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drawings/drawing1.xml" ContentType="application/vnd.openxmlformats-officedocument.drawingml.chartshapes+xml"/>
  <Override PartName="/ppt/charts/chart2.xml" ContentType="application/vnd.openxmlformats-officedocument.drawingml.chart+xml"/>
  <Override PartName="/ppt/drawings/drawing2.xml" ContentType="application/vnd.openxmlformats-officedocument.drawingml.chartshapes+xml"/>
  <Override PartName="/ppt/charts/chart3.xml" ContentType="application/vnd.openxmlformats-officedocument.drawingml.chart+xml"/>
  <Override PartName="/ppt/drawings/drawing3.xml" ContentType="application/vnd.openxmlformats-officedocument.drawingml.chartshapes+xml"/>
  <Override PartName="/ppt/charts/chart4.xml" ContentType="application/vnd.openxmlformats-officedocument.drawingml.chart+xml"/>
  <Override PartName="/ppt/drawings/drawing4.xml" ContentType="application/vnd.openxmlformats-officedocument.drawingml.chartshape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2" r:id="rId2"/>
  </p:sldMasterIdLst>
  <p:sldIdLst>
    <p:sldId id="256" r:id="rId3"/>
    <p:sldId id="257" r:id="rId4"/>
    <p:sldId id="258" r:id="rId5"/>
    <p:sldId id="274" r:id="rId6"/>
    <p:sldId id="264" r:id="rId7"/>
    <p:sldId id="265" r:id="rId8"/>
    <p:sldId id="266" r:id="rId9"/>
    <p:sldId id="259" r:id="rId10"/>
    <p:sldId id="267" r:id="rId11"/>
    <p:sldId id="268" r:id="rId12"/>
    <p:sldId id="269" r:id="rId13"/>
    <p:sldId id="270" r:id="rId14"/>
    <p:sldId id="260" r:id="rId15"/>
    <p:sldId id="271" r:id="rId16"/>
    <p:sldId id="272" r:id="rId17"/>
    <p:sldId id="273" r:id="rId18"/>
    <p:sldId id="261" r:id="rId19"/>
    <p:sldId id="263" r:id="rId20"/>
    <p:sldId id="275" r:id="rId21"/>
    <p:sldId id="276" r:id="rId22"/>
    <p:sldId id="262" r:id="rId23"/>
    <p:sldId id="277" r:id="rId24"/>
    <p:sldId id="278" r:id="rId25"/>
    <p:sldId id="279" r:id="rId26"/>
    <p:sldId id="280" r:id="rId27"/>
    <p:sldId id="281" r:id="rId28"/>
    <p:sldId id="282" r:id="rId29"/>
  </p:sldIdLst>
  <p:sldSz cx="9144000" cy="5143500" type="screen16x9"/>
  <p:notesSz cx="6858000" cy="9144000"/>
  <p:defaultText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1ACBE"/>
    <a:srgbClr val="2F5597"/>
    <a:srgbClr val="7030A0"/>
    <a:srgbClr val="F8353D"/>
    <a:srgbClr val="FFB85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p:scale>
          <a:sx n="66" d="100"/>
          <a:sy n="66" d="100"/>
        </p:scale>
        <p:origin x="-450" y="-1776"/>
      </p:cViewPr>
      <p:guideLst>
        <p:guide orient="horz" pos="1620"/>
        <p:guide pos="2880"/>
      </p:guideLst>
    </p:cSldViewPr>
  </p:slideViewPr>
  <p:notesTextViewPr>
    <p:cViewPr>
      <p:scale>
        <a:sx n="1" d="1"/>
        <a:sy n="1" d="1"/>
      </p:scale>
      <p:origin x="0" y="0"/>
    </p:cViewPr>
  </p:notesTextViewPr>
  <p:sorterViewPr>
    <p:cViewPr>
      <p:scale>
        <a:sx n="186" d="100"/>
        <a:sy n="18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presProps" Target="presProps.xml"/></Relationships>
</file>

<file path=ppt/charts/_rels/chart1.xml.rels><?xml version="1.0" encoding="UTF-8" standalone="yes"?>
<Relationships xmlns="http://schemas.openxmlformats.org/package/2006/relationships"><Relationship Id="rId2" Type="http://schemas.openxmlformats.org/officeDocument/2006/relationships/chartUserShapes" Target="../drawings/drawing1.xml"/><Relationship Id="rId1" Type="http://schemas.openxmlformats.org/officeDocument/2006/relationships/package" Target="../embeddings/Microsoft_Excel_Worksheet1.xlsx"/></Relationships>
</file>

<file path=ppt/charts/_rels/chart2.xml.rels><?xml version="1.0" encoding="UTF-8" standalone="yes"?>
<Relationships xmlns="http://schemas.openxmlformats.org/package/2006/relationships"><Relationship Id="rId2" Type="http://schemas.openxmlformats.org/officeDocument/2006/relationships/chartUserShapes" Target="../drawings/drawing2.xml"/><Relationship Id="rId1" Type="http://schemas.openxmlformats.org/officeDocument/2006/relationships/package" Target="../embeddings/Microsoft_Excel_Worksheet2.xlsx"/></Relationships>
</file>

<file path=ppt/charts/_rels/chart3.xml.rels><?xml version="1.0" encoding="UTF-8" standalone="yes"?>
<Relationships xmlns="http://schemas.openxmlformats.org/package/2006/relationships"><Relationship Id="rId2" Type="http://schemas.openxmlformats.org/officeDocument/2006/relationships/chartUserShapes" Target="../drawings/drawing3.xml"/><Relationship Id="rId1" Type="http://schemas.openxmlformats.org/officeDocument/2006/relationships/package" Target="../embeddings/Microsoft_Excel_Worksheet3.xlsx"/></Relationships>
</file>

<file path=ppt/charts/_rels/chart4.xml.rels><?xml version="1.0" encoding="UTF-8" standalone="yes"?>
<Relationships xmlns="http://schemas.openxmlformats.org/package/2006/relationships"><Relationship Id="rId2" Type="http://schemas.openxmlformats.org/officeDocument/2006/relationships/chartUserShapes" Target="../drawings/drawing4.xml"/><Relationship Id="rId1" Type="http://schemas.openxmlformats.org/officeDocument/2006/relationships/package" Target="../embeddings/Microsoft_Excel_Worksheet4.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21348289862204725"/>
          <c:y val="8.8007807086133899E-2"/>
          <c:w val="0.53865932578740161"/>
          <c:h val="0.80798893897705837"/>
        </c:manualLayout>
      </c:layout>
      <c:doughnutChart>
        <c:varyColors val="1"/>
        <c:ser>
          <c:idx val="0"/>
          <c:order val="0"/>
          <c:tx>
            <c:strRef>
              <c:f>Sheet1!$B$1</c:f>
              <c:strCache>
                <c:ptCount val="1"/>
                <c:pt idx="0">
                  <c:v>列1</c:v>
                </c:pt>
              </c:strCache>
            </c:strRef>
          </c:tx>
          <c:spPr>
            <a:gradFill>
              <a:gsLst>
                <a:gs pos="100000">
                  <a:schemeClr val="bg1">
                    <a:lumMod val="95000"/>
                  </a:schemeClr>
                </a:gs>
                <a:gs pos="0">
                  <a:schemeClr val="bg1">
                    <a:lumMod val="75000"/>
                  </a:schemeClr>
                </a:gs>
              </a:gsLst>
              <a:lin ang="2700000" scaled="1"/>
            </a:gradFill>
            <a:ln>
              <a:noFill/>
            </a:ln>
            <a:effectLst/>
          </c:spPr>
          <c:dPt>
            <c:idx val="0"/>
            <c:bubble3D val="0"/>
            <c:spPr>
              <a:solidFill>
                <a:schemeClr val="bg1">
                  <a:lumMod val="85000"/>
                </a:schemeClr>
              </a:solidFill>
              <a:ln w="19050">
                <a:noFill/>
              </a:ln>
              <a:effectLst>
                <a:innerShdw blurRad="63500" dist="50800" dir="13500000">
                  <a:prstClr val="black">
                    <a:alpha val="50000"/>
                  </a:prstClr>
                </a:innerShdw>
              </a:effectLst>
            </c:spPr>
          </c:dPt>
          <c:dPt>
            <c:idx val="1"/>
            <c:bubble3D val="0"/>
            <c:spPr>
              <a:solidFill>
                <a:srgbClr val="01ACBE"/>
              </a:solidFill>
              <a:ln w="19050">
                <a:noFill/>
              </a:ln>
              <a:effectLst>
                <a:innerShdw blurRad="63500" dist="50800" dir="13500000">
                  <a:prstClr val="black">
                    <a:alpha val="50000"/>
                  </a:prstClr>
                </a:innerShdw>
              </a:effectLst>
            </c:spPr>
          </c:dPt>
          <c:dPt>
            <c:idx val="2"/>
            <c:bubble3D val="0"/>
            <c:spPr>
              <a:gradFill>
                <a:gsLst>
                  <a:gs pos="100000">
                    <a:schemeClr val="bg1">
                      <a:lumMod val="95000"/>
                    </a:schemeClr>
                  </a:gs>
                  <a:gs pos="0">
                    <a:schemeClr val="bg1">
                      <a:lumMod val="75000"/>
                    </a:schemeClr>
                  </a:gs>
                </a:gsLst>
                <a:lin ang="2700000" scaled="1"/>
              </a:gradFill>
              <a:ln w="19050">
                <a:noFill/>
              </a:ln>
              <a:effectLst/>
            </c:spPr>
          </c:dPt>
          <c:dPt>
            <c:idx val="3"/>
            <c:bubble3D val="0"/>
            <c:spPr>
              <a:gradFill>
                <a:gsLst>
                  <a:gs pos="100000">
                    <a:schemeClr val="bg1">
                      <a:lumMod val="95000"/>
                    </a:schemeClr>
                  </a:gs>
                  <a:gs pos="0">
                    <a:schemeClr val="bg1">
                      <a:lumMod val="75000"/>
                    </a:schemeClr>
                  </a:gs>
                </a:gsLst>
                <a:lin ang="2700000" scaled="1"/>
              </a:gradFill>
              <a:ln w="19050">
                <a:noFill/>
              </a:ln>
              <a:effectLst/>
            </c:spPr>
          </c:dPt>
          <c:cat>
            <c:strRef>
              <c:f>Sheet1!$A$2:$A$5</c:f>
              <c:strCache>
                <c:ptCount val="2"/>
                <c:pt idx="0">
                  <c:v>第一季度</c:v>
                </c:pt>
                <c:pt idx="1">
                  <c:v>第二季度</c:v>
                </c:pt>
              </c:strCache>
            </c:strRef>
          </c:cat>
          <c:val>
            <c:numRef>
              <c:f>Sheet1!$B$2:$B$5</c:f>
              <c:numCache>
                <c:formatCode>General</c:formatCode>
                <c:ptCount val="4"/>
                <c:pt idx="0">
                  <c:v>70</c:v>
                </c:pt>
                <c:pt idx="1">
                  <c:v>30</c:v>
                </c:pt>
              </c:numCache>
            </c:numRef>
          </c:val>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chart>
  <c:spPr>
    <a:noFill/>
    <a:ln>
      <a:noFill/>
    </a:ln>
    <a:effectLst/>
  </c:spPr>
  <c:txPr>
    <a:bodyPr/>
    <a:lstStyle/>
    <a:p>
      <a:pPr>
        <a:defRPr/>
      </a:pPr>
      <a:endParaRPr lang="zh-CN"/>
    </a:p>
  </c:txPr>
  <c:externalData r:id="rId1">
    <c:autoUpdate val="0"/>
  </c:externalData>
  <c:userShapes r:id="rId2"/>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21348289862204725"/>
          <c:y val="8.8007807086133899E-2"/>
          <c:w val="0.53865932578740161"/>
          <c:h val="0.80798893897705837"/>
        </c:manualLayout>
      </c:layout>
      <c:doughnutChart>
        <c:varyColors val="1"/>
        <c:ser>
          <c:idx val="0"/>
          <c:order val="0"/>
          <c:tx>
            <c:strRef>
              <c:f>Sheet1!$B$1</c:f>
              <c:strCache>
                <c:ptCount val="1"/>
                <c:pt idx="0">
                  <c:v>列1</c:v>
                </c:pt>
              </c:strCache>
            </c:strRef>
          </c:tx>
          <c:spPr>
            <a:gradFill>
              <a:gsLst>
                <a:gs pos="100000">
                  <a:schemeClr val="bg1">
                    <a:lumMod val="95000"/>
                  </a:schemeClr>
                </a:gs>
                <a:gs pos="0">
                  <a:schemeClr val="bg1">
                    <a:lumMod val="75000"/>
                  </a:schemeClr>
                </a:gs>
              </a:gsLst>
              <a:lin ang="2700000" scaled="1"/>
            </a:gradFill>
            <a:ln>
              <a:noFill/>
            </a:ln>
            <a:effectLst/>
          </c:spPr>
          <c:dPt>
            <c:idx val="0"/>
            <c:bubble3D val="0"/>
            <c:spPr>
              <a:solidFill>
                <a:schemeClr val="bg1">
                  <a:lumMod val="85000"/>
                </a:schemeClr>
              </a:solidFill>
              <a:ln w="19050">
                <a:noFill/>
              </a:ln>
              <a:effectLst>
                <a:innerShdw blurRad="63500" dist="50800" dir="13500000">
                  <a:prstClr val="black">
                    <a:alpha val="50000"/>
                  </a:prstClr>
                </a:innerShdw>
              </a:effectLst>
            </c:spPr>
          </c:dPt>
          <c:dPt>
            <c:idx val="1"/>
            <c:bubble3D val="0"/>
            <c:spPr>
              <a:solidFill>
                <a:srgbClr val="FFB850"/>
              </a:solidFill>
              <a:ln w="19050">
                <a:noFill/>
              </a:ln>
              <a:effectLst>
                <a:innerShdw blurRad="63500" dist="50800" dir="13500000">
                  <a:prstClr val="black">
                    <a:alpha val="50000"/>
                  </a:prstClr>
                </a:innerShdw>
              </a:effectLst>
            </c:spPr>
          </c:dPt>
          <c:dPt>
            <c:idx val="2"/>
            <c:bubble3D val="0"/>
            <c:spPr>
              <a:gradFill>
                <a:gsLst>
                  <a:gs pos="100000">
                    <a:schemeClr val="bg1">
                      <a:lumMod val="95000"/>
                    </a:schemeClr>
                  </a:gs>
                  <a:gs pos="0">
                    <a:schemeClr val="bg1">
                      <a:lumMod val="75000"/>
                    </a:schemeClr>
                  </a:gs>
                </a:gsLst>
                <a:lin ang="2700000" scaled="1"/>
              </a:gradFill>
              <a:ln w="19050">
                <a:noFill/>
              </a:ln>
              <a:effectLst/>
            </c:spPr>
          </c:dPt>
          <c:dPt>
            <c:idx val="3"/>
            <c:bubble3D val="0"/>
            <c:spPr>
              <a:gradFill>
                <a:gsLst>
                  <a:gs pos="100000">
                    <a:schemeClr val="bg1">
                      <a:lumMod val="95000"/>
                    </a:schemeClr>
                  </a:gs>
                  <a:gs pos="0">
                    <a:schemeClr val="bg1">
                      <a:lumMod val="75000"/>
                    </a:schemeClr>
                  </a:gs>
                </a:gsLst>
                <a:lin ang="2700000" scaled="1"/>
              </a:gradFill>
              <a:ln w="19050">
                <a:noFill/>
              </a:ln>
              <a:effectLst/>
            </c:spPr>
          </c:dPt>
          <c:cat>
            <c:strRef>
              <c:f>Sheet1!$A$2:$A$5</c:f>
              <c:strCache>
                <c:ptCount val="2"/>
                <c:pt idx="0">
                  <c:v>第一季度</c:v>
                </c:pt>
                <c:pt idx="1">
                  <c:v>第二季度</c:v>
                </c:pt>
              </c:strCache>
            </c:strRef>
          </c:cat>
          <c:val>
            <c:numRef>
              <c:f>Sheet1!$B$2:$B$5</c:f>
              <c:numCache>
                <c:formatCode>General</c:formatCode>
                <c:ptCount val="4"/>
                <c:pt idx="0">
                  <c:v>50</c:v>
                </c:pt>
                <c:pt idx="1">
                  <c:v>50</c:v>
                </c:pt>
              </c:numCache>
            </c:numRef>
          </c:val>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chart>
  <c:spPr>
    <a:noFill/>
    <a:ln>
      <a:noFill/>
    </a:ln>
    <a:effectLst/>
  </c:spPr>
  <c:txPr>
    <a:bodyPr/>
    <a:lstStyle/>
    <a:p>
      <a:pPr>
        <a:defRPr/>
      </a:pPr>
      <a:endParaRPr lang="zh-CN"/>
    </a:p>
  </c:txPr>
  <c:externalData r:id="rId1">
    <c:autoUpdate val="0"/>
  </c:externalData>
  <c:userShapes r:id="rId2"/>
</c:chartSpace>
</file>

<file path=ppt/charts/chart3.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21348289862204725"/>
          <c:y val="8.8007807086133899E-2"/>
          <c:w val="0.53865932578740161"/>
          <c:h val="0.80798893897705837"/>
        </c:manualLayout>
      </c:layout>
      <c:doughnutChart>
        <c:varyColors val="1"/>
        <c:ser>
          <c:idx val="0"/>
          <c:order val="0"/>
          <c:tx>
            <c:strRef>
              <c:f>Sheet1!$B$1</c:f>
              <c:strCache>
                <c:ptCount val="1"/>
                <c:pt idx="0">
                  <c:v>列1</c:v>
                </c:pt>
              </c:strCache>
            </c:strRef>
          </c:tx>
          <c:spPr>
            <a:gradFill>
              <a:gsLst>
                <a:gs pos="100000">
                  <a:schemeClr val="bg1">
                    <a:lumMod val="95000"/>
                  </a:schemeClr>
                </a:gs>
                <a:gs pos="0">
                  <a:schemeClr val="bg1">
                    <a:lumMod val="75000"/>
                  </a:schemeClr>
                </a:gs>
              </a:gsLst>
              <a:lin ang="2700000" scaled="1"/>
            </a:gradFill>
            <a:ln>
              <a:noFill/>
            </a:ln>
            <a:effectLst/>
          </c:spPr>
          <c:dPt>
            <c:idx val="0"/>
            <c:bubble3D val="0"/>
            <c:spPr>
              <a:solidFill>
                <a:schemeClr val="bg1">
                  <a:lumMod val="85000"/>
                </a:schemeClr>
              </a:solidFill>
              <a:ln w="19050">
                <a:noFill/>
              </a:ln>
              <a:effectLst>
                <a:innerShdw blurRad="63500" dist="50800" dir="13500000">
                  <a:prstClr val="black">
                    <a:alpha val="50000"/>
                  </a:prstClr>
                </a:innerShdw>
              </a:effectLst>
            </c:spPr>
          </c:dPt>
          <c:dPt>
            <c:idx val="1"/>
            <c:bubble3D val="0"/>
            <c:spPr>
              <a:solidFill>
                <a:srgbClr val="E87071"/>
              </a:solidFill>
              <a:ln w="19050">
                <a:noFill/>
              </a:ln>
              <a:effectLst>
                <a:innerShdw blurRad="63500" dist="50800" dir="13500000">
                  <a:prstClr val="black">
                    <a:alpha val="50000"/>
                  </a:prstClr>
                </a:innerShdw>
              </a:effectLst>
            </c:spPr>
          </c:dPt>
          <c:dPt>
            <c:idx val="2"/>
            <c:bubble3D val="0"/>
            <c:spPr>
              <a:gradFill>
                <a:gsLst>
                  <a:gs pos="100000">
                    <a:schemeClr val="bg1">
                      <a:lumMod val="95000"/>
                    </a:schemeClr>
                  </a:gs>
                  <a:gs pos="0">
                    <a:schemeClr val="bg1">
                      <a:lumMod val="75000"/>
                    </a:schemeClr>
                  </a:gs>
                </a:gsLst>
                <a:lin ang="2700000" scaled="1"/>
              </a:gradFill>
              <a:ln w="19050">
                <a:noFill/>
              </a:ln>
              <a:effectLst/>
            </c:spPr>
          </c:dPt>
          <c:dPt>
            <c:idx val="3"/>
            <c:bubble3D val="0"/>
            <c:spPr>
              <a:gradFill>
                <a:gsLst>
                  <a:gs pos="100000">
                    <a:schemeClr val="bg1">
                      <a:lumMod val="95000"/>
                    </a:schemeClr>
                  </a:gs>
                  <a:gs pos="0">
                    <a:schemeClr val="bg1">
                      <a:lumMod val="75000"/>
                    </a:schemeClr>
                  </a:gs>
                </a:gsLst>
                <a:lin ang="2700000" scaled="1"/>
              </a:gradFill>
              <a:ln w="19050">
                <a:noFill/>
              </a:ln>
              <a:effectLst/>
            </c:spPr>
          </c:dPt>
          <c:cat>
            <c:strRef>
              <c:f>Sheet1!$A$2:$A$5</c:f>
              <c:strCache>
                <c:ptCount val="2"/>
                <c:pt idx="0">
                  <c:v>第一季度</c:v>
                </c:pt>
                <c:pt idx="1">
                  <c:v>第二季度</c:v>
                </c:pt>
              </c:strCache>
            </c:strRef>
          </c:cat>
          <c:val>
            <c:numRef>
              <c:f>Sheet1!$B$2:$B$5</c:f>
              <c:numCache>
                <c:formatCode>General</c:formatCode>
                <c:ptCount val="4"/>
                <c:pt idx="0">
                  <c:v>20</c:v>
                </c:pt>
                <c:pt idx="1">
                  <c:v>80</c:v>
                </c:pt>
              </c:numCache>
            </c:numRef>
          </c:val>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chart>
  <c:spPr>
    <a:noFill/>
    <a:ln>
      <a:noFill/>
    </a:ln>
    <a:effectLst/>
  </c:spPr>
  <c:txPr>
    <a:bodyPr/>
    <a:lstStyle/>
    <a:p>
      <a:pPr>
        <a:defRPr/>
      </a:pPr>
      <a:endParaRPr lang="zh-CN"/>
    </a:p>
  </c:txPr>
  <c:externalData r:id="rId1">
    <c:autoUpdate val="0"/>
  </c:externalData>
  <c:userShapes r:id="rId2"/>
</c:chartSpace>
</file>

<file path=ppt/charts/chart4.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21348289862204725"/>
          <c:y val="8.8007807086133899E-2"/>
          <c:w val="0.53865932578740161"/>
          <c:h val="0.80798893897705837"/>
        </c:manualLayout>
      </c:layout>
      <c:doughnutChart>
        <c:varyColors val="1"/>
        <c:ser>
          <c:idx val="0"/>
          <c:order val="0"/>
          <c:tx>
            <c:strRef>
              <c:f>Sheet1!$B$1</c:f>
              <c:strCache>
                <c:ptCount val="1"/>
                <c:pt idx="0">
                  <c:v>列1</c:v>
                </c:pt>
              </c:strCache>
            </c:strRef>
          </c:tx>
          <c:spPr>
            <a:gradFill>
              <a:gsLst>
                <a:gs pos="100000">
                  <a:schemeClr val="bg1">
                    <a:lumMod val="95000"/>
                  </a:schemeClr>
                </a:gs>
                <a:gs pos="0">
                  <a:schemeClr val="bg1">
                    <a:lumMod val="75000"/>
                  </a:schemeClr>
                </a:gs>
              </a:gsLst>
              <a:lin ang="2700000" scaled="1"/>
            </a:gradFill>
            <a:ln>
              <a:noFill/>
            </a:ln>
            <a:effectLst/>
          </c:spPr>
          <c:dPt>
            <c:idx val="0"/>
            <c:bubble3D val="0"/>
            <c:spPr>
              <a:solidFill>
                <a:schemeClr val="bg1">
                  <a:lumMod val="85000"/>
                </a:schemeClr>
              </a:solidFill>
              <a:ln w="19050">
                <a:noFill/>
              </a:ln>
              <a:effectLst>
                <a:innerShdw blurRad="63500" dist="50800" dir="13500000">
                  <a:prstClr val="black">
                    <a:alpha val="50000"/>
                  </a:prstClr>
                </a:innerShdw>
              </a:effectLst>
            </c:spPr>
          </c:dPt>
          <c:dPt>
            <c:idx val="1"/>
            <c:bubble3D val="0"/>
            <c:spPr>
              <a:solidFill>
                <a:srgbClr val="663A77"/>
              </a:solidFill>
              <a:ln w="19050">
                <a:noFill/>
              </a:ln>
              <a:effectLst>
                <a:innerShdw blurRad="63500" dist="50800" dir="13500000">
                  <a:prstClr val="black">
                    <a:alpha val="50000"/>
                  </a:prstClr>
                </a:innerShdw>
              </a:effectLst>
            </c:spPr>
          </c:dPt>
          <c:dPt>
            <c:idx val="2"/>
            <c:bubble3D val="0"/>
            <c:spPr>
              <a:gradFill>
                <a:gsLst>
                  <a:gs pos="100000">
                    <a:schemeClr val="bg1">
                      <a:lumMod val="95000"/>
                    </a:schemeClr>
                  </a:gs>
                  <a:gs pos="0">
                    <a:schemeClr val="bg1">
                      <a:lumMod val="75000"/>
                    </a:schemeClr>
                  </a:gs>
                </a:gsLst>
                <a:lin ang="2700000" scaled="1"/>
              </a:gradFill>
              <a:ln w="19050">
                <a:noFill/>
              </a:ln>
              <a:effectLst/>
            </c:spPr>
          </c:dPt>
          <c:dPt>
            <c:idx val="3"/>
            <c:bubble3D val="0"/>
            <c:spPr>
              <a:gradFill>
                <a:gsLst>
                  <a:gs pos="100000">
                    <a:schemeClr val="bg1">
                      <a:lumMod val="95000"/>
                    </a:schemeClr>
                  </a:gs>
                  <a:gs pos="0">
                    <a:schemeClr val="bg1">
                      <a:lumMod val="75000"/>
                    </a:schemeClr>
                  </a:gs>
                </a:gsLst>
                <a:lin ang="2700000" scaled="1"/>
              </a:gradFill>
              <a:ln w="19050">
                <a:noFill/>
              </a:ln>
              <a:effectLst/>
            </c:spPr>
          </c:dPt>
          <c:cat>
            <c:strRef>
              <c:f>Sheet1!$A$2:$A$5</c:f>
              <c:strCache>
                <c:ptCount val="2"/>
                <c:pt idx="0">
                  <c:v>第一季度</c:v>
                </c:pt>
                <c:pt idx="1">
                  <c:v>第二季度</c:v>
                </c:pt>
              </c:strCache>
            </c:strRef>
          </c:cat>
          <c:val>
            <c:numRef>
              <c:f>Sheet1!$B$2:$B$5</c:f>
              <c:numCache>
                <c:formatCode>General</c:formatCode>
                <c:ptCount val="4"/>
                <c:pt idx="0">
                  <c:v>0</c:v>
                </c:pt>
                <c:pt idx="1">
                  <c:v>100</c:v>
                </c:pt>
              </c:numCache>
            </c:numRef>
          </c:val>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chart>
  <c:spPr>
    <a:noFill/>
    <a:ln>
      <a:noFill/>
    </a:ln>
    <a:effectLst/>
  </c:spPr>
  <c:txPr>
    <a:bodyPr/>
    <a:lstStyle/>
    <a:p>
      <a:pPr>
        <a:defRPr/>
      </a:pPr>
      <a:endParaRPr lang="zh-CN"/>
    </a:p>
  </c:txPr>
  <c:externalData r:id="rId1">
    <c:autoUpdate val="0"/>
  </c:externalData>
  <c:userShapes r:id="rId2"/>
</c:chartSpace>
</file>

<file path=ppt/drawings/drawing1.xml><?xml version="1.0" encoding="utf-8"?>
<c:userShapes xmlns:c="http://schemas.openxmlformats.org/drawingml/2006/chart">
  <cdr:relSizeAnchor xmlns:cdr="http://schemas.openxmlformats.org/drawingml/2006/chartDrawing">
    <cdr:from>
      <cdr:x>0.31089</cdr:x>
      <cdr:y>0.19211</cdr:y>
    </cdr:from>
    <cdr:to>
      <cdr:x>0.65356</cdr:x>
      <cdr:y>0.79287</cdr:y>
    </cdr:to>
    <cdr:sp macro="" textlink="">
      <cdr:nvSpPr>
        <cdr:cNvPr id="2" name="椭圆 1"/>
        <cdr:cNvSpPr/>
      </cdr:nvSpPr>
      <cdr:spPr>
        <a:xfrm xmlns:a="http://schemas.openxmlformats.org/drawingml/2006/main">
          <a:off x="1382713" y="487362"/>
          <a:ext cx="1524000" cy="1524000"/>
        </a:xfrm>
        <a:prstGeom xmlns:a="http://schemas.openxmlformats.org/drawingml/2006/main" prst="ellipse">
          <a:avLst/>
        </a:prstGeom>
        <a:noFill xmlns:a="http://schemas.openxmlformats.org/drawingml/2006/main"/>
        <a:ln xmlns:a="http://schemas.openxmlformats.org/drawingml/2006/main" w="25400">
          <a:gradFill flip="none" rotWithShape="1">
            <a:gsLst>
              <a:gs pos="0">
                <a:schemeClr val="bg1"/>
              </a:gs>
              <a:gs pos="100000">
                <a:schemeClr val="bg1">
                  <a:lumMod val="50000"/>
                </a:schemeClr>
              </a:gs>
            </a:gsLst>
            <a:lin ang="2700000" scaled="1"/>
            <a:tileRect/>
          </a:grad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vertOverflow="clip"/>
        <a:lstStyle xmlns:a="http://schemas.openxmlformats.org/drawingml/2006/main"/>
        <a:p xmlns:a="http://schemas.openxmlformats.org/drawingml/2006/main">
          <a:endParaRPr lang="zh-CN"/>
        </a:p>
      </cdr:txBody>
    </cdr:sp>
  </cdr:relSizeAnchor>
  <cdr:relSizeAnchor xmlns:cdr="http://schemas.openxmlformats.org/drawingml/2006/chartDrawing">
    <cdr:from>
      <cdr:x>0.25128</cdr:x>
      <cdr:y>0.08573</cdr:y>
    </cdr:from>
    <cdr:to>
      <cdr:x>0.71459</cdr:x>
      <cdr:y>0.89987</cdr:y>
    </cdr:to>
    <cdr:sp macro="" textlink="">
      <cdr:nvSpPr>
        <cdr:cNvPr id="3" name="椭圆 2"/>
        <cdr:cNvSpPr/>
      </cdr:nvSpPr>
      <cdr:spPr>
        <a:xfrm xmlns:a="http://schemas.openxmlformats.org/drawingml/2006/main">
          <a:off x="1117600" y="217487"/>
          <a:ext cx="2060574" cy="2065337"/>
        </a:xfrm>
        <a:prstGeom xmlns:a="http://schemas.openxmlformats.org/drawingml/2006/main" prst="ellipse">
          <a:avLst/>
        </a:prstGeom>
        <a:noFill xmlns:a="http://schemas.openxmlformats.org/drawingml/2006/main"/>
        <a:ln xmlns:a="http://schemas.openxmlformats.org/drawingml/2006/main" w="25400">
          <a:gradFill flip="none" rotWithShape="1">
            <a:gsLst>
              <a:gs pos="100000">
                <a:schemeClr val="bg1"/>
              </a:gs>
              <a:gs pos="0">
                <a:schemeClr val="bg1">
                  <a:lumMod val="65000"/>
                </a:schemeClr>
              </a:gs>
            </a:gsLst>
            <a:lin ang="2700000" scaled="1"/>
            <a:tileRect/>
          </a:grad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endParaRPr lang="zh-CN"/>
        </a:p>
      </cdr:txBody>
    </cdr:sp>
  </cdr:relSizeAnchor>
</c:userShapes>
</file>

<file path=ppt/drawings/drawing2.xml><?xml version="1.0" encoding="utf-8"?>
<c:userShapes xmlns:c="http://schemas.openxmlformats.org/drawingml/2006/chart">
  <cdr:relSizeAnchor xmlns:cdr="http://schemas.openxmlformats.org/drawingml/2006/chartDrawing">
    <cdr:from>
      <cdr:x>0.31089</cdr:x>
      <cdr:y>0.19211</cdr:y>
    </cdr:from>
    <cdr:to>
      <cdr:x>0.65356</cdr:x>
      <cdr:y>0.79287</cdr:y>
    </cdr:to>
    <cdr:sp macro="" textlink="">
      <cdr:nvSpPr>
        <cdr:cNvPr id="2" name="椭圆 1"/>
        <cdr:cNvSpPr/>
      </cdr:nvSpPr>
      <cdr:spPr>
        <a:xfrm xmlns:a="http://schemas.openxmlformats.org/drawingml/2006/main">
          <a:off x="1382713" y="487362"/>
          <a:ext cx="1524000" cy="1524000"/>
        </a:xfrm>
        <a:prstGeom xmlns:a="http://schemas.openxmlformats.org/drawingml/2006/main" prst="ellipse">
          <a:avLst/>
        </a:prstGeom>
        <a:noFill xmlns:a="http://schemas.openxmlformats.org/drawingml/2006/main"/>
        <a:ln xmlns:a="http://schemas.openxmlformats.org/drawingml/2006/main" w="25400">
          <a:gradFill flip="none" rotWithShape="1">
            <a:gsLst>
              <a:gs pos="0">
                <a:schemeClr val="bg1"/>
              </a:gs>
              <a:gs pos="100000">
                <a:schemeClr val="bg1">
                  <a:lumMod val="50000"/>
                </a:schemeClr>
              </a:gs>
            </a:gsLst>
            <a:lin ang="2700000" scaled="1"/>
            <a:tileRect/>
          </a:grad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vertOverflow="clip"/>
        <a:lstStyle xmlns:a="http://schemas.openxmlformats.org/drawingml/2006/main"/>
        <a:p xmlns:a="http://schemas.openxmlformats.org/drawingml/2006/main">
          <a:endParaRPr lang="zh-CN"/>
        </a:p>
      </cdr:txBody>
    </cdr:sp>
  </cdr:relSizeAnchor>
  <cdr:relSizeAnchor xmlns:cdr="http://schemas.openxmlformats.org/drawingml/2006/chartDrawing">
    <cdr:from>
      <cdr:x>0.25128</cdr:x>
      <cdr:y>0.08573</cdr:y>
    </cdr:from>
    <cdr:to>
      <cdr:x>0.71459</cdr:x>
      <cdr:y>0.89987</cdr:y>
    </cdr:to>
    <cdr:sp macro="" textlink="">
      <cdr:nvSpPr>
        <cdr:cNvPr id="3" name="椭圆 2"/>
        <cdr:cNvSpPr/>
      </cdr:nvSpPr>
      <cdr:spPr>
        <a:xfrm xmlns:a="http://schemas.openxmlformats.org/drawingml/2006/main">
          <a:off x="1117600" y="217487"/>
          <a:ext cx="2060574" cy="2065337"/>
        </a:xfrm>
        <a:prstGeom xmlns:a="http://schemas.openxmlformats.org/drawingml/2006/main" prst="ellipse">
          <a:avLst/>
        </a:prstGeom>
        <a:noFill xmlns:a="http://schemas.openxmlformats.org/drawingml/2006/main"/>
        <a:ln xmlns:a="http://schemas.openxmlformats.org/drawingml/2006/main" w="25400">
          <a:gradFill flip="none" rotWithShape="1">
            <a:gsLst>
              <a:gs pos="100000">
                <a:schemeClr val="bg1"/>
              </a:gs>
              <a:gs pos="0">
                <a:schemeClr val="bg1">
                  <a:lumMod val="65000"/>
                </a:schemeClr>
              </a:gs>
            </a:gsLst>
            <a:lin ang="2700000" scaled="1"/>
            <a:tileRect/>
          </a:grad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endParaRPr lang="zh-CN"/>
        </a:p>
      </cdr:txBody>
    </cdr:sp>
  </cdr:relSizeAnchor>
</c:userShapes>
</file>

<file path=ppt/drawings/drawing3.xml><?xml version="1.0" encoding="utf-8"?>
<c:userShapes xmlns:c="http://schemas.openxmlformats.org/drawingml/2006/chart">
  <cdr:relSizeAnchor xmlns:cdr="http://schemas.openxmlformats.org/drawingml/2006/chartDrawing">
    <cdr:from>
      <cdr:x>0.31089</cdr:x>
      <cdr:y>0.19211</cdr:y>
    </cdr:from>
    <cdr:to>
      <cdr:x>0.65356</cdr:x>
      <cdr:y>0.79287</cdr:y>
    </cdr:to>
    <cdr:sp macro="" textlink="">
      <cdr:nvSpPr>
        <cdr:cNvPr id="2" name="椭圆 1"/>
        <cdr:cNvSpPr/>
      </cdr:nvSpPr>
      <cdr:spPr>
        <a:xfrm xmlns:a="http://schemas.openxmlformats.org/drawingml/2006/main">
          <a:off x="1382713" y="487362"/>
          <a:ext cx="1524000" cy="1524000"/>
        </a:xfrm>
        <a:prstGeom xmlns:a="http://schemas.openxmlformats.org/drawingml/2006/main" prst="ellipse">
          <a:avLst/>
        </a:prstGeom>
        <a:noFill xmlns:a="http://schemas.openxmlformats.org/drawingml/2006/main"/>
        <a:ln xmlns:a="http://schemas.openxmlformats.org/drawingml/2006/main" w="25400">
          <a:gradFill flip="none" rotWithShape="1">
            <a:gsLst>
              <a:gs pos="0">
                <a:schemeClr val="bg1"/>
              </a:gs>
              <a:gs pos="100000">
                <a:schemeClr val="bg1">
                  <a:lumMod val="50000"/>
                </a:schemeClr>
              </a:gs>
            </a:gsLst>
            <a:lin ang="2700000" scaled="1"/>
            <a:tileRect/>
          </a:grad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vertOverflow="clip"/>
        <a:lstStyle xmlns:a="http://schemas.openxmlformats.org/drawingml/2006/main"/>
        <a:p xmlns:a="http://schemas.openxmlformats.org/drawingml/2006/main">
          <a:endParaRPr lang="zh-CN"/>
        </a:p>
      </cdr:txBody>
    </cdr:sp>
  </cdr:relSizeAnchor>
  <cdr:relSizeAnchor xmlns:cdr="http://schemas.openxmlformats.org/drawingml/2006/chartDrawing">
    <cdr:from>
      <cdr:x>0.25128</cdr:x>
      <cdr:y>0.08573</cdr:y>
    </cdr:from>
    <cdr:to>
      <cdr:x>0.71459</cdr:x>
      <cdr:y>0.89987</cdr:y>
    </cdr:to>
    <cdr:sp macro="" textlink="">
      <cdr:nvSpPr>
        <cdr:cNvPr id="3" name="椭圆 2"/>
        <cdr:cNvSpPr/>
      </cdr:nvSpPr>
      <cdr:spPr>
        <a:xfrm xmlns:a="http://schemas.openxmlformats.org/drawingml/2006/main">
          <a:off x="1117600" y="217487"/>
          <a:ext cx="2060574" cy="2065337"/>
        </a:xfrm>
        <a:prstGeom xmlns:a="http://schemas.openxmlformats.org/drawingml/2006/main" prst="ellipse">
          <a:avLst/>
        </a:prstGeom>
        <a:noFill xmlns:a="http://schemas.openxmlformats.org/drawingml/2006/main"/>
        <a:ln xmlns:a="http://schemas.openxmlformats.org/drawingml/2006/main" w="25400">
          <a:gradFill flip="none" rotWithShape="1">
            <a:gsLst>
              <a:gs pos="100000">
                <a:schemeClr val="bg1"/>
              </a:gs>
              <a:gs pos="0">
                <a:schemeClr val="bg1">
                  <a:lumMod val="65000"/>
                </a:schemeClr>
              </a:gs>
            </a:gsLst>
            <a:lin ang="2700000" scaled="1"/>
            <a:tileRect/>
          </a:grad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endParaRPr lang="zh-CN"/>
        </a:p>
      </cdr:txBody>
    </cdr:sp>
  </cdr:relSizeAnchor>
</c:userShapes>
</file>

<file path=ppt/drawings/drawing4.xml><?xml version="1.0" encoding="utf-8"?>
<c:userShapes xmlns:c="http://schemas.openxmlformats.org/drawingml/2006/chart">
  <cdr:relSizeAnchor xmlns:cdr="http://schemas.openxmlformats.org/drawingml/2006/chartDrawing">
    <cdr:from>
      <cdr:x>0.31089</cdr:x>
      <cdr:y>0.19211</cdr:y>
    </cdr:from>
    <cdr:to>
      <cdr:x>0.65356</cdr:x>
      <cdr:y>0.79287</cdr:y>
    </cdr:to>
    <cdr:sp macro="" textlink="">
      <cdr:nvSpPr>
        <cdr:cNvPr id="2" name="椭圆 1"/>
        <cdr:cNvSpPr/>
      </cdr:nvSpPr>
      <cdr:spPr>
        <a:xfrm xmlns:a="http://schemas.openxmlformats.org/drawingml/2006/main">
          <a:off x="1382713" y="487362"/>
          <a:ext cx="1524000" cy="1524000"/>
        </a:xfrm>
        <a:prstGeom xmlns:a="http://schemas.openxmlformats.org/drawingml/2006/main" prst="ellipse">
          <a:avLst/>
        </a:prstGeom>
        <a:noFill xmlns:a="http://schemas.openxmlformats.org/drawingml/2006/main"/>
        <a:ln xmlns:a="http://schemas.openxmlformats.org/drawingml/2006/main" w="25400">
          <a:gradFill flip="none" rotWithShape="1">
            <a:gsLst>
              <a:gs pos="0">
                <a:schemeClr val="bg1"/>
              </a:gs>
              <a:gs pos="100000">
                <a:schemeClr val="bg1">
                  <a:lumMod val="50000"/>
                </a:schemeClr>
              </a:gs>
            </a:gsLst>
            <a:lin ang="2700000" scaled="1"/>
            <a:tileRect/>
          </a:grad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vertOverflow="clip"/>
        <a:lstStyle xmlns:a="http://schemas.openxmlformats.org/drawingml/2006/main"/>
        <a:p xmlns:a="http://schemas.openxmlformats.org/drawingml/2006/main">
          <a:endParaRPr lang="zh-CN"/>
        </a:p>
      </cdr:txBody>
    </cdr:sp>
  </cdr:relSizeAnchor>
  <cdr:relSizeAnchor xmlns:cdr="http://schemas.openxmlformats.org/drawingml/2006/chartDrawing">
    <cdr:from>
      <cdr:x>0.25128</cdr:x>
      <cdr:y>0.08573</cdr:y>
    </cdr:from>
    <cdr:to>
      <cdr:x>0.71459</cdr:x>
      <cdr:y>0.89987</cdr:y>
    </cdr:to>
    <cdr:sp macro="" textlink="">
      <cdr:nvSpPr>
        <cdr:cNvPr id="3" name="椭圆 2"/>
        <cdr:cNvSpPr/>
      </cdr:nvSpPr>
      <cdr:spPr>
        <a:xfrm xmlns:a="http://schemas.openxmlformats.org/drawingml/2006/main">
          <a:off x="1117600" y="217487"/>
          <a:ext cx="2060574" cy="2065337"/>
        </a:xfrm>
        <a:prstGeom xmlns:a="http://schemas.openxmlformats.org/drawingml/2006/main" prst="ellipse">
          <a:avLst/>
        </a:prstGeom>
        <a:noFill xmlns:a="http://schemas.openxmlformats.org/drawingml/2006/main"/>
        <a:ln xmlns:a="http://schemas.openxmlformats.org/drawingml/2006/main" w="25400">
          <a:gradFill flip="none" rotWithShape="1">
            <a:gsLst>
              <a:gs pos="100000">
                <a:schemeClr val="bg1"/>
              </a:gs>
              <a:gs pos="0">
                <a:schemeClr val="bg1">
                  <a:lumMod val="65000"/>
                </a:schemeClr>
              </a:gs>
            </a:gsLst>
            <a:lin ang="2700000" scaled="1"/>
            <a:tileRect/>
          </a:grad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endParaRPr lang="zh-CN"/>
        </a:p>
      </cdr:txBody>
    </cdr:sp>
  </cdr:relSizeAnchor>
</c:userShap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6858000" cy="1790700"/>
          </a:xfrm>
        </p:spPr>
        <p:txBody>
          <a:bodyPr anchor="b"/>
          <a:lstStyle>
            <a:lvl1pPr algn="ctr">
              <a:defRPr sz="45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914040C4-2C9D-4FAE-9F6B-59EDE73CA5B7}" type="datetimeFigureOut">
              <a:rPr lang="zh-CN" altLang="en-US" smtClean="0"/>
              <a:t>2018/10/12</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73670BA4-FC3A-4E34-A44F-9338F4CFE8A2}" type="slidenum">
              <a:rPr lang="zh-CN" altLang="en-US" smtClean="0"/>
              <a:t>‹#›</a:t>
            </a:fld>
            <a:endParaRPr lang="zh-CN" altLang="en-US"/>
          </a:p>
        </p:txBody>
      </p:sp>
    </p:spTree>
    <p:extLst>
      <p:ext uri="{BB962C8B-B14F-4D97-AF65-F5344CB8AC3E}">
        <p14:creationId xmlns:p14="http://schemas.microsoft.com/office/powerpoint/2010/main" val="242422687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914040C4-2C9D-4FAE-9F6B-59EDE73CA5B7}" type="datetimeFigureOut">
              <a:rPr lang="zh-CN" altLang="en-US" smtClean="0"/>
              <a:t>2018/10/12</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73670BA4-FC3A-4E34-A44F-9338F4CFE8A2}" type="slidenum">
              <a:rPr lang="zh-CN" altLang="en-US" smtClean="0"/>
              <a:t>‹#›</a:t>
            </a:fld>
            <a:endParaRPr lang="zh-CN" altLang="en-US"/>
          </a:p>
        </p:txBody>
      </p:sp>
    </p:spTree>
    <p:extLst>
      <p:ext uri="{BB962C8B-B14F-4D97-AF65-F5344CB8AC3E}">
        <p14:creationId xmlns:p14="http://schemas.microsoft.com/office/powerpoint/2010/main" val="161763090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273844"/>
            <a:ext cx="1971675" cy="4358879"/>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628650" y="273844"/>
            <a:ext cx="5800725" cy="4358879"/>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914040C4-2C9D-4FAE-9F6B-59EDE73CA5B7}" type="datetimeFigureOut">
              <a:rPr lang="zh-CN" altLang="en-US" smtClean="0"/>
              <a:t>2018/10/12</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73670BA4-FC3A-4E34-A44F-9338F4CFE8A2}" type="slidenum">
              <a:rPr lang="zh-CN" altLang="en-US" smtClean="0"/>
              <a:t>‹#›</a:t>
            </a:fld>
            <a:endParaRPr lang="zh-CN" altLang="en-US"/>
          </a:p>
        </p:txBody>
      </p:sp>
      <p:sp>
        <p:nvSpPr>
          <p:cNvPr id="8" name="矩形 7"/>
          <p:cNvSpPr/>
          <p:nvPr userDrawn="1"/>
        </p:nvSpPr>
        <p:spPr>
          <a:xfrm>
            <a:off x="0" y="0"/>
            <a:ext cx="775136" cy="246221"/>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schemeClr val="bg2"/>
                </a:solidFill>
                <a:effectLst/>
                <a:uLnTx/>
                <a:uFillTx/>
              </a:rPr>
              <a:t>PPT</a:t>
            </a:r>
            <a:r>
              <a:rPr kumimoji="0" lang="zh-CN" altLang="en-US" sz="100" b="0" i="0" u="none" strike="noStrike" kern="0" cap="none" spc="0" normalizeH="0" baseline="0" noProof="0" dirty="0" smtClean="0">
                <a:ln>
                  <a:noFill/>
                </a:ln>
                <a:solidFill>
                  <a:schemeClr val="bg2"/>
                </a:solidFill>
                <a:effectLst/>
                <a:uLnTx/>
                <a:uFillTx/>
              </a:rPr>
              <a:t>模板下载：</a:t>
            </a:r>
            <a:r>
              <a:rPr kumimoji="0" lang="en-US" altLang="zh-CN" sz="100" b="0" i="0" u="none" strike="noStrike" kern="0" cap="none" spc="0" normalizeH="0" baseline="0" noProof="0" dirty="0" smtClean="0">
                <a:ln>
                  <a:noFill/>
                </a:ln>
                <a:solidFill>
                  <a:schemeClr val="bg2"/>
                </a:solidFill>
                <a:effectLst/>
                <a:uLnTx/>
                <a:uFillTx/>
              </a:rPr>
              <a:t>www.1ppt.com/moban/     </a:t>
            </a:r>
            <a:r>
              <a:rPr kumimoji="0" lang="zh-CN" altLang="en-US" sz="100" b="0" i="0" u="none" strike="noStrike" kern="0" cap="none" spc="0" normalizeH="0" baseline="0" noProof="0" dirty="0" smtClean="0">
                <a:ln>
                  <a:noFill/>
                </a:ln>
                <a:solidFill>
                  <a:schemeClr val="bg2"/>
                </a:solidFill>
                <a:effectLst/>
                <a:uLnTx/>
                <a:uFillTx/>
              </a:rPr>
              <a:t>行业</a:t>
            </a:r>
            <a:r>
              <a:rPr kumimoji="0" lang="en-US" altLang="zh-CN" sz="100" b="0" i="0" u="none" strike="noStrike" kern="0" cap="none" spc="0" normalizeH="0" baseline="0" noProof="0" dirty="0" smtClean="0">
                <a:ln>
                  <a:noFill/>
                </a:ln>
                <a:solidFill>
                  <a:schemeClr val="bg2"/>
                </a:solidFill>
                <a:effectLst/>
                <a:uLnTx/>
                <a:uFillTx/>
              </a:rPr>
              <a:t>PPT</a:t>
            </a:r>
            <a:r>
              <a:rPr kumimoji="0" lang="zh-CN" altLang="en-US" sz="100" b="0" i="0" u="none" strike="noStrike" kern="0" cap="none" spc="0" normalizeH="0" baseline="0" noProof="0" dirty="0" smtClean="0">
                <a:ln>
                  <a:noFill/>
                </a:ln>
                <a:solidFill>
                  <a:schemeClr val="bg2"/>
                </a:solidFill>
                <a:effectLst/>
                <a:uLnTx/>
                <a:uFillTx/>
              </a:rPr>
              <a:t>模板：</a:t>
            </a:r>
            <a:r>
              <a:rPr kumimoji="0" lang="en-US" altLang="zh-CN" sz="100" b="0" i="0" u="none" strike="noStrike" kern="0" cap="none" spc="0" normalizeH="0" baseline="0" noProof="0" dirty="0" smtClean="0">
                <a:ln>
                  <a:noFill/>
                </a:ln>
                <a:solidFill>
                  <a:schemeClr val="bg2"/>
                </a:solidFill>
                <a:effectLst/>
                <a:uLnTx/>
                <a:uFillTx/>
              </a:rPr>
              <a:t>www.1ppt.com/hangye/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chemeClr val="bg2"/>
                </a:solidFill>
                <a:effectLst/>
                <a:uLnTx/>
                <a:uFillTx/>
              </a:rPr>
              <a:t>节日</a:t>
            </a:r>
            <a:r>
              <a:rPr kumimoji="0" lang="en-US" altLang="zh-CN" sz="100" b="0" i="0" u="none" strike="noStrike" kern="0" cap="none" spc="0" normalizeH="0" baseline="0" noProof="0" dirty="0" smtClean="0">
                <a:ln>
                  <a:noFill/>
                </a:ln>
                <a:solidFill>
                  <a:schemeClr val="bg2"/>
                </a:solidFill>
                <a:effectLst/>
                <a:uLnTx/>
                <a:uFillTx/>
              </a:rPr>
              <a:t>PPT</a:t>
            </a:r>
            <a:r>
              <a:rPr kumimoji="0" lang="zh-CN" altLang="en-US" sz="100" b="0" i="0" u="none" strike="noStrike" kern="0" cap="none" spc="0" normalizeH="0" baseline="0" noProof="0" dirty="0" smtClean="0">
                <a:ln>
                  <a:noFill/>
                </a:ln>
                <a:solidFill>
                  <a:schemeClr val="bg2"/>
                </a:solidFill>
                <a:effectLst/>
                <a:uLnTx/>
                <a:uFillTx/>
              </a:rPr>
              <a:t>模板：</a:t>
            </a:r>
            <a:r>
              <a:rPr kumimoji="0" lang="en-US" altLang="zh-CN" sz="100" b="0" i="0" u="none" strike="noStrike" kern="0" cap="none" spc="0" normalizeH="0" baseline="0" noProof="0" dirty="0" smtClean="0">
                <a:ln>
                  <a:noFill/>
                </a:ln>
                <a:solidFill>
                  <a:schemeClr val="bg2"/>
                </a:solidFill>
                <a:effectLst/>
                <a:uLnTx/>
                <a:uFillTx/>
              </a:rPr>
              <a:t>www.1ppt.com/jieri/           PPT</a:t>
            </a:r>
            <a:r>
              <a:rPr kumimoji="0" lang="zh-CN" altLang="en-US" sz="100" b="0" i="0" u="none" strike="noStrike" kern="0" cap="none" spc="0" normalizeH="0" baseline="0" noProof="0" dirty="0" smtClean="0">
                <a:ln>
                  <a:noFill/>
                </a:ln>
                <a:solidFill>
                  <a:schemeClr val="bg2"/>
                </a:solidFill>
                <a:effectLst/>
                <a:uLnTx/>
                <a:uFillTx/>
              </a:rPr>
              <a:t>素材下载：</a:t>
            </a:r>
            <a:r>
              <a:rPr kumimoji="0" lang="en-US" altLang="zh-CN" sz="100" b="0" i="0" u="none" strike="noStrike" kern="0" cap="none" spc="0" normalizeH="0" baseline="0" noProof="0" dirty="0" smtClean="0">
                <a:ln>
                  <a:noFill/>
                </a:ln>
                <a:solidFill>
                  <a:schemeClr val="bg2"/>
                </a:solidFill>
                <a:effectLst/>
                <a:uLnTx/>
                <a:uFillTx/>
              </a:rPr>
              <a:t>www.1ppt.com/sucai/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schemeClr val="bg2"/>
                </a:solidFill>
                <a:effectLst/>
                <a:uLnTx/>
                <a:uFillTx/>
              </a:rPr>
              <a:t>PPT</a:t>
            </a:r>
            <a:r>
              <a:rPr kumimoji="0" lang="zh-CN" altLang="en-US" sz="100" b="0" i="0" u="none" strike="noStrike" kern="0" cap="none" spc="0" normalizeH="0" baseline="0" noProof="0" dirty="0" smtClean="0">
                <a:ln>
                  <a:noFill/>
                </a:ln>
                <a:solidFill>
                  <a:schemeClr val="bg2"/>
                </a:solidFill>
                <a:effectLst/>
                <a:uLnTx/>
                <a:uFillTx/>
              </a:rPr>
              <a:t>背景图片：</a:t>
            </a:r>
            <a:r>
              <a:rPr kumimoji="0" lang="en-US" altLang="zh-CN" sz="100" b="0" i="0" u="none" strike="noStrike" kern="0" cap="none" spc="0" normalizeH="0" baseline="0" noProof="0" dirty="0" smtClean="0">
                <a:ln>
                  <a:noFill/>
                </a:ln>
                <a:solidFill>
                  <a:schemeClr val="bg2"/>
                </a:solidFill>
                <a:effectLst/>
                <a:uLnTx/>
                <a:uFillTx/>
              </a:rPr>
              <a:t>www.1ppt.com/beijing/      PPT</a:t>
            </a:r>
            <a:r>
              <a:rPr kumimoji="0" lang="zh-CN" altLang="en-US" sz="100" b="0" i="0" u="none" strike="noStrike" kern="0" cap="none" spc="0" normalizeH="0" baseline="0" noProof="0" dirty="0" smtClean="0">
                <a:ln>
                  <a:noFill/>
                </a:ln>
                <a:solidFill>
                  <a:schemeClr val="bg2"/>
                </a:solidFill>
                <a:effectLst/>
                <a:uLnTx/>
                <a:uFillTx/>
              </a:rPr>
              <a:t>图表下载：</a:t>
            </a:r>
            <a:r>
              <a:rPr kumimoji="0" lang="en-US" altLang="zh-CN" sz="100" b="0" i="0" u="none" strike="noStrike" kern="0" cap="none" spc="0" normalizeH="0" baseline="0" noProof="0" dirty="0" smtClean="0">
                <a:ln>
                  <a:noFill/>
                </a:ln>
                <a:solidFill>
                  <a:schemeClr val="bg2"/>
                </a:solidFill>
                <a:effectLst/>
                <a:uLnTx/>
                <a:uFillTx/>
              </a:rPr>
              <a:t>www.1ppt.com/tubiao/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chemeClr val="bg2"/>
                </a:solidFill>
                <a:effectLst/>
                <a:uLnTx/>
                <a:uFillTx/>
              </a:rPr>
              <a:t>优秀</a:t>
            </a:r>
            <a:r>
              <a:rPr kumimoji="0" lang="en-US" altLang="zh-CN" sz="100" b="0" i="0" u="none" strike="noStrike" kern="0" cap="none" spc="0" normalizeH="0" baseline="0" noProof="0" dirty="0" smtClean="0">
                <a:ln>
                  <a:noFill/>
                </a:ln>
                <a:solidFill>
                  <a:schemeClr val="bg2"/>
                </a:solidFill>
                <a:effectLst/>
                <a:uLnTx/>
                <a:uFillTx/>
              </a:rPr>
              <a:t>PPT</a:t>
            </a:r>
            <a:r>
              <a:rPr kumimoji="0" lang="zh-CN" altLang="en-US" sz="100" b="0" i="0" u="none" strike="noStrike" kern="0" cap="none" spc="0" normalizeH="0" baseline="0" noProof="0" dirty="0" smtClean="0">
                <a:ln>
                  <a:noFill/>
                </a:ln>
                <a:solidFill>
                  <a:schemeClr val="bg2"/>
                </a:solidFill>
                <a:effectLst/>
                <a:uLnTx/>
                <a:uFillTx/>
              </a:rPr>
              <a:t>下载：</a:t>
            </a:r>
            <a:r>
              <a:rPr kumimoji="0" lang="en-US" altLang="zh-CN" sz="100" b="0" i="0" u="none" strike="noStrike" kern="0" cap="none" spc="0" normalizeH="0" baseline="0" noProof="0" dirty="0" smtClean="0">
                <a:ln>
                  <a:noFill/>
                </a:ln>
                <a:solidFill>
                  <a:schemeClr val="bg2"/>
                </a:solidFill>
                <a:effectLst/>
                <a:uLnTx/>
                <a:uFillTx/>
              </a:rPr>
              <a:t>www.1ppt.com/xiazai/        PPT</a:t>
            </a:r>
            <a:r>
              <a:rPr kumimoji="0" lang="zh-CN" altLang="en-US" sz="100" b="0" i="0" u="none" strike="noStrike" kern="0" cap="none" spc="0" normalizeH="0" baseline="0" noProof="0" dirty="0" smtClean="0">
                <a:ln>
                  <a:noFill/>
                </a:ln>
                <a:solidFill>
                  <a:schemeClr val="bg2"/>
                </a:solidFill>
                <a:effectLst/>
                <a:uLnTx/>
                <a:uFillTx/>
              </a:rPr>
              <a:t>教程： </a:t>
            </a:r>
            <a:r>
              <a:rPr kumimoji="0" lang="en-US" altLang="zh-CN" sz="100" b="0" i="0" u="none" strike="noStrike" kern="0" cap="none" spc="0" normalizeH="0" baseline="0" noProof="0" dirty="0" smtClean="0">
                <a:ln>
                  <a:noFill/>
                </a:ln>
                <a:solidFill>
                  <a:schemeClr val="bg2"/>
                </a:solidFill>
                <a:effectLst/>
                <a:uLnTx/>
                <a:uFillTx/>
              </a:rPr>
              <a:t>www.1ppt.com/powerpoint/      </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schemeClr val="bg2"/>
                </a:solidFill>
                <a:effectLst/>
                <a:uLnTx/>
                <a:uFillTx/>
              </a:rPr>
              <a:t>Word</a:t>
            </a:r>
            <a:r>
              <a:rPr kumimoji="0" lang="zh-CN" altLang="en-US" sz="100" b="0" i="0" u="none" strike="noStrike" kern="0" cap="none" spc="0" normalizeH="0" baseline="0" noProof="0" dirty="0" smtClean="0">
                <a:ln>
                  <a:noFill/>
                </a:ln>
                <a:solidFill>
                  <a:schemeClr val="bg2"/>
                </a:solidFill>
                <a:effectLst/>
                <a:uLnTx/>
                <a:uFillTx/>
              </a:rPr>
              <a:t>教程： </a:t>
            </a:r>
            <a:r>
              <a:rPr kumimoji="0" lang="en-US" altLang="zh-CN" sz="100" b="0" i="0" u="none" strike="noStrike" kern="0" cap="none" spc="0" normalizeH="0" baseline="0" noProof="0" dirty="0" smtClean="0">
                <a:ln>
                  <a:noFill/>
                </a:ln>
                <a:solidFill>
                  <a:schemeClr val="bg2"/>
                </a:solidFill>
                <a:effectLst/>
                <a:uLnTx/>
                <a:uFillTx/>
              </a:rPr>
              <a:t>www.1ppt.com/word/              Excel</a:t>
            </a:r>
            <a:r>
              <a:rPr kumimoji="0" lang="zh-CN" altLang="en-US" sz="100" b="0" i="0" u="none" strike="noStrike" kern="0" cap="none" spc="0" normalizeH="0" baseline="0" noProof="0" dirty="0" smtClean="0">
                <a:ln>
                  <a:noFill/>
                </a:ln>
                <a:solidFill>
                  <a:schemeClr val="bg2"/>
                </a:solidFill>
                <a:effectLst/>
                <a:uLnTx/>
                <a:uFillTx/>
              </a:rPr>
              <a:t>教程：</a:t>
            </a:r>
            <a:r>
              <a:rPr kumimoji="0" lang="en-US" altLang="zh-CN" sz="100" b="0" i="0" u="none" strike="noStrike" kern="0" cap="none" spc="0" normalizeH="0" baseline="0" noProof="0" dirty="0" smtClean="0">
                <a:ln>
                  <a:noFill/>
                </a:ln>
                <a:solidFill>
                  <a:schemeClr val="bg2"/>
                </a:solidFill>
                <a:effectLst/>
                <a:uLnTx/>
                <a:uFillTx/>
              </a:rPr>
              <a:t>www.1ppt.com/excel/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chemeClr val="bg2"/>
                </a:solidFill>
                <a:effectLst/>
                <a:uLnTx/>
                <a:uFillTx/>
              </a:rPr>
              <a:t>资料下载：</a:t>
            </a:r>
            <a:r>
              <a:rPr kumimoji="0" lang="en-US" altLang="zh-CN" sz="100" b="0" i="0" u="none" strike="noStrike" kern="0" cap="none" spc="0" normalizeH="0" baseline="0" noProof="0" dirty="0" smtClean="0">
                <a:ln>
                  <a:noFill/>
                </a:ln>
                <a:solidFill>
                  <a:schemeClr val="bg2"/>
                </a:solidFill>
                <a:effectLst/>
                <a:uLnTx/>
                <a:uFillTx/>
              </a:rPr>
              <a:t>www.1ppt.com/ziliao/                PPT</a:t>
            </a:r>
            <a:r>
              <a:rPr kumimoji="0" lang="zh-CN" altLang="en-US" sz="100" b="0" i="0" u="none" strike="noStrike" kern="0" cap="none" spc="0" normalizeH="0" baseline="0" noProof="0" dirty="0" smtClean="0">
                <a:ln>
                  <a:noFill/>
                </a:ln>
                <a:solidFill>
                  <a:schemeClr val="bg2"/>
                </a:solidFill>
                <a:effectLst/>
                <a:uLnTx/>
                <a:uFillTx/>
              </a:rPr>
              <a:t>课件下载：</a:t>
            </a:r>
            <a:r>
              <a:rPr kumimoji="0" lang="en-US" altLang="zh-CN" sz="100" b="0" i="0" u="none" strike="noStrike" kern="0" cap="none" spc="0" normalizeH="0" baseline="0" noProof="0" dirty="0" smtClean="0">
                <a:ln>
                  <a:noFill/>
                </a:ln>
                <a:solidFill>
                  <a:schemeClr val="bg2"/>
                </a:solidFill>
                <a:effectLst/>
                <a:uLnTx/>
                <a:uFillTx/>
              </a:rPr>
              <a:t>www.1ppt.com/kejian/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chemeClr val="bg2"/>
                </a:solidFill>
                <a:effectLst/>
                <a:uLnTx/>
                <a:uFillTx/>
              </a:rPr>
              <a:t>范文下载：</a:t>
            </a:r>
            <a:r>
              <a:rPr kumimoji="0" lang="en-US" altLang="zh-CN" sz="100" b="0" i="0" u="none" strike="noStrike" kern="0" cap="none" spc="0" normalizeH="0" baseline="0" noProof="0" dirty="0" smtClean="0">
                <a:ln>
                  <a:noFill/>
                </a:ln>
                <a:solidFill>
                  <a:schemeClr val="bg2"/>
                </a:solidFill>
                <a:effectLst/>
                <a:uLnTx/>
                <a:uFillTx/>
              </a:rPr>
              <a:t>www.1ppt.com/fanwen/             </a:t>
            </a:r>
            <a:r>
              <a:rPr kumimoji="0" lang="zh-CN" altLang="en-US" sz="100" b="0" i="0" u="none" strike="noStrike" kern="0" cap="none" spc="0" normalizeH="0" baseline="0" noProof="0" dirty="0" smtClean="0">
                <a:ln>
                  <a:noFill/>
                </a:ln>
                <a:solidFill>
                  <a:schemeClr val="bg2"/>
                </a:solidFill>
                <a:effectLst/>
                <a:uLnTx/>
                <a:uFillTx/>
              </a:rPr>
              <a:t>试卷下载：</a:t>
            </a:r>
            <a:r>
              <a:rPr kumimoji="0" lang="en-US" altLang="zh-CN" sz="100" b="0" i="0" u="none" strike="noStrike" kern="0" cap="none" spc="0" normalizeH="0" baseline="0" noProof="0" dirty="0" smtClean="0">
                <a:ln>
                  <a:noFill/>
                </a:ln>
                <a:solidFill>
                  <a:schemeClr val="bg2"/>
                </a:solidFill>
                <a:effectLst/>
                <a:uLnTx/>
                <a:uFillTx/>
              </a:rPr>
              <a:t>www.1ppt.com/shiti/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chemeClr val="bg2"/>
                </a:solidFill>
                <a:effectLst/>
                <a:uLnTx/>
                <a:uFillTx/>
              </a:rPr>
              <a:t>教案下载：</a:t>
            </a:r>
            <a:r>
              <a:rPr kumimoji="0" lang="en-US" altLang="zh-CN" sz="100" b="0" i="0" u="none" strike="noStrike" kern="0" cap="none" spc="0" normalizeH="0" baseline="0" noProof="0" dirty="0" smtClean="0">
                <a:ln>
                  <a:noFill/>
                </a:ln>
                <a:solidFill>
                  <a:schemeClr val="bg2"/>
                </a:solidFill>
                <a:effectLst/>
                <a:uLnTx/>
                <a:uFillTx/>
              </a:rPr>
              <a:t>www.1ppt.com/jiaoan/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chemeClr val="bg2"/>
                </a:solidFill>
                <a:effectLst/>
                <a:uLnTx/>
                <a:uFillTx/>
              </a:rPr>
              <a:t>字体下载：</a:t>
            </a:r>
            <a:r>
              <a:rPr kumimoji="0" lang="en-US" altLang="zh-CN" sz="100" b="0" i="0" u="none" strike="noStrike" kern="0" cap="none" spc="0" normalizeH="0" baseline="0" noProof="0" dirty="0" smtClean="0">
                <a:ln>
                  <a:noFill/>
                </a:ln>
                <a:solidFill>
                  <a:schemeClr val="bg2"/>
                </a:solidFill>
                <a:effectLst/>
                <a:uLnTx/>
                <a:uFillTx/>
              </a:rPr>
              <a:t>www.1ppt.com/ziti/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schemeClr val="bg2"/>
                </a:solidFill>
                <a:effectLst/>
                <a:uLnTx/>
                <a:uFillTx/>
              </a:rPr>
              <a:t> </a:t>
            </a:r>
            <a:endParaRPr kumimoji="0" lang="zh-CN" altLang="en-US" sz="100" b="0" i="0" u="none" strike="noStrike" kern="0" cap="none" spc="0" normalizeH="0" baseline="0" noProof="0" dirty="0" smtClean="0">
              <a:ln>
                <a:noFill/>
              </a:ln>
              <a:solidFill>
                <a:schemeClr val="bg2"/>
              </a:solidFill>
              <a:effectLst/>
              <a:uLnTx/>
              <a:uFillTx/>
            </a:endParaRPr>
          </a:p>
        </p:txBody>
      </p:sp>
    </p:spTree>
    <p:extLst>
      <p:ext uri="{BB962C8B-B14F-4D97-AF65-F5344CB8AC3E}">
        <p14:creationId xmlns:p14="http://schemas.microsoft.com/office/powerpoint/2010/main" val="107402855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2018/10/11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942870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2018/10/11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0958128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2018/10/11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8516802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2018/10/11</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3540402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2018/10/11</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5848240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2018/10/11</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847934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2018/10/11</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0008833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2018/10/11</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3404481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914040C4-2C9D-4FAE-9F6B-59EDE73CA5B7}" type="datetimeFigureOut">
              <a:rPr lang="zh-CN" altLang="en-US" smtClean="0"/>
              <a:t>2018/10/12</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73670BA4-FC3A-4E34-A44F-9338F4CFE8A2}" type="slidenum">
              <a:rPr lang="zh-CN" altLang="en-US" smtClean="0"/>
              <a:t>‹#›</a:t>
            </a:fld>
            <a:endParaRPr lang="zh-CN" altLang="en-US"/>
          </a:p>
        </p:txBody>
      </p:sp>
    </p:spTree>
    <p:extLst>
      <p:ext uri="{BB962C8B-B14F-4D97-AF65-F5344CB8AC3E}">
        <p14:creationId xmlns:p14="http://schemas.microsoft.com/office/powerpoint/2010/main" val="299366409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2018/10/11</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2868359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2018/10/11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4167608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2018/10/11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3695683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623888" y="1282304"/>
            <a:ext cx="7886700" cy="2139553"/>
          </a:xfrm>
        </p:spPr>
        <p:txBody>
          <a:bodyPr anchor="b"/>
          <a:lstStyle>
            <a:lvl1pPr>
              <a:defRPr sz="45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914040C4-2C9D-4FAE-9F6B-59EDE73CA5B7}" type="datetimeFigureOut">
              <a:rPr lang="zh-CN" altLang="en-US" smtClean="0"/>
              <a:t>2018/10/12</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73670BA4-FC3A-4E34-A44F-9338F4CFE8A2}" type="slidenum">
              <a:rPr lang="zh-CN" altLang="en-US" smtClean="0"/>
              <a:t>‹#›</a:t>
            </a:fld>
            <a:endParaRPr lang="zh-CN" altLang="en-US"/>
          </a:p>
        </p:txBody>
      </p:sp>
    </p:spTree>
    <p:extLst>
      <p:ext uri="{BB962C8B-B14F-4D97-AF65-F5344CB8AC3E}">
        <p14:creationId xmlns:p14="http://schemas.microsoft.com/office/powerpoint/2010/main" val="154107429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6286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46291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914040C4-2C9D-4FAE-9F6B-59EDE73CA5B7}" type="datetimeFigureOut">
              <a:rPr lang="zh-CN" altLang="en-US" smtClean="0"/>
              <a:t>2018/10/12</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73670BA4-FC3A-4E34-A44F-9338F4CFE8A2}" type="slidenum">
              <a:rPr lang="zh-CN" altLang="en-US" smtClean="0"/>
              <a:t>‹#›</a:t>
            </a:fld>
            <a:endParaRPr lang="zh-CN" altLang="en-US"/>
          </a:p>
        </p:txBody>
      </p:sp>
    </p:spTree>
    <p:extLst>
      <p:ext uri="{BB962C8B-B14F-4D97-AF65-F5344CB8AC3E}">
        <p14:creationId xmlns:p14="http://schemas.microsoft.com/office/powerpoint/2010/main" val="141132894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629841" y="273844"/>
            <a:ext cx="7886700" cy="994172"/>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4" name="Content Placeholder 3"/>
          <p:cNvSpPr>
            <a:spLocks noGrp="1"/>
          </p:cNvSpPr>
          <p:nvPr>
            <p:ph sz="half" idx="2"/>
          </p:nvPr>
        </p:nvSpPr>
        <p:spPr>
          <a:xfrm>
            <a:off x="629842" y="1878806"/>
            <a:ext cx="3868340" cy="2763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6" name="Content Placeholder 5"/>
          <p:cNvSpPr>
            <a:spLocks noGrp="1"/>
          </p:cNvSpPr>
          <p:nvPr>
            <p:ph sz="quarter" idx="4"/>
          </p:nvPr>
        </p:nvSpPr>
        <p:spPr>
          <a:xfrm>
            <a:off x="4629150" y="1878806"/>
            <a:ext cx="3887391" cy="2763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914040C4-2C9D-4FAE-9F6B-59EDE73CA5B7}" type="datetimeFigureOut">
              <a:rPr lang="zh-CN" altLang="en-US" smtClean="0"/>
              <a:t>2018/10/12</a:t>
            </a:fld>
            <a:endParaRPr lang="zh-CN" altLang="en-US"/>
          </a:p>
        </p:txBody>
      </p:sp>
      <p:sp>
        <p:nvSpPr>
          <p:cNvPr id="8" name="Footer Placeholder 7"/>
          <p:cNvSpPr>
            <a:spLocks noGrp="1"/>
          </p:cNvSpPr>
          <p:nvPr>
            <p:ph type="ftr" sz="quarter" idx="11"/>
          </p:nvPr>
        </p:nvSpPr>
        <p:spPr/>
        <p:txBody>
          <a:bodyPr/>
          <a:lstStyle/>
          <a:p>
            <a:endParaRPr lang="zh-CN" altLang="en-US"/>
          </a:p>
        </p:txBody>
      </p:sp>
      <p:sp>
        <p:nvSpPr>
          <p:cNvPr id="9" name="Slide Number Placeholder 8"/>
          <p:cNvSpPr>
            <a:spLocks noGrp="1"/>
          </p:cNvSpPr>
          <p:nvPr>
            <p:ph type="sldNum" sz="quarter" idx="12"/>
          </p:nvPr>
        </p:nvSpPr>
        <p:spPr/>
        <p:txBody>
          <a:bodyPr/>
          <a:lstStyle/>
          <a:p>
            <a:fld id="{73670BA4-FC3A-4E34-A44F-9338F4CFE8A2}" type="slidenum">
              <a:rPr lang="zh-CN" altLang="en-US" smtClean="0"/>
              <a:t>‹#›</a:t>
            </a:fld>
            <a:endParaRPr lang="zh-CN" altLang="en-US"/>
          </a:p>
        </p:txBody>
      </p:sp>
    </p:spTree>
    <p:extLst>
      <p:ext uri="{BB962C8B-B14F-4D97-AF65-F5344CB8AC3E}">
        <p14:creationId xmlns:p14="http://schemas.microsoft.com/office/powerpoint/2010/main" val="298885245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914040C4-2C9D-4FAE-9F6B-59EDE73CA5B7}" type="datetimeFigureOut">
              <a:rPr lang="zh-CN" altLang="en-US" smtClean="0"/>
              <a:t>2018/10/12</a:t>
            </a:fld>
            <a:endParaRPr lang="zh-CN" altLang="en-US"/>
          </a:p>
        </p:txBody>
      </p:sp>
      <p:sp>
        <p:nvSpPr>
          <p:cNvPr id="4" name="Footer Placeholder 3"/>
          <p:cNvSpPr>
            <a:spLocks noGrp="1"/>
          </p:cNvSpPr>
          <p:nvPr>
            <p:ph type="ftr" sz="quarter" idx="11"/>
          </p:nvPr>
        </p:nvSpPr>
        <p:spPr/>
        <p:txBody>
          <a:bodyPr/>
          <a:lstStyle/>
          <a:p>
            <a:endParaRPr lang="zh-CN" altLang="en-US"/>
          </a:p>
        </p:txBody>
      </p:sp>
      <p:sp>
        <p:nvSpPr>
          <p:cNvPr id="5" name="Slide Number Placeholder 4"/>
          <p:cNvSpPr>
            <a:spLocks noGrp="1"/>
          </p:cNvSpPr>
          <p:nvPr>
            <p:ph type="sldNum" sz="quarter" idx="12"/>
          </p:nvPr>
        </p:nvSpPr>
        <p:spPr/>
        <p:txBody>
          <a:bodyPr/>
          <a:lstStyle/>
          <a:p>
            <a:fld id="{73670BA4-FC3A-4E34-A44F-9338F4CFE8A2}" type="slidenum">
              <a:rPr lang="zh-CN" altLang="en-US" smtClean="0"/>
              <a:t>‹#›</a:t>
            </a:fld>
            <a:endParaRPr lang="zh-CN" altLang="en-US"/>
          </a:p>
        </p:txBody>
      </p:sp>
    </p:spTree>
    <p:extLst>
      <p:ext uri="{BB962C8B-B14F-4D97-AF65-F5344CB8AC3E}">
        <p14:creationId xmlns:p14="http://schemas.microsoft.com/office/powerpoint/2010/main" val="128196518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14040C4-2C9D-4FAE-9F6B-59EDE73CA5B7}" type="datetimeFigureOut">
              <a:rPr lang="zh-CN" altLang="en-US" smtClean="0"/>
              <a:t>2018/10/12</a:t>
            </a:fld>
            <a:endParaRPr lang="zh-CN" altLang="en-US"/>
          </a:p>
        </p:txBody>
      </p:sp>
      <p:sp>
        <p:nvSpPr>
          <p:cNvPr id="3" name="Footer Placeholder 2"/>
          <p:cNvSpPr>
            <a:spLocks noGrp="1"/>
          </p:cNvSpPr>
          <p:nvPr>
            <p:ph type="ftr" sz="quarter" idx="11"/>
          </p:nvPr>
        </p:nvSpPr>
        <p:spPr/>
        <p:txBody>
          <a:bodyPr/>
          <a:lstStyle/>
          <a:p>
            <a:endParaRPr lang="zh-CN" altLang="en-US"/>
          </a:p>
        </p:txBody>
      </p:sp>
      <p:sp>
        <p:nvSpPr>
          <p:cNvPr id="4" name="Slide Number Placeholder 3"/>
          <p:cNvSpPr>
            <a:spLocks noGrp="1"/>
          </p:cNvSpPr>
          <p:nvPr>
            <p:ph type="sldNum" sz="quarter" idx="12"/>
          </p:nvPr>
        </p:nvSpPr>
        <p:spPr/>
        <p:txBody>
          <a:bodyPr/>
          <a:lstStyle/>
          <a:p>
            <a:fld id="{73670BA4-FC3A-4E34-A44F-9338F4CFE8A2}" type="slidenum">
              <a:rPr lang="zh-CN" altLang="en-US" smtClean="0"/>
              <a:t>‹#›</a:t>
            </a:fld>
            <a:endParaRPr lang="zh-CN" altLang="en-US"/>
          </a:p>
        </p:txBody>
      </p:sp>
    </p:spTree>
    <p:extLst>
      <p:ext uri="{BB962C8B-B14F-4D97-AF65-F5344CB8AC3E}">
        <p14:creationId xmlns:p14="http://schemas.microsoft.com/office/powerpoint/2010/main" val="267069522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914040C4-2C9D-4FAE-9F6B-59EDE73CA5B7}" type="datetimeFigureOut">
              <a:rPr lang="zh-CN" altLang="en-US" smtClean="0"/>
              <a:t>2018/10/12</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73670BA4-FC3A-4E34-A44F-9338F4CFE8A2}" type="slidenum">
              <a:rPr lang="zh-CN" altLang="en-US" smtClean="0"/>
              <a:t>‹#›</a:t>
            </a:fld>
            <a:endParaRPr lang="zh-CN" altLang="en-US"/>
          </a:p>
        </p:txBody>
      </p:sp>
    </p:spTree>
    <p:extLst>
      <p:ext uri="{BB962C8B-B14F-4D97-AF65-F5344CB8AC3E}">
        <p14:creationId xmlns:p14="http://schemas.microsoft.com/office/powerpoint/2010/main" val="72826103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3887391" y="740569"/>
            <a:ext cx="4629150" cy="3655219"/>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914040C4-2C9D-4FAE-9F6B-59EDE73CA5B7}" type="datetimeFigureOut">
              <a:rPr lang="zh-CN" altLang="en-US" smtClean="0"/>
              <a:t>2018/10/12</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73670BA4-FC3A-4E34-A44F-9338F4CFE8A2}" type="slidenum">
              <a:rPr lang="zh-CN" altLang="en-US" smtClean="0"/>
              <a:t>‹#›</a:t>
            </a:fld>
            <a:endParaRPr lang="zh-CN" altLang="en-US"/>
          </a:p>
        </p:txBody>
      </p:sp>
    </p:spTree>
    <p:extLst>
      <p:ext uri="{BB962C8B-B14F-4D97-AF65-F5344CB8AC3E}">
        <p14:creationId xmlns:p14="http://schemas.microsoft.com/office/powerpoint/2010/main" val="273720723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fld id="{914040C4-2C9D-4FAE-9F6B-59EDE73CA5B7}" type="datetimeFigureOut">
              <a:rPr lang="zh-CN" altLang="en-US" smtClean="0"/>
              <a:t>2018/10/12</a:t>
            </a:fld>
            <a:endParaRPr lang="zh-CN" altLang="en-US"/>
          </a:p>
        </p:txBody>
      </p:sp>
      <p:sp>
        <p:nvSpPr>
          <p:cNvPr id="5" name="Footer Placeholder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zh-CN" altLang="en-US"/>
          </a:p>
        </p:txBody>
      </p:sp>
      <p:sp>
        <p:nvSpPr>
          <p:cNvPr id="6" name="Slide Number Placeholder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73670BA4-FC3A-4E34-A44F-9338F4CFE8A2}" type="slidenum">
              <a:rPr lang="zh-CN" altLang="en-US" smtClean="0"/>
              <a:t>‹#›</a:t>
            </a:fld>
            <a:endParaRPr lang="zh-CN" altLang="en-US"/>
          </a:p>
        </p:txBody>
      </p:sp>
    </p:spTree>
    <p:extLst>
      <p:ext uri="{BB962C8B-B14F-4D97-AF65-F5344CB8AC3E}">
        <p14:creationId xmlns:p14="http://schemas.microsoft.com/office/powerpoint/2010/main" val="139085223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8"/>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400"/>
            <a:fld id="{530820CF-B880-4189-942D-D702A7CBA730}" type="datetimeFigureOut">
              <a:rPr lang="zh-CN" altLang="en-US" smtClean="0">
                <a:solidFill>
                  <a:prstClr val="black">
                    <a:tint val="75000"/>
                  </a:prstClr>
                </a:solidFill>
              </a:rPr>
              <a:pPr defTabSz="914400"/>
              <a:t>2018/10/11</a:t>
            </a:fld>
            <a:endParaRPr lang="zh-CN" altLang="en-US">
              <a:solidFill>
                <a:prstClr val="black">
                  <a:tint val="75000"/>
                </a:prstClr>
              </a:solidFill>
            </a:endParaRPr>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a:endParaRPr lang="zh-CN" altLang="en-US">
              <a:solidFill>
                <a:prstClr val="black">
                  <a:tint val="75000"/>
                </a:prstClr>
              </a:solidFill>
            </a:endParaRPr>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400"/>
            <a:fld id="{0C913308-F349-4B6D-A68A-DD1791B4A57B}" type="slidenum">
              <a:rPr lang="zh-CN" altLang="en-US" smtClean="0">
                <a:solidFill>
                  <a:prstClr val="black">
                    <a:tint val="75000"/>
                  </a:prstClr>
                </a:solidFill>
              </a:rPr>
              <a:pPr defTabSz="914400"/>
              <a:t>‹#›</a:t>
            </a:fld>
            <a:endParaRPr lang="zh-CN" altLang="en-US">
              <a:solidFill>
                <a:prstClr val="black">
                  <a:tint val="75000"/>
                </a:prstClr>
              </a:solidFill>
            </a:endParaRPr>
          </a:p>
        </p:txBody>
      </p:sp>
    </p:spTree>
    <p:extLst>
      <p:ext uri="{BB962C8B-B14F-4D97-AF65-F5344CB8AC3E}">
        <p14:creationId xmlns:p14="http://schemas.microsoft.com/office/powerpoint/2010/main" val="2449673987"/>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png"/><Relationship Id="rId1" Type="http://schemas.openxmlformats.org/officeDocument/2006/relationships/slideLayout" Target="../slideLayouts/slideLayout2.xml"/><Relationship Id="rId5" Type="http://schemas.openxmlformats.org/officeDocument/2006/relationships/image" Target="../media/image11.jpeg"/><Relationship Id="rId4" Type="http://schemas.openxmlformats.org/officeDocument/2006/relationships/image" Target="../media/image8.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2.xml"/><Relationship Id="rId5" Type="http://schemas.openxmlformats.org/officeDocument/2006/relationships/chart" Target="../charts/chart4.xml"/><Relationship Id="rId4" Type="http://schemas.openxmlformats.org/officeDocument/2006/relationships/chart" Target="../charts/chart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12.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14.png"/><Relationship Id="rId1" Type="http://schemas.openxmlformats.org/officeDocument/2006/relationships/slideLayout" Target="../slideLayouts/slideLayout13.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13.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2.xml"/><Relationship Id="rId5" Type="http://schemas.openxmlformats.org/officeDocument/2006/relationships/image" Target="../media/image6.jpeg"/><Relationship Id="rId4" Type="http://schemas.openxmlformats.org/officeDocument/2006/relationships/image" Target="../media/image5.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Freeform 5"/>
          <p:cNvSpPr/>
          <p:nvPr/>
        </p:nvSpPr>
        <p:spPr bwMode="auto">
          <a:xfrm rot="5400000">
            <a:off x="1510846" y="1367541"/>
            <a:ext cx="1611119" cy="1427924"/>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100000">
                <a:srgbClr val="864D9D"/>
              </a:gs>
              <a:gs pos="0">
                <a:srgbClr val="4F2D5D"/>
              </a:gs>
            </a:gsLst>
            <a:lin ang="18900000" scaled="0"/>
            <a:tileRect/>
          </a:gradFill>
          <a:ln w="25400">
            <a:gradFill flip="none" rotWithShape="1">
              <a:gsLst>
                <a:gs pos="0">
                  <a:srgbClr val="864D9D"/>
                </a:gs>
                <a:gs pos="100000">
                  <a:srgbClr val="4F2D5D"/>
                </a:gs>
              </a:gsLst>
              <a:lin ang="18900000" scaled="0"/>
              <a:tileRect/>
            </a:gradFill>
          </a:ln>
          <a:effectLst>
            <a:outerShdw blurRad="444500" dist="152400" dir="2700000" algn="tl" rotWithShape="0">
              <a:prstClr val="black">
                <a:alpha val="30000"/>
              </a:prstClr>
            </a:outerShdw>
          </a:effectLst>
        </p:spPr>
        <p:txBody>
          <a:bodyPr vert="horz" wrap="square" lIns="68562" tIns="34281" rIns="68562" bIns="34281" numCol="1" anchor="t" anchorCtr="0" compatLnSpc="1"/>
          <a:lstStyle/>
          <a:p>
            <a:endParaRPr lang="zh-CN" altLang="en-US" sz="1012"/>
          </a:p>
        </p:txBody>
      </p:sp>
      <p:sp>
        <p:nvSpPr>
          <p:cNvPr id="18" name="Freeform 5"/>
          <p:cNvSpPr/>
          <p:nvPr/>
        </p:nvSpPr>
        <p:spPr bwMode="auto">
          <a:xfrm rot="5400000">
            <a:off x="2262919" y="2290477"/>
            <a:ext cx="902616" cy="79998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100000">
                <a:srgbClr val="01CFE5"/>
              </a:gs>
              <a:gs pos="0">
                <a:srgbClr val="0192A1"/>
              </a:gs>
            </a:gsLst>
            <a:lin ang="18900000" scaled="0"/>
            <a:tileRect/>
          </a:gradFill>
          <a:ln w="25400">
            <a:gradFill flip="none" rotWithShape="1">
              <a:gsLst>
                <a:gs pos="0">
                  <a:srgbClr val="01CFE5"/>
                </a:gs>
                <a:gs pos="100000">
                  <a:srgbClr val="0192A1"/>
                </a:gs>
              </a:gsLst>
              <a:lin ang="18900000" scaled="0"/>
              <a:tileRect/>
            </a:gradFill>
          </a:ln>
          <a:effectLst>
            <a:outerShdw blurRad="444500" dist="152400" dir="2700000" algn="tl" rotWithShape="0">
              <a:prstClr val="black">
                <a:alpha val="30000"/>
              </a:prstClr>
            </a:outerShdw>
          </a:effectLst>
        </p:spPr>
        <p:txBody>
          <a:bodyPr vert="horz" wrap="square" lIns="68562" tIns="34281" rIns="68562" bIns="34281" numCol="1" anchor="t" anchorCtr="0" compatLnSpc="1"/>
          <a:lstStyle/>
          <a:p>
            <a:endParaRPr lang="zh-CN" altLang="en-US" sz="1012"/>
          </a:p>
        </p:txBody>
      </p:sp>
      <p:sp>
        <p:nvSpPr>
          <p:cNvPr id="19" name="Freeform 5"/>
          <p:cNvSpPr/>
          <p:nvPr/>
        </p:nvSpPr>
        <p:spPr bwMode="auto">
          <a:xfrm rot="5400000">
            <a:off x="633264" y="1480597"/>
            <a:ext cx="902616" cy="79998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100000">
                <a:srgbClr val="FFC46D"/>
              </a:gs>
              <a:gs pos="0">
                <a:srgbClr val="FFA015"/>
              </a:gs>
            </a:gsLst>
            <a:lin ang="18900000" scaled="0"/>
            <a:tileRect/>
          </a:gradFill>
          <a:ln w="25400">
            <a:gradFill flip="none" rotWithShape="1">
              <a:gsLst>
                <a:gs pos="0">
                  <a:srgbClr val="FFC46D"/>
                </a:gs>
                <a:gs pos="100000">
                  <a:srgbClr val="FFA015"/>
                </a:gs>
              </a:gsLst>
              <a:lin ang="18900000" scaled="0"/>
              <a:tileRect/>
            </a:gradFill>
          </a:ln>
          <a:effectLst>
            <a:outerShdw blurRad="444500" dist="152400" dir="2700000" algn="tl" rotWithShape="0">
              <a:prstClr val="black">
                <a:alpha val="30000"/>
              </a:prstClr>
            </a:outerShdw>
          </a:effectLst>
        </p:spPr>
        <p:txBody>
          <a:bodyPr vert="horz" wrap="square" lIns="68562" tIns="34281" rIns="68562" bIns="34281" numCol="1" anchor="t" anchorCtr="0" compatLnSpc="1"/>
          <a:lstStyle/>
          <a:p>
            <a:endParaRPr lang="zh-CN" altLang="en-US" sz="1012"/>
          </a:p>
        </p:txBody>
      </p:sp>
      <p:sp>
        <p:nvSpPr>
          <p:cNvPr id="20" name="Freeform 5"/>
          <p:cNvSpPr/>
          <p:nvPr/>
        </p:nvSpPr>
        <p:spPr bwMode="auto">
          <a:xfrm rot="5400000">
            <a:off x="955681" y="1397225"/>
            <a:ext cx="1890618" cy="167564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100000">
                <a:srgbClr val="FF858E"/>
              </a:gs>
              <a:gs pos="0">
                <a:srgbClr val="F02832"/>
              </a:gs>
            </a:gsLst>
            <a:lin ang="18900000" scaled="0"/>
            <a:tileRect/>
          </a:gradFill>
          <a:ln w="25400">
            <a:gradFill flip="none" rotWithShape="1">
              <a:gsLst>
                <a:gs pos="0">
                  <a:srgbClr val="FF858E"/>
                </a:gs>
                <a:gs pos="100000">
                  <a:srgbClr val="F02832"/>
                </a:gs>
              </a:gsLst>
              <a:lin ang="18900000" scaled="0"/>
              <a:tileRect/>
            </a:gradFill>
          </a:ln>
          <a:effectLst>
            <a:outerShdw blurRad="444500" dist="152400" dir="2700000" algn="tl" rotWithShape="0">
              <a:prstClr val="black">
                <a:alpha val="30000"/>
              </a:prstClr>
            </a:outerShdw>
          </a:effectLst>
        </p:spPr>
        <p:txBody>
          <a:bodyPr vert="horz" wrap="square" lIns="68562" tIns="34281" rIns="68562" bIns="34281" numCol="1" anchor="t" anchorCtr="0" compatLnSpc="1"/>
          <a:lstStyle/>
          <a:p>
            <a:endParaRPr lang="zh-CN" altLang="en-US" sz="1012"/>
          </a:p>
        </p:txBody>
      </p:sp>
      <p:sp>
        <p:nvSpPr>
          <p:cNvPr id="21" name="矩形 20"/>
          <p:cNvSpPr/>
          <p:nvPr/>
        </p:nvSpPr>
        <p:spPr>
          <a:xfrm>
            <a:off x="1008532" y="1769442"/>
            <a:ext cx="1786605" cy="923201"/>
          </a:xfrm>
          <a:prstGeom prst="rect">
            <a:avLst/>
          </a:prstGeom>
        </p:spPr>
        <p:txBody>
          <a:bodyPr wrap="square">
            <a:spAutoFit/>
          </a:bodyPr>
          <a:lstStyle/>
          <a:p>
            <a:pPr algn="ctr">
              <a:defRPr/>
            </a:pPr>
            <a:r>
              <a:rPr lang="en-US" altLang="zh-CN" sz="5399" b="1" dirty="0" smtClean="0">
                <a:solidFill>
                  <a:schemeClr val="bg1">
                    <a:lumMod val="95000"/>
                  </a:schemeClr>
                </a:solidFill>
                <a:latin typeface="Impact MT Std" pitchFamily="34" charset="0"/>
                <a:ea typeface="微软雅黑" panose="020B0503020204020204" pitchFamily="34" charset="-122"/>
                <a:sym typeface="微软雅黑" panose="020B0503020204020204" pitchFamily="34" charset="-122"/>
              </a:rPr>
              <a:t>201X</a:t>
            </a:r>
            <a:endParaRPr lang="zh-CN" altLang="en-US" sz="5399" b="1" dirty="0">
              <a:solidFill>
                <a:schemeClr val="bg1">
                  <a:lumMod val="95000"/>
                </a:schemeClr>
              </a:solidFill>
              <a:latin typeface="Impact MT Std" pitchFamily="34" charset="0"/>
              <a:ea typeface="微软雅黑" panose="020B0503020204020204" pitchFamily="34" charset="-122"/>
              <a:sym typeface="微软雅黑" panose="020B0503020204020204" pitchFamily="34" charset="-122"/>
            </a:endParaRPr>
          </a:p>
        </p:txBody>
      </p:sp>
      <p:sp>
        <p:nvSpPr>
          <p:cNvPr id="22" name="Rectangle 3"/>
          <p:cNvSpPr txBox="1">
            <a:spLocks noChangeArrowheads="1"/>
          </p:cNvSpPr>
          <p:nvPr/>
        </p:nvSpPr>
        <p:spPr bwMode="auto">
          <a:xfrm>
            <a:off x="3708129" y="1753712"/>
            <a:ext cx="5134457" cy="89086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ctr" anchorCtr="0" compatLnSpc="1"/>
          <a:lstStyle>
            <a:lvl1pPr algn="l" rtl="0" fontAlgn="base">
              <a:spcBef>
                <a:spcPct val="0"/>
              </a:spcBef>
              <a:spcAft>
                <a:spcPct val="0"/>
              </a:spcAft>
              <a:defRPr sz="2400">
                <a:solidFill>
                  <a:schemeClr val="accent2"/>
                </a:solidFill>
                <a:latin typeface="+mj-lt"/>
                <a:ea typeface="+mj-ea"/>
                <a:cs typeface="+mj-cs"/>
              </a:defRPr>
            </a:lvl1pPr>
            <a:lvl2pPr algn="l" rtl="0" fontAlgn="base">
              <a:spcBef>
                <a:spcPct val="0"/>
              </a:spcBef>
              <a:spcAft>
                <a:spcPct val="0"/>
              </a:spcAft>
              <a:defRPr sz="2400">
                <a:solidFill>
                  <a:schemeClr val="tx2"/>
                </a:solidFill>
                <a:latin typeface="Arial" panose="020B0604020202020204" pitchFamily="34" charset="0"/>
                <a:ea typeface="微软雅黑" panose="020B0503020204020204" pitchFamily="34" charset="-122"/>
              </a:defRPr>
            </a:lvl2pPr>
            <a:lvl3pPr algn="l" rtl="0" fontAlgn="base">
              <a:spcBef>
                <a:spcPct val="0"/>
              </a:spcBef>
              <a:spcAft>
                <a:spcPct val="0"/>
              </a:spcAft>
              <a:defRPr sz="2400">
                <a:solidFill>
                  <a:schemeClr val="tx2"/>
                </a:solidFill>
                <a:latin typeface="Arial" panose="020B0604020202020204" pitchFamily="34" charset="0"/>
                <a:ea typeface="微软雅黑" panose="020B0503020204020204" pitchFamily="34" charset="-122"/>
              </a:defRPr>
            </a:lvl3pPr>
            <a:lvl4pPr algn="l" rtl="0" fontAlgn="base">
              <a:spcBef>
                <a:spcPct val="0"/>
              </a:spcBef>
              <a:spcAft>
                <a:spcPct val="0"/>
              </a:spcAft>
              <a:defRPr sz="2400">
                <a:solidFill>
                  <a:schemeClr val="tx2"/>
                </a:solidFill>
                <a:latin typeface="Arial" panose="020B0604020202020204" pitchFamily="34" charset="0"/>
                <a:ea typeface="微软雅黑" panose="020B0503020204020204" pitchFamily="34" charset="-122"/>
              </a:defRPr>
            </a:lvl4pPr>
            <a:lvl5pPr algn="l" rtl="0" fontAlgn="base">
              <a:spcBef>
                <a:spcPct val="0"/>
              </a:spcBef>
              <a:spcAft>
                <a:spcPct val="0"/>
              </a:spcAft>
              <a:defRPr sz="2400">
                <a:solidFill>
                  <a:schemeClr val="tx2"/>
                </a:solidFill>
                <a:latin typeface="Arial" panose="020B0604020202020204" pitchFamily="34" charset="0"/>
                <a:ea typeface="微软雅黑" panose="020B0503020204020204" pitchFamily="34" charset="-122"/>
              </a:defRPr>
            </a:lvl5pPr>
            <a:lvl6pPr marL="457200" algn="l" rtl="0" fontAlgn="base">
              <a:spcBef>
                <a:spcPct val="0"/>
              </a:spcBef>
              <a:spcAft>
                <a:spcPct val="0"/>
              </a:spcAft>
              <a:defRPr sz="2400">
                <a:solidFill>
                  <a:schemeClr val="tx2"/>
                </a:solidFill>
                <a:latin typeface="Arial" panose="020B0604020202020204" pitchFamily="34" charset="0"/>
                <a:ea typeface="微软雅黑" panose="020B0503020204020204" pitchFamily="34" charset="-122"/>
              </a:defRPr>
            </a:lvl6pPr>
            <a:lvl7pPr marL="914400" algn="l" rtl="0" fontAlgn="base">
              <a:spcBef>
                <a:spcPct val="0"/>
              </a:spcBef>
              <a:spcAft>
                <a:spcPct val="0"/>
              </a:spcAft>
              <a:defRPr sz="2400">
                <a:solidFill>
                  <a:schemeClr val="tx2"/>
                </a:solidFill>
                <a:latin typeface="Arial" panose="020B0604020202020204" pitchFamily="34" charset="0"/>
                <a:ea typeface="微软雅黑" panose="020B0503020204020204" pitchFamily="34" charset="-122"/>
              </a:defRPr>
            </a:lvl7pPr>
            <a:lvl8pPr marL="1371600" algn="l" rtl="0" fontAlgn="base">
              <a:spcBef>
                <a:spcPct val="0"/>
              </a:spcBef>
              <a:spcAft>
                <a:spcPct val="0"/>
              </a:spcAft>
              <a:defRPr sz="2400">
                <a:solidFill>
                  <a:schemeClr val="tx2"/>
                </a:solidFill>
                <a:latin typeface="Arial" panose="020B0604020202020204" pitchFamily="34" charset="0"/>
                <a:ea typeface="微软雅黑" panose="020B0503020204020204" pitchFamily="34" charset="-122"/>
              </a:defRPr>
            </a:lvl8pPr>
            <a:lvl9pPr marL="1828800" algn="l" rtl="0" fontAlgn="base">
              <a:spcBef>
                <a:spcPct val="0"/>
              </a:spcBef>
              <a:spcAft>
                <a:spcPct val="0"/>
              </a:spcAft>
              <a:defRPr sz="2400">
                <a:solidFill>
                  <a:schemeClr val="tx2"/>
                </a:solidFill>
                <a:latin typeface="Arial" panose="020B0604020202020204" pitchFamily="34" charset="0"/>
                <a:ea typeface="微软雅黑" panose="020B0503020204020204" pitchFamily="34" charset="-122"/>
              </a:defRPr>
            </a:lvl9pPr>
          </a:lstStyle>
          <a:p>
            <a:r>
              <a:rPr lang="zh-CN" altLang="en-US" sz="4799" b="1" dirty="0">
                <a:solidFill>
                  <a:srgbClr val="01ACBE"/>
                </a:solidFill>
                <a:latin typeface="微软雅黑" panose="020B0503020204020204" pitchFamily="34" charset="-122"/>
                <a:ea typeface="微软雅黑" panose="020B0503020204020204" pitchFamily="34" charset="-122"/>
              </a:rPr>
              <a:t>创业</a:t>
            </a:r>
            <a:r>
              <a:rPr lang="en-US" altLang="zh-CN" sz="4799" b="1" dirty="0">
                <a:solidFill>
                  <a:srgbClr val="01ACBE"/>
                </a:solidFill>
                <a:latin typeface="微软雅黑" panose="020B0503020204020204" pitchFamily="34" charset="-122"/>
                <a:ea typeface="微软雅黑" panose="020B0503020204020204" pitchFamily="34" charset="-122"/>
              </a:rPr>
              <a:t>/</a:t>
            </a:r>
            <a:r>
              <a:rPr lang="zh-CN" altLang="en-US" sz="4799" b="1" dirty="0">
                <a:solidFill>
                  <a:srgbClr val="F8353D"/>
                </a:solidFill>
                <a:latin typeface="微软雅黑" panose="020B0503020204020204" pitchFamily="34" charset="-122"/>
                <a:ea typeface="微软雅黑" panose="020B0503020204020204" pitchFamily="34" charset="-122"/>
              </a:rPr>
              <a:t>商业计划书</a:t>
            </a:r>
          </a:p>
        </p:txBody>
      </p:sp>
      <p:sp>
        <p:nvSpPr>
          <p:cNvPr id="23" name="Rectangle 4"/>
          <p:cNvSpPr txBox="1">
            <a:spLocks noChangeArrowheads="1"/>
          </p:cNvSpPr>
          <p:nvPr/>
        </p:nvSpPr>
        <p:spPr bwMode="auto">
          <a:xfrm>
            <a:off x="3762121" y="2636643"/>
            <a:ext cx="5080465" cy="28215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ctr" anchorCtr="0" compatLnSpc="1"/>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anose="02010609030101010101"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algn="l"/>
            <a:r>
              <a:rPr lang="en-US" altLang="zh-CN" sz="1200" b="0" dirty="0">
                <a:solidFill>
                  <a:schemeClr val="tx1">
                    <a:lumMod val="50000"/>
                    <a:lumOff val="50000"/>
                  </a:schemeClr>
                </a:solidFill>
                <a:latin typeface="方正兰亭黑简体" panose="02000000000000000000" pitchFamily="2" charset="-122"/>
                <a:ea typeface="方正兰亭黑简体" panose="02000000000000000000" pitchFamily="2" charset="-122"/>
              </a:rPr>
              <a:t>Introduction Of Atmospheric</a:t>
            </a:r>
          </a:p>
          <a:p>
            <a:pPr algn="l"/>
            <a:r>
              <a:rPr lang="en-US" altLang="zh-CN" sz="1200" b="0" dirty="0">
                <a:solidFill>
                  <a:schemeClr val="tx1">
                    <a:lumMod val="50000"/>
                    <a:lumOff val="50000"/>
                  </a:schemeClr>
                </a:solidFill>
                <a:latin typeface="方正兰亭黑简体" panose="02000000000000000000" pitchFamily="2" charset="-122"/>
                <a:ea typeface="方正兰亭黑简体" panose="02000000000000000000" pitchFamily="2" charset="-122"/>
              </a:rPr>
              <a:t>Business Plan Startup Plan PPT Template, Complete Framework</a:t>
            </a:r>
            <a:endParaRPr lang="zh-CN" altLang="en-US" sz="1200" b="0" dirty="0">
              <a:solidFill>
                <a:schemeClr val="tx1">
                  <a:lumMod val="50000"/>
                  <a:lumOff val="50000"/>
                </a:schemeClr>
              </a:solidFill>
              <a:latin typeface="方正兰亭黑简体" panose="02000000000000000000" pitchFamily="2" charset="-122"/>
              <a:ea typeface="方正兰亭黑简体" panose="02000000000000000000" pitchFamily="2" charset="-122"/>
            </a:endParaRPr>
          </a:p>
        </p:txBody>
      </p:sp>
      <p:sp>
        <p:nvSpPr>
          <p:cNvPr id="24" name="Rectangle 4"/>
          <p:cNvSpPr txBox="1">
            <a:spLocks noChangeArrowheads="1"/>
          </p:cNvSpPr>
          <p:nvPr/>
        </p:nvSpPr>
        <p:spPr bwMode="auto">
          <a:xfrm>
            <a:off x="3732298" y="1437919"/>
            <a:ext cx="4139879" cy="4157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ctr" anchorCtr="0" compatLnSpc="1"/>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anose="02010609030101010101"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algn="l"/>
            <a:r>
              <a:rPr lang="zh-CN" altLang="en-US" sz="2099" b="0" dirty="0">
                <a:solidFill>
                  <a:schemeClr val="tx1">
                    <a:lumMod val="50000"/>
                    <a:lumOff val="50000"/>
                  </a:schemeClr>
                </a:solidFill>
                <a:latin typeface="微软雅黑" panose="020B0503020204020204" pitchFamily="34" charset="-122"/>
                <a:ea typeface="微软雅黑" panose="020B0503020204020204" pitchFamily="34" charset="-122"/>
              </a:rPr>
              <a:t>这里可以简要的描述您的项目</a:t>
            </a:r>
            <a:endParaRPr lang="zh-CN" altLang="zh-CN" sz="2099" b="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25" name="六边形 24"/>
          <p:cNvSpPr/>
          <p:nvPr/>
        </p:nvSpPr>
        <p:spPr>
          <a:xfrm flipH="1">
            <a:off x="3708129" y="3199252"/>
            <a:ext cx="1511774" cy="323952"/>
          </a:xfrm>
          <a:prstGeom prst="hexagon">
            <a:avLst/>
          </a:prstGeom>
          <a:solidFill>
            <a:srgbClr val="01ACBE"/>
          </a:solidFill>
          <a:ln w="19050">
            <a:gradFill>
              <a:gsLst>
                <a:gs pos="0">
                  <a:schemeClr val="bg1"/>
                </a:gs>
                <a:gs pos="100000">
                  <a:srgbClr val="CBCBCB"/>
                </a:gs>
              </a:gsLst>
              <a:lin ang="5400000" scaled="0"/>
            </a:gradFill>
          </a:ln>
          <a:effectLst>
            <a:outerShdw blurRad="190500" dist="762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sp>
        <p:nvSpPr>
          <p:cNvPr id="26" name="Rectangle 4"/>
          <p:cNvSpPr txBox="1">
            <a:spLocks noChangeArrowheads="1"/>
          </p:cNvSpPr>
          <p:nvPr/>
        </p:nvSpPr>
        <p:spPr bwMode="auto">
          <a:xfrm>
            <a:off x="3654137" y="3180355"/>
            <a:ext cx="1619758" cy="36174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ctr" anchorCtr="0" compatLnSpc="1"/>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anose="02010609030101010101"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r>
              <a:rPr lang="zh-CN" altLang="en-US" sz="1350" b="0" dirty="0">
                <a:latin typeface="微软雅黑" panose="020B0503020204020204" pitchFamily="34" charset="-122"/>
                <a:ea typeface="微软雅黑" panose="020B0503020204020204" pitchFamily="34" charset="-122"/>
              </a:rPr>
              <a:t>汇报人</a:t>
            </a:r>
            <a:r>
              <a:rPr lang="zh-CN" altLang="en-US" sz="1350" b="0" dirty="0" smtClean="0">
                <a:latin typeface="微软雅黑" panose="020B0503020204020204" pitchFamily="34" charset="-122"/>
                <a:ea typeface="微软雅黑" panose="020B0503020204020204" pitchFamily="34" charset="-122"/>
              </a:rPr>
              <a:t>：第一</a:t>
            </a:r>
            <a:r>
              <a:rPr lang="en-US" altLang="zh-CN" sz="1350" b="0" dirty="0" smtClean="0">
                <a:latin typeface="微软雅黑" panose="020B0503020204020204" pitchFamily="34" charset="-122"/>
                <a:ea typeface="微软雅黑" panose="020B0503020204020204" pitchFamily="34" charset="-122"/>
              </a:rPr>
              <a:t>PPT</a:t>
            </a:r>
            <a:endParaRPr lang="zh-CN" altLang="zh-CN" sz="1350" b="0" dirty="0">
              <a:latin typeface="微软雅黑" panose="020B0503020204020204" pitchFamily="34" charset="-122"/>
              <a:ea typeface="微软雅黑" panose="020B0503020204020204" pitchFamily="34" charset="-122"/>
            </a:endParaRPr>
          </a:p>
        </p:txBody>
      </p:sp>
      <p:sp>
        <p:nvSpPr>
          <p:cNvPr id="27" name="六边形 26"/>
          <p:cNvSpPr/>
          <p:nvPr/>
        </p:nvSpPr>
        <p:spPr>
          <a:xfrm flipH="1">
            <a:off x="5327887" y="3199252"/>
            <a:ext cx="1511774" cy="323952"/>
          </a:xfrm>
          <a:prstGeom prst="hexagon">
            <a:avLst/>
          </a:prstGeom>
          <a:solidFill>
            <a:srgbClr val="F8353D"/>
          </a:solidFill>
          <a:ln w="19050">
            <a:gradFill>
              <a:gsLst>
                <a:gs pos="0">
                  <a:schemeClr val="bg1"/>
                </a:gs>
                <a:gs pos="100000">
                  <a:srgbClr val="CBCBCB"/>
                </a:gs>
              </a:gsLst>
              <a:lin ang="5400000" scaled="0"/>
            </a:gradFill>
          </a:ln>
          <a:effectLst>
            <a:outerShdw blurRad="190500" dist="762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sp>
        <p:nvSpPr>
          <p:cNvPr id="28" name="Rectangle 4"/>
          <p:cNvSpPr txBox="1">
            <a:spLocks noChangeArrowheads="1"/>
          </p:cNvSpPr>
          <p:nvPr/>
        </p:nvSpPr>
        <p:spPr bwMode="auto">
          <a:xfrm>
            <a:off x="5219903" y="3180355"/>
            <a:ext cx="1619758" cy="36174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ctr" anchorCtr="0" compatLnSpc="1"/>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anose="02010609030101010101"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r>
              <a:rPr lang="zh-CN" altLang="en-US" sz="1350" b="0" dirty="0">
                <a:latin typeface="微软雅黑" panose="020B0503020204020204" pitchFamily="34" charset="-122"/>
                <a:ea typeface="微软雅黑" panose="020B0503020204020204" pitchFamily="34" charset="-122"/>
              </a:rPr>
              <a:t>部门</a:t>
            </a:r>
            <a:r>
              <a:rPr lang="zh-CN" altLang="en-US" sz="1350" b="0" dirty="0" smtClean="0">
                <a:latin typeface="微软雅黑" panose="020B0503020204020204" pitchFamily="34" charset="-122"/>
                <a:ea typeface="微软雅黑" panose="020B0503020204020204" pitchFamily="34" charset="-122"/>
              </a:rPr>
              <a:t>：</a:t>
            </a:r>
            <a:r>
              <a:rPr lang="zh-CN" altLang="en-US" sz="1350" b="0" dirty="0">
                <a:latin typeface="微软雅黑" panose="020B0503020204020204" pitchFamily="34" charset="-122"/>
                <a:ea typeface="微软雅黑" panose="020B0503020204020204" pitchFamily="34" charset="-122"/>
              </a:rPr>
              <a:t>设计部</a:t>
            </a:r>
            <a:endParaRPr lang="zh-CN" altLang="zh-CN" sz="1350" b="0" dirty="0">
              <a:latin typeface="微软雅黑" panose="020B0503020204020204" pitchFamily="34" charset="-122"/>
              <a:ea typeface="微软雅黑" panose="020B0503020204020204" pitchFamily="34" charset="-122"/>
            </a:endParaRPr>
          </a:p>
        </p:txBody>
      </p:sp>
      <p:sp>
        <p:nvSpPr>
          <p:cNvPr id="29" name="圆角矩形 28"/>
          <p:cNvSpPr/>
          <p:nvPr/>
        </p:nvSpPr>
        <p:spPr>
          <a:xfrm>
            <a:off x="1494459" y="4947395"/>
            <a:ext cx="6317057" cy="431936"/>
          </a:xfrm>
          <a:prstGeom prst="roundRect">
            <a:avLst>
              <a:gd name="adj" fmla="val 50000"/>
            </a:avLst>
          </a:prstGeom>
          <a:solidFill>
            <a:srgbClr val="F835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spTree>
    <p:extLst>
      <p:ext uri="{BB962C8B-B14F-4D97-AF65-F5344CB8AC3E}">
        <p14:creationId xmlns:p14="http://schemas.microsoft.com/office/powerpoint/2010/main" val="3300776099"/>
      </p:ext>
    </p:extLst>
  </p:cSld>
  <p:clrMapOvr>
    <a:masterClrMapping/>
  </p:clrMapOvr>
  <mc:AlternateContent xmlns:mc="http://schemas.openxmlformats.org/markup-compatibility/2006" xmlns:p14="http://schemas.microsoft.com/office/powerpoint/2010/main">
    <mc:Choice Requires="p14">
      <p:transition spd="slow" p14:dur="4000" advTm="0">
        <p14:vortex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250"/>
                                  </p:stCondLst>
                                  <p:childTnLst>
                                    <p:set>
                                      <p:cBhvr>
                                        <p:cTn id="6" dur="1" fill="hold">
                                          <p:stCondLst>
                                            <p:cond delay="0"/>
                                          </p:stCondLst>
                                        </p:cTn>
                                        <p:tgtEl>
                                          <p:spTgt spid="17"/>
                                        </p:tgtEl>
                                        <p:attrNameLst>
                                          <p:attrName>style.visibility</p:attrName>
                                        </p:attrNameLst>
                                      </p:cBhvr>
                                      <p:to>
                                        <p:strVal val="visible"/>
                                      </p:to>
                                    </p:set>
                                    <p:anim calcmode="lin" valueType="num">
                                      <p:cBhvr>
                                        <p:cTn id="7" dur="500" fill="hold"/>
                                        <p:tgtEl>
                                          <p:spTgt spid="17"/>
                                        </p:tgtEl>
                                        <p:attrNameLst>
                                          <p:attrName>ppt_w</p:attrName>
                                        </p:attrNameLst>
                                      </p:cBhvr>
                                      <p:tavLst>
                                        <p:tav tm="0">
                                          <p:val>
                                            <p:fltVal val="0"/>
                                          </p:val>
                                        </p:tav>
                                        <p:tav tm="100000">
                                          <p:val>
                                            <p:strVal val="#ppt_w"/>
                                          </p:val>
                                        </p:tav>
                                      </p:tavLst>
                                    </p:anim>
                                    <p:anim calcmode="lin" valueType="num">
                                      <p:cBhvr>
                                        <p:cTn id="8" dur="500" fill="hold"/>
                                        <p:tgtEl>
                                          <p:spTgt spid="17"/>
                                        </p:tgtEl>
                                        <p:attrNameLst>
                                          <p:attrName>ppt_h</p:attrName>
                                        </p:attrNameLst>
                                      </p:cBhvr>
                                      <p:tavLst>
                                        <p:tav tm="0">
                                          <p:val>
                                            <p:fltVal val="0"/>
                                          </p:val>
                                        </p:tav>
                                        <p:tav tm="100000">
                                          <p:val>
                                            <p:strVal val="#ppt_h"/>
                                          </p:val>
                                        </p:tav>
                                      </p:tavLst>
                                    </p:anim>
                                    <p:animEffect transition="in" filter="fade">
                                      <p:cBhvr>
                                        <p:cTn id="9" dur="500"/>
                                        <p:tgtEl>
                                          <p:spTgt spid="17"/>
                                        </p:tgtEl>
                                      </p:cBhvr>
                                    </p:animEffect>
                                  </p:childTnLst>
                                </p:cTn>
                              </p:par>
                              <p:par>
                                <p:cTn id="10" presetID="53" presetClass="entr" presetSubtype="16" fill="hold" grpId="0" nodeType="withEffect">
                                  <p:stCondLst>
                                    <p:cond delay="250"/>
                                  </p:stCondLst>
                                  <p:childTnLst>
                                    <p:set>
                                      <p:cBhvr>
                                        <p:cTn id="11" dur="1" fill="hold">
                                          <p:stCondLst>
                                            <p:cond delay="0"/>
                                          </p:stCondLst>
                                        </p:cTn>
                                        <p:tgtEl>
                                          <p:spTgt spid="18"/>
                                        </p:tgtEl>
                                        <p:attrNameLst>
                                          <p:attrName>style.visibility</p:attrName>
                                        </p:attrNameLst>
                                      </p:cBhvr>
                                      <p:to>
                                        <p:strVal val="visible"/>
                                      </p:to>
                                    </p:set>
                                    <p:anim calcmode="lin" valueType="num">
                                      <p:cBhvr>
                                        <p:cTn id="12" dur="500" fill="hold"/>
                                        <p:tgtEl>
                                          <p:spTgt spid="18"/>
                                        </p:tgtEl>
                                        <p:attrNameLst>
                                          <p:attrName>ppt_w</p:attrName>
                                        </p:attrNameLst>
                                      </p:cBhvr>
                                      <p:tavLst>
                                        <p:tav tm="0">
                                          <p:val>
                                            <p:fltVal val="0"/>
                                          </p:val>
                                        </p:tav>
                                        <p:tav tm="100000">
                                          <p:val>
                                            <p:strVal val="#ppt_w"/>
                                          </p:val>
                                        </p:tav>
                                      </p:tavLst>
                                    </p:anim>
                                    <p:anim calcmode="lin" valueType="num">
                                      <p:cBhvr>
                                        <p:cTn id="13" dur="500" fill="hold"/>
                                        <p:tgtEl>
                                          <p:spTgt spid="18"/>
                                        </p:tgtEl>
                                        <p:attrNameLst>
                                          <p:attrName>ppt_h</p:attrName>
                                        </p:attrNameLst>
                                      </p:cBhvr>
                                      <p:tavLst>
                                        <p:tav tm="0">
                                          <p:val>
                                            <p:fltVal val="0"/>
                                          </p:val>
                                        </p:tav>
                                        <p:tav tm="100000">
                                          <p:val>
                                            <p:strVal val="#ppt_h"/>
                                          </p:val>
                                        </p:tav>
                                      </p:tavLst>
                                    </p:anim>
                                    <p:animEffect transition="in" filter="fade">
                                      <p:cBhvr>
                                        <p:cTn id="14" dur="500"/>
                                        <p:tgtEl>
                                          <p:spTgt spid="18"/>
                                        </p:tgtEl>
                                      </p:cBhvr>
                                    </p:animEffect>
                                  </p:childTnLst>
                                </p:cTn>
                              </p:par>
                              <p:par>
                                <p:cTn id="15" presetID="53" presetClass="entr" presetSubtype="16" fill="hold" grpId="0" nodeType="withEffect">
                                  <p:stCondLst>
                                    <p:cond delay="250"/>
                                  </p:stCondLst>
                                  <p:childTnLst>
                                    <p:set>
                                      <p:cBhvr>
                                        <p:cTn id="16" dur="1" fill="hold">
                                          <p:stCondLst>
                                            <p:cond delay="0"/>
                                          </p:stCondLst>
                                        </p:cTn>
                                        <p:tgtEl>
                                          <p:spTgt spid="19"/>
                                        </p:tgtEl>
                                        <p:attrNameLst>
                                          <p:attrName>style.visibility</p:attrName>
                                        </p:attrNameLst>
                                      </p:cBhvr>
                                      <p:to>
                                        <p:strVal val="visible"/>
                                      </p:to>
                                    </p:set>
                                    <p:anim calcmode="lin" valueType="num">
                                      <p:cBhvr>
                                        <p:cTn id="17" dur="500" fill="hold"/>
                                        <p:tgtEl>
                                          <p:spTgt spid="19"/>
                                        </p:tgtEl>
                                        <p:attrNameLst>
                                          <p:attrName>ppt_w</p:attrName>
                                        </p:attrNameLst>
                                      </p:cBhvr>
                                      <p:tavLst>
                                        <p:tav tm="0">
                                          <p:val>
                                            <p:fltVal val="0"/>
                                          </p:val>
                                        </p:tav>
                                        <p:tav tm="100000">
                                          <p:val>
                                            <p:strVal val="#ppt_w"/>
                                          </p:val>
                                        </p:tav>
                                      </p:tavLst>
                                    </p:anim>
                                    <p:anim calcmode="lin" valueType="num">
                                      <p:cBhvr>
                                        <p:cTn id="18" dur="500" fill="hold"/>
                                        <p:tgtEl>
                                          <p:spTgt spid="19"/>
                                        </p:tgtEl>
                                        <p:attrNameLst>
                                          <p:attrName>ppt_h</p:attrName>
                                        </p:attrNameLst>
                                      </p:cBhvr>
                                      <p:tavLst>
                                        <p:tav tm="0">
                                          <p:val>
                                            <p:fltVal val="0"/>
                                          </p:val>
                                        </p:tav>
                                        <p:tav tm="100000">
                                          <p:val>
                                            <p:strVal val="#ppt_h"/>
                                          </p:val>
                                        </p:tav>
                                      </p:tavLst>
                                    </p:anim>
                                    <p:animEffect transition="in" filter="fade">
                                      <p:cBhvr>
                                        <p:cTn id="19" dur="500"/>
                                        <p:tgtEl>
                                          <p:spTgt spid="19"/>
                                        </p:tgtEl>
                                      </p:cBhvr>
                                    </p:animEffect>
                                  </p:childTnLst>
                                </p:cTn>
                              </p:par>
                              <p:par>
                                <p:cTn id="20" presetID="53" presetClass="entr" presetSubtype="16" fill="hold" grpId="0" nodeType="withEffect">
                                  <p:stCondLst>
                                    <p:cond delay="250"/>
                                  </p:stCondLst>
                                  <p:childTnLst>
                                    <p:set>
                                      <p:cBhvr>
                                        <p:cTn id="21" dur="1" fill="hold">
                                          <p:stCondLst>
                                            <p:cond delay="0"/>
                                          </p:stCondLst>
                                        </p:cTn>
                                        <p:tgtEl>
                                          <p:spTgt spid="20"/>
                                        </p:tgtEl>
                                        <p:attrNameLst>
                                          <p:attrName>style.visibility</p:attrName>
                                        </p:attrNameLst>
                                      </p:cBhvr>
                                      <p:to>
                                        <p:strVal val="visible"/>
                                      </p:to>
                                    </p:set>
                                    <p:anim calcmode="lin" valueType="num">
                                      <p:cBhvr>
                                        <p:cTn id="22" dur="500" fill="hold"/>
                                        <p:tgtEl>
                                          <p:spTgt spid="20"/>
                                        </p:tgtEl>
                                        <p:attrNameLst>
                                          <p:attrName>ppt_w</p:attrName>
                                        </p:attrNameLst>
                                      </p:cBhvr>
                                      <p:tavLst>
                                        <p:tav tm="0">
                                          <p:val>
                                            <p:fltVal val="0"/>
                                          </p:val>
                                        </p:tav>
                                        <p:tav tm="100000">
                                          <p:val>
                                            <p:strVal val="#ppt_w"/>
                                          </p:val>
                                        </p:tav>
                                      </p:tavLst>
                                    </p:anim>
                                    <p:anim calcmode="lin" valueType="num">
                                      <p:cBhvr>
                                        <p:cTn id="23" dur="500" fill="hold"/>
                                        <p:tgtEl>
                                          <p:spTgt spid="20"/>
                                        </p:tgtEl>
                                        <p:attrNameLst>
                                          <p:attrName>ppt_h</p:attrName>
                                        </p:attrNameLst>
                                      </p:cBhvr>
                                      <p:tavLst>
                                        <p:tav tm="0">
                                          <p:val>
                                            <p:fltVal val="0"/>
                                          </p:val>
                                        </p:tav>
                                        <p:tav tm="100000">
                                          <p:val>
                                            <p:strVal val="#ppt_h"/>
                                          </p:val>
                                        </p:tav>
                                      </p:tavLst>
                                    </p:anim>
                                    <p:animEffect transition="in" filter="fade">
                                      <p:cBhvr>
                                        <p:cTn id="24" dur="500"/>
                                        <p:tgtEl>
                                          <p:spTgt spid="20"/>
                                        </p:tgtEl>
                                      </p:cBhvr>
                                    </p:animEffect>
                                  </p:childTnLst>
                                </p:cTn>
                              </p:par>
                            </p:childTnLst>
                          </p:cTn>
                        </p:par>
                        <p:par>
                          <p:cTn id="25" fill="hold">
                            <p:stCondLst>
                              <p:cond delay="750"/>
                            </p:stCondLst>
                            <p:childTnLst>
                              <p:par>
                                <p:cTn id="26" presetID="41" presetClass="entr" presetSubtype="0" fill="hold" grpId="0" nodeType="afterEffect">
                                  <p:stCondLst>
                                    <p:cond delay="0"/>
                                  </p:stCondLst>
                                  <p:iterate type="lt">
                                    <p:tmPct val="10000"/>
                                  </p:iterate>
                                  <p:childTnLst>
                                    <p:set>
                                      <p:cBhvr>
                                        <p:cTn id="27" dur="1" fill="hold">
                                          <p:stCondLst>
                                            <p:cond delay="0"/>
                                          </p:stCondLst>
                                        </p:cTn>
                                        <p:tgtEl>
                                          <p:spTgt spid="21"/>
                                        </p:tgtEl>
                                        <p:attrNameLst>
                                          <p:attrName>style.visibility</p:attrName>
                                        </p:attrNameLst>
                                      </p:cBhvr>
                                      <p:to>
                                        <p:strVal val="visible"/>
                                      </p:to>
                                    </p:set>
                                    <p:anim calcmode="lin" valueType="num">
                                      <p:cBhvr>
                                        <p:cTn id="28" dur="500" fill="hold"/>
                                        <p:tgtEl>
                                          <p:spTgt spid="21"/>
                                        </p:tgtEl>
                                        <p:attrNameLst>
                                          <p:attrName>ppt_x</p:attrName>
                                        </p:attrNameLst>
                                      </p:cBhvr>
                                      <p:tavLst>
                                        <p:tav tm="0">
                                          <p:val>
                                            <p:strVal val="#ppt_x"/>
                                          </p:val>
                                        </p:tav>
                                        <p:tav tm="50000">
                                          <p:val>
                                            <p:strVal val="#ppt_x+.1"/>
                                          </p:val>
                                        </p:tav>
                                        <p:tav tm="100000">
                                          <p:val>
                                            <p:strVal val="#ppt_x"/>
                                          </p:val>
                                        </p:tav>
                                      </p:tavLst>
                                    </p:anim>
                                    <p:anim calcmode="lin" valueType="num">
                                      <p:cBhvr>
                                        <p:cTn id="29" dur="500" fill="hold"/>
                                        <p:tgtEl>
                                          <p:spTgt spid="21"/>
                                        </p:tgtEl>
                                        <p:attrNameLst>
                                          <p:attrName>ppt_y</p:attrName>
                                        </p:attrNameLst>
                                      </p:cBhvr>
                                      <p:tavLst>
                                        <p:tav tm="0">
                                          <p:val>
                                            <p:strVal val="#ppt_y"/>
                                          </p:val>
                                        </p:tav>
                                        <p:tav tm="100000">
                                          <p:val>
                                            <p:strVal val="#ppt_y"/>
                                          </p:val>
                                        </p:tav>
                                      </p:tavLst>
                                    </p:anim>
                                    <p:anim calcmode="lin" valueType="num">
                                      <p:cBhvr>
                                        <p:cTn id="30" dur="500" fill="hold"/>
                                        <p:tgtEl>
                                          <p:spTgt spid="21"/>
                                        </p:tgtEl>
                                        <p:attrNameLst>
                                          <p:attrName>ppt_h</p:attrName>
                                        </p:attrNameLst>
                                      </p:cBhvr>
                                      <p:tavLst>
                                        <p:tav tm="0">
                                          <p:val>
                                            <p:strVal val="#ppt_h/10"/>
                                          </p:val>
                                        </p:tav>
                                        <p:tav tm="50000">
                                          <p:val>
                                            <p:strVal val="#ppt_h+.01"/>
                                          </p:val>
                                        </p:tav>
                                        <p:tav tm="100000">
                                          <p:val>
                                            <p:strVal val="#ppt_h"/>
                                          </p:val>
                                        </p:tav>
                                      </p:tavLst>
                                    </p:anim>
                                    <p:anim calcmode="lin" valueType="num">
                                      <p:cBhvr>
                                        <p:cTn id="31" dur="500" fill="hold"/>
                                        <p:tgtEl>
                                          <p:spTgt spid="21"/>
                                        </p:tgtEl>
                                        <p:attrNameLst>
                                          <p:attrName>ppt_w</p:attrName>
                                        </p:attrNameLst>
                                      </p:cBhvr>
                                      <p:tavLst>
                                        <p:tav tm="0">
                                          <p:val>
                                            <p:strVal val="#ppt_w/10"/>
                                          </p:val>
                                        </p:tav>
                                        <p:tav tm="50000">
                                          <p:val>
                                            <p:strVal val="#ppt_w+.01"/>
                                          </p:val>
                                        </p:tav>
                                        <p:tav tm="100000">
                                          <p:val>
                                            <p:strVal val="#ppt_w"/>
                                          </p:val>
                                        </p:tav>
                                      </p:tavLst>
                                    </p:anim>
                                    <p:animEffect transition="in" filter="fade">
                                      <p:cBhvr>
                                        <p:cTn id="32" dur="500" tmFilter="0,0; .5, 1; 1, 1"/>
                                        <p:tgtEl>
                                          <p:spTgt spid="21"/>
                                        </p:tgtEl>
                                      </p:cBhvr>
                                    </p:animEffect>
                                  </p:childTnLst>
                                </p:cTn>
                              </p:par>
                            </p:childTnLst>
                          </p:cTn>
                        </p:par>
                        <p:par>
                          <p:cTn id="33" fill="hold">
                            <p:stCondLst>
                              <p:cond delay="1400"/>
                            </p:stCondLst>
                            <p:childTnLst>
                              <p:par>
                                <p:cTn id="34" presetID="56" presetClass="entr" presetSubtype="0" fill="hold" grpId="0" nodeType="afterEffect">
                                  <p:stCondLst>
                                    <p:cond delay="0"/>
                                  </p:stCondLst>
                                  <p:iterate type="lt">
                                    <p:tmPct val="10000"/>
                                  </p:iterate>
                                  <p:childTnLst>
                                    <p:set>
                                      <p:cBhvr>
                                        <p:cTn id="35" dur="1" fill="hold">
                                          <p:stCondLst>
                                            <p:cond delay="0"/>
                                          </p:stCondLst>
                                        </p:cTn>
                                        <p:tgtEl>
                                          <p:spTgt spid="22"/>
                                        </p:tgtEl>
                                        <p:attrNameLst>
                                          <p:attrName>style.visibility</p:attrName>
                                        </p:attrNameLst>
                                      </p:cBhvr>
                                      <p:to>
                                        <p:strVal val="visible"/>
                                      </p:to>
                                    </p:set>
                                    <p:anim by="(-#ppt_w*2)" calcmode="lin" valueType="num">
                                      <p:cBhvr rctx="PPT">
                                        <p:cTn id="36" dur="500" autoRev="1" fill="hold">
                                          <p:stCondLst>
                                            <p:cond delay="0"/>
                                          </p:stCondLst>
                                        </p:cTn>
                                        <p:tgtEl>
                                          <p:spTgt spid="22"/>
                                        </p:tgtEl>
                                        <p:attrNameLst>
                                          <p:attrName>ppt_w</p:attrName>
                                        </p:attrNameLst>
                                      </p:cBhvr>
                                    </p:anim>
                                    <p:anim by="(#ppt_w*0.50)" calcmode="lin" valueType="num">
                                      <p:cBhvr>
                                        <p:cTn id="37" dur="500" decel="50000" autoRev="1" fill="hold">
                                          <p:stCondLst>
                                            <p:cond delay="0"/>
                                          </p:stCondLst>
                                        </p:cTn>
                                        <p:tgtEl>
                                          <p:spTgt spid="22"/>
                                        </p:tgtEl>
                                        <p:attrNameLst>
                                          <p:attrName>ppt_x</p:attrName>
                                        </p:attrNameLst>
                                      </p:cBhvr>
                                    </p:anim>
                                    <p:anim from="(-#ppt_h/2)" to="(#ppt_y)" calcmode="lin" valueType="num">
                                      <p:cBhvr>
                                        <p:cTn id="38" dur="1000" fill="hold">
                                          <p:stCondLst>
                                            <p:cond delay="0"/>
                                          </p:stCondLst>
                                        </p:cTn>
                                        <p:tgtEl>
                                          <p:spTgt spid="22"/>
                                        </p:tgtEl>
                                        <p:attrNameLst>
                                          <p:attrName>ppt_y</p:attrName>
                                        </p:attrNameLst>
                                      </p:cBhvr>
                                    </p:anim>
                                    <p:animRot by="21600000">
                                      <p:cBhvr>
                                        <p:cTn id="39" dur="1000" fill="hold">
                                          <p:stCondLst>
                                            <p:cond delay="0"/>
                                          </p:stCondLst>
                                        </p:cTn>
                                        <p:tgtEl>
                                          <p:spTgt spid="22"/>
                                        </p:tgtEl>
                                        <p:attrNameLst>
                                          <p:attrName>r</p:attrName>
                                        </p:attrNameLst>
                                      </p:cBhvr>
                                    </p:animRot>
                                  </p:childTnLst>
                                </p:cTn>
                              </p:par>
                            </p:childTnLst>
                          </p:cTn>
                        </p:par>
                        <p:par>
                          <p:cTn id="40" fill="hold">
                            <p:stCondLst>
                              <p:cond delay="3100"/>
                            </p:stCondLst>
                            <p:childTnLst>
                              <p:par>
                                <p:cTn id="41" presetID="22" presetClass="entr" presetSubtype="8" fill="hold" grpId="0" nodeType="afterEffect">
                                  <p:stCondLst>
                                    <p:cond delay="0"/>
                                  </p:stCondLst>
                                  <p:childTnLst>
                                    <p:set>
                                      <p:cBhvr>
                                        <p:cTn id="42" dur="1" fill="hold">
                                          <p:stCondLst>
                                            <p:cond delay="0"/>
                                          </p:stCondLst>
                                        </p:cTn>
                                        <p:tgtEl>
                                          <p:spTgt spid="24"/>
                                        </p:tgtEl>
                                        <p:attrNameLst>
                                          <p:attrName>style.visibility</p:attrName>
                                        </p:attrNameLst>
                                      </p:cBhvr>
                                      <p:to>
                                        <p:strVal val="visible"/>
                                      </p:to>
                                    </p:set>
                                    <p:animEffect transition="in" filter="wipe(left)">
                                      <p:cBhvr>
                                        <p:cTn id="43" dur="500"/>
                                        <p:tgtEl>
                                          <p:spTgt spid="24"/>
                                        </p:tgtEl>
                                      </p:cBhvr>
                                    </p:animEffect>
                                  </p:childTnLst>
                                </p:cTn>
                              </p:par>
                            </p:childTnLst>
                          </p:cTn>
                        </p:par>
                        <p:par>
                          <p:cTn id="44" fill="hold">
                            <p:stCondLst>
                              <p:cond delay="3600"/>
                            </p:stCondLst>
                            <p:childTnLst>
                              <p:par>
                                <p:cTn id="45" presetID="22" presetClass="entr" presetSubtype="8" fill="hold" grpId="0" nodeType="afterEffect">
                                  <p:stCondLst>
                                    <p:cond delay="0"/>
                                  </p:stCondLst>
                                  <p:childTnLst>
                                    <p:set>
                                      <p:cBhvr>
                                        <p:cTn id="46" dur="1" fill="hold">
                                          <p:stCondLst>
                                            <p:cond delay="0"/>
                                          </p:stCondLst>
                                        </p:cTn>
                                        <p:tgtEl>
                                          <p:spTgt spid="23"/>
                                        </p:tgtEl>
                                        <p:attrNameLst>
                                          <p:attrName>style.visibility</p:attrName>
                                        </p:attrNameLst>
                                      </p:cBhvr>
                                      <p:to>
                                        <p:strVal val="visible"/>
                                      </p:to>
                                    </p:set>
                                    <p:animEffect transition="in" filter="wipe(left)">
                                      <p:cBhvr>
                                        <p:cTn id="47" dur="500"/>
                                        <p:tgtEl>
                                          <p:spTgt spid="23"/>
                                        </p:tgtEl>
                                      </p:cBhvr>
                                    </p:animEffect>
                                  </p:childTnLst>
                                </p:cTn>
                              </p:par>
                            </p:childTnLst>
                          </p:cTn>
                        </p:par>
                        <p:par>
                          <p:cTn id="48" fill="hold">
                            <p:stCondLst>
                              <p:cond delay="4100"/>
                            </p:stCondLst>
                            <p:childTnLst>
                              <p:par>
                                <p:cTn id="49" presetID="10" presetClass="entr" presetSubtype="0" fill="hold" grpId="0" nodeType="afterEffect">
                                  <p:stCondLst>
                                    <p:cond delay="0"/>
                                  </p:stCondLst>
                                  <p:childTnLst>
                                    <p:set>
                                      <p:cBhvr>
                                        <p:cTn id="50" dur="1" fill="hold">
                                          <p:stCondLst>
                                            <p:cond delay="0"/>
                                          </p:stCondLst>
                                        </p:cTn>
                                        <p:tgtEl>
                                          <p:spTgt spid="25"/>
                                        </p:tgtEl>
                                        <p:attrNameLst>
                                          <p:attrName>style.visibility</p:attrName>
                                        </p:attrNameLst>
                                      </p:cBhvr>
                                      <p:to>
                                        <p:strVal val="visible"/>
                                      </p:to>
                                    </p:set>
                                    <p:animEffect transition="in" filter="fade">
                                      <p:cBhvr>
                                        <p:cTn id="51" dur="500"/>
                                        <p:tgtEl>
                                          <p:spTgt spid="25"/>
                                        </p:tgtEl>
                                      </p:cBhvr>
                                    </p:animEffect>
                                  </p:childTnLst>
                                </p:cTn>
                              </p:par>
                            </p:childTnLst>
                          </p:cTn>
                        </p:par>
                        <p:par>
                          <p:cTn id="52" fill="hold">
                            <p:stCondLst>
                              <p:cond delay="4600"/>
                            </p:stCondLst>
                            <p:childTnLst>
                              <p:par>
                                <p:cTn id="53" presetID="10" presetClass="entr" presetSubtype="0" fill="hold" grpId="0" nodeType="afterEffect">
                                  <p:stCondLst>
                                    <p:cond delay="0"/>
                                  </p:stCondLst>
                                  <p:childTnLst>
                                    <p:set>
                                      <p:cBhvr>
                                        <p:cTn id="54" dur="1" fill="hold">
                                          <p:stCondLst>
                                            <p:cond delay="0"/>
                                          </p:stCondLst>
                                        </p:cTn>
                                        <p:tgtEl>
                                          <p:spTgt spid="27"/>
                                        </p:tgtEl>
                                        <p:attrNameLst>
                                          <p:attrName>style.visibility</p:attrName>
                                        </p:attrNameLst>
                                      </p:cBhvr>
                                      <p:to>
                                        <p:strVal val="visible"/>
                                      </p:to>
                                    </p:set>
                                    <p:animEffect transition="in" filter="fade">
                                      <p:cBhvr>
                                        <p:cTn id="55" dur="500"/>
                                        <p:tgtEl>
                                          <p:spTgt spid="27"/>
                                        </p:tgtEl>
                                      </p:cBhvr>
                                    </p:animEffect>
                                  </p:childTnLst>
                                </p:cTn>
                              </p:par>
                            </p:childTnLst>
                          </p:cTn>
                        </p:par>
                        <p:par>
                          <p:cTn id="56" fill="hold">
                            <p:stCondLst>
                              <p:cond delay="5100"/>
                            </p:stCondLst>
                            <p:childTnLst>
                              <p:par>
                                <p:cTn id="57" presetID="22" presetClass="entr" presetSubtype="8" fill="hold" grpId="0" nodeType="afterEffect">
                                  <p:stCondLst>
                                    <p:cond delay="0"/>
                                  </p:stCondLst>
                                  <p:childTnLst>
                                    <p:set>
                                      <p:cBhvr>
                                        <p:cTn id="58" dur="1" fill="hold">
                                          <p:stCondLst>
                                            <p:cond delay="0"/>
                                          </p:stCondLst>
                                        </p:cTn>
                                        <p:tgtEl>
                                          <p:spTgt spid="26"/>
                                        </p:tgtEl>
                                        <p:attrNameLst>
                                          <p:attrName>style.visibility</p:attrName>
                                        </p:attrNameLst>
                                      </p:cBhvr>
                                      <p:to>
                                        <p:strVal val="visible"/>
                                      </p:to>
                                    </p:set>
                                    <p:animEffect transition="in" filter="wipe(left)">
                                      <p:cBhvr>
                                        <p:cTn id="59" dur="500"/>
                                        <p:tgtEl>
                                          <p:spTgt spid="26"/>
                                        </p:tgtEl>
                                      </p:cBhvr>
                                    </p:animEffect>
                                  </p:childTnLst>
                                </p:cTn>
                              </p:par>
                            </p:childTnLst>
                          </p:cTn>
                        </p:par>
                        <p:par>
                          <p:cTn id="60" fill="hold">
                            <p:stCondLst>
                              <p:cond delay="5600"/>
                            </p:stCondLst>
                            <p:childTnLst>
                              <p:par>
                                <p:cTn id="61" presetID="22" presetClass="entr" presetSubtype="8" fill="hold" grpId="0" nodeType="afterEffect">
                                  <p:stCondLst>
                                    <p:cond delay="0"/>
                                  </p:stCondLst>
                                  <p:childTnLst>
                                    <p:set>
                                      <p:cBhvr>
                                        <p:cTn id="62" dur="1" fill="hold">
                                          <p:stCondLst>
                                            <p:cond delay="0"/>
                                          </p:stCondLst>
                                        </p:cTn>
                                        <p:tgtEl>
                                          <p:spTgt spid="28"/>
                                        </p:tgtEl>
                                        <p:attrNameLst>
                                          <p:attrName>style.visibility</p:attrName>
                                        </p:attrNameLst>
                                      </p:cBhvr>
                                      <p:to>
                                        <p:strVal val="visible"/>
                                      </p:to>
                                    </p:set>
                                    <p:animEffect transition="in" filter="wipe(left)">
                                      <p:cBhvr>
                                        <p:cTn id="63" dur="500"/>
                                        <p:tgtEl>
                                          <p:spTgt spid="28"/>
                                        </p:tgtEl>
                                      </p:cBhvr>
                                    </p:animEffect>
                                  </p:childTnLst>
                                </p:cTn>
                              </p:par>
                              <p:par>
                                <p:cTn id="64" presetID="42" presetClass="entr" presetSubtype="0" fill="hold" grpId="0" nodeType="withEffect">
                                  <p:stCondLst>
                                    <p:cond delay="500"/>
                                  </p:stCondLst>
                                  <p:childTnLst>
                                    <p:set>
                                      <p:cBhvr>
                                        <p:cTn id="65" dur="1" fill="hold">
                                          <p:stCondLst>
                                            <p:cond delay="0"/>
                                          </p:stCondLst>
                                        </p:cTn>
                                        <p:tgtEl>
                                          <p:spTgt spid="29"/>
                                        </p:tgtEl>
                                        <p:attrNameLst>
                                          <p:attrName>style.visibility</p:attrName>
                                        </p:attrNameLst>
                                      </p:cBhvr>
                                      <p:to>
                                        <p:strVal val="visible"/>
                                      </p:to>
                                    </p:set>
                                    <p:animEffect transition="in" filter="fade">
                                      <p:cBhvr>
                                        <p:cTn id="66" dur="1000"/>
                                        <p:tgtEl>
                                          <p:spTgt spid="29"/>
                                        </p:tgtEl>
                                      </p:cBhvr>
                                    </p:animEffect>
                                    <p:anim calcmode="lin" valueType="num">
                                      <p:cBhvr>
                                        <p:cTn id="67" dur="1000" fill="hold"/>
                                        <p:tgtEl>
                                          <p:spTgt spid="29"/>
                                        </p:tgtEl>
                                        <p:attrNameLst>
                                          <p:attrName>ppt_x</p:attrName>
                                        </p:attrNameLst>
                                      </p:cBhvr>
                                      <p:tavLst>
                                        <p:tav tm="0">
                                          <p:val>
                                            <p:strVal val="#ppt_x"/>
                                          </p:val>
                                        </p:tav>
                                        <p:tav tm="100000">
                                          <p:val>
                                            <p:strVal val="#ppt_x"/>
                                          </p:val>
                                        </p:tav>
                                      </p:tavLst>
                                    </p:anim>
                                    <p:anim calcmode="lin" valueType="num">
                                      <p:cBhvr>
                                        <p:cTn id="68" dur="1000" fill="hold"/>
                                        <p:tgtEl>
                                          <p:spTgt spid="2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8" grpId="0" animBg="1"/>
      <p:bldP spid="19" grpId="0" animBg="1"/>
      <p:bldP spid="20" grpId="0" animBg="1"/>
      <p:bldP spid="21" grpId="0"/>
      <p:bldP spid="22" grpId="0"/>
      <p:bldP spid="23" grpId="0"/>
      <p:bldP spid="24" grpId="0"/>
      <p:bldP spid="25" grpId="0" animBg="1"/>
      <p:bldP spid="26" grpId="0"/>
      <p:bldP spid="27" grpId="0" animBg="1"/>
      <p:bldP spid="28" grpId="0"/>
      <p:bldP spid="29"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组合 9"/>
          <p:cNvGrpSpPr/>
          <p:nvPr/>
        </p:nvGrpSpPr>
        <p:grpSpPr>
          <a:xfrm>
            <a:off x="414621" y="243728"/>
            <a:ext cx="453150" cy="161976"/>
            <a:chOff x="264939" y="188640"/>
            <a:chExt cx="604358" cy="216024"/>
          </a:xfrm>
        </p:grpSpPr>
        <p:sp>
          <p:nvSpPr>
            <p:cNvPr id="11" name="燕尾形 10"/>
            <p:cNvSpPr/>
            <p:nvPr/>
          </p:nvSpPr>
          <p:spPr>
            <a:xfrm>
              <a:off x="264939" y="188640"/>
              <a:ext cx="216024" cy="216024"/>
            </a:xfrm>
            <a:prstGeom prst="chevron">
              <a:avLst/>
            </a:prstGeom>
            <a:solidFill>
              <a:srgbClr val="01AC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schemeClr val="tx1"/>
                </a:solidFill>
              </a:endParaRPr>
            </a:p>
          </p:txBody>
        </p:sp>
        <p:sp>
          <p:nvSpPr>
            <p:cNvPr id="12" name="燕尾形 11"/>
            <p:cNvSpPr/>
            <p:nvPr/>
          </p:nvSpPr>
          <p:spPr>
            <a:xfrm>
              <a:off x="454914" y="188640"/>
              <a:ext cx="216024" cy="216024"/>
            </a:xfrm>
            <a:prstGeom prst="chevron">
              <a:avLst/>
            </a:prstGeom>
            <a:solidFill>
              <a:srgbClr val="01ACBE">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schemeClr val="tx1"/>
                </a:solidFill>
              </a:endParaRPr>
            </a:p>
          </p:txBody>
        </p:sp>
        <p:sp>
          <p:nvSpPr>
            <p:cNvPr id="13" name="燕尾形 12"/>
            <p:cNvSpPr/>
            <p:nvPr/>
          </p:nvSpPr>
          <p:spPr>
            <a:xfrm>
              <a:off x="653273" y="188640"/>
              <a:ext cx="216024" cy="216024"/>
            </a:xfrm>
            <a:prstGeom prst="chevron">
              <a:avLst/>
            </a:prstGeom>
            <a:solidFill>
              <a:srgbClr val="01ACBE">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schemeClr val="tx1"/>
                </a:solidFill>
              </a:endParaRPr>
            </a:p>
          </p:txBody>
        </p:sp>
      </p:grpSp>
      <p:sp>
        <p:nvSpPr>
          <p:cNvPr id="14" name="文本框 9"/>
          <p:cNvSpPr txBox="1"/>
          <p:nvPr/>
        </p:nvSpPr>
        <p:spPr>
          <a:xfrm>
            <a:off x="1008532" y="183368"/>
            <a:ext cx="1673750" cy="282757"/>
          </a:xfrm>
          <a:prstGeom prst="rect">
            <a:avLst/>
          </a:prstGeom>
          <a:noFill/>
        </p:spPr>
        <p:txBody>
          <a:bodyPr wrap="square" lIns="51422" tIns="25711" rIns="51422" bIns="25711" rtlCol="0">
            <a:spAutoFit/>
          </a:bodyPr>
          <a:lstStyle/>
          <a:p>
            <a:pPr marL="0" lvl="1"/>
            <a:r>
              <a:rPr lang="zh-CN" altLang="en-US" sz="1500" b="1" dirty="0">
                <a:solidFill>
                  <a:srgbClr val="01ACBE"/>
                </a:solidFill>
                <a:latin typeface="微软雅黑" panose="020B0503020204020204" pitchFamily="34" charset="-122"/>
                <a:ea typeface="微软雅黑" panose="020B0503020204020204" pitchFamily="34" charset="-122"/>
              </a:rPr>
              <a:t>点击输入标题内容</a:t>
            </a:r>
            <a:endParaRPr lang="zh-CN" altLang="en-US" sz="1800" b="1" dirty="0">
              <a:solidFill>
                <a:srgbClr val="01ACBE"/>
              </a:solidFill>
              <a:latin typeface="微软雅黑" panose="020B0503020204020204" pitchFamily="34" charset="-122"/>
              <a:ea typeface="微软雅黑" panose="020B0503020204020204" pitchFamily="34" charset="-122"/>
            </a:endParaRPr>
          </a:p>
        </p:txBody>
      </p:sp>
      <p:cxnSp>
        <p:nvCxnSpPr>
          <p:cNvPr id="15" name="直接连接符 14"/>
          <p:cNvCxnSpPr/>
          <p:nvPr/>
        </p:nvCxnSpPr>
        <p:spPr>
          <a:xfrm>
            <a:off x="1062524" y="466064"/>
            <a:ext cx="7234920"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nvGrpSpPr>
          <p:cNvPr id="8" name="组合 7"/>
          <p:cNvGrpSpPr/>
          <p:nvPr/>
        </p:nvGrpSpPr>
        <p:grpSpPr>
          <a:xfrm>
            <a:off x="5544557" y="764543"/>
            <a:ext cx="1056855" cy="3830884"/>
            <a:chOff x="7391780" y="1019626"/>
            <a:chExt cx="1408957" cy="5109028"/>
          </a:xfrm>
        </p:grpSpPr>
        <p:sp>
          <p:nvSpPr>
            <p:cNvPr id="9" name="圆角矩形 25"/>
            <p:cNvSpPr/>
            <p:nvPr/>
          </p:nvSpPr>
          <p:spPr>
            <a:xfrm rot="16200000" flipH="1" flipV="1">
              <a:off x="7087693" y="1782061"/>
              <a:ext cx="2017131" cy="975360"/>
            </a:xfrm>
            <a:custGeom>
              <a:avLst/>
              <a:gdLst>
                <a:gd name="connsiteX0" fmla="*/ 0 w 1706671"/>
                <a:gd name="connsiteY0" fmla="*/ 129861 h 1036320"/>
                <a:gd name="connsiteX1" fmla="*/ 129861 w 1706671"/>
                <a:gd name="connsiteY1" fmla="*/ 0 h 1036320"/>
                <a:gd name="connsiteX2" fmla="*/ 1576810 w 1706671"/>
                <a:gd name="connsiteY2" fmla="*/ 0 h 1036320"/>
                <a:gd name="connsiteX3" fmla="*/ 1706671 w 1706671"/>
                <a:gd name="connsiteY3" fmla="*/ 129861 h 1036320"/>
                <a:gd name="connsiteX4" fmla="*/ 1706671 w 1706671"/>
                <a:gd name="connsiteY4" fmla="*/ 906459 h 1036320"/>
                <a:gd name="connsiteX5" fmla="*/ 1576810 w 1706671"/>
                <a:gd name="connsiteY5" fmla="*/ 1036320 h 1036320"/>
                <a:gd name="connsiteX6" fmla="*/ 129861 w 1706671"/>
                <a:gd name="connsiteY6" fmla="*/ 1036320 h 1036320"/>
                <a:gd name="connsiteX7" fmla="*/ 0 w 1706671"/>
                <a:gd name="connsiteY7" fmla="*/ 906459 h 1036320"/>
                <a:gd name="connsiteX8" fmla="*/ 0 w 1706671"/>
                <a:gd name="connsiteY8" fmla="*/ 129861 h 1036320"/>
                <a:gd name="connsiteX0" fmla="*/ 0 w 2114558"/>
                <a:gd name="connsiteY0" fmla="*/ 129861 h 1036320"/>
                <a:gd name="connsiteX1" fmla="*/ 129861 w 2114558"/>
                <a:gd name="connsiteY1" fmla="*/ 0 h 1036320"/>
                <a:gd name="connsiteX2" fmla="*/ 1576810 w 2114558"/>
                <a:gd name="connsiteY2" fmla="*/ 0 h 1036320"/>
                <a:gd name="connsiteX3" fmla="*/ 1706671 w 2114558"/>
                <a:gd name="connsiteY3" fmla="*/ 129861 h 1036320"/>
                <a:gd name="connsiteX4" fmla="*/ 2114550 w 2114558"/>
                <a:gd name="connsiteY4" fmla="*/ 509588 h 1036320"/>
                <a:gd name="connsiteX5" fmla="*/ 1706671 w 2114558"/>
                <a:gd name="connsiteY5" fmla="*/ 906459 h 1036320"/>
                <a:gd name="connsiteX6" fmla="*/ 1576810 w 2114558"/>
                <a:gd name="connsiteY6" fmla="*/ 1036320 h 1036320"/>
                <a:gd name="connsiteX7" fmla="*/ 129861 w 2114558"/>
                <a:gd name="connsiteY7" fmla="*/ 1036320 h 1036320"/>
                <a:gd name="connsiteX8" fmla="*/ 0 w 2114558"/>
                <a:gd name="connsiteY8" fmla="*/ 906459 h 1036320"/>
                <a:gd name="connsiteX9" fmla="*/ 0 w 2114558"/>
                <a:gd name="connsiteY9" fmla="*/ 129861 h 1036320"/>
                <a:gd name="connsiteX0" fmla="*/ 0 w 2114560"/>
                <a:gd name="connsiteY0" fmla="*/ 129861 h 1036320"/>
                <a:gd name="connsiteX1" fmla="*/ 129861 w 2114560"/>
                <a:gd name="connsiteY1" fmla="*/ 0 h 1036320"/>
                <a:gd name="connsiteX2" fmla="*/ 1576810 w 2114560"/>
                <a:gd name="connsiteY2" fmla="*/ 0 h 1036320"/>
                <a:gd name="connsiteX3" fmla="*/ 1778109 w 2114560"/>
                <a:gd name="connsiteY3" fmla="*/ 148911 h 1036320"/>
                <a:gd name="connsiteX4" fmla="*/ 2114550 w 2114560"/>
                <a:gd name="connsiteY4" fmla="*/ 509588 h 1036320"/>
                <a:gd name="connsiteX5" fmla="*/ 1706671 w 2114560"/>
                <a:gd name="connsiteY5" fmla="*/ 906459 h 1036320"/>
                <a:gd name="connsiteX6" fmla="*/ 1576810 w 2114560"/>
                <a:gd name="connsiteY6" fmla="*/ 1036320 h 1036320"/>
                <a:gd name="connsiteX7" fmla="*/ 129861 w 2114560"/>
                <a:gd name="connsiteY7" fmla="*/ 1036320 h 1036320"/>
                <a:gd name="connsiteX8" fmla="*/ 0 w 2114560"/>
                <a:gd name="connsiteY8" fmla="*/ 906459 h 1036320"/>
                <a:gd name="connsiteX9" fmla="*/ 0 w 2114560"/>
                <a:gd name="connsiteY9" fmla="*/ 129861 h 1036320"/>
                <a:gd name="connsiteX0" fmla="*/ 0 w 2114567"/>
                <a:gd name="connsiteY0" fmla="*/ 129861 h 1036320"/>
                <a:gd name="connsiteX1" fmla="*/ 129861 w 2114567"/>
                <a:gd name="connsiteY1" fmla="*/ 0 h 1036320"/>
                <a:gd name="connsiteX2" fmla="*/ 1576810 w 2114567"/>
                <a:gd name="connsiteY2" fmla="*/ 0 h 1036320"/>
                <a:gd name="connsiteX3" fmla="*/ 1778109 w 2114567"/>
                <a:gd name="connsiteY3" fmla="*/ 148911 h 1036320"/>
                <a:gd name="connsiteX4" fmla="*/ 2114550 w 2114567"/>
                <a:gd name="connsiteY4" fmla="*/ 509588 h 1036320"/>
                <a:gd name="connsiteX5" fmla="*/ 1706671 w 2114567"/>
                <a:gd name="connsiteY5" fmla="*/ 906459 h 1036320"/>
                <a:gd name="connsiteX6" fmla="*/ 1576810 w 2114567"/>
                <a:gd name="connsiteY6" fmla="*/ 1036320 h 1036320"/>
                <a:gd name="connsiteX7" fmla="*/ 129861 w 2114567"/>
                <a:gd name="connsiteY7" fmla="*/ 1036320 h 1036320"/>
                <a:gd name="connsiteX8" fmla="*/ 0 w 2114567"/>
                <a:gd name="connsiteY8" fmla="*/ 906459 h 1036320"/>
                <a:gd name="connsiteX9" fmla="*/ 0 w 2114567"/>
                <a:gd name="connsiteY9" fmla="*/ 129861 h 1036320"/>
                <a:gd name="connsiteX0" fmla="*/ 0 w 2114568"/>
                <a:gd name="connsiteY0" fmla="*/ 129861 h 1036320"/>
                <a:gd name="connsiteX1" fmla="*/ 129861 w 2114568"/>
                <a:gd name="connsiteY1" fmla="*/ 0 h 1036320"/>
                <a:gd name="connsiteX2" fmla="*/ 1576810 w 2114568"/>
                <a:gd name="connsiteY2" fmla="*/ 0 h 1036320"/>
                <a:gd name="connsiteX3" fmla="*/ 1782872 w 2114568"/>
                <a:gd name="connsiteY3" fmla="*/ 129861 h 1036320"/>
                <a:gd name="connsiteX4" fmla="*/ 2114550 w 2114568"/>
                <a:gd name="connsiteY4" fmla="*/ 509588 h 1036320"/>
                <a:gd name="connsiteX5" fmla="*/ 1706671 w 2114568"/>
                <a:gd name="connsiteY5" fmla="*/ 906459 h 1036320"/>
                <a:gd name="connsiteX6" fmla="*/ 1576810 w 2114568"/>
                <a:gd name="connsiteY6" fmla="*/ 1036320 h 1036320"/>
                <a:gd name="connsiteX7" fmla="*/ 129861 w 2114568"/>
                <a:gd name="connsiteY7" fmla="*/ 1036320 h 1036320"/>
                <a:gd name="connsiteX8" fmla="*/ 0 w 2114568"/>
                <a:gd name="connsiteY8" fmla="*/ 906459 h 1036320"/>
                <a:gd name="connsiteX9" fmla="*/ 0 w 2114568"/>
                <a:gd name="connsiteY9" fmla="*/ 129861 h 1036320"/>
                <a:gd name="connsiteX0" fmla="*/ 0 w 2114568"/>
                <a:gd name="connsiteY0" fmla="*/ 129861 h 1036320"/>
                <a:gd name="connsiteX1" fmla="*/ 129861 w 2114568"/>
                <a:gd name="connsiteY1" fmla="*/ 0 h 1036320"/>
                <a:gd name="connsiteX2" fmla="*/ 1576810 w 2114568"/>
                <a:gd name="connsiteY2" fmla="*/ 0 h 1036320"/>
                <a:gd name="connsiteX3" fmla="*/ 1782872 w 2114568"/>
                <a:gd name="connsiteY3" fmla="*/ 129861 h 1036320"/>
                <a:gd name="connsiteX4" fmla="*/ 2114550 w 2114568"/>
                <a:gd name="connsiteY4" fmla="*/ 509588 h 1036320"/>
                <a:gd name="connsiteX5" fmla="*/ 1706671 w 2114568"/>
                <a:gd name="connsiteY5" fmla="*/ 906459 h 1036320"/>
                <a:gd name="connsiteX6" fmla="*/ 1576810 w 2114568"/>
                <a:gd name="connsiteY6" fmla="*/ 1036320 h 1036320"/>
                <a:gd name="connsiteX7" fmla="*/ 129861 w 2114568"/>
                <a:gd name="connsiteY7" fmla="*/ 1036320 h 1036320"/>
                <a:gd name="connsiteX8" fmla="*/ 0 w 2114568"/>
                <a:gd name="connsiteY8" fmla="*/ 906459 h 1036320"/>
                <a:gd name="connsiteX9" fmla="*/ 0 w 2114568"/>
                <a:gd name="connsiteY9" fmla="*/ 129861 h 1036320"/>
                <a:gd name="connsiteX0" fmla="*/ 0 w 2114571"/>
                <a:gd name="connsiteY0" fmla="*/ 129861 h 1036320"/>
                <a:gd name="connsiteX1" fmla="*/ 129861 w 2114571"/>
                <a:gd name="connsiteY1" fmla="*/ 0 h 1036320"/>
                <a:gd name="connsiteX2" fmla="*/ 1576810 w 2114571"/>
                <a:gd name="connsiteY2" fmla="*/ 0 h 1036320"/>
                <a:gd name="connsiteX3" fmla="*/ 1811447 w 2114571"/>
                <a:gd name="connsiteY3" fmla="*/ 120336 h 1036320"/>
                <a:gd name="connsiteX4" fmla="*/ 2114550 w 2114571"/>
                <a:gd name="connsiteY4" fmla="*/ 509588 h 1036320"/>
                <a:gd name="connsiteX5" fmla="*/ 1706671 w 2114571"/>
                <a:gd name="connsiteY5" fmla="*/ 906459 h 1036320"/>
                <a:gd name="connsiteX6" fmla="*/ 1576810 w 2114571"/>
                <a:gd name="connsiteY6" fmla="*/ 1036320 h 1036320"/>
                <a:gd name="connsiteX7" fmla="*/ 129861 w 2114571"/>
                <a:gd name="connsiteY7" fmla="*/ 1036320 h 1036320"/>
                <a:gd name="connsiteX8" fmla="*/ 0 w 2114571"/>
                <a:gd name="connsiteY8" fmla="*/ 906459 h 1036320"/>
                <a:gd name="connsiteX9" fmla="*/ 0 w 2114571"/>
                <a:gd name="connsiteY9" fmla="*/ 129861 h 1036320"/>
                <a:gd name="connsiteX0" fmla="*/ 0 w 2114571"/>
                <a:gd name="connsiteY0" fmla="*/ 129861 h 1036320"/>
                <a:gd name="connsiteX1" fmla="*/ 129861 w 2114571"/>
                <a:gd name="connsiteY1" fmla="*/ 0 h 1036320"/>
                <a:gd name="connsiteX2" fmla="*/ 1576810 w 2114571"/>
                <a:gd name="connsiteY2" fmla="*/ 0 h 1036320"/>
                <a:gd name="connsiteX3" fmla="*/ 1811447 w 2114571"/>
                <a:gd name="connsiteY3" fmla="*/ 120336 h 1036320"/>
                <a:gd name="connsiteX4" fmla="*/ 2114550 w 2114571"/>
                <a:gd name="connsiteY4" fmla="*/ 509588 h 1036320"/>
                <a:gd name="connsiteX5" fmla="*/ 1706671 w 2114571"/>
                <a:gd name="connsiteY5" fmla="*/ 906459 h 1036320"/>
                <a:gd name="connsiteX6" fmla="*/ 1576810 w 2114571"/>
                <a:gd name="connsiteY6" fmla="*/ 1036320 h 1036320"/>
                <a:gd name="connsiteX7" fmla="*/ 129861 w 2114571"/>
                <a:gd name="connsiteY7" fmla="*/ 1036320 h 1036320"/>
                <a:gd name="connsiteX8" fmla="*/ 0 w 2114571"/>
                <a:gd name="connsiteY8" fmla="*/ 906459 h 1036320"/>
                <a:gd name="connsiteX9" fmla="*/ 0 w 2114571"/>
                <a:gd name="connsiteY9" fmla="*/ 129861 h 1036320"/>
                <a:gd name="connsiteX0" fmla="*/ 0 w 2114581"/>
                <a:gd name="connsiteY0" fmla="*/ 129861 h 1036320"/>
                <a:gd name="connsiteX1" fmla="*/ 129861 w 2114581"/>
                <a:gd name="connsiteY1" fmla="*/ 0 h 1036320"/>
                <a:gd name="connsiteX2" fmla="*/ 1576810 w 2114581"/>
                <a:gd name="connsiteY2" fmla="*/ 0 h 1036320"/>
                <a:gd name="connsiteX3" fmla="*/ 1811447 w 2114581"/>
                <a:gd name="connsiteY3" fmla="*/ 120336 h 1036320"/>
                <a:gd name="connsiteX4" fmla="*/ 2114550 w 2114581"/>
                <a:gd name="connsiteY4" fmla="*/ 509588 h 1036320"/>
                <a:gd name="connsiteX5" fmla="*/ 1706671 w 2114581"/>
                <a:gd name="connsiteY5" fmla="*/ 906459 h 1036320"/>
                <a:gd name="connsiteX6" fmla="*/ 1576810 w 2114581"/>
                <a:gd name="connsiteY6" fmla="*/ 1036320 h 1036320"/>
                <a:gd name="connsiteX7" fmla="*/ 129861 w 2114581"/>
                <a:gd name="connsiteY7" fmla="*/ 1036320 h 1036320"/>
                <a:gd name="connsiteX8" fmla="*/ 0 w 2114581"/>
                <a:gd name="connsiteY8" fmla="*/ 906459 h 1036320"/>
                <a:gd name="connsiteX9" fmla="*/ 0 w 2114581"/>
                <a:gd name="connsiteY9" fmla="*/ 129861 h 1036320"/>
                <a:gd name="connsiteX0" fmla="*/ 0 w 2114586"/>
                <a:gd name="connsiteY0" fmla="*/ 129861 h 1036320"/>
                <a:gd name="connsiteX1" fmla="*/ 129861 w 2114586"/>
                <a:gd name="connsiteY1" fmla="*/ 0 h 1036320"/>
                <a:gd name="connsiteX2" fmla="*/ 1576810 w 2114586"/>
                <a:gd name="connsiteY2" fmla="*/ 0 h 1036320"/>
                <a:gd name="connsiteX3" fmla="*/ 1811447 w 2114586"/>
                <a:gd name="connsiteY3" fmla="*/ 120336 h 1036320"/>
                <a:gd name="connsiteX4" fmla="*/ 2114550 w 2114586"/>
                <a:gd name="connsiteY4" fmla="*/ 509588 h 1036320"/>
                <a:gd name="connsiteX5" fmla="*/ 1706671 w 2114586"/>
                <a:gd name="connsiteY5" fmla="*/ 906459 h 1036320"/>
                <a:gd name="connsiteX6" fmla="*/ 1576810 w 2114586"/>
                <a:gd name="connsiteY6" fmla="*/ 1036320 h 1036320"/>
                <a:gd name="connsiteX7" fmla="*/ 129861 w 2114586"/>
                <a:gd name="connsiteY7" fmla="*/ 1036320 h 1036320"/>
                <a:gd name="connsiteX8" fmla="*/ 0 w 2114586"/>
                <a:gd name="connsiteY8" fmla="*/ 906459 h 1036320"/>
                <a:gd name="connsiteX9" fmla="*/ 0 w 2114586"/>
                <a:gd name="connsiteY9" fmla="*/ 129861 h 1036320"/>
                <a:gd name="connsiteX0" fmla="*/ 0 w 2114586"/>
                <a:gd name="connsiteY0" fmla="*/ 129861 h 1036320"/>
                <a:gd name="connsiteX1" fmla="*/ 129861 w 2114586"/>
                <a:gd name="connsiteY1" fmla="*/ 0 h 1036320"/>
                <a:gd name="connsiteX2" fmla="*/ 1576810 w 2114586"/>
                <a:gd name="connsiteY2" fmla="*/ 0 h 1036320"/>
                <a:gd name="connsiteX3" fmla="*/ 1811447 w 2114586"/>
                <a:gd name="connsiteY3" fmla="*/ 120336 h 1036320"/>
                <a:gd name="connsiteX4" fmla="*/ 2114550 w 2114586"/>
                <a:gd name="connsiteY4" fmla="*/ 509588 h 1036320"/>
                <a:gd name="connsiteX5" fmla="*/ 1706671 w 2114586"/>
                <a:gd name="connsiteY5" fmla="*/ 906459 h 1036320"/>
                <a:gd name="connsiteX6" fmla="*/ 1576810 w 2114586"/>
                <a:gd name="connsiteY6" fmla="*/ 1036320 h 1036320"/>
                <a:gd name="connsiteX7" fmla="*/ 129861 w 2114586"/>
                <a:gd name="connsiteY7" fmla="*/ 1036320 h 1036320"/>
                <a:gd name="connsiteX8" fmla="*/ 0 w 2114586"/>
                <a:gd name="connsiteY8" fmla="*/ 906459 h 1036320"/>
                <a:gd name="connsiteX9" fmla="*/ 0 w 2114586"/>
                <a:gd name="connsiteY9" fmla="*/ 129861 h 1036320"/>
                <a:gd name="connsiteX0" fmla="*/ 0 w 2114586"/>
                <a:gd name="connsiteY0" fmla="*/ 129861 h 1036320"/>
                <a:gd name="connsiteX1" fmla="*/ 129861 w 2114586"/>
                <a:gd name="connsiteY1" fmla="*/ 0 h 1036320"/>
                <a:gd name="connsiteX2" fmla="*/ 1576810 w 2114586"/>
                <a:gd name="connsiteY2" fmla="*/ 0 h 1036320"/>
                <a:gd name="connsiteX3" fmla="*/ 1811447 w 2114586"/>
                <a:gd name="connsiteY3" fmla="*/ 120336 h 1036320"/>
                <a:gd name="connsiteX4" fmla="*/ 2114550 w 2114586"/>
                <a:gd name="connsiteY4" fmla="*/ 509588 h 1036320"/>
                <a:gd name="connsiteX5" fmla="*/ 1706671 w 2114586"/>
                <a:gd name="connsiteY5" fmla="*/ 906459 h 1036320"/>
                <a:gd name="connsiteX6" fmla="*/ 1576810 w 2114586"/>
                <a:gd name="connsiteY6" fmla="*/ 1036320 h 1036320"/>
                <a:gd name="connsiteX7" fmla="*/ 129861 w 2114586"/>
                <a:gd name="connsiteY7" fmla="*/ 1036320 h 1036320"/>
                <a:gd name="connsiteX8" fmla="*/ 0 w 2114586"/>
                <a:gd name="connsiteY8" fmla="*/ 906459 h 1036320"/>
                <a:gd name="connsiteX9" fmla="*/ 0 w 2114586"/>
                <a:gd name="connsiteY9" fmla="*/ 129861 h 1036320"/>
                <a:gd name="connsiteX0" fmla="*/ 0 w 2114586"/>
                <a:gd name="connsiteY0" fmla="*/ 129861 h 1036320"/>
                <a:gd name="connsiteX1" fmla="*/ 129861 w 2114586"/>
                <a:gd name="connsiteY1" fmla="*/ 0 h 1036320"/>
                <a:gd name="connsiteX2" fmla="*/ 1576810 w 2114586"/>
                <a:gd name="connsiteY2" fmla="*/ 0 h 1036320"/>
                <a:gd name="connsiteX3" fmla="*/ 1811447 w 2114586"/>
                <a:gd name="connsiteY3" fmla="*/ 120336 h 1036320"/>
                <a:gd name="connsiteX4" fmla="*/ 2114550 w 2114586"/>
                <a:gd name="connsiteY4" fmla="*/ 509588 h 1036320"/>
                <a:gd name="connsiteX5" fmla="*/ 1749534 w 2114586"/>
                <a:gd name="connsiteY5" fmla="*/ 930271 h 1036320"/>
                <a:gd name="connsiteX6" fmla="*/ 1576810 w 2114586"/>
                <a:gd name="connsiteY6" fmla="*/ 1036320 h 1036320"/>
                <a:gd name="connsiteX7" fmla="*/ 129861 w 2114586"/>
                <a:gd name="connsiteY7" fmla="*/ 1036320 h 1036320"/>
                <a:gd name="connsiteX8" fmla="*/ 0 w 2114586"/>
                <a:gd name="connsiteY8" fmla="*/ 906459 h 1036320"/>
                <a:gd name="connsiteX9" fmla="*/ 0 w 2114586"/>
                <a:gd name="connsiteY9" fmla="*/ 129861 h 1036320"/>
                <a:gd name="connsiteX0" fmla="*/ 0 w 2114586"/>
                <a:gd name="connsiteY0" fmla="*/ 129861 h 1036320"/>
                <a:gd name="connsiteX1" fmla="*/ 129861 w 2114586"/>
                <a:gd name="connsiteY1" fmla="*/ 0 h 1036320"/>
                <a:gd name="connsiteX2" fmla="*/ 1576810 w 2114586"/>
                <a:gd name="connsiteY2" fmla="*/ 0 h 1036320"/>
                <a:gd name="connsiteX3" fmla="*/ 1811447 w 2114586"/>
                <a:gd name="connsiteY3" fmla="*/ 120336 h 1036320"/>
                <a:gd name="connsiteX4" fmla="*/ 2114550 w 2114586"/>
                <a:gd name="connsiteY4" fmla="*/ 509588 h 1036320"/>
                <a:gd name="connsiteX5" fmla="*/ 1749534 w 2114586"/>
                <a:gd name="connsiteY5" fmla="*/ 930271 h 1036320"/>
                <a:gd name="connsiteX6" fmla="*/ 1576810 w 2114586"/>
                <a:gd name="connsiteY6" fmla="*/ 1036320 h 1036320"/>
                <a:gd name="connsiteX7" fmla="*/ 129861 w 2114586"/>
                <a:gd name="connsiteY7" fmla="*/ 1036320 h 1036320"/>
                <a:gd name="connsiteX8" fmla="*/ 0 w 2114586"/>
                <a:gd name="connsiteY8" fmla="*/ 906459 h 1036320"/>
                <a:gd name="connsiteX9" fmla="*/ 0 w 2114586"/>
                <a:gd name="connsiteY9" fmla="*/ 129861 h 1036320"/>
                <a:gd name="connsiteX0" fmla="*/ 0 w 2114586"/>
                <a:gd name="connsiteY0" fmla="*/ 129861 h 1036320"/>
                <a:gd name="connsiteX1" fmla="*/ 129861 w 2114586"/>
                <a:gd name="connsiteY1" fmla="*/ 0 h 1036320"/>
                <a:gd name="connsiteX2" fmla="*/ 1576810 w 2114586"/>
                <a:gd name="connsiteY2" fmla="*/ 0 h 1036320"/>
                <a:gd name="connsiteX3" fmla="*/ 1811447 w 2114586"/>
                <a:gd name="connsiteY3" fmla="*/ 120336 h 1036320"/>
                <a:gd name="connsiteX4" fmla="*/ 2114550 w 2114586"/>
                <a:gd name="connsiteY4" fmla="*/ 509588 h 1036320"/>
                <a:gd name="connsiteX5" fmla="*/ 1749534 w 2114586"/>
                <a:gd name="connsiteY5" fmla="*/ 930271 h 1036320"/>
                <a:gd name="connsiteX6" fmla="*/ 1576810 w 2114586"/>
                <a:gd name="connsiteY6" fmla="*/ 1036320 h 1036320"/>
                <a:gd name="connsiteX7" fmla="*/ 129861 w 2114586"/>
                <a:gd name="connsiteY7" fmla="*/ 1036320 h 1036320"/>
                <a:gd name="connsiteX8" fmla="*/ 0 w 2114586"/>
                <a:gd name="connsiteY8" fmla="*/ 906459 h 1036320"/>
                <a:gd name="connsiteX9" fmla="*/ 0 w 2114586"/>
                <a:gd name="connsiteY9" fmla="*/ 129861 h 1036320"/>
                <a:gd name="connsiteX0" fmla="*/ 0 w 2114598"/>
                <a:gd name="connsiteY0" fmla="*/ 129861 h 1036320"/>
                <a:gd name="connsiteX1" fmla="*/ 129861 w 2114598"/>
                <a:gd name="connsiteY1" fmla="*/ 0 h 1036320"/>
                <a:gd name="connsiteX2" fmla="*/ 1576810 w 2114598"/>
                <a:gd name="connsiteY2" fmla="*/ 0 h 1036320"/>
                <a:gd name="connsiteX3" fmla="*/ 1811447 w 2114598"/>
                <a:gd name="connsiteY3" fmla="*/ 120336 h 1036320"/>
                <a:gd name="connsiteX4" fmla="*/ 2114550 w 2114598"/>
                <a:gd name="connsiteY4" fmla="*/ 509588 h 1036320"/>
                <a:gd name="connsiteX5" fmla="*/ 1782871 w 2114598"/>
                <a:gd name="connsiteY5" fmla="*/ 939796 h 1036320"/>
                <a:gd name="connsiteX6" fmla="*/ 1576810 w 2114598"/>
                <a:gd name="connsiteY6" fmla="*/ 1036320 h 1036320"/>
                <a:gd name="connsiteX7" fmla="*/ 129861 w 2114598"/>
                <a:gd name="connsiteY7" fmla="*/ 1036320 h 1036320"/>
                <a:gd name="connsiteX8" fmla="*/ 0 w 2114598"/>
                <a:gd name="connsiteY8" fmla="*/ 906459 h 1036320"/>
                <a:gd name="connsiteX9" fmla="*/ 0 w 2114598"/>
                <a:gd name="connsiteY9" fmla="*/ 129861 h 1036320"/>
                <a:gd name="connsiteX0" fmla="*/ 0 w 2114598"/>
                <a:gd name="connsiteY0" fmla="*/ 129861 h 1036320"/>
                <a:gd name="connsiteX1" fmla="*/ 129861 w 2114598"/>
                <a:gd name="connsiteY1" fmla="*/ 0 h 1036320"/>
                <a:gd name="connsiteX2" fmla="*/ 1576810 w 2114598"/>
                <a:gd name="connsiteY2" fmla="*/ 0 h 1036320"/>
                <a:gd name="connsiteX3" fmla="*/ 1811447 w 2114598"/>
                <a:gd name="connsiteY3" fmla="*/ 120336 h 1036320"/>
                <a:gd name="connsiteX4" fmla="*/ 2114550 w 2114598"/>
                <a:gd name="connsiteY4" fmla="*/ 509588 h 1036320"/>
                <a:gd name="connsiteX5" fmla="*/ 1782871 w 2114598"/>
                <a:gd name="connsiteY5" fmla="*/ 939796 h 1036320"/>
                <a:gd name="connsiteX6" fmla="*/ 1576810 w 2114598"/>
                <a:gd name="connsiteY6" fmla="*/ 1036320 h 1036320"/>
                <a:gd name="connsiteX7" fmla="*/ 129861 w 2114598"/>
                <a:gd name="connsiteY7" fmla="*/ 1036320 h 1036320"/>
                <a:gd name="connsiteX8" fmla="*/ 0 w 2114598"/>
                <a:gd name="connsiteY8" fmla="*/ 906459 h 1036320"/>
                <a:gd name="connsiteX9" fmla="*/ 0 w 2114598"/>
                <a:gd name="connsiteY9" fmla="*/ 129861 h 1036320"/>
                <a:gd name="connsiteX0" fmla="*/ 0 w 2114614"/>
                <a:gd name="connsiteY0" fmla="*/ 129861 h 1036320"/>
                <a:gd name="connsiteX1" fmla="*/ 129861 w 2114614"/>
                <a:gd name="connsiteY1" fmla="*/ 0 h 1036320"/>
                <a:gd name="connsiteX2" fmla="*/ 1576810 w 2114614"/>
                <a:gd name="connsiteY2" fmla="*/ 0 h 1036320"/>
                <a:gd name="connsiteX3" fmla="*/ 1811447 w 2114614"/>
                <a:gd name="connsiteY3" fmla="*/ 120336 h 1036320"/>
                <a:gd name="connsiteX4" fmla="*/ 2114550 w 2114614"/>
                <a:gd name="connsiteY4" fmla="*/ 509588 h 1036320"/>
                <a:gd name="connsiteX5" fmla="*/ 1782871 w 2114614"/>
                <a:gd name="connsiteY5" fmla="*/ 939796 h 1036320"/>
                <a:gd name="connsiteX6" fmla="*/ 1576810 w 2114614"/>
                <a:gd name="connsiteY6" fmla="*/ 1036320 h 1036320"/>
                <a:gd name="connsiteX7" fmla="*/ 129861 w 2114614"/>
                <a:gd name="connsiteY7" fmla="*/ 1036320 h 1036320"/>
                <a:gd name="connsiteX8" fmla="*/ 0 w 2114614"/>
                <a:gd name="connsiteY8" fmla="*/ 906459 h 1036320"/>
                <a:gd name="connsiteX9" fmla="*/ 0 w 2114614"/>
                <a:gd name="connsiteY9" fmla="*/ 129861 h 1036320"/>
                <a:gd name="connsiteX0" fmla="*/ 0 w 2114586"/>
                <a:gd name="connsiteY0" fmla="*/ 129861 h 1036320"/>
                <a:gd name="connsiteX1" fmla="*/ 129861 w 2114586"/>
                <a:gd name="connsiteY1" fmla="*/ 0 h 1036320"/>
                <a:gd name="connsiteX2" fmla="*/ 1576810 w 2114586"/>
                <a:gd name="connsiteY2" fmla="*/ 0 h 1036320"/>
                <a:gd name="connsiteX3" fmla="*/ 1811447 w 2114586"/>
                <a:gd name="connsiteY3" fmla="*/ 120336 h 1036320"/>
                <a:gd name="connsiteX4" fmla="*/ 2114550 w 2114586"/>
                <a:gd name="connsiteY4" fmla="*/ 509588 h 1036320"/>
                <a:gd name="connsiteX5" fmla="*/ 1782871 w 2114586"/>
                <a:gd name="connsiteY5" fmla="*/ 939796 h 1036320"/>
                <a:gd name="connsiteX6" fmla="*/ 1576810 w 2114586"/>
                <a:gd name="connsiteY6" fmla="*/ 1036320 h 1036320"/>
                <a:gd name="connsiteX7" fmla="*/ 129861 w 2114586"/>
                <a:gd name="connsiteY7" fmla="*/ 1036320 h 1036320"/>
                <a:gd name="connsiteX8" fmla="*/ 0 w 2114586"/>
                <a:gd name="connsiteY8" fmla="*/ 906459 h 1036320"/>
                <a:gd name="connsiteX9" fmla="*/ 0 w 2114586"/>
                <a:gd name="connsiteY9" fmla="*/ 129861 h 1036320"/>
                <a:gd name="connsiteX0" fmla="*/ 0 w 2114586"/>
                <a:gd name="connsiteY0" fmla="*/ 129861 h 1036320"/>
                <a:gd name="connsiteX1" fmla="*/ 129861 w 2114586"/>
                <a:gd name="connsiteY1" fmla="*/ 0 h 1036320"/>
                <a:gd name="connsiteX2" fmla="*/ 1576810 w 2114586"/>
                <a:gd name="connsiteY2" fmla="*/ 0 h 1036320"/>
                <a:gd name="connsiteX3" fmla="*/ 1811447 w 2114586"/>
                <a:gd name="connsiteY3" fmla="*/ 120336 h 1036320"/>
                <a:gd name="connsiteX4" fmla="*/ 2114550 w 2114586"/>
                <a:gd name="connsiteY4" fmla="*/ 509588 h 1036320"/>
                <a:gd name="connsiteX5" fmla="*/ 1806683 w 2114586"/>
                <a:gd name="connsiteY5" fmla="*/ 944558 h 1036320"/>
                <a:gd name="connsiteX6" fmla="*/ 1576810 w 2114586"/>
                <a:gd name="connsiteY6" fmla="*/ 1036320 h 1036320"/>
                <a:gd name="connsiteX7" fmla="*/ 129861 w 2114586"/>
                <a:gd name="connsiteY7" fmla="*/ 1036320 h 1036320"/>
                <a:gd name="connsiteX8" fmla="*/ 0 w 2114586"/>
                <a:gd name="connsiteY8" fmla="*/ 906459 h 1036320"/>
                <a:gd name="connsiteX9" fmla="*/ 0 w 2114586"/>
                <a:gd name="connsiteY9" fmla="*/ 129861 h 1036320"/>
                <a:gd name="connsiteX0" fmla="*/ 0 w 2114731"/>
                <a:gd name="connsiteY0" fmla="*/ 129861 h 1036320"/>
                <a:gd name="connsiteX1" fmla="*/ 129861 w 2114731"/>
                <a:gd name="connsiteY1" fmla="*/ 0 h 1036320"/>
                <a:gd name="connsiteX2" fmla="*/ 1576810 w 2114731"/>
                <a:gd name="connsiteY2" fmla="*/ 0 h 1036320"/>
                <a:gd name="connsiteX3" fmla="*/ 1811447 w 2114731"/>
                <a:gd name="connsiteY3" fmla="*/ 120336 h 1036320"/>
                <a:gd name="connsiteX4" fmla="*/ 2114550 w 2114731"/>
                <a:gd name="connsiteY4" fmla="*/ 509588 h 1036320"/>
                <a:gd name="connsiteX5" fmla="*/ 1806683 w 2114731"/>
                <a:gd name="connsiteY5" fmla="*/ 944558 h 1036320"/>
                <a:gd name="connsiteX6" fmla="*/ 1576810 w 2114731"/>
                <a:gd name="connsiteY6" fmla="*/ 1036320 h 1036320"/>
                <a:gd name="connsiteX7" fmla="*/ 129861 w 2114731"/>
                <a:gd name="connsiteY7" fmla="*/ 1036320 h 1036320"/>
                <a:gd name="connsiteX8" fmla="*/ 0 w 2114731"/>
                <a:gd name="connsiteY8" fmla="*/ 906459 h 1036320"/>
                <a:gd name="connsiteX9" fmla="*/ 0 w 2114731"/>
                <a:gd name="connsiteY9" fmla="*/ 129861 h 1036320"/>
                <a:gd name="connsiteX0" fmla="*/ 0 w 2143202"/>
                <a:gd name="connsiteY0" fmla="*/ 129861 h 1036320"/>
                <a:gd name="connsiteX1" fmla="*/ 129861 w 2143202"/>
                <a:gd name="connsiteY1" fmla="*/ 0 h 1036320"/>
                <a:gd name="connsiteX2" fmla="*/ 1576810 w 2143202"/>
                <a:gd name="connsiteY2" fmla="*/ 0 h 1036320"/>
                <a:gd name="connsiteX3" fmla="*/ 1811447 w 2143202"/>
                <a:gd name="connsiteY3" fmla="*/ 120336 h 1036320"/>
                <a:gd name="connsiteX4" fmla="*/ 2143125 w 2143202"/>
                <a:gd name="connsiteY4" fmla="*/ 509588 h 1036320"/>
                <a:gd name="connsiteX5" fmla="*/ 1806683 w 2143202"/>
                <a:gd name="connsiteY5" fmla="*/ 944558 h 1036320"/>
                <a:gd name="connsiteX6" fmla="*/ 1576810 w 2143202"/>
                <a:gd name="connsiteY6" fmla="*/ 1036320 h 1036320"/>
                <a:gd name="connsiteX7" fmla="*/ 129861 w 2143202"/>
                <a:gd name="connsiteY7" fmla="*/ 1036320 h 1036320"/>
                <a:gd name="connsiteX8" fmla="*/ 0 w 2143202"/>
                <a:gd name="connsiteY8" fmla="*/ 906459 h 1036320"/>
                <a:gd name="connsiteX9" fmla="*/ 0 w 2143202"/>
                <a:gd name="connsiteY9" fmla="*/ 129861 h 1036320"/>
                <a:gd name="connsiteX0" fmla="*/ 0 w 2143202"/>
                <a:gd name="connsiteY0" fmla="*/ 129861 h 1036320"/>
                <a:gd name="connsiteX1" fmla="*/ 129861 w 2143202"/>
                <a:gd name="connsiteY1" fmla="*/ 0 h 1036320"/>
                <a:gd name="connsiteX2" fmla="*/ 1576810 w 2143202"/>
                <a:gd name="connsiteY2" fmla="*/ 0 h 1036320"/>
                <a:gd name="connsiteX3" fmla="*/ 1840022 w 2143202"/>
                <a:gd name="connsiteY3" fmla="*/ 107636 h 1036320"/>
                <a:gd name="connsiteX4" fmla="*/ 2143125 w 2143202"/>
                <a:gd name="connsiteY4" fmla="*/ 509588 h 1036320"/>
                <a:gd name="connsiteX5" fmla="*/ 1806683 w 2143202"/>
                <a:gd name="connsiteY5" fmla="*/ 944558 h 1036320"/>
                <a:gd name="connsiteX6" fmla="*/ 1576810 w 2143202"/>
                <a:gd name="connsiteY6" fmla="*/ 1036320 h 1036320"/>
                <a:gd name="connsiteX7" fmla="*/ 129861 w 2143202"/>
                <a:gd name="connsiteY7" fmla="*/ 1036320 h 1036320"/>
                <a:gd name="connsiteX8" fmla="*/ 0 w 2143202"/>
                <a:gd name="connsiteY8" fmla="*/ 906459 h 1036320"/>
                <a:gd name="connsiteX9" fmla="*/ 0 w 2143202"/>
                <a:gd name="connsiteY9" fmla="*/ 129861 h 10363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143202" h="1036320">
                  <a:moveTo>
                    <a:pt x="0" y="129861"/>
                  </a:moveTo>
                  <a:cubicBezTo>
                    <a:pt x="0" y="58141"/>
                    <a:pt x="58141" y="0"/>
                    <a:pt x="129861" y="0"/>
                  </a:cubicBezTo>
                  <a:lnTo>
                    <a:pt x="1576810" y="0"/>
                  </a:lnTo>
                  <a:cubicBezTo>
                    <a:pt x="1648530" y="0"/>
                    <a:pt x="1782872" y="69254"/>
                    <a:pt x="1840022" y="107636"/>
                  </a:cubicBezTo>
                  <a:cubicBezTo>
                    <a:pt x="2052180" y="223100"/>
                    <a:pt x="2145278" y="375075"/>
                    <a:pt x="2143125" y="509588"/>
                  </a:cubicBezTo>
                  <a:cubicBezTo>
                    <a:pt x="2145278" y="633941"/>
                    <a:pt x="2104568" y="794805"/>
                    <a:pt x="1806683" y="944558"/>
                  </a:cubicBezTo>
                  <a:cubicBezTo>
                    <a:pt x="1720959" y="1021040"/>
                    <a:pt x="1648530" y="1036320"/>
                    <a:pt x="1576810" y="1036320"/>
                  </a:cubicBezTo>
                  <a:lnTo>
                    <a:pt x="129861" y="1036320"/>
                  </a:lnTo>
                  <a:cubicBezTo>
                    <a:pt x="58141" y="1036320"/>
                    <a:pt x="0" y="978179"/>
                    <a:pt x="0" y="906459"/>
                  </a:cubicBezTo>
                  <a:lnTo>
                    <a:pt x="0" y="129861"/>
                  </a:lnTo>
                  <a:close/>
                </a:path>
              </a:pathLst>
            </a:custGeom>
            <a:solidFill>
              <a:srgbClr val="FFB8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6" name="圆角矩形 25"/>
            <p:cNvSpPr/>
            <p:nvPr/>
          </p:nvSpPr>
          <p:spPr>
            <a:xfrm rot="5400000" flipH="1">
              <a:off x="7087693" y="4390860"/>
              <a:ext cx="2017131" cy="975360"/>
            </a:xfrm>
            <a:custGeom>
              <a:avLst/>
              <a:gdLst>
                <a:gd name="connsiteX0" fmla="*/ 0 w 1706671"/>
                <a:gd name="connsiteY0" fmla="*/ 129861 h 1036320"/>
                <a:gd name="connsiteX1" fmla="*/ 129861 w 1706671"/>
                <a:gd name="connsiteY1" fmla="*/ 0 h 1036320"/>
                <a:gd name="connsiteX2" fmla="*/ 1576810 w 1706671"/>
                <a:gd name="connsiteY2" fmla="*/ 0 h 1036320"/>
                <a:gd name="connsiteX3" fmla="*/ 1706671 w 1706671"/>
                <a:gd name="connsiteY3" fmla="*/ 129861 h 1036320"/>
                <a:gd name="connsiteX4" fmla="*/ 1706671 w 1706671"/>
                <a:gd name="connsiteY4" fmla="*/ 906459 h 1036320"/>
                <a:gd name="connsiteX5" fmla="*/ 1576810 w 1706671"/>
                <a:gd name="connsiteY5" fmla="*/ 1036320 h 1036320"/>
                <a:gd name="connsiteX6" fmla="*/ 129861 w 1706671"/>
                <a:gd name="connsiteY6" fmla="*/ 1036320 h 1036320"/>
                <a:gd name="connsiteX7" fmla="*/ 0 w 1706671"/>
                <a:gd name="connsiteY7" fmla="*/ 906459 h 1036320"/>
                <a:gd name="connsiteX8" fmla="*/ 0 w 1706671"/>
                <a:gd name="connsiteY8" fmla="*/ 129861 h 1036320"/>
                <a:gd name="connsiteX0" fmla="*/ 0 w 2114558"/>
                <a:gd name="connsiteY0" fmla="*/ 129861 h 1036320"/>
                <a:gd name="connsiteX1" fmla="*/ 129861 w 2114558"/>
                <a:gd name="connsiteY1" fmla="*/ 0 h 1036320"/>
                <a:gd name="connsiteX2" fmla="*/ 1576810 w 2114558"/>
                <a:gd name="connsiteY2" fmla="*/ 0 h 1036320"/>
                <a:gd name="connsiteX3" fmla="*/ 1706671 w 2114558"/>
                <a:gd name="connsiteY3" fmla="*/ 129861 h 1036320"/>
                <a:gd name="connsiteX4" fmla="*/ 2114550 w 2114558"/>
                <a:gd name="connsiteY4" fmla="*/ 509588 h 1036320"/>
                <a:gd name="connsiteX5" fmla="*/ 1706671 w 2114558"/>
                <a:gd name="connsiteY5" fmla="*/ 906459 h 1036320"/>
                <a:gd name="connsiteX6" fmla="*/ 1576810 w 2114558"/>
                <a:gd name="connsiteY6" fmla="*/ 1036320 h 1036320"/>
                <a:gd name="connsiteX7" fmla="*/ 129861 w 2114558"/>
                <a:gd name="connsiteY7" fmla="*/ 1036320 h 1036320"/>
                <a:gd name="connsiteX8" fmla="*/ 0 w 2114558"/>
                <a:gd name="connsiteY8" fmla="*/ 906459 h 1036320"/>
                <a:gd name="connsiteX9" fmla="*/ 0 w 2114558"/>
                <a:gd name="connsiteY9" fmla="*/ 129861 h 1036320"/>
                <a:gd name="connsiteX0" fmla="*/ 0 w 2114560"/>
                <a:gd name="connsiteY0" fmla="*/ 129861 h 1036320"/>
                <a:gd name="connsiteX1" fmla="*/ 129861 w 2114560"/>
                <a:gd name="connsiteY1" fmla="*/ 0 h 1036320"/>
                <a:gd name="connsiteX2" fmla="*/ 1576810 w 2114560"/>
                <a:gd name="connsiteY2" fmla="*/ 0 h 1036320"/>
                <a:gd name="connsiteX3" fmla="*/ 1778109 w 2114560"/>
                <a:gd name="connsiteY3" fmla="*/ 148911 h 1036320"/>
                <a:gd name="connsiteX4" fmla="*/ 2114550 w 2114560"/>
                <a:gd name="connsiteY4" fmla="*/ 509588 h 1036320"/>
                <a:gd name="connsiteX5" fmla="*/ 1706671 w 2114560"/>
                <a:gd name="connsiteY5" fmla="*/ 906459 h 1036320"/>
                <a:gd name="connsiteX6" fmla="*/ 1576810 w 2114560"/>
                <a:gd name="connsiteY6" fmla="*/ 1036320 h 1036320"/>
                <a:gd name="connsiteX7" fmla="*/ 129861 w 2114560"/>
                <a:gd name="connsiteY7" fmla="*/ 1036320 h 1036320"/>
                <a:gd name="connsiteX8" fmla="*/ 0 w 2114560"/>
                <a:gd name="connsiteY8" fmla="*/ 906459 h 1036320"/>
                <a:gd name="connsiteX9" fmla="*/ 0 w 2114560"/>
                <a:gd name="connsiteY9" fmla="*/ 129861 h 1036320"/>
                <a:gd name="connsiteX0" fmla="*/ 0 w 2114567"/>
                <a:gd name="connsiteY0" fmla="*/ 129861 h 1036320"/>
                <a:gd name="connsiteX1" fmla="*/ 129861 w 2114567"/>
                <a:gd name="connsiteY1" fmla="*/ 0 h 1036320"/>
                <a:gd name="connsiteX2" fmla="*/ 1576810 w 2114567"/>
                <a:gd name="connsiteY2" fmla="*/ 0 h 1036320"/>
                <a:gd name="connsiteX3" fmla="*/ 1778109 w 2114567"/>
                <a:gd name="connsiteY3" fmla="*/ 148911 h 1036320"/>
                <a:gd name="connsiteX4" fmla="*/ 2114550 w 2114567"/>
                <a:gd name="connsiteY4" fmla="*/ 509588 h 1036320"/>
                <a:gd name="connsiteX5" fmla="*/ 1706671 w 2114567"/>
                <a:gd name="connsiteY5" fmla="*/ 906459 h 1036320"/>
                <a:gd name="connsiteX6" fmla="*/ 1576810 w 2114567"/>
                <a:gd name="connsiteY6" fmla="*/ 1036320 h 1036320"/>
                <a:gd name="connsiteX7" fmla="*/ 129861 w 2114567"/>
                <a:gd name="connsiteY7" fmla="*/ 1036320 h 1036320"/>
                <a:gd name="connsiteX8" fmla="*/ 0 w 2114567"/>
                <a:gd name="connsiteY8" fmla="*/ 906459 h 1036320"/>
                <a:gd name="connsiteX9" fmla="*/ 0 w 2114567"/>
                <a:gd name="connsiteY9" fmla="*/ 129861 h 1036320"/>
                <a:gd name="connsiteX0" fmla="*/ 0 w 2114568"/>
                <a:gd name="connsiteY0" fmla="*/ 129861 h 1036320"/>
                <a:gd name="connsiteX1" fmla="*/ 129861 w 2114568"/>
                <a:gd name="connsiteY1" fmla="*/ 0 h 1036320"/>
                <a:gd name="connsiteX2" fmla="*/ 1576810 w 2114568"/>
                <a:gd name="connsiteY2" fmla="*/ 0 h 1036320"/>
                <a:gd name="connsiteX3" fmla="*/ 1782872 w 2114568"/>
                <a:gd name="connsiteY3" fmla="*/ 129861 h 1036320"/>
                <a:gd name="connsiteX4" fmla="*/ 2114550 w 2114568"/>
                <a:gd name="connsiteY4" fmla="*/ 509588 h 1036320"/>
                <a:gd name="connsiteX5" fmla="*/ 1706671 w 2114568"/>
                <a:gd name="connsiteY5" fmla="*/ 906459 h 1036320"/>
                <a:gd name="connsiteX6" fmla="*/ 1576810 w 2114568"/>
                <a:gd name="connsiteY6" fmla="*/ 1036320 h 1036320"/>
                <a:gd name="connsiteX7" fmla="*/ 129861 w 2114568"/>
                <a:gd name="connsiteY7" fmla="*/ 1036320 h 1036320"/>
                <a:gd name="connsiteX8" fmla="*/ 0 w 2114568"/>
                <a:gd name="connsiteY8" fmla="*/ 906459 h 1036320"/>
                <a:gd name="connsiteX9" fmla="*/ 0 w 2114568"/>
                <a:gd name="connsiteY9" fmla="*/ 129861 h 1036320"/>
                <a:gd name="connsiteX0" fmla="*/ 0 w 2114568"/>
                <a:gd name="connsiteY0" fmla="*/ 129861 h 1036320"/>
                <a:gd name="connsiteX1" fmla="*/ 129861 w 2114568"/>
                <a:gd name="connsiteY1" fmla="*/ 0 h 1036320"/>
                <a:gd name="connsiteX2" fmla="*/ 1576810 w 2114568"/>
                <a:gd name="connsiteY2" fmla="*/ 0 h 1036320"/>
                <a:gd name="connsiteX3" fmla="*/ 1782872 w 2114568"/>
                <a:gd name="connsiteY3" fmla="*/ 129861 h 1036320"/>
                <a:gd name="connsiteX4" fmla="*/ 2114550 w 2114568"/>
                <a:gd name="connsiteY4" fmla="*/ 509588 h 1036320"/>
                <a:gd name="connsiteX5" fmla="*/ 1706671 w 2114568"/>
                <a:gd name="connsiteY5" fmla="*/ 906459 h 1036320"/>
                <a:gd name="connsiteX6" fmla="*/ 1576810 w 2114568"/>
                <a:gd name="connsiteY6" fmla="*/ 1036320 h 1036320"/>
                <a:gd name="connsiteX7" fmla="*/ 129861 w 2114568"/>
                <a:gd name="connsiteY7" fmla="*/ 1036320 h 1036320"/>
                <a:gd name="connsiteX8" fmla="*/ 0 w 2114568"/>
                <a:gd name="connsiteY8" fmla="*/ 906459 h 1036320"/>
                <a:gd name="connsiteX9" fmla="*/ 0 w 2114568"/>
                <a:gd name="connsiteY9" fmla="*/ 129861 h 1036320"/>
                <a:gd name="connsiteX0" fmla="*/ 0 w 2114571"/>
                <a:gd name="connsiteY0" fmla="*/ 129861 h 1036320"/>
                <a:gd name="connsiteX1" fmla="*/ 129861 w 2114571"/>
                <a:gd name="connsiteY1" fmla="*/ 0 h 1036320"/>
                <a:gd name="connsiteX2" fmla="*/ 1576810 w 2114571"/>
                <a:gd name="connsiteY2" fmla="*/ 0 h 1036320"/>
                <a:gd name="connsiteX3" fmla="*/ 1811447 w 2114571"/>
                <a:gd name="connsiteY3" fmla="*/ 120336 h 1036320"/>
                <a:gd name="connsiteX4" fmla="*/ 2114550 w 2114571"/>
                <a:gd name="connsiteY4" fmla="*/ 509588 h 1036320"/>
                <a:gd name="connsiteX5" fmla="*/ 1706671 w 2114571"/>
                <a:gd name="connsiteY5" fmla="*/ 906459 h 1036320"/>
                <a:gd name="connsiteX6" fmla="*/ 1576810 w 2114571"/>
                <a:gd name="connsiteY6" fmla="*/ 1036320 h 1036320"/>
                <a:gd name="connsiteX7" fmla="*/ 129861 w 2114571"/>
                <a:gd name="connsiteY7" fmla="*/ 1036320 h 1036320"/>
                <a:gd name="connsiteX8" fmla="*/ 0 w 2114571"/>
                <a:gd name="connsiteY8" fmla="*/ 906459 h 1036320"/>
                <a:gd name="connsiteX9" fmla="*/ 0 w 2114571"/>
                <a:gd name="connsiteY9" fmla="*/ 129861 h 1036320"/>
                <a:gd name="connsiteX0" fmla="*/ 0 w 2114571"/>
                <a:gd name="connsiteY0" fmla="*/ 129861 h 1036320"/>
                <a:gd name="connsiteX1" fmla="*/ 129861 w 2114571"/>
                <a:gd name="connsiteY1" fmla="*/ 0 h 1036320"/>
                <a:gd name="connsiteX2" fmla="*/ 1576810 w 2114571"/>
                <a:gd name="connsiteY2" fmla="*/ 0 h 1036320"/>
                <a:gd name="connsiteX3" fmla="*/ 1811447 w 2114571"/>
                <a:gd name="connsiteY3" fmla="*/ 120336 h 1036320"/>
                <a:gd name="connsiteX4" fmla="*/ 2114550 w 2114571"/>
                <a:gd name="connsiteY4" fmla="*/ 509588 h 1036320"/>
                <a:gd name="connsiteX5" fmla="*/ 1706671 w 2114571"/>
                <a:gd name="connsiteY5" fmla="*/ 906459 h 1036320"/>
                <a:gd name="connsiteX6" fmla="*/ 1576810 w 2114571"/>
                <a:gd name="connsiteY6" fmla="*/ 1036320 h 1036320"/>
                <a:gd name="connsiteX7" fmla="*/ 129861 w 2114571"/>
                <a:gd name="connsiteY7" fmla="*/ 1036320 h 1036320"/>
                <a:gd name="connsiteX8" fmla="*/ 0 w 2114571"/>
                <a:gd name="connsiteY8" fmla="*/ 906459 h 1036320"/>
                <a:gd name="connsiteX9" fmla="*/ 0 w 2114571"/>
                <a:gd name="connsiteY9" fmla="*/ 129861 h 1036320"/>
                <a:gd name="connsiteX0" fmla="*/ 0 w 2114581"/>
                <a:gd name="connsiteY0" fmla="*/ 129861 h 1036320"/>
                <a:gd name="connsiteX1" fmla="*/ 129861 w 2114581"/>
                <a:gd name="connsiteY1" fmla="*/ 0 h 1036320"/>
                <a:gd name="connsiteX2" fmla="*/ 1576810 w 2114581"/>
                <a:gd name="connsiteY2" fmla="*/ 0 h 1036320"/>
                <a:gd name="connsiteX3" fmla="*/ 1811447 w 2114581"/>
                <a:gd name="connsiteY3" fmla="*/ 120336 h 1036320"/>
                <a:gd name="connsiteX4" fmla="*/ 2114550 w 2114581"/>
                <a:gd name="connsiteY4" fmla="*/ 509588 h 1036320"/>
                <a:gd name="connsiteX5" fmla="*/ 1706671 w 2114581"/>
                <a:gd name="connsiteY5" fmla="*/ 906459 h 1036320"/>
                <a:gd name="connsiteX6" fmla="*/ 1576810 w 2114581"/>
                <a:gd name="connsiteY6" fmla="*/ 1036320 h 1036320"/>
                <a:gd name="connsiteX7" fmla="*/ 129861 w 2114581"/>
                <a:gd name="connsiteY7" fmla="*/ 1036320 h 1036320"/>
                <a:gd name="connsiteX8" fmla="*/ 0 w 2114581"/>
                <a:gd name="connsiteY8" fmla="*/ 906459 h 1036320"/>
                <a:gd name="connsiteX9" fmla="*/ 0 w 2114581"/>
                <a:gd name="connsiteY9" fmla="*/ 129861 h 1036320"/>
                <a:gd name="connsiteX0" fmla="*/ 0 w 2114586"/>
                <a:gd name="connsiteY0" fmla="*/ 129861 h 1036320"/>
                <a:gd name="connsiteX1" fmla="*/ 129861 w 2114586"/>
                <a:gd name="connsiteY1" fmla="*/ 0 h 1036320"/>
                <a:gd name="connsiteX2" fmla="*/ 1576810 w 2114586"/>
                <a:gd name="connsiteY2" fmla="*/ 0 h 1036320"/>
                <a:gd name="connsiteX3" fmla="*/ 1811447 w 2114586"/>
                <a:gd name="connsiteY3" fmla="*/ 120336 h 1036320"/>
                <a:gd name="connsiteX4" fmla="*/ 2114550 w 2114586"/>
                <a:gd name="connsiteY4" fmla="*/ 509588 h 1036320"/>
                <a:gd name="connsiteX5" fmla="*/ 1706671 w 2114586"/>
                <a:gd name="connsiteY5" fmla="*/ 906459 h 1036320"/>
                <a:gd name="connsiteX6" fmla="*/ 1576810 w 2114586"/>
                <a:gd name="connsiteY6" fmla="*/ 1036320 h 1036320"/>
                <a:gd name="connsiteX7" fmla="*/ 129861 w 2114586"/>
                <a:gd name="connsiteY7" fmla="*/ 1036320 h 1036320"/>
                <a:gd name="connsiteX8" fmla="*/ 0 w 2114586"/>
                <a:gd name="connsiteY8" fmla="*/ 906459 h 1036320"/>
                <a:gd name="connsiteX9" fmla="*/ 0 w 2114586"/>
                <a:gd name="connsiteY9" fmla="*/ 129861 h 1036320"/>
                <a:gd name="connsiteX0" fmla="*/ 0 w 2114586"/>
                <a:gd name="connsiteY0" fmla="*/ 129861 h 1036320"/>
                <a:gd name="connsiteX1" fmla="*/ 129861 w 2114586"/>
                <a:gd name="connsiteY1" fmla="*/ 0 h 1036320"/>
                <a:gd name="connsiteX2" fmla="*/ 1576810 w 2114586"/>
                <a:gd name="connsiteY2" fmla="*/ 0 h 1036320"/>
                <a:gd name="connsiteX3" fmla="*/ 1811447 w 2114586"/>
                <a:gd name="connsiteY3" fmla="*/ 120336 h 1036320"/>
                <a:gd name="connsiteX4" fmla="*/ 2114550 w 2114586"/>
                <a:gd name="connsiteY4" fmla="*/ 509588 h 1036320"/>
                <a:gd name="connsiteX5" fmla="*/ 1706671 w 2114586"/>
                <a:gd name="connsiteY5" fmla="*/ 906459 h 1036320"/>
                <a:gd name="connsiteX6" fmla="*/ 1576810 w 2114586"/>
                <a:gd name="connsiteY6" fmla="*/ 1036320 h 1036320"/>
                <a:gd name="connsiteX7" fmla="*/ 129861 w 2114586"/>
                <a:gd name="connsiteY7" fmla="*/ 1036320 h 1036320"/>
                <a:gd name="connsiteX8" fmla="*/ 0 w 2114586"/>
                <a:gd name="connsiteY8" fmla="*/ 906459 h 1036320"/>
                <a:gd name="connsiteX9" fmla="*/ 0 w 2114586"/>
                <a:gd name="connsiteY9" fmla="*/ 129861 h 1036320"/>
                <a:gd name="connsiteX0" fmla="*/ 0 w 2114586"/>
                <a:gd name="connsiteY0" fmla="*/ 129861 h 1036320"/>
                <a:gd name="connsiteX1" fmla="*/ 129861 w 2114586"/>
                <a:gd name="connsiteY1" fmla="*/ 0 h 1036320"/>
                <a:gd name="connsiteX2" fmla="*/ 1576810 w 2114586"/>
                <a:gd name="connsiteY2" fmla="*/ 0 h 1036320"/>
                <a:gd name="connsiteX3" fmla="*/ 1811447 w 2114586"/>
                <a:gd name="connsiteY3" fmla="*/ 120336 h 1036320"/>
                <a:gd name="connsiteX4" fmla="*/ 2114550 w 2114586"/>
                <a:gd name="connsiteY4" fmla="*/ 509588 h 1036320"/>
                <a:gd name="connsiteX5" fmla="*/ 1706671 w 2114586"/>
                <a:gd name="connsiteY5" fmla="*/ 906459 h 1036320"/>
                <a:gd name="connsiteX6" fmla="*/ 1576810 w 2114586"/>
                <a:gd name="connsiteY6" fmla="*/ 1036320 h 1036320"/>
                <a:gd name="connsiteX7" fmla="*/ 129861 w 2114586"/>
                <a:gd name="connsiteY7" fmla="*/ 1036320 h 1036320"/>
                <a:gd name="connsiteX8" fmla="*/ 0 w 2114586"/>
                <a:gd name="connsiteY8" fmla="*/ 906459 h 1036320"/>
                <a:gd name="connsiteX9" fmla="*/ 0 w 2114586"/>
                <a:gd name="connsiteY9" fmla="*/ 129861 h 1036320"/>
                <a:gd name="connsiteX0" fmla="*/ 0 w 2114586"/>
                <a:gd name="connsiteY0" fmla="*/ 129861 h 1036320"/>
                <a:gd name="connsiteX1" fmla="*/ 129861 w 2114586"/>
                <a:gd name="connsiteY1" fmla="*/ 0 h 1036320"/>
                <a:gd name="connsiteX2" fmla="*/ 1576810 w 2114586"/>
                <a:gd name="connsiteY2" fmla="*/ 0 h 1036320"/>
                <a:gd name="connsiteX3" fmla="*/ 1811447 w 2114586"/>
                <a:gd name="connsiteY3" fmla="*/ 120336 h 1036320"/>
                <a:gd name="connsiteX4" fmla="*/ 2114550 w 2114586"/>
                <a:gd name="connsiteY4" fmla="*/ 509588 h 1036320"/>
                <a:gd name="connsiteX5" fmla="*/ 1749534 w 2114586"/>
                <a:gd name="connsiteY5" fmla="*/ 930271 h 1036320"/>
                <a:gd name="connsiteX6" fmla="*/ 1576810 w 2114586"/>
                <a:gd name="connsiteY6" fmla="*/ 1036320 h 1036320"/>
                <a:gd name="connsiteX7" fmla="*/ 129861 w 2114586"/>
                <a:gd name="connsiteY7" fmla="*/ 1036320 h 1036320"/>
                <a:gd name="connsiteX8" fmla="*/ 0 w 2114586"/>
                <a:gd name="connsiteY8" fmla="*/ 906459 h 1036320"/>
                <a:gd name="connsiteX9" fmla="*/ 0 w 2114586"/>
                <a:gd name="connsiteY9" fmla="*/ 129861 h 1036320"/>
                <a:gd name="connsiteX0" fmla="*/ 0 w 2114586"/>
                <a:gd name="connsiteY0" fmla="*/ 129861 h 1036320"/>
                <a:gd name="connsiteX1" fmla="*/ 129861 w 2114586"/>
                <a:gd name="connsiteY1" fmla="*/ 0 h 1036320"/>
                <a:gd name="connsiteX2" fmla="*/ 1576810 w 2114586"/>
                <a:gd name="connsiteY2" fmla="*/ 0 h 1036320"/>
                <a:gd name="connsiteX3" fmla="*/ 1811447 w 2114586"/>
                <a:gd name="connsiteY3" fmla="*/ 120336 h 1036320"/>
                <a:gd name="connsiteX4" fmla="*/ 2114550 w 2114586"/>
                <a:gd name="connsiteY4" fmla="*/ 509588 h 1036320"/>
                <a:gd name="connsiteX5" fmla="*/ 1749534 w 2114586"/>
                <a:gd name="connsiteY5" fmla="*/ 930271 h 1036320"/>
                <a:gd name="connsiteX6" fmla="*/ 1576810 w 2114586"/>
                <a:gd name="connsiteY6" fmla="*/ 1036320 h 1036320"/>
                <a:gd name="connsiteX7" fmla="*/ 129861 w 2114586"/>
                <a:gd name="connsiteY7" fmla="*/ 1036320 h 1036320"/>
                <a:gd name="connsiteX8" fmla="*/ 0 w 2114586"/>
                <a:gd name="connsiteY8" fmla="*/ 906459 h 1036320"/>
                <a:gd name="connsiteX9" fmla="*/ 0 w 2114586"/>
                <a:gd name="connsiteY9" fmla="*/ 129861 h 1036320"/>
                <a:gd name="connsiteX0" fmla="*/ 0 w 2114586"/>
                <a:gd name="connsiteY0" fmla="*/ 129861 h 1036320"/>
                <a:gd name="connsiteX1" fmla="*/ 129861 w 2114586"/>
                <a:gd name="connsiteY1" fmla="*/ 0 h 1036320"/>
                <a:gd name="connsiteX2" fmla="*/ 1576810 w 2114586"/>
                <a:gd name="connsiteY2" fmla="*/ 0 h 1036320"/>
                <a:gd name="connsiteX3" fmla="*/ 1811447 w 2114586"/>
                <a:gd name="connsiteY3" fmla="*/ 120336 h 1036320"/>
                <a:gd name="connsiteX4" fmla="*/ 2114550 w 2114586"/>
                <a:gd name="connsiteY4" fmla="*/ 509588 h 1036320"/>
                <a:gd name="connsiteX5" fmla="*/ 1749534 w 2114586"/>
                <a:gd name="connsiteY5" fmla="*/ 930271 h 1036320"/>
                <a:gd name="connsiteX6" fmla="*/ 1576810 w 2114586"/>
                <a:gd name="connsiteY6" fmla="*/ 1036320 h 1036320"/>
                <a:gd name="connsiteX7" fmla="*/ 129861 w 2114586"/>
                <a:gd name="connsiteY7" fmla="*/ 1036320 h 1036320"/>
                <a:gd name="connsiteX8" fmla="*/ 0 w 2114586"/>
                <a:gd name="connsiteY8" fmla="*/ 906459 h 1036320"/>
                <a:gd name="connsiteX9" fmla="*/ 0 w 2114586"/>
                <a:gd name="connsiteY9" fmla="*/ 129861 h 1036320"/>
                <a:gd name="connsiteX0" fmla="*/ 0 w 2114598"/>
                <a:gd name="connsiteY0" fmla="*/ 129861 h 1036320"/>
                <a:gd name="connsiteX1" fmla="*/ 129861 w 2114598"/>
                <a:gd name="connsiteY1" fmla="*/ 0 h 1036320"/>
                <a:gd name="connsiteX2" fmla="*/ 1576810 w 2114598"/>
                <a:gd name="connsiteY2" fmla="*/ 0 h 1036320"/>
                <a:gd name="connsiteX3" fmla="*/ 1811447 w 2114598"/>
                <a:gd name="connsiteY3" fmla="*/ 120336 h 1036320"/>
                <a:gd name="connsiteX4" fmla="*/ 2114550 w 2114598"/>
                <a:gd name="connsiteY4" fmla="*/ 509588 h 1036320"/>
                <a:gd name="connsiteX5" fmla="*/ 1782871 w 2114598"/>
                <a:gd name="connsiteY5" fmla="*/ 939796 h 1036320"/>
                <a:gd name="connsiteX6" fmla="*/ 1576810 w 2114598"/>
                <a:gd name="connsiteY6" fmla="*/ 1036320 h 1036320"/>
                <a:gd name="connsiteX7" fmla="*/ 129861 w 2114598"/>
                <a:gd name="connsiteY7" fmla="*/ 1036320 h 1036320"/>
                <a:gd name="connsiteX8" fmla="*/ 0 w 2114598"/>
                <a:gd name="connsiteY8" fmla="*/ 906459 h 1036320"/>
                <a:gd name="connsiteX9" fmla="*/ 0 w 2114598"/>
                <a:gd name="connsiteY9" fmla="*/ 129861 h 1036320"/>
                <a:gd name="connsiteX0" fmla="*/ 0 w 2114598"/>
                <a:gd name="connsiteY0" fmla="*/ 129861 h 1036320"/>
                <a:gd name="connsiteX1" fmla="*/ 129861 w 2114598"/>
                <a:gd name="connsiteY1" fmla="*/ 0 h 1036320"/>
                <a:gd name="connsiteX2" fmla="*/ 1576810 w 2114598"/>
                <a:gd name="connsiteY2" fmla="*/ 0 h 1036320"/>
                <a:gd name="connsiteX3" fmla="*/ 1811447 w 2114598"/>
                <a:gd name="connsiteY3" fmla="*/ 120336 h 1036320"/>
                <a:gd name="connsiteX4" fmla="*/ 2114550 w 2114598"/>
                <a:gd name="connsiteY4" fmla="*/ 509588 h 1036320"/>
                <a:gd name="connsiteX5" fmla="*/ 1782871 w 2114598"/>
                <a:gd name="connsiteY5" fmla="*/ 939796 h 1036320"/>
                <a:gd name="connsiteX6" fmla="*/ 1576810 w 2114598"/>
                <a:gd name="connsiteY6" fmla="*/ 1036320 h 1036320"/>
                <a:gd name="connsiteX7" fmla="*/ 129861 w 2114598"/>
                <a:gd name="connsiteY7" fmla="*/ 1036320 h 1036320"/>
                <a:gd name="connsiteX8" fmla="*/ 0 w 2114598"/>
                <a:gd name="connsiteY8" fmla="*/ 906459 h 1036320"/>
                <a:gd name="connsiteX9" fmla="*/ 0 w 2114598"/>
                <a:gd name="connsiteY9" fmla="*/ 129861 h 1036320"/>
                <a:gd name="connsiteX0" fmla="*/ 0 w 2114614"/>
                <a:gd name="connsiteY0" fmla="*/ 129861 h 1036320"/>
                <a:gd name="connsiteX1" fmla="*/ 129861 w 2114614"/>
                <a:gd name="connsiteY1" fmla="*/ 0 h 1036320"/>
                <a:gd name="connsiteX2" fmla="*/ 1576810 w 2114614"/>
                <a:gd name="connsiteY2" fmla="*/ 0 h 1036320"/>
                <a:gd name="connsiteX3" fmla="*/ 1811447 w 2114614"/>
                <a:gd name="connsiteY3" fmla="*/ 120336 h 1036320"/>
                <a:gd name="connsiteX4" fmla="*/ 2114550 w 2114614"/>
                <a:gd name="connsiteY4" fmla="*/ 509588 h 1036320"/>
                <a:gd name="connsiteX5" fmla="*/ 1782871 w 2114614"/>
                <a:gd name="connsiteY5" fmla="*/ 939796 h 1036320"/>
                <a:gd name="connsiteX6" fmla="*/ 1576810 w 2114614"/>
                <a:gd name="connsiteY6" fmla="*/ 1036320 h 1036320"/>
                <a:gd name="connsiteX7" fmla="*/ 129861 w 2114614"/>
                <a:gd name="connsiteY7" fmla="*/ 1036320 h 1036320"/>
                <a:gd name="connsiteX8" fmla="*/ 0 w 2114614"/>
                <a:gd name="connsiteY8" fmla="*/ 906459 h 1036320"/>
                <a:gd name="connsiteX9" fmla="*/ 0 w 2114614"/>
                <a:gd name="connsiteY9" fmla="*/ 129861 h 1036320"/>
                <a:gd name="connsiteX0" fmla="*/ 0 w 2114586"/>
                <a:gd name="connsiteY0" fmla="*/ 129861 h 1036320"/>
                <a:gd name="connsiteX1" fmla="*/ 129861 w 2114586"/>
                <a:gd name="connsiteY1" fmla="*/ 0 h 1036320"/>
                <a:gd name="connsiteX2" fmla="*/ 1576810 w 2114586"/>
                <a:gd name="connsiteY2" fmla="*/ 0 h 1036320"/>
                <a:gd name="connsiteX3" fmla="*/ 1811447 w 2114586"/>
                <a:gd name="connsiteY3" fmla="*/ 120336 h 1036320"/>
                <a:gd name="connsiteX4" fmla="*/ 2114550 w 2114586"/>
                <a:gd name="connsiteY4" fmla="*/ 509588 h 1036320"/>
                <a:gd name="connsiteX5" fmla="*/ 1782871 w 2114586"/>
                <a:gd name="connsiteY5" fmla="*/ 939796 h 1036320"/>
                <a:gd name="connsiteX6" fmla="*/ 1576810 w 2114586"/>
                <a:gd name="connsiteY6" fmla="*/ 1036320 h 1036320"/>
                <a:gd name="connsiteX7" fmla="*/ 129861 w 2114586"/>
                <a:gd name="connsiteY7" fmla="*/ 1036320 h 1036320"/>
                <a:gd name="connsiteX8" fmla="*/ 0 w 2114586"/>
                <a:gd name="connsiteY8" fmla="*/ 906459 h 1036320"/>
                <a:gd name="connsiteX9" fmla="*/ 0 w 2114586"/>
                <a:gd name="connsiteY9" fmla="*/ 129861 h 1036320"/>
                <a:gd name="connsiteX0" fmla="*/ 0 w 2114586"/>
                <a:gd name="connsiteY0" fmla="*/ 129861 h 1036320"/>
                <a:gd name="connsiteX1" fmla="*/ 129861 w 2114586"/>
                <a:gd name="connsiteY1" fmla="*/ 0 h 1036320"/>
                <a:gd name="connsiteX2" fmla="*/ 1576810 w 2114586"/>
                <a:gd name="connsiteY2" fmla="*/ 0 h 1036320"/>
                <a:gd name="connsiteX3" fmla="*/ 1811447 w 2114586"/>
                <a:gd name="connsiteY3" fmla="*/ 120336 h 1036320"/>
                <a:gd name="connsiteX4" fmla="*/ 2114550 w 2114586"/>
                <a:gd name="connsiteY4" fmla="*/ 509588 h 1036320"/>
                <a:gd name="connsiteX5" fmla="*/ 1806683 w 2114586"/>
                <a:gd name="connsiteY5" fmla="*/ 944558 h 1036320"/>
                <a:gd name="connsiteX6" fmla="*/ 1576810 w 2114586"/>
                <a:gd name="connsiteY6" fmla="*/ 1036320 h 1036320"/>
                <a:gd name="connsiteX7" fmla="*/ 129861 w 2114586"/>
                <a:gd name="connsiteY7" fmla="*/ 1036320 h 1036320"/>
                <a:gd name="connsiteX8" fmla="*/ 0 w 2114586"/>
                <a:gd name="connsiteY8" fmla="*/ 906459 h 1036320"/>
                <a:gd name="connsiteX9" fmla="*/ 0 w 2114586"/>
                <a:gd name="connsiteY9" fmla="*/ 129861 h 1036320"/>
                <a:gd name="connsiteX0" fmla="*/ 0 w 2114731"/>
                <a:gd name="connsiteY0" fmla="*/ 129861 h 1036320"/>
                <a:gd name="connsiteX1" fmla="*/ 129861 w 2114731"/>
                <a:gd name="connsiteY1" fmla="*/ 0 h 1036320"/>
                <a:gd name="connsiteX2" fmla="*/ 1576810 w 2114731"/>
                <a:gd name="connsiteY2" fmla="*/ 0 h 1036320"/>
                <a:gd name="connsiteX3" fmla="*/ 1811447 w 2114731"/>
                <a:gd name="connsiteY3" fmla="*/ 120336 h 1036320"/>
                <a:gd name="connsiteX4" fmla="*/ 2114550 w 2114731"/>
                <a:gd name="connsiteY4" fmla="*/ 509588 h 1036320"/>
                <a:gd name="connsiteX5" fmla="*/ 1806683 w 2114731"/>
                <a:gd name="connsiteY5" fmla="*/ 944558 h 1036320"/>
                <a:gd name="connsiteX6" fmla="*/ 1576810 w 2114731"/>
                <a:gd name="connsiteY6" fmla="*/ 1036320 h 1036320"/>
                <a:gd name="connsiteX7" fmla="*/ 129861 w 2114731"/>
                <a:gd name="connsiteY7" fmla="*/ 1036320 h 1036320"/>
                <a:gd name="connsiteX8" fmla="*/ 0 w 2114731"/>
                <a:gd name="connsiteY8" fmla="*/ 906459 h 1036320"/>
                <a:gd name="connsiteX9" fmla="*/ 0 w 2114731"/>
                <a:gd name="connsiteY9" fmla="*/ 129861 h 1036320"/>
                <a:gd name="connsiteX0" fmla="*/ 0 w 2143202"/>
                <a:gd name="connsiteY0" fmla="*/ 129861 h 1036320"/>
                <a:gd name="connsiteX1" fmla="*/ 129861 w 2143202"/>
                <a:gd name="connsiteY1" fmla="*/ 0 h 1036320"/>
                <a:gd name="connsiteX2" fmla="*/ 1576810 w 2143202"/>
                <a:gd name="connsiteY2" fmla="*/ 0 h 1036320"/>
                <a:gd name="connsiteX3" fmla="*/ 1811447 w 2143202"/>
                <a:gd name="connsiteY3" fmla="*/ 120336 h 1036320"/>
                <a:gd name="connsiteX4" fmla="*/ 2143125 w 2143202"/>
                <a:gd name="connsiteY4" fmla="*/ 509588 h 1036320"/>
                <a:gd name="connsiteX5" fmla="*/ 1806683 w 2143202"/>
                <a:gd name="connsiteY5" fmla="*/ 944558 h 1036320"/>
                <a:gd name="connsiteX6" fmla="*/ 1576810 w 2143202"/>
                <a:gd name="connsiteY6" fmla="*/ 1036320 h 1036320"/>
                <a:gd name="connsiteX7" fmla="*/ 129861 w 2143202"/>
                <a:gd name="connsiteY7" fmla="*/ 1036320 h 1036320"/>
                <a:gd name="connsiteX8" fmla="*/ 0 w 2143202"/>
                <a:gd name="connsiteY8" fmla="*/ 906459 h 1036320"/>
                <a:gd name="connsiteX9" fmla="*/ 0 w 2143202"/>
                <a:gd name="connsiteY9" fmla="*/ 129861 h 1036320"/>
                <a:gd name="connsiteX0" fmla="*/ 0 w 2143202"/>
                <a:gd name="connsiteY0" fmla="*/ 129861 h 1036320"/>
                <a:gd name="connsiteX1" fmla="*/ 129861 w 2143202"/>
                <a:gd name="connsiteY1" fmla="*/ 0 h 1036320"/>
                <a:gd name="connsiteX2" fmla="*/ 1576810 w 2143202"/>
                <a:gd name="connsiteY2" fmla="*/ 0 h 1036320"/>
                <a:gd name="connsiteX3" fmla="*/ 1840022 w 2143202"/>
                <a:gd name="connsiteY3" fmla="*/ 107636 h 1036320"/>
                <a:gd name="connsiteX4" fmla="*/ 2143125 w 2143202"/>
                <a:gd name="connsiteY4" fmla="*/ 509588 h 1036320"/>
                <a:gd name="connsiteX5" fmla="*/ 1806683 w 2143202"/>
                <a:gd name="connsiteY5" fmla="*/ 944558 h 1036320"/>
                <a:gd name="connsiteX6" fmla="*/ 1576810 w 2143202"/>
                <a:gd name="connsiteY6" fmla="*/ 1036320 h 1036320"/>
                <a:gd name="connsiteX7" fmla="*/ 129861 w 2143202"/>
                <a:gd name="connsiteY7" fmla="*/ 1036320 h 1036320"/>
                <a:gd name="connsiteX8" fmla="*/ 0 w 2143202"/>
                <a:gd name="connsiteY8" fmla="*/ 906459 h 1036320"/>
                <a:gd name="connsiteX9" fmla="*/ 0 w 2143202"/>
                <a:gd name="connsiteY9" fmla="*/ 129861 h 10363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143202" h="1036320">
                  <a:moveTo>
                    <a:pt x="0" y="129861"/>
                  </a:moveTo>
                  <a:cubicBezTo>
                    <a:pt x="0" y="58141"/>
                    <a:pt x="58141" y="0"/>
                    <a:pt x="129861" y="0"/>
                  </a:cubicBezTo>
                  <a:lnTo>
                    <a:pt x="1576810" y="0"/>
                  </a:lnTo>
                  <a:cubicBezTo>
                    <a:pt x="1648530" y="0"/>
                    <a:pt x="1782872" y="69254"/>
                    <a:pt x="1840022" y="107636"/>
                  </a:cubicBezTo>
                  <a:cubicBezTo>
                    <a:pt x="2052180" y="223100"/>
                    <a:pt x="2145278" y="375075"/>
                    <a:pt x="2143125" y="509588"/>
                  </a:cubicBezTo>
                  <a:cubicBezTo>
                    <a:pt x="2145278" y="633941"/>
                    <a:pt x="2104568" y="794805"/>
                    <a:pt x="1806683" y="944558"/>
                  </a:cubicBezTo>
                  <a:cubicBezTo>
                    <a:pt x="1720959" y="1021040"/>
                    <a:pt x="1648530" y="1036320"/>
                    <a:pt x="1576810" y="1036320"/>
                  </a:cubicBezTo>
                  <a:lnTo>
                    <a:pt x="129861" y="1036320"/>
                  </a:lnTo>
                  <a:cubicBezTo>
                    <a:pt x="58141" y="1036320"/>
                    <a:pt x="0" y="978179"/>
                    <a:pt x="0" y="906459"/>
                  </a:cubicBezTo>
                  <a:lnTo>
                    <a:pt x="0" y="129861"/>
                  </a:lnTo>
                  <a:close/>
                </a:path>
              </a:pathLst>
            </a:custGeom>
            <a:solidFill>
              <a:srgbClr val="663A7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7" name="任意多边形 16"/>
            <p:cNvSpPr/>
            <p:nvPr/>
          </p:nvSpPr>
          <p:spPr>
            <a:xfrm rot="5400000" flipH="1">
              <a:off x="5541745" y="2869661"/>
              <a:ext cx="5109028" cy="1408957"/>
            </a:xfrm>
            <a:custGeom>
              <a:avLst/>
              <a:gdLst>
                <a:gd name="connsiteX0" fmla="*/ 5051503 w 5428342"/>
                <a:gd name="connsiteY0" fmla="*/ 225265 h 1497017"/>
                <a:gd name="connsiteX1" fmla="*/ 5175324 w 5428342"/>
                <a:gd name="connsiteY1" fmla="*/ 349086 h 1497017"/>
                <a:gd name="connsiteX2" fmla="*/ 5175324 w 5428342"/>
                <a:gd name="connsiteY2" fmla="*/ 748509 h 1497017"/>
                <a:gd name="connsiteX3" fmla="*/ 5174003 w 5428342"/>
                <a:gd name="connsiteY3" fmla="*/ 748509 h 1497017"/>
                <a:gd name="connsiteX4" fmla="*/ 5174003 w 5428342"/>
                <a:gd name="connsiteY4" fmla="*/ 748509 h 1497017"/>
                <a:gd name="connsiteX5" fmla="*/ 5175323 w 5428342"/>
                <a:gd name="connsiteY5" fmla="*/ 748509 h 1497017"/>
                <a:gd name="connsiteX6" fmla="*/ 5175323 w 5428342"/>
                <a:gd name="connsiteY6" fmla="*/ 1147932 h 1497017"/>
                <a:gd name="connsiteX7" fmla="*/ 5051502 w 5428342"/>
                <a:gd name="connsiteY7" fmla="*/ 1271753 h 1497017"/>
                <a:gd name="connsiteX8" fmla="*/ 4181935 w 5428342"/>
                <a:gd name="connsiteY8" fmla="*/ 1271753 h 1497017"/>
                <a:gd name="connsiteX9" fmla="*/ 3733494 w 5428342"/>
                <a:gd name="connsiteY9" fmla="*/ 1271753 h 1497017"/>
                <a:gd name="connsiteX10" fmla="*/ 3639436 w 5428342"/>
                <a:gd name="connsiteY10" fmla="*/ 1271753 h 1497017"/>
                <a:gd name="connsiteX11" fmla="*/ 3514076 w 5428342"/>
                <a:gd name="connsiteY11" fmla="*/ 1244454 h 1497017"/>
                <a:gd name="connsiteX12" fmla="*/ 3342954 w 5428342"/>
                <a:gd name="connsiteY12" fmla="*/ 1141461 h 1497017"/>
                <a:gd name="connsiteX13" fmla="*/ 3326962 w 5428342"/>
                <a:gd name="connsiteY13" fmla="*/ 1131780 h 1497017"/>
                <a:gd name="connsiteX14" fmla="*/ 2818407 w 5428342"/>
                <a:gd name="connsiteY14" fmla="*/ 838338 h 1497017"/>
                <a:gd name="connsiteX15" fmla="*/ 2609938 w 5428342"/>
                <a:gd name="connsiteY15" fmla="*/ 838338 h 1497017"/>
                <a:gd name="connsiteX16" fmla="*/ 1984645 w 5428342"/>
                <a:gd name="connsiteY16" fmla="*/ 1199139 h 1497017"/>
                <a:gd name="connsiteX17" fmla="*/ 1981719 w 5428342"/>
                <a:gd name="connsiteY17" fmla="*/ 1199139 h 1497017"/>
                <a:gd name="connsiteX18" fmla="*/ 1906428 w 5428342"/>
                <a:gd name="connsiteY18" fmla="*/ 1244454 h 1497017"/>
                <a:gd name="connsiteX19" fmla="*/ 1781068 w 5428342"/>
                <a:gd name="connsiteY19" fmla="*/ 1271753 h 1497017"/>
                <a:gd name="connsiteX20" fmla="*/ 1734358 w 5428342"/>
                <a:gd name="connsiteY20" fmla="*/ 1271753 h 1497017"/>
                <a:gd name="connsiteX21" fmla="*/ 1238568 w 5428342"/>
                <a:gd name="connsiteY21" fmla="*/ 1271753 h 1497017"/>
                <a:gd name="connsiteX22" fmla="*/ 376844 w 5428342"/>
                <a:gd name="connsiteY22" fmla="*/ 1271753 h 1497017"/>
                <a:gd name="connsiteX23" fmla="*/ 253023 w 5428342"/>
                <a:gd name="connsiteY23" fmla="*/ 1147932 h 1497017"/>
                <a:gd name="connsiteX24" fmla="*/ 253023 w 5428342"/>
                <a:gd name="connsiteY24" fmla="*/ 851378 h 1497017"/>
                <a:gd name="connsiteX25" fmla="*/ 252910 w 5428342"/>
                <a:gd name="connsiteY25" fmla="*/ 851378 h 1497017"/>
                <a:gd name="connsiteX26" fmla="*/ 252910 w 5428342"/>
                <a:gd name="connsiteY26" fmla="*/ 645638 h 1497017"/>
                <a:gd name="connsiteX27" fmla="*/ 253024 w 5428342"/>
                <a:gd name="connsiteY27" fmla="*/ 645638 h 1497017"/>
                <a:gd name="connsiteX28" fmla="*/ 253024 w 5428342"/>
                <a:gd name="connsiteY28" fmla="*/ 349086 h 1497017"/>
                <a:gd name="connsiteX29" fmla="*/ 376845 w 5428342"/>
                <a:gd name="connsiteY29" fmla="*/ 225265 h 1497017"/>
                <a:gd name="connsiteX30" fmla="*/ 1238569 w 5428342"/>
                <a:gd name="connsiteY30" fmla="*/ 225265 h 1497017"/>
                <a:gd name="connsiteX31" fmla="*/ 1734359 w 5428342"/>
                <a:gd name="connsiteY31" fmla="*/ 225265 h 1497017"/>
                <a:gd name="connsiteX32" fmla="*/ 1781069 w 5428342"/>
                <a:gd name="connsiteY32" fmla="*/ 225265 h 1497017"/>
                <a:gd name="connsiteX33" fmla="*/ 1906429 w 5428342"/>
                <a:gd name="connsiteY33" fmla="*/ 252564 h 1497017"/>
                <a:gd name="connsiteX34" fmla="*/ 1981720 w 5428342"/>
                <a:gd name="connsiteY34" fmla="*/ 297879 h 1497017"/>
                <a:gd name="connsiteX35" fmla="*/ 1984646 w 5428342"/>
                <a:gd name="connsiteY35" fmla="*/ 297879 h 1497017"/>
                <a:gd name="connsiteX36" fmla="*/ 2609939 w 5428342"/>
                <a:gd name="connsiteY36" fmla="*/ 658680 h 1497017"/>
                <a:gd name="connsiteX37" fmla="*/ 2818408 w 5428342"/>
                <a:gd name="connsiteY37" fmla="*/ 658680 h 1497017"/>
                <a:gd name="connsiteX38" fmla="*/ 3326963 w 5428342"/>
                <a:gd name="connsiteY38" fmla="*/ 365238 h 1497017"/>
                <a:gd name="connsiteX39" fmla="*/ 3342955 w 5428342"/>
                <a:gd name="connsiteY39" fmla="*/ 355557 h 1497017"/>
                <a:gd name="connsiteX40" fmla="*/ 3514076 w 5428342"/>
                <a:gd name="connsiteY40" fmla="*/ 252564 h 1497017"/>
                <a:gd name="connsiteX41" fmla="*/ 3639436 w 5428342"/>
                <a:gd name="connsiteY41" fmla="*/ 225265 h 1497017"/>
                <a:gd name="connsiteX42" fmla="*/ 3733495 w 5428342"/>
                <a:gd name="connsiteY42" fmla="*/ 225265 h 1497017"/>
                <a:gd name="connsiteX43" fmla="*/ 4181936 w 5428342"/>
                <a:gd name="connsiteY43" fmla="*/ 225265 h 1497017"/>
                <a:gd name="connsiteX44" fmla="*/ 3605041 w 5428342"/>
                <a:gd name="connsiteY44" fmla="*/ 0 h 1497017"/>
                <a:gd name="connsiteX45" fmla="*/ 3392166 w 5428342"/>
                <a:gd name="connsiteY45" fmla="*/ 58972 h 1497017"/>
                <a:gd name="connsiteX46" fmla="*/ 2818407 w 5428342"/>
                <a:gd name="connsiteY46" fmla="*/ 395057 h 1497017"/>
                <a:gd name="connsiteX47" fmla="*/ 2609938 w 5428342"/>
                <a:gd name="connsiteY47" fmla="*/ 395057 h 1497017"/>
                <a:gd name="connsiteX48" fmla="*/ 2214473 w 5428342"/>
                <a:gd name="connsiteY48" fmla="*/ 166869 h 1497017"/>
                <a:gd name="connsiteX49" fmla="*/ 2121315 w 5428342"/>
                <a:gd name="connsiteY49" fmla="*/ 109372 h 1497017"/>
                <a:gd name="connsiteX50" fmla="*/ 2037624 w 5428342"/>
                <a:gd name="connsiteY50" fmla="*/ 58972 h 1497017"/>
                <a:gd name="connsiteX51" fmla="*/ 1824749 w 5428342"/>
                <a:gd name="connsiteY51" fmla="*/ 0 h 1497017"/>
                <a:gd name="connsiteX52" fmla="*/ 1230424 w 5428342"/>
                <a:gd name="connsiteY52" fmla="*/ 849 h 1497017"/>
                <a:gd name="connsiteX53" fmla="*/ 1230424 w 5428342"/>
                <a:gd name="connsiteY53" fmla="*/ 2413 h 1497017"/>
                <a:gd name="connsiteX54" fmla="*/ 133438 w 5428342"/>
                <a:gd name="connsiteY54" fmla="*/ 2413 h 1497017"/>
                <a:gd name="connsiteX55" fmla="*/ 0 w 5428342"/>
                <a:gd name="connsiteY55" fmla="*/ 135851 h 1497017"/>
                <a:gd name="connsiteX56" fmla="*/ 0 w 5428342"/>
                <a:gd name="connsiteY56" fmla="*/ 914375 h 1497017"/>
                <a:gd name="connsiteX57" fmla="*/ 0 w 5428342"/>
                <a:gd name="connsiteY57" fmla="*/ 1363579 h 1497017"/>
                <a:gd name="connsiteX58" fmla="*/ 133438 w 5428342"/>
                <a:gd name="connsiteY58" fmla="*/ 1497017 h 1497017"/>
                <a:gd name="connsiteX59" fmla="*/ 1686405 w 5428342"/>
                <a:gd name="connsiteY59" fmla="*/ 1497017 h 1497017"/>
                <a:gd name="connsiteX60" fmla="*/ 1686405 w 5428342"/>
                <a:gd name="connsiteY60" fmla="*/ 1496820 h 1497017"/>
                <a:gd name="connsiteX61" fmla="*/ 1824749 w 5428342"/>
                <a:gd name="connsiteY61" fmla="*/ 1497017 h 1497017"/>
                <a:gd name="connsiteX62" fmla="*/ 2037624 w 5428342"/>
                <a:gd name="connsiteY62" fmla="*/ 1438045 h 1497017"/>
                <a:gd name="connsiteX63" fmla="*/ 2121315 w 5428342"/>
                <a:gd name="connsiteY63" fmla="*/ 1387645 h 1497017"/>
                <a:gd name="connsiteX64" fmla="*/ 2154423 w 5428342"/>
                <a:gd name="connsiteY64" fmla="*/ 1367211 h 1497017"/>
                <a:gd name="connsiteX65" fmla="*/ 2609938 w 5428342"/>
                <a:gd name="connsiteY65" fmla="*/ 1104373 h 1497017"/>
                <a:gd name="connsiteX66" fmla="*/ 2818407 w 5428342"/>
                <a:gd name="connsiteY66" fmla="*/ 1104373 h 1497017"/>
                <a:gd name="connsiteX67" fmla="*/ 3119246 w 5428342"/>
                <a:gd name="connsiteY67" fmla="*/ 1277961 h 1497017"/>
                <a:gd name="connsiteX68" fmla="*/ 3119246 w 5428342"/>
                <a:gd name="connsiteY68" fmla="*/ 1280155 h 1497017"/>
                <a:gd name="connsiteX69" fmla="*/ 3180682 w 5428342"/>
                <a:gd name="connsiteY69" fmla="*/ 1317854 h 1497017"/>
                <a:gd name="connsiteX70" fmla="*/ 3377450 w 5428342"/>
                <a:gd name="connsiteY70" fmla="*/ 1438045 h 1497017"/>
                <a:gd name="connsiteX71" fmla="*/ 3590324 w 5428342"/>
                <a:gd name="connsiteY71" fmla="*/ 1497017 h 1497017"/>
                <a:gd name="connsiteX72" fmla="*/ 3630476 w 5428342"/>
                <a:gd name="connsiteY72" fmla="*/ 1496960 h 1497017"/>
                <a:gd name="connsiteX73" fmla="*/ 3630476 w 5428342"/>
                <a:gd name="connsiteY73" fmla="*/ 1497017 h 1497017"/>
                <a:gd name="connsiteX74" fmla="*/ 5294904 w 5428342"/>
                <a:gd name="connsiteY74" fmla="*/ 1497017 h 1497017"/>
                <a:gd name="connsiteX75" fmla="*/ 5428342 w 5428342"/>
                <a:gd name="connsiteY75" fmla="*/ 1363579 h 1497017"/>
                <a:gd name="connsiteX76" fmla="*/ 5428342 w 5428342"/>
                <a:gd name="connsiteY76" fmla="*/ 914375 h 1497017"/>
                <a:gd name="connsiteX77" fmla="*/ 5428342 w 5428342"/>
                <a:gd name="connsiteY77" fmla="*/ 135851 h 1497017"/>
                <a:gd name="connsiteX78" fmla="*/ 5294904 w 5428342"/>
                <a:gd name="connsiteY78" fmla="*/ 2413 h 14970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Lst>
              <a:rect l="l" t="t" r="r" b="b"/>
              <a:pathLst>
                <a:path w="5428342" h="1497017">
                  <a:moveTo>
                    <a:pt x="5051503" y="225265"/>
                  </a:moveTo>
                  <a:cubicBezTo>
                    <a:pt x="5119887" y="225265"/>
                    <a:pt x="5175324" y="280702"/>
                    <a:pt x="5175324" y="349086"/>
                  </a:cubicBezTo>
                  <a:lnTo>
                    <a:pt x="5175324" y="748509"/>
                  </a:lnTo>
                  <a:lnTo>
                    <a:pt x="5174003" y="748509"/>
                  </a:lnTo>
                  <a:lnTo>
                    <a:pt x="5174003" y="748509"/>
                  </a:lnTo>
                  <a:lnTo>
                    <a:pt x="5175323" y="748509"/>
                  </a:lnTo>
                  <a:lnTo>
                    <a:pt x="5175323" y="1147932"/>
                  </a:lnTo>
                  <a:cubicBezTo>
                    <a:pt x="5175323" y="1216316"/>
                    <a:pt x="5119886" y="1271753"/>
                    <a:pt x="5051502" y="1271753"/>
                  </a:cubicBezTo>
                  <a:lnTo>
                    <a:pt x="4181935" y="1271753"/>
                  </a:lnTo>
                  <a:lnTo>
                    <a:pt x="3733494" y="1271753"/>
                  </a:lnTo>
                  <a:lnTo>
                    <a:pt x="3639436" y="1271753"/>
                  </a:lnTo>
                  <a:cubicBezTo>
                    <a:pt x="3606696" y="1267479"/>
                    <a:pt x="3543196" y="1263204"/>
                    <a:pt x="3514076" y="1244454"/>
                  </a:cubicBezTo>
                  <a:cubicBezTo>
                    <a:pt x="3453199" y="1208094"/>
                    <a:pt x="3396266" y="1173732"/>
                    <a:pt x="3342954" y="1141461"/>
                  </a:cubicBezTo>
                  <a:lnTo>
                    <a:pt x="3326962" y="1131780"/>
                  </a:lnTo>
                  <a:lnTo>
                    <a:pt x="2818407" y="838338"/>
                  </a:lnTo>
                  <a:cubicBezTo>
                    <a:pt x="2761246" y="806413"/>
                    <a:pt x="2667099" y="806413"/>
                    <a:pt x="2609938" y="838338"/>
                  </a:cubicBezTo>
                  <a:lnTo>
                    <a:pt x="1984645" y="1199139"/>
                  </a:lnTo>
                  <a:lnTo>
                    <a:pt x="1981719" y="1199139"/>
                  </a:lnTo>
                  <a:lnTo>
                    <a:pt x="1906428" y="1244454"/>
                  </a:lnTo>
                  <a:cubicBezTo>
                    <a:pt x="1877307" y="1263204"/>
                    <a:pt x="1813808" y="1267479"/>
                    <a:pt x="1781068" y="1271753"/>
                  </a:cubicBezTo>
                  <a:lnTo>
                    <a:pt x="1734358" y="1271753"/>
                  </a:lnTo>
                  <a:lnTo>
                    <a:pt x="1238568" y="1271753"/>
                  </a:lnTo>
                  <a:lnTo>
                    <a:pt x="376844" y="1271753"/>
                  </a:lnTo>
                  <a:cubicBezTo>
                    <a:pt x="308460" y="1271753"/>
                    <a:pt x="253023" y="1216316"/>
                    <a:pt x="253023" y="1147932"/>
                  </a:cubicBezTo>
                  <a:lnTo>
                    <a:pt x="253023" y="851378"/>
                  </a:lnTo>
                  <a:lnTo>
                    <a:pt x="252910" y="851378"/>
                  </a:lnTo>
                  <a:lnTo>
                    <a:pt x="252910" y="645638"/>
                  </a:lnTo>
                  <a:lnTo>
                    <a:pt x="253024" y="645638"/>
                  </a:lnTo>
                  <a:lnTo>
                    <a:pt x="253024" y="349086"/>
                  </a:lnTo>
                  <a:cubicBezTo>
                    <a:pt x="253024" y="280702"/>
                    <a:pt x="308461" y="225265"/>
                    <a:pt x="376845" y="225265"/>
                  </a:cubicBezTo>
                  <a:lnTo>
                    <a:pt x="1238569" y="225265"/>
                  </a:lnTo>
                  <a:lnTo>
                    <a:pt x="1734359" y="225265"/>
                  </a:lnTo>
                  <a:lnTo>
                    <a:pt x="1781069" y="225265"/>
                  </a:lnTo>
                  <a:cubicBezTo>
                    <a:pt x="1813808" y="229540"/>
                    <a:pt x="1877308" y="233814"/>
                    <a:pt x="1906429" y="252564"/>
                  </a:cubicBezTo>
                  <a:lnTo>
                    <a:pt x="1981720" y="297879"/>
                  </a:lnTo>
                  <a:lnTo>
                    <a:pt x="1984646" y="297879"/>
                  </a:lnTo>
                  <a:lnTo>
                    <a:pt x="2609939" y="658680"/>
                  </a:lnTo>
                  <a:cubicBezTo>
                    <a:pt x="2667099" y="690605"/>
                    <a:pt x="2761247" y="690605"/>
                    <a:pt x="2818408" y="658680"/>
                  </a:cubicBezTo>
                  <a:lnTo>
                    <a:pt x="3326963" y="365238"/>
                  </a:lnTo>
                  <a:lnTo>
                    <a:pt x="3342955" y="355557"/>
                  </a:lnTo>
                  <a:cubicBezTo>
                    <a:pt x="3396266" y="323286"/>
                    <a:pt x="3453200" y="288924"/>
                    <a:pt x="3514076" y="252564"/>
                  </a:cubicBezTo>
                  <a:cubicBezTo>
                    <a:pt x="3543197" y="233814"/>
                    <a:pt x="3606697" y="229540"/>
                    <a:pt x="3639436" y="225265"/>
                  </a:cubicBezTo>
                  <a:lnTo>
                    <a:pt x="3733495" y="225265"/>
                  </a:lnTo>
                  <a:lnTo>
                    <a:pt x="4181936" y="225265"/>
                  </a:lnTo>
                  <a:close/>
                  <a:moveTo>
                    <a:pt x="3605041" y="0"/>
                  </a:moveTo>
                  <a:cubicBezTo>
                    <a:pt x="3490656" y="2769"/>
                    <a:pt x="3467950" y="22427"/>
                    <a:pt x="3392166" y="58972"/>
                  </a:cubicBezTo>
                  <a:cubicBezTo>
                    <a:pt x="3279295" y="124100"/>
                    <a:pt x="2948779" y="339043"/>
                    <a:pt x="2818407" y="395057"/>
                  </a:cubicBezTo>
                  <a:cubicBezTo>
                    <a:pt x="2688036" y="451071"/>
                    <a:pt x="2667099" y="428663"/>
                    <a:pt x="2609938" y="395057"/>
                  </a:cubicBezTo>
                  <a:lnTo>
                    <a:pt x="2214473" y="166869"/>
                  </a:lnTo>
                  <a:lnTo>
                    <a:pt x="2121315" y="109372"/>
                  </a:lnTo>
                  <a:cubicBezTo>
                    <a:pt x="2087603" y="88662"/>
                    <a:pt x="2058788" y="71184"/>
                    <a:pt x="2037624" y="58972"/>
                  </a:cubicBezTo>
                  <a:cubicBezTo>
                    <a:pt x="1961840" y="22427"/>
                    <a:pt x="1939134" y="2769"/>
                    <a:pt x="1824749" y="0"/>
                  </a:cubicBezTo>
                  <a:lnTo>
                    <a:pt x="1230424" y="849"/>
                  </a:lnTo>
                  <a:lnTo>
                    <a:pt x="1230424" y="2413"/>
                  </a:lnTo>
                  <a:lnTo>
                    <a:pt x="133438" y="2413"/>
                  </a:lnTo>
                  <a:cubicBezTo>
                    <a:pt x="59742" y="2413"/>
                    <a:pt x="0" y="62155"/>
                    <a:pt x="0" y="135851"/>
                  </a:cubicBezTo>
                  <a:lnTo>
                    <a:pt x="0" y="914375"/>
                  </a:lnTo>
                  <a:lnTo>
                    <a:pt x="0" y="1363579"/>
                  </a:lnTo>
                  <a:cubicBezTo>
                    <a:pt x="0" y="1437275"/>
                    <a:pt x="59742" y="1497017"/>
                    <a:pt x="133438" y="1497017"/>
                  </a:cubicBezTo>
                  <a:lnTo>
                    <a:pt x="1686405" y="1497017"/>
                  </a:lnTo>
                  <a:lnTo>
                    <a:pt x="1686405" y="1496820"/>
                  </a:lnTo>
                  <a:lnTo>
                    <a:pt x="1824749" y="1497017"/>
                  </a:lnTo>
                  <a:cubicBezTo>
                    <a:pt x="1939134" y="1494248"/>
                    <a:pt x="1961840" y="1474590"/>
                    <a:pt x="2037624" y="1438045"/>
                  </a:cubicBezTo>
                  <a:cubicBezTo>
                    <a:pt x="2058788" y="1425834"/>
                    <a:pt x="2087603" y="1408355"/>
                    <a:pt x="2121315" y="1387645"/>
                  </a:cubicBezTo>
                  <a:lnTo>
                    <a:pt x="2154423" y="1367211"/>
                  </a:lnTo>
                  <a:lnTo>
                    <a:pt x="2609938" y="1104373"/>
                  </a:lnTo>
                  <a:cubicBezTo>
                    <a:pt x="2667099" y="1070767"/>
                    <a:pt x="2761246" y="1070767"/>
                    <a:pt x="2818407" y="1104373"/>
                  </a:cubicBezTo>
                  <a:lnTo>
                    <a:pt x="3119246" y="1277961"/>
                  </a:lnTo>
                  <a:lnTo>
                    <a:pt x="3119246" y="1280155"/>
                  </a:lnTo>
                  <a:lnTo>
                    <a:pt x="3180682" y="1317854"/>
                  </a:lnTo>
                  <a:cubicBezTo>
                    <a:pt x="3262190" y="1368131"/>
                    <a:pt x="3335123" y="1413622"/>
                    <a:pt x="3377450" y="1438045"/>
                  </a:cubicBezTo>
                  <a:cubicBezTo>
                    <a:pt x="3453233" y="1474590"/>
                    <a:pt x="3475939" y="1494248"/>
                    <a:pt x="3590324" y="1497017"/>
                  </a:cubicBezTo>
                  <a:lnTo>
                    <a:pt x="3630476" y="1496960"/>
                  </a:lnTo>
                  <a:lnTo>
                    <a:pt x="3630476" y="1497017"/>
                  </a:lnTo>
                  <a:lnTo>
                    <a:pt x="5294904" y="1497017"/>
                  </a:lnTo>
                  <a:cubicBezTo>
                    <a:pt x="5368600" y="1497017"/>
                    <a:pt x="5428342" y="1437275"/>
                    <a:pt x="5428342" y="1363579"/>
                  </a:cubicBezTo>
                  <a:lnTo>
                    <a:pt x="5428342" y="914375"/>
                  </a:lnTo>
                  <a:lnTo>
                    <a:pt x="5428342" y="135851"/>
                  </a:lnTo>
                  <a:cubicBezTo>
                    <a:pt x="5428342" y="62155"/>
                    <a:pt x="5368600" y="2413"/>
                    <a:pt x="5294904" y="2413"/>
                  </a:cubicBezTo>
                  <a:close/>
                </a:path>
              </a:pathLst>
            </a:custGeom>
            <a:gradFill flip="none" rotWithShape="1">
              <a:gsLst>
                <a:gs pos="100000">
                  <a:srgbClr val="EAEAEA"/>
                </a:gs>
                <a:gs pos="0">
                  <a:schemeClr val="bg1"/>
                </a:gs>
              </a:gsLst>
              <a:lin ang="2700000" scaled="1"/>
              <a:tileRect/>
            </a:gradFill>
            <a:ln>
              <a:noFill/>
            </a:ln>
            <a:effectLst>
              <a:outerShdw blurRad="127000" dist="762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013" dirty="0">
                <a:solidFill>
                  <a:prstClr val="white"/>
                </a:solidFill>
              </a:endParaRPr>
            </a:p>
          </p:txBody>
        </p:sp>
        <p:sp>
          <p:nvSpPr>
            <p:cNvPr id="18" name="任意多边形 17"/>
            <p:cNvSpPr/>
            <p:nvPr/>
          </p:nvSpPr>
          <p:spPr>
            <a:xfrm rot="5400000" flipH="1">
              <a:off x="5541745" y="2869661"/>
              <a:ext cx="5109028" cy="1408957"/>
            </a:xfrm>
            <a:custGeom>
              <a:avLst/>
              <a:gdLst>
                <a:gd name="connsiteX0" fmla="*/ 5428342 w 5428342"/>
                <a:gd name="connsiteY0" fmla="*/ 1363579 h 1497017"/>
                <a:gd name="connsiteX1" fmla="*/ 5428342 w 5428342"/>
                <a:gd name="connsiteY1" fmla="*/ 914375 h 1497017"/>
                <a:gd name="connsiteX2" fmla="*/ 5428342 w 5428342"/>
                <a:gd name="connsiteY2" fmla="*/ 135851 h 1497017"/>
                <a:gd name="connsiteX3" fmla="*/ 5294904 w 5428342"/>
                <a:gd name="connsiteY3" fmla="*/ 2413 h 1497017"/>
                <a:gd name="connsiteX4" fmla="*/ 3605041 w 5428342"/>
                <a:gd name="connsiteY4" fmla="*/ 0 h 1497017"/>
                <a:gd name="connsiteX5" fmla="*/ 3392166 w 5428342"/>
                <a:gd name="connsiteY5" fmla="*/ 58972 h 1497017"/>
                <a:gd name="connsiteX6" fmla="*/ 2818407 w 5428342"/>
                <a:gd name="connsiteY6" fmla="*/ 395057 h 1497017"/>
                <a:gd name="connsiteX7" fmla="*/ 2609938 w 5428342"/>
                <a:gd name="connsiteY7" fmla="*/ 395057 h 1497017"/>
                <a:gd name="connsiteX8" fmla="*/ 2214473 w 5428342"/>
                <a:gd name="connsiteY8" fmla="*/ 166869 h 1497017"/>
                <a:gd name="connsiteX9" fmla="*/ 2121315 w 5428342"/>
                <a:gd name="connsiteY9" fmla="*/ 109372 h 1497017"/>
                <a:gd name="connsiteX10" fmla="*/ 2037624 w 5428342"/>
                <a:gd name="connsiteY10" fmla="*/ 58972 h 1497017"/>
                <a:gd name="connsiteX11" fmla="*/ 1824749 w 5428342"/>
                <a:gd name="connsiteY11" fmla="*/ 0 h 1497017"/>
                <a:gd name="connsiteX12" fmla="*/ 1230424 w 5428342"/>
                <a:gd name="connsiteY12" fmla="*/ 849 h 1497017"/>
                <a:gd name="connsiteX13" fmla="*/ 1230424 w 5428342"/>
                <a:gd name="connsiteY13" fmla="*/ 2413 h 1497017"/>
                <a:gd name="connsiteX14" fmla="*/ 133438 w 5428342"/>
                <a:gd name="connsiteY14" fmla="*/ 2413 h 1497017"/>
                <a:gd name="connsiteX15" fmla="*/ 0 w 5428342"/>
                <a:gd name="connsiteY15" fmla="*/ 135851 h 1497017"/>
                <a:gd name="connsiteX16" fmla="*/ 0 w 5428342"/>
                <a:gd name="connsiteY16" fmla="*/ 914375 h 1497017"/>
                <a:gd name="connsiteX17" fmla="*/ 0 w 5428342"/>
                <a:gd name="connsiteY17" fmla="*/ 1363579 h 1497017"/>
                <a:gd name="connsiteX18" fmla="*/ 133438 w 5428342"/>
                <a:gd name="connsiteY18" fmla="*/ 1497017 h 1497017"/>
                <a:gd name="connsiteX19" fmla="*/ 1686405 w 5428342"/>
                <a:gd name="connsiteY19" fmla="*/ 1497017 h 1497017"/>
                <a:gd name="connsiteX20" fmla="*/ 1686405 w 5428342"/>
                <a:gd name="connsiteY20" fmla="*/ 1496820 h 1497017"/>
                <a:gd name="connsiteX21" fmla="*/ 1824749 w 5428342"/>
                <a:gd name="connsiteY21" fmla="*/ 1497017 h 1497017"/>
                <a:gd name="connsiteX22" fmla="*/ 2037624 w 5428342"/>
                <a:gd name="connsiteY22" fmla="*/ 1438045 h 1497017"/>
                <a:gd name="connsiteX23" fmla="*/ 2121315 w 5428342"/>
                <a:gd name="connsiteY23" fmla="*/ 1387645 h 1497017"/>
                <a:gd name="connsiteX24" fmla="*/ 2154423 w 5428342"/>
                <a:gd name="connsiteY24" fmla="*/ 1367211 h 1497017"/>
                <a:gd name="connsiteX25" fmla="*/ 2609938 w 5428342"/>
                <a:gd name="connsiteY25" fmla="*/ 1104373 h 1497017"/>
                <a:gd name="connsiteX26" fmla="*/ 2818407 w 5428342"/>
                <a:gd name="connsiteY26" fmla="*/ 1104373 h 1497017"/>
                <a:gd name="connsiteX27" fmla="*/ 3119246 w 5428342"/>
                <a:gd name="connsiteY27" fmla="*/ 1277961 h 1497017"/>
                <a:gd name="connsiteX28" fmla="*/ 3119246 w 5428342"/>
                <a:gd name="connsiteY28" fmla="*/ 1280155 h 1497017"/>
                <a:gd name="connsiteX29" fmla="*/ 3180682 w 5428342"/>
                <a:gd name="connsiteY29" fmla="*/ 1317854 h 1497017"/>
                <a:gd name="connsiteX30" fmla="*/ 3377450 w 5428342"/>
                <a:gd name="connsiteY30" fmla="*/ 1438045 h 1497017"/>
                <a:gd name="connsiteX31" fmla="*/ 3590324 w 5428342"/>
                <a:gd name="connsiteY31" fmla="*/ 1497017 h 1497017"/>
                <a:gd name="connsiteX32" fmla="*/ 3630476 w 5428342"/>
                <a:gd name="connsiteY32" fmla="*/ 1496960 h 1497017"/>
                <a:gd name="connsiteX33" fmla="*/ 3630476 w 5428342"/>
                <a:gd name="connsiteY33" fmla="*/ 1497017 h 1497017"/>
                <a:gd name="connsiteX34" fmla="*/ 5294904 w 5428342"/>
                <a:gd name="connsiteY34" fmla="*/ 1497017 h 1497017"/>
                <a:gd name="connsiteX35" fmla="*/ 5428342 w 5428342"/>
                <a:gd name="connsiteY35" fmla="*/ 1363579 h 14970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5428342" h="1497017">
                  <a:moveTo>
                    <a:pt x="5428342" y="1363579"/>
                  </a:moveTo>
                  <a:lnTo>
                    <a:pt x="5428342" y="914375"/>
                  </a:lnTo>
                  <a:lnTo>
                    <a:pt x="5428342" y="135851"/>
                  </a:lnTo>
                  <a:cubicBezTo>
                    <a:pt x="5428342" y="62155"/>
                    <a:pt x="5368600" y="2413"/>
                    <a:pt x="5294904" y="2413"/>
                  </a:cubicBezTo>
                  <a:lnTo>
                    <a:pt x="3605041" y="0"/>
                  </a:lnTo>
                  <a:cubicBezTo>
                    <a:pt x="3490656" y="2769"/>
                    <a:pt x="3467950" y="22427"/>
                    <a:pt x="3392166" y="58972"/>
                  </a:cubicBezTo>
                  <a:cubicBezTo>
                    <a:pt x="3279295" y="124100"/>
                    <a:pt x="2948779" y="339043"/>
                    <a:pt x="2818407" y="395057"/>
                  </a:cubicBezTo>
                  <a:cubicBezTo>
                    <a:pt x="2688036" y="451071"/>
                    <a:pt x="2667099" y="428663"/>
                    <a:pt x="2609938" y="395057"/>
                  </a:cubicBezTo>
                  <a:lnTo>
                    <a:pt x="2214473" y="166869"/>
                  </a:lnTo>
                  <a:lnTo>
                    <a:pt x="2121315" y="109372"/>
                  </a:lnTo>
                  <a:cubicBezTo>
                    <a:pt x="2087603" y="88662"/>
                    <a:pt x="2058788" y="71184"/>
                    <a:pt x="2037624" y="58972"/>
                  </a:cubicBezTo>
                  <a:cubicBezTo>
                    <a:pt x="1961840" y="22427"/>
                    <a:pt x="1939134" y="2769"/>
                    <a:pt x="1824749" y="0"/>
                  </a:cubicBezTo>
                  <a:lnTo>
                    <a:pt x="1230424" y="849"/>
                  </a:lnTo>
                  <a:lnTo>
                    <a:pt x="1230424" y="2413"/>
                  </a:lnTo>
                  <a:lnTo>
                    <a:pt x="133438" y="2413"/>
                  </a:lnTo>
                  <a:cubicBezTo>
                    <a:pt x="59742" y="2413"/>
                    <a:pt x="0" y="62155"/>
                    <a:pt x="0" y="135851"/>
                  </a:cubicBezTo>
                  <a:lnTo>
                    <a:pt x="0" y="914375"/>
                  </a:lnTo>
                  <a:lnTo>
                    <a:pt x="0" y="1363579"/>
                  </a:lnTo>
                  <a:cubicBezTo>
                    <a:pt x="0" y="1437275"/>
                    <a:pt x="59742" y="1497017"/>
                    <a:pt x="133438" y="1497017"/>
                  </a:cubicBezTo>
                  <a:lnTo>
                    <a:pt x="1686405" y="1497017"/>
                  </a:lnTo>
                  <a:lnTo>
                    <a:pt x="1686405" y="1496820"/>
                  </a:lnTo>
                  <a:lnTo>
                    <a:pt x="1824749" y="1497017"/>
                  </a:lnTo>
                  <a:cubicBezTo>
                    <a:pt x="1939134" y="1494248"/>
                    <a:pt x="1961840" y="1474590"/>
                    <a:pt x="2037624" y="1438045"/>
                  </a:cubicBezTo>
                  <a:cubicBezTo>
                    <a:pt x="2058788" y="1425834"/>
                    <a:pt x="2087603" y="1408355"/>
                    <a:pt x="2121315" y="1387645"/>
                  </a:cubicBezTo>
                  <a:lnTo>
                    <a:pt x="2154423" y="1367211"/>
                  </a:lnTo>
                  <a:lnTo>
                    <a:pt x="2609938" y="1104373"/>
                  </a:lnTo>
                  <a:cubicBezTo>
                    <a:pt x="2667099" y="1070767"/>
                    <a:pt x="2761246" y="1070767"/>
                    <a:pt x="2818407" y="1104373"/>
                  </a:cubicBezTo>
                  <a:lnTo>
                    <a:pt x="3119246" y="1277961"/>
                  </a:lnTo>
                  <a:lnTo>
                    <a:pt x="3119246" y="1280155"/>
                  </a:lnTo>
                  <a:lnTo>
                    <a:pt x="3180682" y="1317854"/>
                  </a:lnTo>
                  <a:cubicBezTo>
                    <a:pt x="3262190" y="1368131"/>
                    <a:pt x="3335123" y="1413622"/>
                    <a:pt x="3377450" y="1438045"/>
                  </a:cubicBezTo>
                  <a:cubicBezTo>
                    <a:pt x="3453233" y="1474590"/>
                    <a:pt x="3475939" y="1494248"/>
                    <a:pt x="3590324" y="1497017"/>
                  </a:cubicBezTo>
                  <a:lnTo>
                    <a:pt x="3630476" y="1496960"/>
                  </a:lnTo>
                  <a:lnTo>
                    <a:pt x="3630476" y="1497017"/>
                  </a:lnTo>
                  <a:lnTo>
                    <a:pt x="5294904" y="1497017"/>
                  </a:lnTo>
                  <a:cubicBezTo>
                    <a:pt x="5368600" y="1497017"/>
                    <a:pt x="5428342" y="1437275"/>
                    <a:pt x="5428342" y="1363579"/>
                  </a:cubicBezTo>
                  <a:close/>
                </a:path>
              </a:pathLst>
            </a:custGeom>
            <a:solidFill>
              <a:schemeClr val="bg1">
                <a:alpha val="0"/>
              </a:schemeClr>
            </a:solidFill>
            <a:ln w="25400">
              <a:gradFill flip="none" rotWithShape="1">
                <a:gsLst>
                  <a:gs pos="59000">
                    <a:srgbClr val="FBFBFB"/>
                  </a:gs>
                  <a:gs pos="0">
                    <a:srgbClr val="C7C7C7"/>
                  </a:gs>
                </a:gsLst>
                <a:lin ang="27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013" dirty="0">
                <a:solidFill>
                  <a:prstClr val="white"/>
                </a:solidFill>
              </a:endParaRPr>
            </a:p>
          </p:txBody>
        </p:sp>
        <p:grpSp>
          <p:nvGrpSpPr>
            <p:cNvPr id="19" name="Group 41"/>
            <p:cNvGrpSpPr>
              <a:grpSpLocks noChangeAspect="1"/>
            </p:cNvGrpSpPr>
            <p:nvPr/>
          </p:nvGrpSpPr>
          <p:grpSpPr bwMode="auto">
            <a:xfrm>
              <a:off x="7876457" y="4698265"/>
              <a:ext cx="447011" cy="547203"/>
              <a:chOff x="3783" y="2089"/>
              <a:chExt cx="116" cy="142"/>
            </a:xfrm>
            <a:solidFill>
              <a:schemeClr val="bg1"/>
            </a:solidFill>
            <a:effectLst>
              <a:outerShdw blurRad="50800" dist="25400" dir="2700000" algn="tl" rotWithShape="0">
                <a:prstClr val="black">
                  <a:alpha val="40000"/>
                </a:prstClr>
              </a:outerShdw>
            </a:effectLst>
          </p:grpSpPr>
          <p:sp>
            <p:nvSpPr>
              <p:cNvPr id="24" name="Freeform 42"/>
              <p:cNvSpPr>
                <a:spLocks/>
              </p:cNvSpPr>
              <p:nvPr/>
            </p:nvSpPr>
            <p:spPr bwMode="auto">
              <a:xfrm>
                <a:off x="3791" y="2221"/>
                <a:ext cx="20" cy="10"/>
              </a:xfrm>
              <a:custGeom>
                <a:avLst/>
                <a:gdLst>
                  <a:gd name="T0" fmla="*/ 8 w 8"/>
                  <a:gd name="T1" fmla="*/ 0 h 4"/>
                  <a:gd name="T2" fmla="*/ 1 w 8"/>
                  <a:gd name="T3" fmla="*/ 0 h 4"/>
                  <a:gd name="T4" fmla="*/ 0 w 8"/>
                  <a:gd name="T5" fmla="*/ 0 h 4"/>
                  <a:gd name="T6" fmla="*/ 0 w 8"/>
                  <a:gd name="T7" fmla="*/ 4 h 4"/>
                  <a:gd name="T8" fmla="*/ 1 w 8"/>
                  <a:gd name="T9" fmla="*/ 4 h 4"/>
                  <a:gd name="T10" fmla="*/ 8 w 8"/>
                  <a:gd name="T11" fmla="*/ 4 h 4"/>
                  <a:gd name="T12" fmla="*/ 8 w 8"/>
                  <a:gd name="T13" fmla="*/ 4 h 4"/>
                  <a:gd name="T14" fmla="*/ 8 w 8"/>
                  <a:gd name="T15" fmla="*/ 0 h 4"/>
                  <a:gd name="T16" fmla="*/ 8 w 8"/>
                  <a:gd name="T17"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 h="4">
                    <a:moveTo>
                      <a:pt x="8" y="0"/>
                    </a:moveTo>
                    <a:cubicBezTo>
                      <a:pt x="1" y="0"/>
                      <a:pt x="1" y="0"/>
                      <a:pt x="1" y="0"/>
                    </a:cubicBezTo>
                    <a:cubicBezTo>
                      <a:pt x="0" y="0"/>
                      <a:pt x="0" y="0"/>
                      <a:pt x="0" y="0"/>
                    </a:cubicBezTo>
                    <a:cubicBezTo>
                      <a:pt x="0" y="4"/>
                      <a:pt x="0" y="4"/>
                      <a:pt x="0" y="4"/>
                    </a:cubicBezTo>
                    <a:cubicBezTo>
                      <a:pt x="0" y="4"/>
                      <a:pt x="0" y="4"/>
                      <a:pt x="1" y="4"/>
                    </a:cubicBezTo>
                    <a:cubicBezTo>
                      <a:pt x="8" y="4"/>
                      <a:pt x="8" y="4"/>
                      <a:pt x="8" y="4"/>
                    </a:cubicBezTo>
                    <a:cubicBezTo>
                      <a:pt x="8" y="4"/>
                      <a:pt x="8" y="4"/>
                      <a:pt x="8" y="4"/>
                    </a:cubicBezTo>
                    <a:cubicBezTo>
                      <a:pt x="8" y="0"/>
                      <a:pt x="8" y="0"/>
                      <a:pt x="8" y="0"/>
                    </a:cubicBezTo>
                    <a:cubicBezTo>
                      <a:pt x="8" y="0"/>
                      <a:pt x="8" y="0"/>
                      <a:pt x="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25" name="Freeform 43"/>
              <p:cNvSpPr>
                <a:spLocks/>
              </p:cNvSpPr>
              <p:nvPr/>
            </p:nvSpPr>
            <p:spPr bwMode="auto">
              <a:xfrm>
                <a:off x="3818" y="2208"/>
                <a:ext cx="23" cy="23"/>
              </a:xfrm>
              <a:custGeom>
                <a:avLst/>
                <a:gdLst>
                  <a:gd name="T0" fmla="*/ 8 w 9"/>
                  <a:gd name="T1" fmla="*/ 0 h 9"/>
                  <a:gd name="T2" fmla="*/ 1 w 9"/>
                  <a:gd name="T3" fmla="*/ 0 h 9"/>
                  <a:gd name="T4" fmla="*/ 0 w 9"/>
                  <a:gd name="T5" fmla="*/ 1 h 9"/>
                  <a:gd name="T6" fmla="*/ 0 w 9"/>
                  <a:gd name="T7" fmla="*/ 9 h 9"/>
                  <a:gd name="T8" fmla="*/ 1 w 9"/>
                  <a:gd name="T9" fmla="*/ 9 h 9"/>
                  <a:gd name="T10" fmla="*/ 8 w 9"/>
                  <a:gd name="T11" fmla="*/ 9 h 9"/>
                  <a:gd name="T12" fmla="*/ 9 w 9"/>
                  <a:gd name="T13" fmla="*/ 9 h 9"/>
                  <a:gd name="T14" fmla="*/ 9 w 9"/>
                  <a:gd name="T15" fmla="*/ 1 h 9"/>
                  <a:gd name="T16" fmla="*/ 8 w 9"/>
                  <a:gd name="T17" fmla="*/ 0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 h="9">
                    <a:moveTo>
                      <a:pt x="8" y="0"/>
                    </a:moveTo>
                    <a:cubicBezTo>
                      <a:pt x="1" y="0"/>
                      <a:pt x="1" y="0"/>
                      <a:pt x="1" y="0"/>
                    </a:cubicBezTo>
                    <a:cubicBezTo>
                      <a:pt x="1" y="0"/>
                      <a:pt x="0" y="1"/>
                      <a:pt x="0" y="1"/>
                    </a:cubicBezTo>
                    <a:cubicBezTo>
                      <a:pt x="0" y="9"/>
                      <a:pt x="0" y="9"/>
                      <a:pt x="0" y="9"/>
                    </a:cubicBezTo>
                    <a:cubicBezTo>
                      <a:pt x="0" y="9"/>
                      <a:pt x="1" y="9"/>
                      <a:pt x="1" y="9"/>
                    </a:cubicBezTo>
                    <a:cubicBezTo>
                      <a:pt x="8" y="9"/>
                      <a:pt x="8" y="9"/>
                      <a:pt x="8" y="9"/>
                    </a:cubicBezTo>
                    <a:cubicBezTo>
                      <a:pt x="8" y="9"/>
                      <a:pt x="9" y="9"/>
                      <a:pt x="9" y="9"/>
                    </a:cubicBezTo>
                    <a:cubicBezTo>
                      <a:pt x="9" y="1"/>
                      <a:pt x="9" y="1"/>
                      <a:pt x="9" y="1"/>
                    </a:cubicBezTo>
                    <a:cubicBezTo>
                      <a:pt x="9" y="1"/>
                      <a:pt x="8" y="0"/>
                      <a:pt x="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26" name="Freeform 44"/>
              <p:cNvSpPr>
                <a:spLocks/>
              </p:cNvSpPr>
              <p:nvPr/>
            </p:nvSpPr>
            <p:spPr bwMode="auto">
              <a:xfrm>
                <a:off x="3849" y="2184"/>
                <a:ext cx="20" cy="47"/>
              </a:xfrm>
              <a:custGeom>
                <a:avLst/>
                <a:gdLst>
                  <a:gd name="T0" fmla="*/ 7 w 8"/>
                  <a:gd name="T1" fmla="*/ 0 h 19"/>
                  <a:gd name="T2" fmla="*/ 0 w 8"/>
                  <a:gd name="T3" fmla="*/ 0 h 19"/>
                  <a:gd name="T4" fmla="*/ 0 w 8"/>
                  <a:gd name="T5" fmla="*/ 1 h 19"/>
                  <a:gd name="T6" fmla="*/ 0 w 8"/>
                  <a:gd name="T7" fmla="*/ 19 h 19"/>
                  <a:gd name="T8" fmla="*/ 0 w 8"/>
                  <a:gd name="T9" fmla="*/ 19 h 19"/>
                  <a:gd name="T10" fmla="*/ 7 w 8"/>
                  <a:gd name="T11" fmla="*/ 19 h 19"/>
                  <a:gd name="T12" fmla="*/ 8 w 8"/>
                  <a:gd name="T13" fmla="*/ 19 h 19"/>
                  <a:gd name="T14" fmla="*/ 8 w 8"/>
                  <a:gd name="T15" fmla="*/ 1 h 19"/>
                  <a:gd name="T16" fmla="*/ 7 w 8"/>
                  <a:gd name="T17" fmla="*/ 0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 h="19">
                    <a:moveTo>
                      <a:pt x="7" y="0"/>
                    </a:moveTo>
                    <a:cubicBezTo>
                      <a:pt x="0" y="0"/>
                      <a:pt x="0" y="0"/>
                      <a:pt x="0" y="0"/>
                    </a:cubicBezTo>
                    <a:cubicBezTo>
                      <a:pt x="0" y="0"/>
                      <a:pt x="0" y="1"/>
                      <a:pt x="0" y="1"/>
                    </a:cubicBezTo>
                    <a:cubicBezTo>
                      <a:pt x="0" y="19"/>
                      <a:pt x="0" y="19"/>
                      <a:pt x="0" y="19"/>
                    </a:cubicBezTo>
                    <a:cubicBezTo>
                      <a:pt x="0" y="19"/>
                      <a:pt x="0" y="19"/>
                      <a:pt x="0" y="19"/>
                    </a:cubicBezTo>
                    <a:cubicBezTo>
                      <a:pt x="7" y="19"/>
                      <a:pt x="7" y="19"/>
                      <a:pt x="7" y="19"/>
                    </a:cubicBezTo>
                    <a:cubicBezTo>
                      <a:pt x="8" y="19"/>
                      <a:pt x="8" y="19"/>
                      <a:pt x="8" y="19"/>
                    </a:cubicBezTo>
                    <a:cubicBezTo>
                      <a:pt x="8" y="1"/>
                      <a:pt x="8" y="1"/>
                      <a:pt x="8" y="1"/>
                    </a:cubicBezTo>
                    <a:cubicBezTo>
                      <a:pt x="8" y="1"/>
                      <a:pt x="8" y="0"/>
                      <a:pt x="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27" name="Freeform 45"/>
              <p:cNvSpPr>
                <a:spLocks/>
              </p:cNvSpPr>
              <p:nvPr/>
            </p:nvSpPr>
            <p:spPr bwMode="auto">
              <a:xfrm>
                <a:off x="3877" y="2161"/>
                <a:ext cx="22" cy="70"/>
              </a:xfrm>
              <a:custGeom>
                <a:avLst/>
                <a:gdLst>
                  <a:gd name="T0" fmla="*/ 8 w 9"/>
                  <a:gd name="T1" fmla="*/ 0 h 28"/>
                  <a:gd name="T2" fmla="*/ 1 w 9"/>
                  <a:gd name="T3" fmla="*/ 0 h 28"/>
                  <a:gd name="T4" fmla="*/ 0 w 9"/>
                  <a:gd name="T5" fmla="*/ 1 h 28"/>
                  <a:gd name="T6" fmla="*/ 0 w 9"/>
                  <a:gd name="T7" fmla="*/ 28 h 28"/>
                  <a:gd name="T8" fmla="*/ 1 w 9"/>
                  <a:gd name="T9" fmla="*/ 28 h 28"/>
                  <a:gd name="T10" fmla="*/ 8 w 9"/>
                  <a:gd name="T11" fmla="*/ 28 h 28"/>
                  <a:gd name="T12" fmla="*/ 9 w 9"/>
                  <a:gd name="T13" fmla="*/ 28 h 28"/>
                  <a:gd name="T14" fmla="*/ 9 w 9"/>
                  <a:gd name="T15" fmla="*/ 1 h 28"/>
                  <a:gd name="T16" fmla="*/ 8 w 9"/>
                  <a:gd name="T17"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 h="28">
                    <a:moveTo>
                      <a:pt x="8" y="0"/>
                    </a:moveTo>
                    <a:cubicBezTo>
                      <a:pt x="1" y="0"/>
                      <a:pt x="1" y="0"/>
                      <a:pt x="1" y="0"/>
                    </a:cubicBezTo>
                    <a:cubicBezTo>
                      <a:pt x="0" y="0"/>
                      <a:pt x="0" y="1"/>
                      <a:pt x="0" y="1"/>
                    </a:cubicBezTo>
                    <a:cubicBezTo>
                      <a:pt x="0" y="28"/>
                      <a:pt x="0" y="28"/>
                      <a:pt x="0" y="28"/>
                    </a:cubicBezTo>
                    <a:cubicBezTo>
                      <a:pt x="0" y="28"/>
                      <a:pt x="0" y="28"/>
                      <a:pt x="1" y="28"/>
                    </a:cubicBezTo>
                    <a:cubicBezTo>
                      <a:pt x="8" y="28"/>
                      <a:pt x="8" y="28"/>
                      <a:pt x="8" y="28"/>
                    </a:cubicBezTo>
                    <a:cubicBezTo>
                      <a:pt x="8" y="28"/>
                      <a:pt x="9" y="28"/>
                      <a:pt x="9" y="28"/>
                    </a:cubicBezTo>
                    <a:cubicBezTo>
                      <a:pt x="9" y="1"/>
                      <a:pt x="9" y="1"/>
                      <a:pt x="9" y="1"/>
                    </a:cubicBezTo>
                    <a:cubicBezTo>
                      <a:pt x="9" y="1"/>
                      <a:pt x="8" y="0"/>
                      <a:pt x="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28" name="Freeform 46"/>
              <p:cNvSpPr>
                <a:spLocks/>
              </p:cNvSpPr>
              <p:nvPr/>
            </p:nvSpPr>
            <p:spPr bwMode="auto">
              <a:xfrm>
                <a:off x="3821" y="2089"/>
                <a:ext cx="23" cy="27"/>
              </a:xfrm>
              <a:custGeom>
                <a:avLst/>
                <a:gdLst>
                  <a:gd name="T0" fmla="*/ 5 w 9"/>
                  <a:gd name="T1" fmla="*/ 10 h 11"/>
                  <a:gd name="T2" fmla="*/ 8 w 9"/>
                  <a:gd name="T3" fmla="*/ 4 h 11"/>
                  <a:gd name="T4" fmla="*/ 5 w 9"/>
                  <a:gd name="T5" fmla="*/ 0 h 11"/>
                  <a:gd name="T6" fmla="*/ 0 w 9"/>
                  <a:gd name="T7" fmla="*/ 4 h 11"/>
                  <a:gd name="T8" fmla="*/ 5 w 9"/>
                  <a:gd name="T9" fmla="*/ 10 h 11"/>
                </a:gdLst>
                <a:ahLst/>
                <a:cxnLst>
                  <a:cxn ang="0">
                    <a:pos x="T0" y="T1"/>
                  </a:cxn>
                  <a:cxn ang="0">
                    <a:pos x="T2" y="T3"/>
                  </a:cxn>
                  <a:cxn ang="0">
                    <a:pos x="T4" y="T5"/>
                  </a:cxn>
                  <a:cxn ang="0">
                    <a:pos x="T6" y="T7"/>
                  </a:cxn>
                  <a:cxn ang="0">
                    <a:pos x="T8" y="T9"/>
                  </a:cxn>
                </a:cxnLst>
                <a:rect l="0" t="0" r="r" b="b"/>
                <a:pathLst>
                  <a:path w="9" h="11">
                    <a:moveTo>
                      <a:pt x="5" y="10"/>
                    </a:moveTo>
                    <a:cubicBezTo>
                      <a:pt x="8" y="10"/>
                      <a:pt x="8" y="7"/>
                      <a:pt x="8" y="4"/>
                    </a:cubicBezTo>
                    <a:cubicBezTo>
                      <a:pt x="9" y="2"/>
                      <a:pt x="7" y="0"/>
                      <a:pt x="5" y="0"/>
                    </a:cubicBezTo>
                    <a:cubicBezTo>
                      <a:pt x="2" y="0"/>
                      <a:pt x="0" y="2"/>
                      <a:pt x="0" y="4"/>
                    </a:cubicBezTo>
                    <a:cubicBezTo>
                      <a:pt x="1" y="8"/>
                      <a:pt x="4" y="11"/>
                      <a:pt x="5"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29" name="Freeform 47"/>
              <p:cNvSpPr>
                <a:spLocks/>
              </p:cNvSpPr>
              <p:nvPr/>
            </p:nvSpPr>
            <p:spPr bwMode="auto">
              <a:xfrm>
                <a:off x="3785" y="2164"/>
                <a:ext cx="36" cy="44"/>
              </a:xfrm>
              <a:custGeom>
                <a:avLst/>
                <a:gdLst>
                  <a:gd name="T0" fmla="*/ 12 w 14"/>
                  <a:gd name="T1" fmla="*/ 1 h 18"/>
                  <a:gd name="T2" fmla="*/ 10 w 14"/>
                  <a:gd name="T3" fmla="*/ 0 h 18"/>
                  <a:gd name="T4" fmla="*/ 8 w 14"/>
                  <a:gd name="T5" fmla="*/ 6 h 18"/>
                  <a:gd name="T6" fmla="*/ 1 w 14"/>
                  <a:gd name="T7" fmla="*/ 14 h 18"/>
                  <a:gd name="T8" fmla="*/ 1 w 14"/>
                  <a:gd name="T9" fmla="*/ 17 h 18"/>
                  <a:gd name="T10" fmla="*/ 4 w 14"/>
                  <a:gd name="T11" fmla="*/ 17 h 18"/>
                  <a:gd name="T12" fmla="*/ 12 w 14"/>
                  <a:gd name="T13" fmla="*/ 9 h 18"/>
                  <a:gd name="T14" fmla="*/ 13 w 14"/>
                  <a:gd name="T15" fmla="*/ 8 h 18"/>
                  <a:gd name="T16" fmla="*/ 14 w 14"/>
                  <a:gd name="T17" fmla="*/ 3 h 18"/>
                  <a:gd name="T18" fmla="*/ 12 w 14"/>
                  <a:gd name="T19" fmla="*/ 1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 h="18">
                    <a:moveTo>
                      <a:pt x="12" y="1"/>
                    </a:moveTo>
                    <a:cubicBezTo>
                      <a:pt x="11" y="1"/>
                      <a:pt x="10" y="0"/>
                      <a:pt x="10" y="0"/>
                    </a:cubicBezTo>
                    <a:cubicBezTo>
                      <a:pt x="8" y="6"/>
                      <a:pt x="8" y="6"/>
                      <a:pt x="8" y="6"/>
                    </a:cubicBezTo>
                    <a:cubicBezTo>
                      <a:pt x="1" y="14"/>
                      <a:pt x="1" y="14"/>
                      <a:pt x="1" y="14"/>
                    </a:cubicBezTo>
                    <a:cubicBezTo>
                      <a:pt x="0" y="15"/>
                      <a:pt x="0" y="16"/>
                      <a:pt x="1" y="17"/>
                    </a:cubicBezTo>
                    <a:cubicBezTo>
                      <a:pt x="2" y="18"/>
                      <a:pt x="4" y="18"/>
                      <a:pt x="4" y="17"/>
                    </a:cubicBezTo>
                    <a:cubicBezTo>
                      <a:pt x="12" y="9"/>
                      <a:pt x="12" y="9"/>
                      <a:pt x="12" y="9"/>
                    </a:cubicBezTo>
                    <a:cubicBezTo>
                      <a:pt x="12" y="9"/>
                      <a:pt x="13" y="8"/>
                      <a:pt x="13" y="8"/>
                    </a:cubicBezTo>
                    <a:cubicBezTo>
                      <a:pt x="14" y="3"/>
                      <a:pt x="14" y="3"/>
                      <a:pt x="14" y="3"/>
                    </a:cubicBezTo>
                    <a:cubicBezTo>
                      <a:pt x="13" y="2"/>
                      <a:pt x="13" y="2"/>
                      <a:pt x="1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30" name="Freeform 48"/>
              <p:cNvSpPr>
                <a:spLocks/>
              </p:cNvSpPr>
              <p:nvPr/>
            </p:nvSpPr>
            <p:spPr bwMode="auto">
              <a:xfrm>
                <a:off x="3836" y="2116"/>
                <a:ext cx="33" cy="20"/>
              </a:xfrm>
              <a:custGeom>
                <a:avLst/>
                <a:gdLst>
                  <a:gd name="T0" fmla="*/ 6 w 13"/>
                  <a:gd name="T1" fmla="*/ 8 h 8"/>
                  <a:gd name="T2" fmla="*/ 12 w 13"/>
                  <a:gd name="T3" fmla="*/ 4 h 8"/>
                  <a:gd name="T4" fmla="*/ 12 w 13"/>
                  <a:gd name="T5" fmla="*/ 1 h 8"/>
                  <a:gd name="T6" fmla="*/ 10 w 13"/>
                  <a:gd name="T7" fmla="*/ 1 h 8"/>
                  <a:gd name="T8" fmla="*/ 5 w 13"/>
                  <a:gd name="T9" fmla="*/ 4 h 8"/>
                  <a:gd name="T10" fmla="*/ 1 w 13"/>
                  <a:gd name="T11" fmla="*/ 3 h 8"/>
                  <a:gd name="T12" fmla="*/ 1 w 13"/>
                  <a:gd name="T13" fmla="*/ 5 h 8"/>
                  <a:gd name="T14" fmla="*/ 0 w 13"/>
                  <a:gd name="T15" fmla="*/ 7 h 8"/>
                  <a:gd name="T16" fmla="*/ 5 w 13"/>
                  <a:gd name="T17" fmla="*/ 8 h 8"/>
                  <a:gd name="T18" fmla="*/ 6 w 13"/>
                  <a:gd name="T19" fmla="*/ 8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 h="8">
                    <a:moveTo>
                      <a:pt x="6" y="8"/>
                    </a:moveTo>
                    <a:cubicBezTo>
                      <a:pt x="12" y="4"/>
                      <a:pt x="12" y="4"/>
                      <a:pt x="12" y="4"/>
                    </a:cubicBezTo>
                    <a:cubicBezTo>
                      <a:pt x="13" y="3"/>
                      <a:pt x="13" y="2"/>
                      <a:pt x="12" y="1"/>
                    </a:cubicBezTo>
                    <a:cubicBezTo>
                      <a:pt x="12" y="1"/>
                      <a:pt x="11" y="0"/>
                      <a:pt x="10" y="1"/>
                    </a:cubicBezTo>
                    <a:cubicBezTo>
                      <a:pt x="5" y="4"/>
                      <a:pt x="5" y="4"/>
                      <a:pt x="5" y="4"/>
                    </a:cubicBezTo>
                    <a:cubicBezTo>
                      <a:pt x="1" y="3"/>
                      <a:pt x="1" y="3"/>
                      <a:pt x="1" y="3"/>
                    </a:cubicBezTo>
                    <a:cubicBezTo>
                      <a:pt x="1" y="3"/>
                      <a:pt x="1" y="4"/>
                      <a:pt x="1" y="5"/>
                    </a:cubicBezTo>
                    <a:cubicBezTo>
                      <a:pt x="1" y="6"/>
                      <a:pt x="0" y="7"/>
                      <a:pt x="0" y="7"/>
                    </a:cubicBezTo>
                    <a:cubicBezTo>
                      <a:pt x="5" y="8"/>
                      <a:pt x="5" y="8"/>
                      <a:pt x="5" y="8"/>
                    </a:cubicBezTo>
                    <a:cubicBezTo>
                      <a:pt x="5" y="8"/>
                      <a:pt x="6" y="8"/>
                      <a:pt x="6"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31" name="Freeform 49"/>
              <p:cNvSpPr>
                <a:spLocks/>
              </p:cNvSpPr>
              <p:nvPr/>
            </p:nvSpPr>
            <p:spPr bwMode="auto">
              <a:xfrm>
                <a:off x="3783" y="2116"/>
                <a:ext cx="58" cy="87"/>
              </a:xfrm>
              <a:custGeom>
                <a:avLst/>
                <a:gdLst>
                  <a:gd name="T0" fmla="*/ 18 w 23"/>
                  <a:gd name="T1" fmla="*/ 17 h 35"/>
                  <a:gd name="T2" fmla="*/ 21 w 23"/>
                  <a:gd name="T3" fmla="*/ 5 h 35"/>
                  <a:gd name="T4" fmla="*/ 21 w 23"/>
                  <a:gd name="T5" fmla="*/ 2 h 35"/>
                  <a:gd name="T6" fmla="*/ 20 w 23"/>
                  <a:gd name="T7" fmla="*/ 2 h 35"/>
                  <a:gd name="T8" fmla="*/ 19 w 23"/>
                  <a:gd name="T9" fmla="*/ 7 h 35"/>
                  <a:gd name="T10" fmla="*/ 20 w 23"/>
                  <a:gd name="T11" fmla="*/ 3 h 35"/>
                  <a:gd name="T12" fmla="*/ 20 w 23"/>
                  <a:gd name="T13" fmla="*/ 2 h 35"/>
                  <a:gd name="T14" fmla="*/ 20 w 23"/>
                  <a:gd name="T15" fmla="*/ 1 h 35"/>
                  <a:gd name="T16" fmla="*/ 19 w 23"/>
                  <a:gd name="T17" fmla="*/ 1 h 35"/>
                  <a:gd name="T18" fmla="*/ 18 w 23"/>
                  <a:gd name="T19" fmla="*/ 2 h 35"/>
                  <a:gd name="T20" fmla="*/ 19 w 23"/>
                  <a:gd name="T21" fmla="*/ 3 h 35"/>
                  <a:gd name="T22" fmla="*/ 18 w 23"/>
                  <a:gd name="T23" fmla="*/ 6 h 35"/>
                  <a:gd name="T24" fmla="*/ 17 w 23"/>
                  <a:gd name="T25" fmla="*/ 0 h 35"/>
                  <a:gd name="T26" fmla="*/ 17 w 23"/>
                  <a:gd name="T27" fmla="*/ 0 h 35"/>
                  <a:gd name="T28" fmla="*/ 17 w 23"/>
                  <a:gd name="T29" fmla="*/ 0 h 35"/>
                  <a:gd name="T30" fmla="*/ 15 w 23"/>
                  <a:gd name="T31" fmla="*/ 0 h 35"/>
                  <a:gd name="T32" fmla="*/ 8 w 23"/>
                  <a:gd name="T33" fmla="*/ 0 h 35"/>
                  <a:gd name="T34" fmla="*/ 1 w 23"/>
                  <a:gd name="T35" fmla="*/ 5 h 35"/>
                  <a:gd name="T36" fmla="*/ 1 w 23"/>
                  <a:gd name="T37" fmla="*/ 8 h 35"/>
                  <a:gd name="T38" fmla="*/ 4 w 23"/>
                  <a:gd name="T39" fmla="*/ 8 h 35"/>
                  <a:gd name="T40" fmla="*/ 4 w 23"/>
                  <a:gd name="T41" fmla="*/ 8 h 35"/>
                  <a:gd name="T42" fmla="*/ 9 w 23"/>
                  <a:gd name="T43" fmla="*/ 4 h 35"/>
                  <a:gd name="T44" fmla="*/ 13 w 23"/>
                  <a:gd name="T45" fmla="*/ 4 h 35"/>
                  <a:gd name="T46" fmla="*/ 12 w 23"/>
                  <a:gd name="T47" fmla="*/ 4 h 35"/>
                  <a:gd name="T48" fmla="*/ 9 w 23"/>
                  <a:gd name="T49" fmla="*/ 15 h 35"/>
                  <a:gd name="T50" fmla="*/ 10 w 23"/>
                  <a:gd name="T51" fmla="*/ 16 h 35"/>
                  <a:gd name="T52" fmla="*/ 14 w 23"/>
                  <a:gd name="T53" fmla="*/ 20 h 35"/>
                  <a:gd name="T54" fmla="*/ 18 w 23"/>
                  <a:gd name="T55" fmla="*/ 24 h 35"/>
                  <a:gd name="T56" fmla="*/ 17 w 23"/>
                  <a:gd name="T57" fmla="*/ 32 h 35"/>
                  <a:gd name="T58" fmla="*/ 19 w 23"/>
                  <a:gd name="T59" fmla="*/ 35 h 35"/>
                  <a:gd name="T60" fmla="*/ 22 w 23"/>
                  <a:gd name="T61" fmla="*/ 33 h 35"/>
                  <a:gd name="T62" fmla="*/ 23 w 23"/>
                  <a:gd name="T63" fmla="*/ 24 h 35"/>
                  <a:gd name="T64" fmla="*/ 23 w 23"/>
                  <a:gd name="T65" fmla="*/ 22 h 35"/>
                  <a:gd name="T66" fmla="*/ 18 w 23"/>
                  <a:gd name="T67" fmla="*/ 17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 h="35">
                    <a:moveTo>
                      <a:pt x="18" y="17"/>
                    </a:moveTo>
                    <a:cubicBezTo>
                      <a:pt x="19" y="10"/>
                      <a:pt x="21" y="6"/>
                      <a:pt x="21" y="5"/>
                    </a:cubicBezTo>
                    <a:cubicBezTo>
                      <a:pt x="21" y="3"/>
                      <a:pt x="21" y="2"/>
                      <a:pt x="21" y="2"/>
                    </a:cubicBezTo>
                    <a:cubicBezTo>
                      <a:pt x="20" y="2"/>
                      <a:pt x="20" y="2"/>
                      <a:pt x="20" y="2"/>
                    </a:cubicBezTo>
                    <a:cubicBezTo>
                      <a:pt x="20" y="5"/>
                      <a:pt x="19" y="7"/>
                      <a:pt x="19" y="7"/>
                    </a:cubicBezTo>
                    <a:cubicBezTo>
                      <a:pt x="19" y="7"/>
                      <a:pt x="20" y="4"/>
                      <a:pt x="20" y="3"/>
                    </a:cubicBezTo>
                    <a:cubicBezTo>
                      <a:pt x="20" y="2"/>
                      <a:pt x="20" y="2"/>
                      <a:pt x="20" y="2"/>
                    </a:cubicBezTo>
                    <a:cubicBezTo>
                      <a:pt x="20" y="1"/>
                      <a:pt x="20" y="1"/>
                      <a:pt x="20" y="1"/>
                    </a:cubicBezTo>
                    <a:cubicBezTo>
                      <a:pt x="20" y="1"/>
                      <a:pt x="19" y="1"/>
                      <a:pt x="19" y="1"/>
                    </a:cubicBezTo>
                    <a:cubicBezTo>
                      <a:pt x="19" y="1"/>
                      <a:pt x="18" y="2"/>
                      <a:pt x="18" y="2"/>
                    </a:cubicBezTo>
                    <a:cubicBezTo>
                      <a:pt x="18" y="2"/>
                      <a:pt x="18" y="2"/>
                      <a:pt x="19" y="3"/>
                    </a:cubicBezTo>
                    <a:cubicBezTo>
                      <a:pt x="19" y="3"/>
                      <a:pt x="18" y="4"/>
                      <a:pt x="18" y="6"/>
                    </a:cubicBezTo>
                    <a:cubicBezTo>
                      <a:pt x="18" y="1"/>
                      <a:pt x="17" y="0"/>
                      <a:pt x="17" y="0"/>
                    </a:cubicBezTo>
                    <a:cubicBezTo>
                      <a:pt x="17" y="0"/>
                      <a:pt x="17" y="0"/>
                      <a:pt x="17" y="0"/>
                    </a:cubicBezTo>
                    <a:cubicBezTo>
                      <a:pt x="17" y="0"/>
                      <a:pt x="17" y="0"/>
                      <a:pt x="17" y="0"/>
                    </a:cubicBezTo>
                    <a:cubicBezTo>
                      <a:pt x="16" y="0"/>
                      <a:pt x="15" y="0"/>
                      <a:pt x="15" y="0"/>
                    </a:cubicBezTo>
                    <a:cubicBezTo>
                      <a:pt x="13" y="0"/>
                      <a:pt x="11" y="0"/>
                      <a:pt x="8" y="0"/>
                    </a:cubicBezTo>
                    <a:cubicBezTo>
                      <a:pt x="8" y="0"/>
                      <a:pt x="1" y="5"/>
                      <a:pt x="1" y="5"/>
                    </a:cubicBezTo>
                    <a:cubicBezTo>
                      <a:pt x="0" y="6"/>
                      <a:pt x="0" y="7"/>
                      <a:pt x="1" y="8"/>
                    </a:cubicBezTo>
                    <a:cubicBezTo>
                      <a:pt x="2" y="8"/>
                      <a:pt x="3" y="9"/>
                      <a:pt x="4" y="8"/>
                    </a:cubicBezTo>
                    <a:cubicBezTo>
                      <a:pt x="4" y="8"/>
                      <a:pt x="4" y="8"/>
                      <a:pt x="4" y="8"/>
                    </a:cubicBezTo>
                    <a:cubicBezTo>
                      <a:pt x="4" y="8"/>
                      <a:pt x="9" y="4"/>
                      <a:pt x="9" y="4"/>
                    </a:cubicBezTo>
                    <a:cubicBezTo>
                      <a:pt x="9" y="4"/>
                      <a:pt x="13" y="4"/>
                      <a:pt x="13" y="4"/>
                    </a:cubicBezTo>
                    <a:cubicBezTo>
                      <a:pt x="12" y="4"/>
                      <a:pt x="12" y="4"/>
                      <a:pt x="12" y="4"/>
                    </a:cubicBezTo>
                    <a:cubicBezTo>
                      <a:pt x="11" y="7"/>
                      <a:pt x="9" y="13"/>
                      <a:pt x="9" y="15"/>
                    </a:cubicBezTo>
                    <a:cubicBezTo>
                      <a:pt x="9" y="15"/>
                      <a:pt x="10" y="15"/>
                      <a:pt x="10" y="16"/>
                    </a:cubicBezTo>
                    <a:cubicBezTo>
                      <a:pt x="10" y="16"/>
                      <a:pt x="11" y="18"/>
                      <a:pt x="14" y="20"/>
                    </a:cubicBezTo>
                    <a:cubicBezTo>
                      <a:pt x="14" y="20"/>
                      <a:pt x="18" y="24"/>
                      <a:pt x="18" y="24"/>
                    </a:cubicBezTo>
                    <a:cubicBezTo>
                      <a:pt x="18" y="24"/>
                      <a:pt x="17" y="32"/>
                      <a:pt x="17" y="32"/>
                    </a:cubicBezTo>
                    <a:cubicBezTo>
                      <a:pt x="17" y="34"/>
                      <a:pt x="18" y="35"/>
                      <a:pt x="19" y="35"/>
                    </a:cubicBezTo>
                    <a:cubicBezTo>
                      <a:pt x="20" y="35"/>
                      <a:pt x="21" y="35"/>
                      <a:pt x="22" y="33"/>
                    </a:cubicBezTo>
                    <a:cubicBezTo>
                      <a:pt x="22" y="33"/>
                      <a:pt x="23" y="24"/>
                      <a:pt x="23" y="24"/>
                    </a:cubicBezTo>
                    <a:cubicBezTo>
                      <a:pt x="23" y="23"/>
                      <a:pt x="23" y="22"/>
                      <a:pt x="23" y="22"/>
                    </a:cubicBezTo>
                    <a:cubicBezTo>
                      <a:pt x="22" y="21"/>
                      <a:pt x="18" y="17"/>
                      <a:pt x="18"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nvGrpSpPr>
            <p:cNvPr id="20" name="Group 62"/>
            <p:cNvGrpSpPr>
              <a:grpSpLocks noChangeAspect="1"/>
            </p:cNvGrpSpPr>
            <p:nvPr/>
          </p:nvGrpSpPr>
          <p:grpSpPr bwMode="auto">
            <a:xfrm>
              <a:off x="7821335" y="1946316"/>
              <a:ext cx="549846" cy="439024"/>
              <a:chOff x="3775" y="2110"/>
              <a:chExt cx="129" cy="103"/>
            </a:xfrm>
            <a:solidFill>
              <a:schemeClr val="bg1"/>
            </a:solidFill>
            <a:effectLst>
              <a:outerShdw blurRad="50800" dist="25400" dir="2700000" algn="tl" rotWithShape="0">
                <a:prstClr val="black">
                  <a:alpha val="40000"/>
                </a:prstClr>
              </a:outerShdw>
            </a:effectLst>
          </p:grpSpPr>
          <p:sp>
            <p:nvSpPr>
              <p:cNvPr id="21" name="Freeform 63"/>
              <p:cNvSpPr>
                <a:spLocks/>
              </p:cNvSpPr>
              <p:nvPr/>
            </p:nvSpPr>
            <p:spPr bwMode="auto">
              <a:xfrm>
                <a:off x="3775" y="2177"/>
                <a:ext cx="40" cy="36"/>
              </a:xfrm>
              <a:custGeom>
                <a:avLst/>
                <a:gdLst>
                  <a:gd name="T0" fmla="*/ 5 w 16"/>
                  <a:gd name="T1" fmla="*/ 0 h 14"/>
                  <a:gd name="T2" fmla="*/ 0 w 16"/>
                  <a:gd name="T3" fmla="*/ 4 h 14"/>
                  <a:gd name="T4" fmla="*/ 10 w 16"/>
                  <a:gd name="T5" fmla="*/ 14 h 14"/>
                  <a:gd name="T6" fmla="*/ 16 w 16"/>
                  <a:gd name="T7" fmla="*/ 9 h 14"/>
                  <a:gd name="T8" fmla="*/ 5 w 16"/>
                  <a:gd name="T9" fmla="*/ 0 h 14"/>
                </a:gdLst>
                <a:ahLst/>
                <a:cxnLst>
                  <a:cxn ang="0">
                    <a:pos x="T0" y="T1"/>
                  </a:cxn>
                  <a:cxn ang="0">
                    <a:pos x="T2" y="T3"/>
                  </a:cxn>
                  <a:cxn ang="0">
                    <a:pos x="T4" y="T5"/>
                  </a:cxn>
                  <a:cxn ang="0">
                    <a:pos x="T6" y="T7"/>
                  </a:cxn>
                  <a:cxn ang="0">
                    <a:pos x="T8" y="T9"/>
                  </a:cxn>
                </a:cxnLst>
                <a:rect l="0" t="0" r="r" b="b"/>
                <a:pathLst>
                  <a:path w="16" h="14">
                    <a:moveTo>
                      <a:pt x="5" y="0"/>
                    </a:moveTo>
                    <a:cubicBezTo>
                      <a:pt x="1" y="3"/>
                      <a:pt x="0" y="4"/>
                      <a:pt x="0" y="4"/>
                    </a:cubicBezTo>
                    <a:cubicBezTo>
                      <a:pt x="10" y="14"/>
                      <a:pt x="10" y="14"/>
                      <a:pt x="10" y="14"/>
                    </a:cubicBezTo>
                    <a:cubicBezTo>
                      <a:pt x="10" y="14"/>
                      <a:pt x="13" y="11"/>
                      <a:pt x="16" y="9"/>
                    </a:cubicBezTo>
                    <a:lnTo>
                      <a:pt x="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22" name="Freeform 64"/>
              <p:cNvSpPr>
                <a:spLocks/>
              </p:cNvSpPr>
              <p:nvPr/>
            </p:nvSpPr>
            <p:spPr bwMode="auto">
              <a:xfrm>
                <a:off x="3795" y="2156"/>
                <a:ext cx="109" cy="41"/>
              </a:xfrm>
              <a:custGeom>
                <a:avLst/>
                <a:gdLst>
                  <a:gd name="T0" fmla="*/ 37 w 44"/>
                  <a:gd name="T1" fmla="*/ 4 h 16"/>
                  <a:gd name="T2" fmla="*/ 29 w 44"/>
                  <a:gd name="T3" fmla="*/ 9 h 16"/>
                  <a:gd name="T4" fmla="*/ 18 w 44"/>
                  <a:gd name="T5" fmla="*/ 8 h 16"/>
                  <a:gd name="T6" fmla="*/ 25 w 44"/>
                  <a:gd name="T7" fmla="*/ 7 h 16"/>
                  <a:gd name="T8" fmla="*/ 31 w 44"/>
                  <a:gd name="T9" fmla="*/ 2 h 16"/>
                  <a:gd name="T10" fmla="*/ 20 w 44"/>
                  <a:gd name="T11" fmla="*/ 2 h 16"/>
                  <a:gd name="T12" fmla="*/ 9 w 44"/>
                  <a:gd name="T13" fmla="*/ 2 h 16"/>
                  <a:gd name="T14" fmla="*/ 0 w 44"/>
                  <a:gd name="T15" fmla="*/ 7 h 16"/>
                  <a:gd name="T16" fmla="*/ 9 w 44"/>
                  <a:gd name="T17" fmla="*/ 16 h 16"/>
                  <a:gd name="T18" fmla="*/ 13 w 44"/>
                  <a:gd name="T19" fmla="*/ 14 h 16"/>
                  <a:gd name="T20" fmla="*/ 29 w 44"/>
                  <a:gd name="T21" fmla="*/ 14 h 16"/>
                  <a:gd name="T22" fmla="*/ 44 w 44"/>
                  <a:gd name="T23" fmla="*/ 2 h 16"/>
                  <a:gd name="T24" fmla="*/ 37 w 44"/>
                  <a:gd name="T25" fmla="*/ 4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4" h="16">
                    <a:moveTo>
                      <a:pt x="37" y="4"/>
                    </a:moveTo>
                    <a:cubicBezTo>
                      <a:pt x="34" y="7"/>
                      <a:pt x="32" y="8"/>
                      <a:pt x="29" y="9"/>
                    </a:cubicBezTo>
                    <a:cubicBezTo>
                      <a:pt x="24" y="10"/>
                      <a:pt x="19" y="9"/>
                      <a:pt x="18" y="8"/>
                    </a:cubicBezTo>
                    <a:cubicBezTo>
                      <a:pt x="15" y="6"/>
                      <a:pt x="18" y="7"/>
                      <a:pt x="25" y="7"/>
                    </a:cubicBezTo>
                    <a:cubicBezTo>
                      <a:pt x="32" y="6"/>
                      <a:pt x="31" y="2"/>
                      <a:pt x="31" y="2"/>
                    </a:cubicBezTo>
                    <a:cubicBezTo>
                      <a:pt x="29" y="2"/>
                      <a:pt x="27" y="2"/>
                      <a:pt x="20" y="2"/>
                    </a:cubicBezTo>
                    <a:cubicBezTo>
                      <a:pt x="17" y="2"/>
                      <a:pt x="12" y="1"/>
                      <a:pt x="9" y="2"/>
                    </a:cubicBezTo>
                    <a:cubicBezTo>
                      <a:pt x="6" y="2"/>
                      <a:pt x="4" y="5"/>
                      <a:pt x="0" y="7"/>
                    </a:cubicBezTo>
                    <a:cubicBezTo>
                      <a:pt x="9" y="16"/>
                      <a:pt x="9" y="16"/>
                      <a:pt x="9" y="16"/>
                    </a:cubicBezTo>
                    <a:cubicBezTo>
                      <a:pt x="11" y="15"/>
                      <a:pt x="12" y="14"/>
                      <a:pt x="13" y="14"/>
                    </a:cubicBezTo>
                    <a:cubicBezTo>
                      <a:pt x="16" y="14"/>
                      <a:pt x="23" y="15"/>
                      <a:pt x="29" y="14"/>
                    </a:cubicBezTo>
                    <a:cubicBezTo>
                      <a:pt x="40" y="9"/>
                      <a:pt x="44" y="2"/>
                      <a:pt x="44" y="2"/>
                    </a:cubicBezTo>
                    <a:cubicBezTo>
                      <a:pt x="44" y="2"/>
                      <a:pt x="41" y="0"/>
                      <a:pt x="37"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23" name="Freeform 65"/>
              <p:cNvSpPr>
                <a:spLocks noEditPoints="1"/>
              </p:cNvSpPr>
              <p:nvPr/>
            </p:nvSpPr>
            <p:spPr bwMode="auto">
              <a:xfrm>
                <a:off x="3810" y="2110"/>
                <a:ext cx="94" cy="41"/>
              </a:xfrm>
              <a:custGeom>
                <a:avLst/>
                <a:gdLst>
                  <a:gd name="T0" fmla="*/ 38 w 38"/>
                  <a:gd name="T1" fmla="*/ 0 h 16"/>
                  <a:gd name="T2" fmla="*/ 34 w 38"/>
                  <a:gd name="T3" fmla="*/ 0 h 16"/>
                  <a:gd name="T4" fmla="*/ 34 w 38"/>
                  <a:gd name="T5" fmla="*/ 6 h 16"/>
                  <a:gd name="T6" fmla="*/ 32 w 38"/>
                  <a:gd name="T7" fmla="*/ 6 h 16"/>
                  <a:gd name="T8" fmla="*/ 32 w 38"/>
                  <a:gd name="T9" fmla="*/ 0 h 16"/>
                  <a:gd name="T10" fmla="*/ 28 w 38"/>
                  <a:gd name="T11" fmla="*/ 0 h 16"/>
                  <a:gd name="T12" fmla="*/ 28 w 38"/>
                  <a:gd name="T13" fmla="*/ 6 h 16"/>
                  <a:gd name="T14" fmla="*/ 12 w 38"/>
                  <a:gd name="T15" fmla="*/ 6 h 16"/>
                  <a:gd name="T16" fmla="*/ 12 w 38"/>
                  <a:gd name="T17" fmla="*/ 3 h 16"/>
                  <a:gd name="T18" fmla="*/ 12 w 38"/>
                  <a:gd name="T19" fmla="*/ 1 h 16"/>
                  <a:gd name="T20" fmla="*/ 11 w 38"/>
                  <a:gd name="T21" fmla="*/ 0 h 16"/>
                  <a:gd name="T22" fmla="*/ 9 w 38"/>
                  <a:gd name="T23" fmla="*/ 0 h 16"/>
                  <a:gd name="T24" fmla="*/ 3 w 38"/>
                  <a:gd name="T25" fmla="*/ 0 h 16"/>
                  <a:gd name="T26" fmla="*/ 1 w 38"/>
                  <a:gd name="T27" fmla="*/ 0 h 16"/>
                  <a:gd name="T28" fmla="*/ 0 w 38"/>
                  <a:gd name="T29" fmla="*/ 2 h 16"/>
                  <a:gd name="T30" fmla="*/ 0 w 38"/>
                  <a:gd name="T31" fmla="*/ 3 h 16"/>
                  <a:gd name="T32" fmla="*/ 0 w 38"/>
                  <a:gd name="T33" fmla="*/ 13 h 16"/>
                  <a:gd name="T34" fmla="*/ 0 w 38"/>
                  <a:gd name="T35" fmla="*/ 15 h 16"/>
                  <a:gd name="T36" fmla="*/ 2 w 38"/>
                  <a:gd name="T37" fmla="*/ 16 h 16"/>
                  <a:gd name="T38" fmla="*/ 3 w 38"/>
                  <a:gd name="T39" fmla="*/ 16 h 16"/>
                  <a:gd name="T40" fmla="*/ 9 w 38"/>
                  <a:gd name="T41" fmla="*/ 16 h 16"/>
                  <a:gd name="T42" fmla="*/ 11 w 38"/>
                  <a:gd name="T43" fmla="*/ 16 h 16"/>
                  <a:gd name="T44" fmla="*/ 12 w 38"/>
                  <a:gd name="T45" fmla="*/ 14 h 16"/>
                  <a:gd name="T46" fmla="*/ 12 w 38"/>
                  <a:gd name="T47" fmla="*/ 13 h 16"/>
                  <a:gd name="T48" fmla="*/ 12 w 38"/>
                  <a:gd name="T49" fmla="*/ 10 h 16"/>
                  <a:gd name="T50" fmla="*/ 38 w 38"/>
                  <a:gd name="T51" fmla="*/ 10 h 16"/>
                  <a:gd name="T52" fmla="*/ 38 w 38"/>
                  <a:gd name="T53" fmla="*/ 0 h 16"/>
                  <a:gd name="T54" fmla="*/ 3 w 38"/>
                  <a:gd name="T55" fmla="*/ 3 h 16"/>
                  <a:gd name="T56" fmla="*/ 9 w 38"/>
                  <a:gd name="T57" fmla="*/ 3 h 16"/>
                  <a:gd name="T58" fmla="*/ 9 w 38"/>
                  <a:gd name="T59" fmla="*/ 13 h 16"/>
                  <a:gd name="T60" fmla="*/ 3 w 38"/>
                  <a:gd name="T61" fmla="*/ 13 h 16"/>
                  <a:gd name="T62" fmla="*/ 3 w 38"/>
                  <a:gd name="T63" fmla="*/ 3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8" h="16">
                    <a:moveTo>
                      <a:pt x="38" y="0"/>
                    </a:moveTo>
                    <a:cubicBezTo>
                      <a:pt x="34" y="0"/>
                      <a:pt x="34" y="0"/>
                      <a:pt x="34" y="0"/>
                    </a:cubicBezTo>
                    <a:cubicBezTo>
                      <a:pt x="34" y="6"/>
                      <a:pt x="34" y="6"/>
                      <a:pt x="34" y="6"/>
                    </a:cubicBezTo>
                    <a:cubicBezTo>
                      <a:pt x="32" y="6"/>
                      <a:pt x="32" y="6"/>
                      <a:pt x="32" y="6"/>
                    </a:cubicBezTo>
                    <a:cubicBezTo>
                      <a:pt x="32" y="0"/>
                      <a:pt x="32" y="0"/>
                      <a:pt x="32" y="0"/>
                    </a:cubicBezTo>
                    <a:cubicBezTo>
                      <a:pt x="28" y="0"/>
                      <a:pt x="28" y="0"/>
                      <a:pt x="28" y="0"/>
                    </a:cubicBezTo>
                    <a:cubicBezTo>
                      <a:pt x="28" y="6"/>
                      <a:pt x="28" y="6"/>
                      <a:pt x="28" y="6"/>
                    </a:cubicBezTo>
                    <a:cubicBezTo>
                      <a:pt x="12" y="6"/>
                      <a:pt x="12" y="6"/>
                      <a:pt x="12" y="6"/>
                    </a:cubicBezTo>
                    <a:cubicBezTo>
                      <a:pt x="12" y="3"/>
                      <a:pt x="12" y="3"/>
                      <a:pt x="12" y="3"/>
                    </a:cubicBezTo>
                    <a:cubicBezTo>
                      <a:pt x="12" y="2"/>
                      <a:pt x="12" y="2"/>
                      <a:pt x="12" y="1"/>
                    </a:cubicBezTo>
                    <a:cubicBezTo>
                      <a:pt x="12" y="1"/>
                      <a:pt x="11" y="0"/>
                      <a:pt x="11" y="0"/>
                    </a:cubicBezTo>
                    <a:cubicBezTo>
                      <a:pt x="10" y="0"/>
                      <a:pt x="10" y="0"/>
                      <a:pt x="9" y="0"/>
                    </a:cubicBezTo>
                    <a:cubicBezTo>
                      <a:pt x="3" y="0"/>
                      <a:pt x="3" y="0"/>
                      <a:pt x="3" y="0"/>
                    </a:cubicBezTo>
                    <a:cubicBezTo>
                      <a:pt x="2" y="0"/>
                      <a:pt x="2" y="0"/>
                      <a:pt x="1" y="0"/>
                    </a:cubicBezTo>
                    <a:cubicBezTo>
                      <a:pt x="1" y="1"/>
                      <a:pt x="0" y="1"/>
                      <a:pt x="0" y="2"/>
                    </a:cubicBezTo>
                    <a:cubicBezTo>
                      <a:pt x="0" y="2"/>
                      <a:pt x="0" y="2"/>
                      <a:pt x="0" y="3"/>
                    </a:cubicBezTo>
                    <a:cubicBezTo>
                      <a:pt x="0" y="13"/>
                      <a:pt x="0" y="13"/>
                      <a:pt x="0" y="13"/>
                    </a:cubicBezTo>
                    <a:cubicBezTo>
                      <a:pt x="0" y="14"/>
                      <a:pt x="0" y="14"/>
                      <a:pt x="0" y="15"/>
                    </a:cubicBezTo>
                    <a:cubicBezTo>
                      <a:pt x="1" y="15"/>
                      <a:pt x="1" y="16"/>
                      <a:pt x="2" y="16"/>
                    </a:cubicBezTo>
                    <a:cubicBezTo>
                      <a:pt x="2" y="16"/>
                      <a:pt x="2" y="16"/>
                      <a:pt x="3" y="16"/>
                    </a:cubicBezTo>
                    <a:cubicBezTo>
                      <a:pt x="9" y="16"/>
                      <a:pt x="9" y="16"/>
                      <a:pt x="9" y="16"/>
                    </a:cubicBezTo>
                    <a:cubicBezTo>
                      <a:pt x="10" y="16"/>
                      <a:pt x="11" y="16"/>
                      <a:pt x="11" y="16"/>
                    </a:cubicBezTo>
                    <a:cubicBezTo>
                      <a:pt x="12" y="15"/>
                      <a:pt x="12" y="15"/>
                      <a:pt x="12" y="14"/>
                    </a:cubicBezTo>
                    <a:cubicBezTo>
                      <a:pt x="12" y="14"/>
                      <a:pt x="12" y="13"/>
                      <a:pt x="12" y="13"/>
                    </a:cubicBezTo>
                    <a:cubicBezTo>
                      <a:pt x="12" y="10"/>
                      <a:pt x="12" y="10"/>
                      <a:pt x="12" y="10"/>
                    </a:cubicBezTo>
                    <a:cubicBezTo>
                      <a:pt x="38" y="10"/>
                      <a:pt x="38" y="10"/>
                      <a:pt x="38" y="10"/>
                    </a:cubicBezTo>
                    <a:lnTo>
                      <a:pt x="38" y="0"/>
                    </a:lnTo>
                    <a:close/>
                    <a:moveTo>
                      <a:pt x="3" y="3"/>
                    </a:moveTo>
                    <a:cubicBezTo>
                      <a:pt x="9" y="3"/>
                      <a:pt x="9" y="3"/>
                      <a:pt x="9" y="3"/>
                    </a:cubicBezTo>
                    <a:cubicBezTo>
                      <a:pt x="9" y="13"/>
                      <a:pt x="9" y="13"/>
                      <a:pt x="9" y="13"/>
                    </a:cubicBezTo>
                    <a:cubicBezTo>
                      <a:pt x="3" y="13"/>
                      <a:pt x="3" y="13"/>
                      <a:pt x="3" y="13"/>
                    </a:cubicBezTo>
                    <a:lnTo>
                      <a:pt x="3"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grpSp>
        <p:nvGrpSpPr>
          <p:cNvPr id="32" name="组合 31"/>
          <p:cNvGrpSpPr/>
          <p:nvPr/>
        </p:nvGrpSpPr>
        <p:grpSpPr>
          <a:xfrm>
            <a:off x="4156851" y="2151747"/>
            <a:ext cx="3832270" cy="1056475"/>
            <a:chOff x="5541746" y="2869660"/>
            <a:chExt cx="5109028" cy="1408959"/>
          </a:xfrm>
        </p:grpSpPr>
        <p:sp>
          <p:nvSpPr>
            <p:cNvPr id="33" name="圆角矩形 25"/>
            <p:cNvSpPr/>
            <p:nvPr/>
          </p:nvSpPr>
          <p:spPr>
            <a:xfrm flipH="1">
              <a:off x="8399066" y="3086459"/>
              <a:ext cx="2017131" cy="975360"/>
            </a:xfrm>
            <a:custGeom>
              <a:avLst/>
              <a:gdLst>
                <a:gd name="connsiteX0" fmla="*/ 0 w 1706671"/>
                <a:gd name="connsiteY0" fmla="*/ 129861 h 1036320"/>
                <a:gd name="connsiteX1" fmla="*/ 129861 w 1706671"/>
                <a:gd name="connsiteY1" fmla="*/ 0 h 1036320"/>
                <a:gd name="connsiteX2" fmla="*/ 1576810 w 1706671"/>
                <a:gd name="connsiteY2" fmla="*/ 0 h 1036320"/>
                <a:gd name="connsiteX3" fmla="*/ 1706671 w 1706671"/>
                <a:gd name="connsiteY3" fmla="*/ 129861 h 1036320"/>
                <a:gd name="connsiteX4" fmla="*/ 1706671 w 1706671"/>
                <a:gd name="connsiteY4" fmla="*/ 906459 h 1036320"/>
                <a:gd name="connsiteX5" fmla="*/ 1576810 w 1706671"/>
                <a:gd name="connsiteY5" fmla="*/ 1036320 h 1036320"/>
                <a:gd name="connsiteX6" fmla="*/ 129861 w 1706671"/>
                <a:gd name="connsiteY6" fmla="*/ 1036320 h 1036320"/>
                <a:gd name="connsiteX7" fmla="*/ 0 w 1706671"/>
                <a:gd name="connsiteY7" fmla="*/ 906459 h 1036320"/>
                <a:gd name="connsiteX8" fmla="*/ 0 w 1706671"/>
                <a:gd name="connsiteY8" fmla="*/ 129861 h 1036320"/>
                <a:gd name="connsiteX0" fmla="*/ 0 w 2114558"/>
                <a:gd name="connsiteY0" fmla="*/ 129861 h 1036320"/>
                <a:gd name="connsiteX1" fmla="*/ 129861 w 2114558"/>
                <a:gd name="connsiteY1" fmla="*/ 0 h 1036320"/>
                <a:gd name="connsiteX2" fmla="*/ 1576810 w 2114558"/>
                <a:gd name="connsiteY2" fmla="*/ 0 h 1036320"/>
                <a:gd name="connsiteX3" fmla="*/ 1706671 w 2114558"/>
                <a:gd name="connsiteY3" fmla="*/ 129861 h 1036320"/>
                <a:gd name="connsiteX4" fmla="*/ 2114550 w 2114558"/>
                <a:gd name="connsiteY4" fmla="*/ 509588 h 1036320"/>
                <a:gd name="connsiteX5" fmla="*/ 1706671 w 2114558"/>
                <a:gd name="connsiteY5" fmla="*/ 906459 h 1036320"/>
                <a:gd name="connsiteX6" fmla="*/ 1576810 w 2114558"/>
                <a:gd name="connsiteY6" fmla="*/ 1036320 h 1036320"/>
                <a:gd name="connsiteX7" fmla="*/ 129861 w 2114558"/>
                <a:gd name="connsiteY7" fmla="*/ 1036320 h 1036320"/>
                <a:gd name="connsiteX8" fmla="*/ 0 w 2114558"/>
                <a:gd name="connsiteY8" fmla="*/ 906459 h 1036320"/>
                <a:gd name="connsiteX9" fmla="*/ 0 w 2114558"/>
                <a:gd name="connsiteY9" fmla="*/ 129861 h 1036320"/>
                <a:gd name="connsiteX0" fmla="*/ 0 w 2114560"/>
                <a:gd name="connsiteY0" fmla="*/ 129861 h 1036320"/>
                <a:gd name="connsiteX1" fmla="*/ 129861 w 2114560"/>
                <a:gd name="connsiteY1" fmla="*/ 0 h 1036320"/>
                <a:gd name="connsiteX2" fmla="*/ 1576810 w 2114560"/>
                <a:gd name="connsiteY2" fmla="*/ 0 h 1036320"/>
                <a:gd name="connsiteX3" fmla="*/ 1778109 w 2114560"/>
                <a:gd name="connsiteY3" fmla="*/ 148911 h 1036320"/>
                <a:gd name="connsiteX4" fmla="*/ 2114550 w 2114560"/>
                <a:gd name="connsiteY4" fmla="*/ 509588 h 1036320"/>
                <a:gd name="connsiteX5" fmla="*/ 1706671 w 2114560"/>
                <a:gd name="connsiteY5" fmla="*/ 906459 h 1036320"/>
                <a:gd name="connsiteX6" fmla="*/ 1576810 w 2114560"/>
                <a:gd name="connsiteY6" fmla="*/ 1036320 h 1036320"/>
                <a:gd name="connsiteX7" fmla="*/ 129861 w 2114560"/>
                <a:gd name="connsiteY7" fmla="*/ 1036320 h 1036320"/>
                <a:gd name="connsiteX8" fmla="*/ 0 w 2114560"/>
                <a:gd name="connsiteY8" fmla="*/ 906459 h 1036320"/>
                <a:gd name="connsiteX9" fmla="*/ 0 w 2114560"/>
                <a:gd name="connsiteY9" fmla="*/ 129861 h 1036320"/>
                <a:gd name="connsiteX0" fmla="*/ 0 w 2114567"/>
                <a:gd name="connsiteY0" fmla="*/ 129861 h 1036320"/>
                <a:gd name="connsiteX1" fmla="*/ 129861 w 2114567"/>
                <a:gd name="connsiteY1" fmla="*/ 0 h 1036320"/>
                <a:gd name="connsiteX2" fmla="*/ 1576810 w 2114567"/>
                <a:gd name="connsiteY2" fmla="*/ 0 h 1036320"/>
                <a:gd name="connsiteX3" fmla="*/ 1778109 w 2114567"/>
                <a:gd name="connsiteY3" fmla="*/ 148911 h 1036320"/>
                <a:gd name="connsiteX4" fmla="*/ 2114550 w 2114567"/>
                <a:gd name="connsiteY4" fmla="*/ 509588 h 1036320"/>
                <a:gd name="connsiteX5" fmla="*/ 1706671 w 2114567"/>
                <a:gd name="connsiteY5" fmla="*/ 906459 h 1036320"/>
                <a:gd name="connsiteX6" fmla="*/ 1576810 w 2114567"/>
                <a:gd name="connsiteY6" fmla="*/ 1036320 h 1036320"/>
                <a:gd name="connsiteX7" fmla="*/ 129861 w 2114567"/>
                <a:gd name="connsiteY7" fmla="*/ 1036320 h 1036320"/>
                <a:gd name="connsiteX8" fmla="*/ 0 w 2114567"/>
                <a:gd name="connsiteY8" fmla="*/ 906459 h 1036320"/>
                <a:gd name="connsiteX9" fmla="*/ 0 w 2114567"/>
                <a:gd name="connsiteY9" fmla="*/ 129861 h 1036320"/>
                <a:gd name="connsiteX0" fmla="*/ 0 w 2114568"/>
                <a:gd name="connsiteY0" fmla="*/ 129861 h 1036320"/>
                <a:gd name="connsiteX1" fmla="*/ 129861 w 2114568"/>
                <a:gd name="connsiteY1" fmla="*/ 0 h 1036320"/>
                <a:gd name="connsiteX2" fmla="*/ 1576810 w 2114568"/>
                <a:gd name="connsiteY2" fmla="*/ 0 h 1036320"/>
                <a:gd name="connsiteX3" fmla="*/ 1782872 w 2114568"/>
                <a:gd name="connsiteY3" fmla="*/ 129861 h 1036320"/>
                <a:gd name="connsiteX4" fmla="*/ 2114550 w 2114568"/>
                <a:gd name="connsiteY4" fmla="*/ 509588 h 1036320"/>
                <a:gd name="connsiteX5" fmla="*/ 1706671 w 2114568"/>
                <a:gd name="connsiteY5" fmla="*/ 906459 h 1036320"/>
                <a:gd name="connsiteX6" fmla="*/ 1576810 w 2114568"/>
                <a:gd name="connsiteY6" fmla="*/ 1036320 h 1036320"/>
                <a:gd name="connsiteX7" fmla="*/ 129861 w 2114568"/>
                <a:gd name="connsiteY7" fmla="*/ 1036320 h 1036320"/>
                <a:gd name="connsiteX8" fmla="*/ 0 w 2114568"/>
                <a:gd name="connsiteY8" fmla="*/ 906459 h 1036320"/>
                <a:gd name="connsiteX9" fmla="*/ 0 w 2114568"/>
                <a:gd name="connsiteY9" fmla="*/ 129861 h 1036320"/>
                <a:gd name="connsiteX0" fmla="*/ 0 w 2114568"/>
                <a:gd name="connsiteY0" fmla="*/ 129861 h 1036320"/>
                <a:gd name="connsiteX1" fmla="*/ 129861 w 2114568"/>
                <a:gd name="connsiteY1" fmla="*/ 0 h 1036320"/>
                <a:gd name="connsiteX2" fmla="*/ 1576810 w 2114568"/>
                <a:gd name="connsiteY2" fmla="*/ 0 h 1036320"/>
                <a:gd name="connsiteX3" fmla="*/ 1782872 w 2114568"/>
                <a:gd name="connsiteY3" fmla="*/ 129861 h 1036320"/>
                <a:gd name="connsiteX4" fmla="*/ 2114550 w 2114568"/>
                <a:gd name="connsiteY4" fmla="*/ 509588 h 1036320"/>
                <a:gd name="connsiteX5" fmla="*/ 1706671 w 2114568"/>
                <a:gd name="connsiteY5" fmla="*/ 906459 h 1036320"/>
                <a:gd name="connsiteX6" fmla="*/ 1576810 w 2114568"/>
                <a:gd name="connsiteY6" fmla="*/ 1036320 h 1036320"/>
                <a:gd name="connsiteX7" fmla="*/ 129861 w 2114568"/>
                <a:gd name="connsiteY7" fmla="*/ 1036320 h 1036320"/>
                <a:gd name="connsiteX8" fmla="*/ 0 w 2114568"/>
                <a:gd name="connsiteY8" fmla="*/ 906459 h 1036320"/>
                <a:gd name="connsiteX9" fmla="*/ 0 w 2114568"/>
                <a:gd name="connsiteY9" fmla="*/ 129861 h 1036320"/>
                <a:gd name="connsiteX0" fmla="*/ 0 w 2114571"/>
                <a:gd name="connsiteY0" fmla="*/ 129861 h 1036320"/>
                <a:gd name="connsiteX1" fmla="*/ 129861 w 2114571"/>
                <a:gd name="connsiteY1" fmla="*/ 0 h 1036320"/>
                <a:gd name="connsiteX2" fmla="*/ 1576810 w 2114571"/>
                <a:gd name="connsiteY2" fmla="*/ 0 h 1036320"/>
                <a:gd name="connsiteX3" fmla="*/ 1811447 w 2114571"/>
                <a:gd name="connsiteY3" fmla="*/ 120336 h 1036320"/>
                <a:gd name="connsiteX4" fmla="*/ 2114550 w 2114571"/>
                <a:gd name="connsiteY4" fmla="*/ 509588 h 1036320"/>
                <a:gd name="connsiteX5" fmla="*/ 1706671 w 2114571"/>
                <a:gd name="connsiteY5" fmla="*/ 906459 h 1036320"/>
                <a:gd name="connsiteX6" fmla="*/ 1576810 w 2114571"/>
                <a:gd name="connsiteY6" fmla="*/ 1036320 h 1036320"/>
                <a:gd name="connsiteX7" fmla="*/ 129861 w 2114571"/>
                <a:gd name="connsiteY7" fmla="*/ 1036320 h 1036320"/>
                <a:gd name="connsiteX8" fmla="*/ 0 w 2114571"/>
                <a:gd name="connsiteY8" fmla="*/ 906459 h 1036320"/>
                <a:gd name="connsiteX9" fmla="*/ 0 w 2114571"/>
                <a:gd name="connsiteY9" fmla="*/ 129861 h 1036320"/>
                <a:gd name="connsiteX0" fmla="*/ 0 w 2114571"/>
                <a:gd name="connsiteY0" fmla="*/ 129861 h 1036320"/>
                <a:gd name="connsiteX1" fmla="*/ 129861 w 2114571"/>
                <a:gd name="connsiteY1" fmla="*/ 0 h 1036320"/>
                <a:gd name="connsiteX2" fmla="*/ 1576810 w 2114571"/>
                <a:gd name="connsiteY2" fmla="*/ 0 h 1036320"/>
                <a:gd name="connsiteX3" fmla="*/ 1811447 w 2114571"/>
                <a:gd name="connsiteY3" fmla="*/ 120336 h 1036320"/>
                <a:gd name="connsiteX4" fmla="*/ 2114550 w 2114571"/>
                <a:gd name="connsiteY4" fmla="*/ 509588 h 1036320"/>
                <a:gd name="connsiteX5" fmla="*/ 1706671 w 2114571"/>
                <a:gd name="connsiteY5" fmla="*/ 906459 h 1036320"/>
                <a:gd name="connsiteX6" fmla="*/ 1576810 w 2114571"/>
                <a:gd name="connsiteY6" fmla="*/ 1036320 h 1036320"/>
                <a:gd name="connsiteX7" fmla="*/ 129861 w 2114571"/>
                <a:gd name="connsiteY7" fmla="*/ 1036320 h 1036320"/>
                <a:gd name="connsiteX8" fmla="*/ 0 w 2114571"/>
                <a:gd name="connsiteY8" fmla="*/ 906459 h 1036320"/>
                <a:gd name="connsiteX9" fmla="*/ 0 w 2114571"/>
                <a:gd name="connsiteY9" fmla="*/ 129861 h 1036320"/>
                <a:gd name="connsiteX0" fmla="*/ 0 w 2114581"/>
                <a:gd name="connsiteY0" fmla="*/ 129861 h 1036320"/>
                <a:gd name="connsiteX1" fmla="*/ 129861 w 2114581"/>
                <a:gd name="connsiteY1" fmla="*/ 0 h 1036320"/>
                <a:gd name="connsiteX2" fmla="*/ 1576810 w 2114581"/>
                <a:gd name="connsiteY2" fmla="*/ 0 h 1036320"/>
                <a:gd name="connsiteX3" fmla="*/ 1811447 w 2114581"/>
                <a:gd name="connsiteY3" fmla="*/ 120336 h 1036320"/>
                <a:gd name="connsiteX4" fmla="*/ 2114550 w 2114581"/>
                <a:gd name="connsiteY4" fmla="*/ 509588 h 1036320"/>
                <a:gd name="connsiteX5" fmla="*/ 1706671 w 2114581"/>
                <a:gd name="connsiteY5" fmla="*/ 906459 h 1036320"/>
                <a:gd name="connsiteX6" fmla="*/ 1576810 w 2114581"/>
                <a:gd name="connsiteY6" fmla="*/ 1036320 h 1036320"/>
                <a:gd name="connsiteX7" fmla="*/ 129861 w 2114581"/>
                <a:gd name="connsiteY7" fmla="*/ 1036320 h 1036320"/>
                <a:gd name="connsiteX8" fmla="*/ 0 w 2114581"/>
                <a:gd name="connsiteY8" fmla="*/ 906459 h 1036320"/>
                <a:gd name="connsiteX9" fmla="*/ 0 w 2114581"/>
                <a:gd name="connsiteY9" fmla="*/ 129861 h 1036320"/>
                <a:gd name="connsiteX0" fmla="*/ 0 w 2114586"/>
                <a:gd name="connsiteY0" fmla="*/ 129861 h 1036320"/>
                <a:gd name="connsiteX1" fmla="*/ 129861 w 2114586"/>
                <a:gd name="connsiteY1" fmla="*/ 0 h 1036320"/>
                <a:gd name="connsiteX2" fmla="*/ 1576810 w 2114586"/>
                <a:gd name="connsiteY2" fmla="*/ 0 h 1036320"/>
                <a:gd name="connsiteX3" fmla="*/ 1811447 w 2114586"/>
                <a:gd name="connsiteY3" fmla="*/ 120336 h 1036320"/>
                <a:gd name="connsiteX4" fmla="*/ 2114550 w 2114586"/>
                <a:gd name="connsiteY4" fmla="*/ 509588 h 1036320"/>
                <a:gd name="connsiteX5" fmla="*/ 1706671 w 2114586"/>
                <a:gd name="connsiteY5" fmla="*/ 906459 h 1036320"/>
                <a:gd name="connsiteX6" fmla="*/ 1576810 w 2114586"/>
                <a:gd name="connsiteY6" fmla="*/ 1036320 h 1036320"/>
                <a:gd name="connsiteX7" fmla="*/ 129861 w 2114586"/>
                <a:gd name="connsiteY7" fmla="*/ 1036320 h 1036320"/>
                <a:gd name="connsiteX8" fmla="*/ 0 w 2114586"/>
                <a:gd name="connsiteY8" fmla="*/ 906459 h 1036320"/>
                <a:gd name="connsiteX9" fmla="*/ 0 w 2114586"/>
                <a:gd name="connsiteY9" fmla="*/ 129861 h 1036320"/>
                <a:gd name="connsiteX0" fmla="*/ 0 w 2114586"/>
                <a:gd name="connsiteY0" fmla="*/ 129861 h 1036320"/>
                <a:gd name="connsiteX1" fmla="*/ 129861 w 2114586"/>
                <a:gd name="connsiteY1" fmla="*/ 0 h 1036320"/>
                <a:gd name="connsiteX2" fmla="*/ 1576810 w 2114586"/>
                <a:gd name="connsiteY2" fmla="*/ 0 h 1036320"/>
                <a:gd name="connsiteX3" fmla="*/ 1811447 w 2114586"/>
                <a:gd name="connsiteY3" fmla="*/ 120336 h 1036320"/>
                <a:gd name="connsiteX4" fmla="*/ 2114550 w 2114586"/>
                <a:gd name="connsiteY4" fmla="*/ 509588 h 1036320"/>
                <a:gd name="connsiteX5" fmla="*/ 1706671 w 2114586"/>
                <a:gd name="connsiteY5" fmla="*/ 906459 h 1036320"/>
                <a:gd name="connsiteX6" fmla="*/ 1576810 w 2114586"/>
                <a:gd name="connsiteY6" fmla="*/ 1036320 h 1036320"/>
                <a:gd name="connsiteX7" fmla="*/ 129861 w 2114586"/>
                <a:gd name="connsiteY7" fmla="*/ 1036320 h 1036320"/>
                <a:gd name="connsiteX8" fmla="*/ 0 w 2114586"/>
                <a:gd name="connsiteY8" fmla="*/ 906459 h 1036320"/>
                <a:gd name="connsiteX9" fmla="*/ 0 w 2114586"/>
                <a:gd name="connsiteY9" fmla="*/ 129861 h 1036320"/>
                <a:gd name="connsiteX0" fmla="*/ 0 w 2114586"/>
                <a:gd name="connsiteY0" fmla="*/ 129861 h 1036320"/>
                <a:gd name="connsiteX1" fmla="*/ 129861 w 2114586"/>
                <a:gd name="connsiteY1" fmla="*/ 0 h 1036320"/>
                <a:gd name="connsiteX2" fmla="*/ 1576810 w 2114586"/>
                <a:gd name="connsiteY2" fmla="*/ 0 h 1036320"/>
                <a:gd name="connsiteX3" fmla="*/ 1811447 w 2114586"/>
                <a:gd name="connsiteY3" fmla="*/ 120336 h 1036320"/>
                <a:gd name="connsiteX4" fmla="*/ 2114550 w 2114586"/>
                <a:gd name="connsiteY4" fmla="*/ 509588 h 1036320"/>
                <a:gd name="connsiteX5" fmla="*/ 1706671 w 2114586"/>
                <a:gd name="connsiteY5" fmla="*/ 906459 h 1036320"/>
                <a:gd name="connsiteX6" fmla="*/ 1576810 w 2114586"/>
                <a:gd name="connsiteY6" fmla="*/ 1036320 h 1036320"/>
                <a:gd name="connsiteX7" fmla="*/ 129861 w 2114586"/>
                <a:gd name="connsiteY7" fmla="*/ 1036320 h 1036320"/>
                <a:gd name="connsiteX8" fmla="*/ 0 w 2114586"/>
                <a:gd name="connsiteY8" fmla="*/ 906459 h 1036320"/>
                <a:gd name="connsiteX9" fmla="*/ 0 w 2114586"/>
                <a:gd name="connsiteY9" fmla="*/ 129861 h 1036320"/>
                <a:gd name="connsiteX0" fmla="*/ 0 w 2114586"/>
                <a:gd name="connsiteY0" fmla="*/ 129861 h 1036320"/>
                <a:gd name="connsiteX1" fmla="*/ 129861 w 2114586"/>
                <a:gd name="connsiteY1" fmla="*/ 0 h 1036320"/>
                <a:gd name="connsiteX2" fmla="*/ 1576810 w 2114586"/>
                <a:gd name="connsiteY2" fmla="*/ 0 h 1036320"/>
                <a:gd name="connsiteX3" fmla="*/ 1811447 w 2114586"/>
                <a:gd name="connsiteY3" fmla="*/ 120336 h 1036320"/>
                <a:gd name="connsiteX4" fmla="*/ 2114550 w 2114586"/>
                <a:gd name="connsiteY4" fmla="*/ 509588 h 1036320"/>
                <a:gd name="connsiteX5" fmla="*/ 1749534 w 2114586"/>
                <a:gd name="connsiteY5" fmla="*/ 930271 h 1036320"/>
                <a:gd name="connsiteX6" fmla="*/ 1576810 w 2114586"/>
                <a:gd name="connsiteY6" fmla="*/ 1036320 h 1036320"/>
                <a:gd name="connsiteX7" fmla="*/ 129861 w 2114586"/>
                <a:gd name="connsiteY7" fmla="*/ 1036320 h 1036320"/>
                <a:gd name="connsiteX8" fmla="*/ 0 w 2114586"/>
                <a:gd name="connsiteY8" fmla="*/ 906459 h 1036320"/>
                <a:gd name="connsiteX9" fmla="*/ 0 w 2114586"/>
                <a:gd name="connsiteY9" fmla="*/ 129861 h 1036320"/>
                <a:gd name="connsiteX0" fmla="*/ 0 w 2114586"/>
                <a:gd name="connsiteY0" fmla="*/ 129861 h 1036320"/>
                <a:gd name="connsiteX1" fmla="*/ 129861 w 2114586"/>
                <a:gd name="connsiteY1" fmla="*/ 0 h 1036320"/>
                <a:gd name="connsiteX2" fmla="*/ 1576810 w 2114586"/>
                <a:gd name="connsiteY2" fmla="*/ 0 h 1036320"/>
                <a:gd name="connsiteX3" fmla="*/ 1811447 w 2114586"/>
                <a:gd name="connsiteY3" fmla="*/ 120336 h 1036320"/>
                <a:gd name="connsiteX4" fmla="*/ 2114550 w 2114586"/>
                <a:gd name="connsiteY4" fmla="*/ 509588 h 1036320"/>
                <a:gd name="connsiteX5" fmla="*/ 1749534 w 2114586"/>
                <a:gd name="connsiteY5" fmla="*/ 930271 h 1036320"/>
                <a:gd name="connsiteX6" fmla="*/ 1576810 w 2114586"/>
                <a:gd name="connsiteY6" fmla="*/ 1036320 h 1036320"/>
                <a:gd name="connsiteX7" fmla="*/ 129861 w 2114586"/>
                <a:gd name="connsiteY7" fmla="*/ 1036320 h 1036320"/>
                <a:gd name="connsiteX8" fmla="*/ 0 w 2114586"/>
                <a:gd name="connsiteY8" fmla="*/ 906459 h 1036320"/>
                <a:gd name="connsiteX9" fmla="*/ 0 w 2114586"/>
                <a:gd name="connsiteY9" fmla="*/ 129861 h 1036320"/>
                <a:gd name="connsiteX0" fmla="*/ 0 w 2114586"/>
                <a:gd name="connsiteY0" fmla="*/ 129861 h 1036320"/>
                <a:gd name="connsiteX1" fmla="*/ 129861 w 2114586"/>
                <a:gd name="connsiteY1" fmla="*/ 0 h 1036320"/>
                <a:gd name="connsiteX2" fmla="*/ 1576810 w 2114586"/>
                <a:gd name="connsiteY2" fmla="*/ 0 h 1036320"/>
                <a:gd name="connsiteX3" fmla="*/ 1811447 w 2114586"/>
                <a:gd name="connsiteY3" fmla="*/ 120336 h 1036320"/>
                <a:gd name="connsiteX4" fmla="*/ 2114550 w 2114586"/>
                <a:gd name="connsiteY4" fmla="*/ 509588 h 1036320"/>
                <a:gd name="connsiteX5" fmla="*/ 1749534 w 2114586"/>
                <a:gd name="connsiteY5" fmla="*/ 930271 h 1036320"/>
                <a:gd name="connsiteX6" fmla="*/ 1576810 w 2114586"/>
                <a:gd name="connsiteY6" fmla="*/ 1036320 h 1036320"/>
                <a:gd name="connsiteX7" fmla="*/ 129861 w 2114586"/>
                <a:gd name="connsiteY7" fmla="*/ 1036320 h 1036320"/>
                <a:gd name="connsiteX8" fmla="*/ 0 w 2114586"/>
                <a:gd name="connsiteY8" fmla="*/ 906459 h 1036320"/>
                <a:gd name="connsiteX9" fmla="*/ 0 w 2114586"/>
                <a:gd name="connsiteY9" fmla="*/ 129861 h 1036320"/>
                <a:gd name="connsiteX0" fmla="*/ 0 w 2114598"/>
                <a:gd name="connsiteY0" fmla="*/ 129861 h 1036320"/>
                <a:gd name="connsiteX1" fmla="*/ 129861 w 2114598"/>
                <a:gd name="connsiteY1" fmla="*/ 0 h 1036320"/>
                <a:gd name="connsiteX2" fmla="*/ 1576810 w 2114598"/>
                <a:gd name="connsiteY2" fmla="*/ 0 h 1036320"/>
                <a:gd name="connsiteX3" fmla="*/ 1811447 w 2114598"/>
                <a:gd name="connsiteY3" fmla="*/ 120336 h 1036320"/>
                <a:gd name="connsiteX4" fmla="*/ 2114550 w 2114598"/>
                <a:gd name="connsiteY4" fmla="*/ 509588 h 1036320"/>
                <a:gd name="connsiteX5" fmla="*/ 1782871 w 2114598"/>
                <a:gd name="connsiteY5" fmla="*/ 939796 h 1036320"/>
                <a:gd name="connsiteX6" fmla="*/ 1576810 w 2114598"/>
                <a:gd name="connsiteY6" fmla="*/ 1036320 h 1036320"/>
                <a:gd name="connsiteX7" fmla="*/ 129861 w 2114598"/>
                <a:gd name="connsiteY7" fmla="*/ 1036320 h 1036320"/>
                <a:gd name="connsiteX8" fmla="*/ 0 w 2114598"/>
                <a:gd name="connsiteY8" fmla="*/ 906459 h 1036320"/>
                <a:gd name="connsiteX9" fmla="*/ 0 w 2114598"/>
                <a:gd name="connsiteY9" fmla="*/ 129861 h 1036320"/>
                <a:gd name="connsiteX0" fmla="*/ 0 w 2114598"/>
                <a:gd name="connsiteY0" fmla="*/ 129861 h 1036320"/>
                <a:gd name="connsiteX1" fmla="*/ 129861 w 2114598"/>
                <a:gd name="connsiteY1" fmla="*/ 0 h 1036320"/>
                <a:gd name="connsiteX2" fmla="*/ 1576810 w 2114598"/>
                <a:gd name="connsiteY2" fmla="*/ 0 h 1036320"/>
                <a:gd name="connsiteX3" fmla="*/ 1811447 w 2114598"/>
                <a:gd name="connsiteY3" fmla="*/ 120336 h 1036320"/>
                <a:gd name="connsiteX4" fmla="*/ 2114550 w 2114598"/>
                <a:gd name="connsiteY4" fmla="*/ 509588 h 1036320"/>
                <a:gd name="connsiteX5" fmla="*/ 1782871 w 2114598"/>
                <a:gd name="connsiteY5" fmla="*/ 939796 h 1036320"/>
                <a:gd name="connsiteX6" fmla="*/ 1576810 w 2114598"/>
                <a:gd name="connsiteY6" fmla="*/ 1036320 h 1036320"/>
                <a:gd name="connsiteX7" fmla="*/ 129861 w 2114598"/>
                <a:gd name="connsiteY7" fmla="*/ 1036320 h 1036320"/>
                <a:gd name="connsiteX8" fmla="*/ 0 w 2114598"/>
                <a:gd name="connsiteY8" fmla="*/ 906459 h 1036320"/>
                <a:gd name="connsiteX9" fmla="*/ 0 w 2114598"/>
                <a:gd name="connsiteY9" fmla="*/ 129861 h 1036320"/>
                <a:gd name="connsiteX0" fmla="*/ 0 w 2114614"/>
                <a:gd name="connsiteY0" fmla="*/ 129861 h 1036320"/>
                <a:gd name="connsiteX1" fmla="*/ 129861 w 2114614"/>
                <a:gd name="connsiteY1" fmla="*/ 0 h 1036320"/>
                <a:gd name="connsiteX2" fmla="*/ 1576810 w 2114614"/>
                <a:gd name="connsiteY2" fmla="*/ 0 h 1036320"/>
                <a:gd name="connsiteX3" fmla="*/ 1811447 w 2114614"/>
                <a:gd name="connsiteY3" fmla="*/ 120336 h 1036320"/>
                <a:gd name="connsiteX4" fmla="*/ 2114550 w 2114614"/>
                <a:gd name="connsiteY4" fmla="*/ 509588 h 1036320"/>
                <a:gd name="connsiteX5" fmla="*/ 1782871 w 2114614"/>
                <a:gd name="connsiteY5" fmla="*/ 939796 h 1036320"/>
                <a:gd name="connsiteX6" fmla="*/ 1576810 w 2114614"/>
                <a:gd name="connsiteY6" fmla="*/ 1036320 h 1036320"/>
                <a:gd name="connsiteX7" fmla="*/ 129861 w 2114614"/>
                <a:gd name="connsiteY7" fmla="*/ 1036320 h 1036320"/>
                <a:gd name="connsiteX8" fmla="*/ 0 w 2114614"/>
                <a:gd name="connsiteY8" fmla="*/ 906459 h 1036320"/>
                <a:gd name="connsiteX9" fmla="*/ 0 w 2114614"/>
                <a:gd name="connsiteY9" fmla="*/ 129861 h 1036320"/>
                <a:gd name="connsiteX0" fmla="*/ 0 w 2114586"/>
                <a:gd name="connsiteY0" fmla="*/ 129861 h 1036320"/>
                <a:gd name="connsiteX1" fmla="*/ 129861 w 2114586"/>
                <a:gd name="connsiteY1" fmla="*/ 0 h 1036320"/>
                <a:gd name="connsiteX2" fmla="*/ 1576810 w 2114586"/>
                <a:gd name="connsiteY2" fmla="*/ 0 h 1036320"/>
                <a:gd name="connsiteX3" fmla="*/ 1811447 w 2114586"/>
                <a:gd name="connsiteY3" fmla="*/ 120336 h 1036320"/>
                <a:gd name="connsiteX4" fmla="*/ 2114550 w 2114586"/>
                <a:gd name="connsiteY4" fmla="*/ 509588 h 1036320"/>
                <a:gd name="connsiteX5" fmla="*/ 1782871 w 2114586"/>
                <a:gd name="connsiteY5" fmla="*/ 939796 h 1036320"/>
                <a:gd name="connsiteX6" fmla="*/ 1576810 w 2114586"/>
                <a:gd name="connsiteY6" fmla="*/ 1036320 h 1036320"/>
                <a:gd name="connsiteX7" fmla="*/ 129861 w 2114586"/>
                <a:gd name="connsiteY7" fmla="*/ 1036320 h 1036320"/>
                <a:gd name="connsiteX8" fmla="*/ 0 w 2114586"/>
                <a:gd name="connsiteY8" fmla="*/ 906459 h 1036320"/>
                <a:gd name="connsiteX9" fmla="*/ 0 w 2114586"/>
                <a:gd name="connsiteY9" fmla="*/ 129861 h 1036320"/>
                <a:gd name="connsiteX0" fmla="*/ 0 w 2114586"/>
                <a:gd name="connsiteY0" fmla="*/ 129861 h 1036320"/>
                <a:gd name="connsiteX1" fmla="*/ 129861 w 2114586"/>
                <a:gd name="connsiteY1" fmla="*/ 0 h 1036320"/>
                <a:gd name="connsiteX2" fmla="*/ 1576810 w 2114586"/>
                <a:gd name="connsiteY2" fmla="*/ 0 h 1036320"/>
                <a:gd name="connsiteX3" fmla="*/ 1811447 w 2114586"/>
                <a:gd name="connsiteY3" fmla="*/ 120336 h 1036320"/>
                <a:gd name="connsiteX4" fmla="*/ 2114550 w 2114586"/>
                <a:gd name="connsiteY4" fmla="*/ 509588 h 1036320"/>
                <a:gd name="connsiteX5" fmla="*/ 1806683 w 2114586"/>
                <a:gd name="connsiteY5" fmla="*/ 944558 h 1036320"/>
                <a:gd name="connsiteX6" fmla="*/ 1576810 w 2114586"/>
                <a:gd name="connsiteY6" fmla="*/ 1036320 h 1036320"/>
                <a:gd name="connsiteX7" fmla="*/ 129861 w 2114586"/>
                <a:gd name="connsiteY7" fmla="*/ 1036320 h 1036320"/>
                <a:gd name="connsiteX8" fmla="*/ 0 w 2114586"/>
                <a:gd name="connsiteY8" fmla="*/ 906459 h 1036320"/>
                <a:gd name="connsiteX9" fmla="*/ 0 w 2114586"/>
                <a:gd name="connsiteY9" fmla="*/ 129861 h 1036320"/>
                <a:gd name="connsiteX0" fmla="*/ 0 w 2114731"/>
                <a:gd name="connsiteY0" fmla="*/ 129861 h 1036320"/>
                <a:gd name="connsiteX1" fmla="*/ 129861 w 2114731"/>
                <a:gd name="connsiteY1" fmla="*/ 0 h 1036320"/>
                <a:gd name="connsiteX2" fmla="*/ 1576810 w 2114731"/>
                <a:gd name="connsiteY2" fmla="*/ 0 h 1036320"/>
                <a:gd name="connsiteX3" fmla="*/ 1811447 w 2114731"/>
                <a:gd name="connsiteY3" fmla="*/ 120336 h 1036320"/>
                <a:gd name="connsiteX4" fmla="*/ 2114550 w 2114731"/>
                <a:gd name="connsiteY4" fmla="*/ 509588 h 1036320"/>
                <a:gd name="connsiteX5" fmla="*/ 1806683 w 2114731"/>
                <a:gd name="connsiteY5" fmla="*/ 944558 h 1036320"/>
                <a:gd name="connsiteX6" fmla="*/ 1576810 w 2114731"/>
                <a:gd name="connsiteY6" fmla="*/ 1036320 h 1036320"/>
                <a:gd name="connsiteX7" fmla="*/ 129861 w 2114731"/>
                <a:gd name="connsiteY7" fmla="*/ 1036320 h 1036320"/>
                <a:gd name="connsiteX8" fmla="*/ 0 w 2114731"/>
                <a:gd name="connsiteY8" fmla="*/ 906459 h 1036320"/>
                <a:gd name="connsiteX9" fmla="*/ 0 w 2114731"/>
                <a:gd name="connsiteY9" fmla="*/ 129861 h 1036320"/>
                <a:gd name="connsiteX0" fmla="*/ 0 w 2143202"/>
                <a:gd name="connsiteY0" fmla="*/ 129861 h 1036320"/>
                <a:gd name="connsiteX1" fmla="*/ 129861 w 2143202"/>
                <a:gd name="connsiteY1" fmla="*/ 0 h 1036320"/>
                <a:gd name="connsiteX2" fmla="*/ 1576810 w 2143202"/>
                <a:gd name="connsiteY2" fmla="*/ 0 h 1036320"/>
                <a:gd name="connsiteX3" fmla="*/ 1811447 w 2143202"/>
                <a:gd name="connsiteY3" fmla="*/ 120336 h 1036320"/>
                <a:gd name="connsiteX4" fmla="*/ 2143125 w 2143202"/>
                <a:gd name="connsiteY4" fmla="*/ 509588 h 1036320"/>
                <a:gd name="connsiteX5" fmla="*/ 1806683 w 2143202"/>
                <a:gd name="connsiteY5" fmla="*/ 944558 h 1036320"/>
                <a:gd name="connsiteX6" fmla="*/ 1576810 w 2143202"/>
                <a:gd name="connsiteY6" fmla="*/ 1036320 h 1036320"/>
                <a:gd name="connsiteX7" fmla="*/ 129861 w 2143202"/>
                <a:gd name="connsiteY7" fmla="*/ 1036320 h 1036320"/>
                <a:gd name="connsiteX8" fmla="*/ 0 w 2143202"/>
                <a:gd name="connsiteY8" fmla="*/ 906459 h 1036320"/>
                <a:gd name="connsiteX9" fmla="*/ 0 w 2143202"/>
                <a:gd name="connsiteY9" fmla="*/ 129861 h 1036320"/>
                <a:gd name="connsiteX0" fmla="*/ 0 w 2143202"/>
                <a:gd name="connsiteY0" fmla="*/ 129861 h 1036320"/>
                <a:gd name="connsiteX1" fmla="*/ 129861 w 2143202"/>
                <a:gd name="connsiteY1" fmla="*/ 0 h 1036320"/>
                <a:gd name="connsiteX2" fmla="*/ 1576810 w 2143202"/>
                <a:gd name="connsiteY2" fmla="*/ 0 h 1036320"/>
                <a:gd name="connsiteX3" fmla="*/ 1840022 w 2143202"/>
                <a:gd name="connsiteY3" fmla="*/ 107636 h 1036320"/>
                <a:gd name="connsiteX4" fmla="*/ 2143125 w 2143202"/>
                <a:gd name="connsiteY4" fmla="*/ 509588 h 1036320"/>
                <a:gd name="connsiteX5" fmla="*/ 1806683 w 2143202"/>
                <a:gd name="connsiteY5" fmla="*/ 944558 h 1036320"/>
                <a:gd name="connsiteX6" fmla="*/ 1576810 w 2143202"/>
                <a:gd name="connsiteY6" fmla="*/ 1036320 h 1036320"/>
                <a:gd name="connsiteX7" fmla="*/ 129861 w 2143202"/>
                <a:gd name="connsiteY7" fmla="*/ 1036320 h 1036320"/>
                <a:gd name="connsiteX8" fmla="*/ 0 w 2143202"/>
                <a:gd name="connsiteY8" fmla="*/ 906459 h 1036320"/>
                <a:gd name="connsiteX9" fmla="*/ 0 w 2143202"/>
                <a:gd name="connsiteY9" fmla="*/ 129861 h 10363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143202" h="1036320">
                  <a:moveTo>
                    <a:pt x="0" y="129861"/>
                  </a:moveTo>
                  <a:cubicBezTo>
                    <a:pt x="0" y="58141"/>
                    <a:pt x="58141" y="0"/>
                    <a:pt x="129861" y="0"/>
                  </a:cubicBezTo>
                  <a:lnTo>
                    <a:pt x="1576810" y="0"/>
                  </a:lnTo>
                  <a:cubicBezTo>
                    <a:pt x="1648530" y="0"/>
                    <a:pt x="1782872" y="69254"/>
                    <a:pt x="1840022" y="107636"/>
                  </a:cubicBezTo>
                  <a:cubicBezTo>
                    <a:pt x="2052180" y="223100"/>
                    <a:pt x="2145278" y="375075"/>
                    <a:pt x="2143125" y="509588"/>
                  </a:cubicBezTo>
                  <a:cubicBezTo>
                    <a:pt x="2145278" y="633941"/>
                    <a:pt x="2104568" y="794805"/>
                    <a:pt x="1806683" y="944558"/>
                  </a:cubicBezTo>
                  <a:cubicBezTo>
                    <a:pt x="1720959" y="1021040"/>
                    <a:pt x="1648530" y="1036320"/>
                    <a:pt x="1576810" y="1036320"/>
                  </a:cubicBezTo>
                  <a:lnTo>
                    <a:pt x="129861" y="1036320"/>
                  </a:lnTo>
                  <a:cubicBezTo>
                    <a:pt x="58141" y="1036320"/>
                    <a:pt x="0" y="978179"/>
                    <a:pt x="0" y="906459"/>
                  </a:cubicBezTo>
                  <a:lnTo>
                    <a:pt x="0" y="129861"/>
                  </a:lnTo>
                  <a:close/>
                </a:path>
              </a:pathLst>
            </a:custGeom>
            <a:solidFill>
              <a:srgbClr val="E870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34" name="圆角矩形 25"/>
            <p:cNvSpPr/>
            <p:nvPr/>
          </p:nvSpPr>
          <p:spPr>
            <a:xfrm>
              <a:off x="5781023" y="3086459"/>
              <a:ext cx="2017131" cy="975360"/>
            </a:xfrm>
            <a:custGeom>
              <a:avLst/>
              <a:gdLst>
                <a:gd name="connsiteX0" fmla="*/ 0 w 1706671"/>
                <a:gd name="connsiteY0" fmla="*/ 129861 h 1036320"/>
                <a:gd name="connsiteX1" fmla="*/ 129861 w 1706671"/>
                <a:gd name="connsiteY1" fmla="*/ 0 h 1036320"/>
                <a:gd name="connsiteX2" fmla="*/ 1576810 w 1706671"/>
                <a:gd name="connsiteY2" fmla="*/ 0 h 1036320"/>
                <a:gd name="connsiteX3" fmla="*/ 1706671 w 1706671"/>
                <a:gd name="connsiteY3" fmla="*/ 129861 h 1036320"/>
                <a:gd name="connsiteX4" fmla="*/ 1706671 w 1706671"/>
                <a:gd name="connsiteY4" fmla="*/ 906459 h 1036320"/>
                <a:gd name="connsiteX5" fmla="*/ 1576810 w 1706671"/>
                <a:gd name="connsiteY5" fmla="*/ 1036320 h 1036320"/>
                <a:gd name="connsiteX6" fmla="*/ 129861 w 1706671"/>
                <a:gd name="connsiteY6" fmla="*/ 1036320 h 1036320"/>
                <a:gd name="connsiteX7" fmla="*/ 0 w 1706671"/>
                <a:gd name="connsiteY7" fmla="*/ 906459 h 1036320"/>
                <a:gd name="connsiteX8" fmla="*/ 0 w 1706671"/>
                <a:gd name="connsiteY8" fmla="*/ 129861 h 1036320"/>
                <a:gd name="connsiteX0" fmla="*/ 0 w 2114558"/>
                <a:gd name="connsiteY0" fmla="*/ 129861 h 1036320"/>
                <a:gd name="connsiteX1" fmla="*/ 129861 w 2114558"/>
                <a:gd name="connsiteY1" fmla="*/ 0 h 1036320"/>
                <a:gd name="connsiteX2" fmla="*/ 1576810 w 2114558"/>
                <a:gd name="connsiteY2" fmla="*/ 0 h 1036320"/>
                <a:gd name="connsiteX3" fmla="*/ 1706671 w 2114558"/>
                <a:gd name="connsiteY3" fmla="*/ 129861 h 1036320"/>
                <a:gd name="connsiteX4" fmla="*/ 2114550 w 2114558"/>
                <a:gd name="connsiteY4" fmla="*/ 509588 h 1036320"/>
                <a:gd name="connsiteX5" fmla="*/ 1706671 w 2114558"/>
                <a:gd name="connsiteY5" fmla="*/ 906459 h 1036320"/>
                <a:gd name="connsiteX6" fmla="*/ 1576810 w 2114558"/>
                <a:gd name="connsiteY6" fmla="*/ 1036320 h 1036320"/>
                <a:gd name="connsiteX7" fmla="*/ 129861 w 2114558"/>
                <a:gd name="connsiteY7" fmla="*/ 1036320 h 1036320"/>
                <a:gd name="connsiteX8" fmla="*/ 0 w 2114558"/>
                <a:gd name="connsiteY8" fmla="*/ 906459 h 1036320"/>
                <a:gd name="connsiteX9" fmla="*/ 0 w 2114558"/>
                <a:gd name="connsiteY9" fmla="*/ 129861 h 1036320"/>
                <a:gd name="connsiteX0" fmla="*/ 0 w 2114560"/>
                <a:gd name="connsiteY0" fmla="*/ 129861 h 1036320"/>
                <a:gd name="connsiteX1" fmla="*/ 129861 w 2114560"/>
                <a:gd name="connsiteY1" fmla="*/ 0 h 1036320"/>
                <a:gd name="connsiteX2" fmla="*/ 1576810 w 2114560"/>
                <a:gd name="connsiteY2" fmla="*/ 0 h 1036320"/>
                <a:gd name="connsiteX3" fmla="*/ 1778109 w 2114560"/>
                <a:gd name="connsiteY3" fmla="*/ 148911 h 1036320"/>
                <a:gd name="connsiteX4" fmla="*/ 2114550 w 2114560"/>
                <a:gd name="connsiteY4" fmla="*/ 509588 h 1036320"/>
                <a:gd name="connsiteX5" fmla="*/ 1706671 w 2114560"/>
                <a:gd name="connsiteY5" fmla="*/ 906459 h 1036320"/>
                <a:gd name="connsiteX6" fmla="*/ 1576810 w 2114560"/>
                <a:gd name="connsiteY6" fmla="*/ 1036320 h 1036320"/>
                <a:gd name="connsiteX7" fmla="*/ 129861 w 2114560"/>
                <a:gd name="connsiteY7" fmla="*/ 1036320 h 1036320"/>
                <a:gd name="connsiteX8" fmla="*/ 0 w 2114560"/>
                <a:gd name="connsiteY8" fmla="*/ 906459 h 1036320"/>
                <a:gd name="connsiteX9" fmla="*/ 0 w 2114560"/>
                <a:gd name="connsiteY9" fmla="*/ 129861 h 1036320"/>
                <a:gd name="connsiteX0" fmla="*/ 0 w 2114567"/>
                <a:gd name="connsiteY0" fmla="*/ 129861 h 1036320"/>
                <a:gd name="connsiteX1" fmla="*/ 129861 w 2114567"/>
                <a:gd name="connsiteY1" fmla="*/ 0 h 1036320"/>
                <a:gd name="connsiteX2" fmla="*/ 1576810 w 2114567"/>
                <a:gd name="connsiteY2" fmla="*/ 0 h 1036320"/>
                <a:gd name="connsiteX3" fmla="*/ 1778109 w 2114567"/>
                <a:gd name="connsiteY3" fmla="*/ 148911 h 1036320"/>
                <a:gd name="connsiteX4" fmla="*/ 2114550 w 2114567"/>
                <a:gd name="connsiteY4" fmla="*/ 509588 h 1036320"/>
                <a:gd name="connsiteX5" fmla="*/ 1706671 w 2114567"/>
                <a:gd name="connsiteY5" fmla="*/ 906459 h 1036320"/>
                <a:gd name="connsiteX6" fmla="*/ 1576810 w 2114567"/>
                <a:gd name="connsiteY6" fmla="*/ 1036320 h 1036320"/>
                <a:gd name="connsiteX7" fmla="*/ 129861 w 2114567"/>
                <a:gd name="connsiteY7" fmla="*/ 1036320 h 1036320"/>
                <a:gd name="connsiteX8" fmla="*/ 0 w 2114567"/>
                <a:gd name="connsiteY8" fmla="*/ 906459 h 1036320"/>
                <a:gd name="connsiteX9" fmla="*/ 0 w 2114567"/>
                <a:gd name="connsiteY9" fmla="*/ 129861 h 1036320"/>
                <a:gd name="connsiteX0" fmla="*/ 0 w 2114568"/>
                <a:gd name="connsiteY0" fmla="*/ 129861 h 1036320"/>
                <a:gd name="connsiteX1" fmla="*/ 129861 w 2114568"/>
                <a:gd name="connsiteY1" fmla="*/ 0 h 1036320"/>
                <a:gd name="connsiteX2" fmla="*/ 1576810 w 2114568"/>
                <a:gd name="connsiteY2" fmla="*/ 0 h 1036320"/>
                <a:gd name="connsiteX3" fmla="*/ 1782872 w 2114568"/>
                <a:gd name="connsiteY3" fmla="*/ 129861 h 1036320"/>
                <a:gd name="connsiteX4" fmla="*/ 2114550 w 2114568"/>
                <a:gd name="connsiteY4" fmla="*/ 509588 h 1036320"/>
                <a:gd name="connsiteX5" fmla="*/ 1706671 w 2114568"/>
                <a:gd name="connsiteY5" fmla="*/ 906459 h 1036320"/>
                <a:gd name="connsiteX6" fmla="*/ 1576810 w 2114568"/>
                <a:gd name="connsiteY6" fmla="*/ 1036320 h 1036320"/>
                <a:gd name="connsiteX7" fmla="*/ 129861 w 2114568"/>
                <a:gd name="connsiteY7" fmla="*/ 1036320 h 1036320"/>
                <a:gd name="connsiteX8" fmla="*/ 0 w 2114568"/>
                <a:gd name="connsiteY8" fmla="*/ 906459 h 1036320"/>
                <a:gd name="connsiteX9" fmla="*/ 0 w 2114568"/>
                <a:gd name="connsiteY9" fmla="*/ 129861 h 1036320"/>
                <a:gd name="connsiteX0" fmla="*/ 0 w 2114568"/>
                <a:gd name="connsiteY0" fmla="*/ 129861 h 1036320"/>
                <a:gd name="connsiteX1" fmla="*/ 129861 w 2114568"/>
                <a:gd name="connsiteY1" fmla="*/ 0 h 1036320"/>
                <a:gd name="connsiteX2" fmla="*/ 1576810 w 2114568"/>
                <a:gd name="connsiteY2" fmla="*/ 0 h 1036320"/>
                <a:gd name="connsiteX3" fmla="*/ 1782872 w 2114568"/>
                <a:gd name="connsiteY3" fmla="*/ 129861 h 1036320"/>
                <a:gd name="connsiteX4" fmla="*/ 2114550 w 2114568"/>
                <a:gd name="connsiteY4" fmla="*/ 509588 h 1036320"/>
                <a:gd name="connsiteX5" fmla="*/ 1706671 w 2114568"/>
                <a:gd name="connsiteY5" fmla="*/ 906459 h 1036320"/>
                <a:gd name="connsiteX6" fmla="*/ 1576810 w 2114568"/>
                <a:gd name="connsiteY6" fmla="*/ 1036320 h 1036320"/>
                <a:gd name="connsiteX7" fmla="*/ 129861 w 2114568"/>
                <a:gd name="connsiteY7" fmla="*/ 1036320 h 1036320"/>
                <a:gd name="connsiteX8" fmla="*/ 0 w 2114568"/>
                <a:gd name="connsiteY8" fmla="*/ 906459 h 1036320"/>
                <a:gd name="connsiteX9" fmla="*/ 0 w 2114568"/>
                <a:gd name="connsiteY9" fmla="*/ 129861 h 1036320"/>
                <a:gd name="connsiteX0" fmla="*/ 0 w 2114571"/>
                <a:gd name="connsiteY0" fmla="*/ 129861 h 1036320"/>
                <a:gd name="connsiteX1" fmla="*/ 129861 w 2114571"/>
                <a:gd name="connsiteY1" fmla="*/ 0 h 1036320"/>
                <a:gd name="connsiteX2" fmla="*/ 1576810 w 2114571"/>
                <a:gd name="connsiteY2" fmla="*/ 0 h 1036320"/>
                <a:gd name="connsiteX3" fmla="*/ 1811447 w 2114571"/>
                <a:gd name="connsiteY3" fmla="*/ 120336 h 1036320"/>
                <a:gd name="connsiteX4" fmla="*/ 2114550 w 2114571"/>
                <a:gd name="connsiteY4" fmla="*/ 509588 h 1036320"/>
                <a:gd name="connsiteX5" fmla="*/ 1706671 w 2114571"/>
                <a:gd name="connsiteY5" fmla="*/ 906459 h 1036320"/>
                <a:gd name="connsiteX6" fmla="*/ 1576810 w 2114571"/>
                <a:gd name="connsiteY6" fmla="*/ 1036320 h 1036320"/>
                <a:gd name="connsiteX7" fmla="*/ 129861 w 2114571"/>
                <a:gd name="connsiteY7" fmla="*/ 1036320 h 1036320"/>
                <a:gd name="connsiteX8" fmla="*/ 0 w 2114571"/>
                <a:gd name="connsiteY8" fmla="*/ 906459 h 1036320"/>
                <a:gd name="connsiteX9" fmla="*/ 0 w 2114571"/>
                <a:gd name="connsiteY9" fmla="*/ 129861 h 1036320"/>
                <a:gd name="connsiteX0" fmla="*/ 0 w 2114571"/>
                <a:gd name="connsiteY0" fmla="*/ 129861 h 1036320"/>
                <a:gd name="connsiteX1" fmla="*/ 129861 w 2114571"/>
                <a:gd name="connsiteY1" fmla="*/ 0 h 1036320"/>
                <a:gd name="connsiteX2" fmla="*/ 1576810 w 2114571"/>
                <a:gd name="connsiteY2" fmla="*/ 0 h 1036320"/>
                <a:gd name="connsiteX3" fmla="*/ 1811447 w 2114571"/>
                <a:gd name="connsiteY3" fmla="*/ 120336 h 1036320"/>
                <a:gd name="connsiteX4" fmla="*/ 2114550 w 2114571"/>
                <a:gd name="connsiteY4" fmla="*/ 509588 h 1036320"/>
                <a:gd name="connsiteX5" fmla="*/ 1706671 w 2114571"/>
                <a:gd name="connsiteY5" fmla="*/ 906459 h 1036320"/>
                <a:gd name="connsiteX6" fmla="*/ 1576810 w 2114571"/>
                <a:gd name="connsiteY6" fmla="*/ 1036320 h 1036320"/>
                <a:gd name="connsiteX7" fmla="*/ 129861 w 2114571"/>
                <a:gd name="connsiteY7" fmla="*/ 1036320 h 1036320"/>
                <a:gd name="connsiteX8" fmla="*/ 0 w 2114571"/>
                <a:gd name="connsiteY8" fmla="*/ 906459 h 1036320"/>
                <a:gd name="connsiteX9" fmla="*/ 0 w 2114571"/>
                <a:gd name="connsiteY9" fmla="*/ 129861 h 1036320"/>
                <a:gd name="connsiteX0" fmla="*/ 0 w 2114581"/>
                <a:gd name="connsiteY0" fmla="*/ 129861 h 1036320"/>
                <a:gd name="connsiteX1" fmla="*/ 129861 w 2114581"/>
                <a:gd name="connsiteY1" fmla="*/ 0 h 1036320"/>
                <a:gd name="connsiteX2" fmla="*/ 1576810 w 2114581"/>
                <a:gd name="connsiteY2" fmla="*/ 0 h 1036320"/>
                <a:gd name="connsiteX3" fmla="*/ 1811447 w 2114581"/>
                <a:gd name="connsiteY3" fmla="*/ 120336 h 1036320"/>
                <a:gd name="connsiteX4" fmla="*/ 2114550 w 2114581"/>
                <a:gd name="connsiteY4" fmla="*/ 509588 h 1036320"/>
                <a:gd name="connsiteX5" fmla="*/ 1706671 w 2114581"/>
                <a:gd name="connsiteY5" fmla="*/ 906459 h 1036320"/>
                <a:gd name="connsiteX6" fmla="*/ 1576810 w 2114581"/>
                <a:gd name="connsiteY6" fmla="*/ 1036320 h 1036320"/>
                <a:gd name="connsiteX7" fmla="*/ 129861 w 2114581"/>
                <a:gd name="connsiteY7" fmla="*/ 1036320 h 1036320"/>
                <a:gd name="connsiteX8" fmla="*/ 0 w 2114581"/>
                <a:gd name="connsiteY8" fmla="*/ 906459 h 1036320"/>
                <a:gd name="connsiteX9" fmla="*/ 0 w 2114581"/>
                <a:gd name="connsiteY9" fmla="*/ 129861 h 1036320"/>
                <a:gd name="connsiteX0" fmla="*/ 0 w 2114586"/>
                <a:gd name="connsiteY0" fmla="*/ 129861 h 1036320"/>
                <a:gd name="connsiteX1" fmla="*/ 129861 w 2114586"/>
                <a:gd name="connsiteY1" fmla="*/ 0 h 1036320"/>
                <a:gd name="connsiteX2" fmla="*/ 1576810 w 2114586"/>
                <a:gd name="connsiteY2" fmla="*/ 0 h 1036320"/>
                <a:gd name="connsiteX3" fmla="*/ 1811447 w 2114586"/>
                <a:gd name="connsiteY3" fmla="*/ 120336 h 1036320"/>
                <a:gd name="connsiteX4" fmla="*/ 2114550 w 2114586"/>
                <a:gd name="connsiteY4" fmla="*/ 509588 h 1036320"/>
                <a:gd name="connsiteX5" fmla="*/ 1706671 w 2114586"/>
                <a:gd name="connsiteY5" fmla="*/ 906459 h 1036320"/>
                <a:gd name="connsiteX6" fmla="*/ 1576810 w 2114586"/>
                <a:gd name="connsiteY6" fmla="*/ 1036320 h 1036320"/>
                <a:gd name="connsiteX7" fmla="*/ 129861 w 2114586"/>
                <a:gd name="connsiteY7" fmla="*/ 1036320 h 1036320"/>
                <a:gd name="connsiteX8" fmla="*/ 0 w 2114586"/>
                <a:gd name="connsiteY8" fmla="*/ 906459 h 1036320"/>
                <a:gd name="connsiteX9" fmla="*/ 0 w 2114586"/>
                <a:gd name="connsiteY9" fmla="*/ 129861 h 1036320"/>
                <a:gd name="connsiteX0" fmla="*/ 0 w 2114586"/>
                <a:gd name="connsiteY0" fmla="*/ 129861 h 1036320"/>
                <a:gd name="connsiteX1" fmla="*/ 129861 w 2114586"/>
                <a:gd name="connsiteY1" fmla="*/ 0 h 1036320"/>
                <a:gd name="connsiteX2" fmla="*/ 1576810 w 2114586"/>
                <a:gd name="connsiteY2" fmla="*/ 0 h 1036320"/>
                <a:gd name="connsiteX3" fmla="*/ 1811447 w 2114586"/>
                <a:gd name="connsiteY3" fmla="*/ 120336 h 1036320"/>
                <a:gd name="connsiteX4" fmla="*/ 2114550 w 2114586"/>
                <a:gd name="connsiteY4" fmla="*/ 509588 h 1036320"/>
                <a:gd name="connsiteX5" fmla="*/ 1706671 w 2114586"/>
                <a:gd name="connsiteY5" fmla="*/ 906459 h 1036320"/>
                <a:gd name="connsiteX6" fmla="*/ 1576810 w 2114586"/>
                <a:gd name="connsiteY6" fmla="*/ 1036320 h 1036320"/>
                <a:gd name="connsiteX7" fmla="*/ 129861 w 2114586"/>
                <a:gd name="connsiteY7" fmla="*/ 1036320 h 1036320"/>
                <a:gd name="connsiteX8" fmla="*/ 0 w 2114586"/>
                <a:gd name="connsiteY8" fmla="*/ 906459 h 1036320"/>
                <a:gd name="connsiteX9" fmla="*/ 0 w 2114586"/>
                <a:gd name="connsiteY9" fmla="*/ 129861 h 1036320"/>
                <a:gd name="connsiteX0" fmla="*/ 0 w 2114586"/>
                <a:gd name="connsiteY0" fmla="*/ 129861 h 1036320"/>
                <a:gd name="connsiteX1" fmla="*/ 129861 w 2114586"/>
                <a:gd name="connsiteY1" fmla="*/ 0 h 1036320"/>
                <a:gd name="connsiteX2" fmla="*/ 1576810 w 2114586"/>
                <a:gd name="connsiteY2" fmla="*/ 0 h 1036320"/>
                <a:gd name="connsiteX3" fmla="*/ 1811447 w 2114586"/>
                <a:gd name="connsiteY3" fmla="*/ 120336 h 1036320"/>
                <a:gd name="connsiteX4" fmla="*/ 2114550 w 2114586"/>
                <a:gd name="connsiteY4" fmla="*/ 509588 h 1036320"/>
                <a:gd name="connsiteX5" fmla="*/ 1706671 w 2114586"/>
                <a:gd name="connsiteY5" fmla="*/ 906459 h 1036320"/>
                <a:gd name="connsiteX6" fmla="*/ 1576810 w 2114586"/>
                <a:gd name="connsiteY6" fmla="*/ 1036320 h 1036320"/>
                <a:gd name="connsiteX7" fmla="*/ 129861 w 2114586"/>
                <a:gd name="connsiteY7" fmla="*/ 1036320 h 1036320"/>
                <a:gd name="connsiteX8" fmla="*/ 0 w 2114586"/>
                <a:gd name="connsiteY8" fmla="*/ 906459 h 1036320"/>
                <a:gd name="connsiteX9" fmla="*/ 0 w 2114586"/>
                <a:gd name="connsiteY9" fmla="*/ 129861 h 1036320"/>
                <a:gd name="connsiteX0" fmla="*/ 0 w 2114586"/>
                <a:gd name="connsiteY0" fmla="*/ 129861 h 1036320"/>
                <a:gd name="connsiteX1" fmla="*/ 129861 w 2114586"/>
                <a:gd name="connsiteY1" fmla="*/ 0 h 1036320"/>
                <a:gd name="connsiteX2" fmla="*/ 1576810 w 2114586"/>
                <a:gd name="connsiteY2" fmla="*/ 0 h 1036320"/>
                <a:gd name="connsiteX3" fmla="*/ 1811447 w 2114586"/>
                <a:gd name="connsiteY3" fmla="*/ 120336 h 1036320"/>
                <a:gd name="connsiteX4" fmla="*/ 2114550 w 2114586"/>
                <a:gd name="connsiteY4" fmla="*/ 509588 h 1036320"/>
                <a:gd name="connsiteX5" fmla="*/ 1749534 w 2114586"/>
                <a:gd name="connsiteY5" fmla="*/ 930271 h 1036320"/>
                <a:gd name="connsiteX6" fmla="*/ 1576810 w 2114586"/>
                <a:gd name="connsiteY6" fmla="*/ 1036320 h 1036320"/>
                <a:gd name="connsiteX7" fmla="*/ 129861 w 2114586"/>
                <a:gd name="connsiteY7" fmla="*/ 1036320 h 1036320"/>
                <a:gd name="connsiteX8" fmla="*/ 0 w 2114586"/>
                <a:gd name="connsiteY8" fmla="*/ 906459 h 1036320"/>
                <a:gd name="connsiteX9" fmla="*/ 0 w 2114586"/>
                <a:gd name="connsiteY9" fmla="*/ 129861 h 1036320"/>
                <a:gd name="connsiteX0" fmla="*/ 0 w 2114586"/>
                <a:gd name="connsiteY0" fmla="*/ 129861 h 1036320"/>
                <a:gd name="connsiteX1" fmla="*/ 129861 w 2114586"/>
                <a:gd name="connsiteY1" fmla="*/ 0 h 1036320"/>
                <a:gd name="connsiteX2" fmla="*/ 1576810 w 2114586"/>
                <a:gd name="connsiteY2" fmla="*/ 0 h 1036320"/>
                <a:gd name="connsiteX3" fmla="*/ 1811447 w 2114586"/>
                <a:gd name="connsiteY3" fmla="*/ 120336 h 1036320"/>
                <a:gd name="connsiteX4" fmla="*/ 2114550 w 2114586"/>
                <a:gd name="connsiteY4" fmla="*/ 509588 h 1036320"/>
                <a:gd name="connsiteX5" fmla="*/ 1749534 w 2114586"/>
                <a:gd name="connsiteY5" fmla="*/ 930271 h 1036320"/>
                <a:gd name="connsiteX6" fmla="*/ 1576810 w 2114586"/>
                <a:gd name="connsiteY6" fmla="*/ 1036320 h 1036320"/>
                <a:gd name="connsiteX7" fmla="*/ 129861 w 2114586"/>
                <a:gd name="connsiteY7" fmla="*/ 1036320 h 1036320"/>
                <a:gd name="connsiteX8" fmla="*/ 0 w 2114586"/>
                <a:gd name="connsiteY8" fmla="*/ 906459 h 1036320"/>
                <a:gd name="connsiteX9" fmla="*/ 0 w 2114586"/>
                <a:gd name="connsiteY9" fmla="*/ 129861 h 1036320"/>
                <a:gd name="connsiteX0" fmla="*/ 0 w 2114586"/>
                <a:gd name="connsiteY0" fmla="*/ 129861 h 1036320"/>
                <a:gd name="connsiteX1" fmla="*/ 129861 w 2114586"/>
                <a:gd name="connsiteY1" fmla="*/ 0 h 1036320"/>
                <a:gd name="connsiteX2" fmla="*/ 1576810 w 2114586"/>
                <a:gd name="connsiteY2" fmla="*/ 0 h 1036320"/>
                <a:gd name="connsiteX3" fmla="*/ 1811447 w 2114586"/>
                <a:gd name="connsiteY3" fmla="*/ 120336 h 1036320"/>
                <a:gd name="connsiteX4" fmla="*/ 2114550 w 2114586"/>
                <a:gd name="connsiteY4" fmla="*/ 509588 h 1036320"/>
                <a:gd name="connsiteX5" fmla="*/ 1749534 w 2114586"/>
                <a:gd name="connsiteY5" fmla="*/ 930271 h 1036320"/>
                <a:gd name="connsiteX6" fmla="*/ 1576810 w 2114586"/>
                <a:gd name="connsiteY6" fmla="*/ 1036320 h 1036320"/>
                <a:gd name="connsiteX7" fmla="*/ 129861 w 2114586"/>
                <a:gd name="connsiteY7" fmla="*/ 1036320 h 1036320"/>
                <a:gd name="connsiteX8" fmla="*/ 0 w 2114586"/>
                <a:gd name="connsiteY8" fmla="*/ 906459 h 1036320"/>
                <a:gd name="connsiteX9" fmla="*/ 0 w 2114586"/>
                <a:gd name="connsiteY9" fmla="*/ 129861 h 1036320"/>
                <a:gd name="connsiteX0" fmla="*/ 0 w 2114598"/>
                <a:gd name="connsiteY0" fmla="*/ 129861 h 1036320"/>
                <a:gd name="connsiteX1" fmla="*/ 129861 w 2114598"/>
                <a:gd name="connsiteY1" fmla="*/ 0 h 1036320"/>
                <a:gd name="connsiteX2" fmla="*/ 1576810 w 2114598"/>
                <a:gd name="connsiteY2" fmla="*/ 0 h 1036320"/>
                <a:gd name="connsiteX3" fmla="*/ 1811447 w 2114598"/>
                <a:gd name="connsiteY3" fmla="*/ 120336 h 1036320"/>
                <a:gd name="connsiteX4" fmla="*/ 2114550 w 2114598"/>
                <a:gd name="connsiteY4" fmla="*/ 509588 h 1036320"/>
                <a:gd name="connsiteX5" fmla="*/ 1782871 w 2114598"/>
                <a:gd name="connsiteY5" fmla="*/ 939796 h 1036320"/>
                <a:gd name="connsiteX6" fmla="*/ 1576810 w 2114598"/>
                <a:gd name="connsiteY6" fmla="*/ 1036320 h 1036320"/>
                <a:gd name="connsiteX7" fmla="*/ 129861 w 2114598"/>
                <a:gd name="connsiteY7" fmla="*/ 1036320 h 1036320"/>
                <a:gd name="connsiteX8" fmla="*/ 0 w 2114598"/>
                <a:gd name="connsiteY8" fmla="*/ 906459 h 1036320"/>
                <a:gd name="connsiteX9" fmla="*/ 0 w 2114598"/>
                <a:gd name="connsiteY9" fmla="*/ 129861 h 1036320"/>
                <a:gd name="connsiteX0" fmla="*/ 0 w 2114598"/>
                <a:gd name="connsiteY0" fmla="*/ 129861 h 1036320"/>
                <a:gd name="connsiteX1" fmla="*/ 129861 w 2114598"/>
                <a:gd name="connsiteY1" fmla="*/ 0 h 1036320"/>
                <a:gd name="connsiteX2" fmla="*/ 1576810 w 2114598"/>
                <a:gd name="connsiteY2" fmla="*/ 0 h 1036320"/>
                <a:gd name="connsiteX3" fmla="*/ 1811447 w 2114598"/>
                <a:gd name="connsiteY3" fmla="*/ 120336 h 1036320"/>
                <a:gd name="connsiteX4" fmla="*/ 2114550 w 2114598"/>
                <a:gd name="connsiteY4" fmla="*/ 509588 h 1036320"/>
                <a:gd name="connsiteX5" fmla="*/ 1782871 w 2114598"/>
                <a:gd name="connsiteY5" fmla="*/ 939796 h 1036320"/>
                <a:gd name="connsiteX6" fmla="*/ 1576810 w 2114598"/>
                <a:gd name="connsiteY6" fmla="*/ 1036320 h 1036320"/>
                <a:gd name="connsiteX7" fmla="*/ 129861 w 2114598"/>
                <a:gd name="connsiteY7" fmla="*/ 1036320 h 1036320"/>
                <a:gd name="connsiteX8" fmla="*/ 0 w 2114598"/>
                <a:gd name="connsiteY8" fmla="*/ 906459 h 1036320"/>
                <a:gd name="connsiteX9" fmla="*/ 0 w 2114598"/>
                <a:gd name="connsiteY9" fmla="*/ 129861 h 1036320"/>
                <a:gd name="connsiteX0" fmla="*/ 0 w 2114614"/>
                <a:gd name="connsiteY0" fmla="*/ 129861 h 1036320"/>
                <a:gd name="connsiteX1" fmla="*/ 129861 w 2114614"/>
                <a:gd name="connsiteY1" fmla="*/ 0 h 1036320"/>
                <a:gd name="connsiteX2" fmla="*/ 1576810 w 2114614"/>
                <a:gd name="connsiteY2" fmla="*/ 0 h 1036320"/>
                <a:gd name="connsiteX3" fmla="*/ 1811447 w 2114614"/>
                <a:gd name="connsiteY3" fmla="*/ 120336 h 1036320"/>
                <a:gd name="connsiteX4" fmla="*/ 2114550 w 2114614"/>
                <a:gd name="connsiteY4" fmla="*/ 509588 h 1036320"/>
                <a:gd name="connsiteX5" fmla="*/ 1782871 w 2114614"/>
                <a:gd name="connsiteY5" fmla="*/ 939796 h 1036320"/>
                <a:gd name="connsiteX6" fmla="*/ 1576810 w 2114614"/>
                <a:gd name="connsiteY6" fmla="*/ 1036320 h 1036320"/>
                <a:gd name="connsiteX7" fmla="*/ 129861 w 2114614"/>
                <a:gd name="connsiteY7" fmla="*/ 1036320 h 1036320"/>
                <a:gd name="connsiteX8" fmla="*/ 0 w 2114614"/>
                <a:gd name="connsiteY8" fmla="*/ 906459 h 1036320"/>
                <a:gd name="connsiteX9" fmla="*/ 0 w 2114614"/>
                <a:gd name="connsiteY9" fmla="*/ 129861 h 1036320"/>
                <a:gd name="connsiteX0" fmla="*/ 0 w 2114586"/>
                <a:gd name="connsiteY0" fmla="*/ 129861 h 1036320"/>
                <a:gd name="connsiteX1" fmla="*/ 129861 w 2114586"/>
                <a:gd name="connsiteY1" fmla="*/ 0 h 1036320"/>
                <a:gd name="connsiteX2" fmla="*/ 1576810 w 2114586"/>
                <a:gd name="connsiteY2" fmla="*/ 0 h 1036320"/>
                <a:gd name="connsiteX3" fmla="*/ 1811447 w 2114586"/>
                <a:gd name="connsiteY3" fmla="*/ 120336 h 1036320"/>
                <a:gd name="connsiteX4" fmla="*/ 2114550 w 2114586"/>
                <a:gd name="connsiteY4" fmla="*/ 509588 h 1036320"/>
                <a:gd name="connsiteX5" fmla="*/ 1782871 w 2114586"/>
                <a:gd name="connsiteY5" fmla="*/ 939796 h 1036320"/>
                <a:gd name="connsiteX6" fmla="*/ 1576810 w 2114586"/>
                <a:gd name="connsiteY6" fmla="*/ 1036320 h 1036320"/>
                <a:gd name="connsiteX7" fmla="*/ 129861 w 2114586"/>
                <a:gd name="connsiteY7" fmla="*/ 1036320 h 1036320"/>
                <a:gd name="connsiteX8" fmla="*/ 0 w 2114586"/>
                <a:gd name="connsiteY8" fmla="*/ 906459 h 1036320"/>
                <a:gd name="connsiteX9" fmla="*/ 0 w 2114586"/>
                <a:gd name="connsiteY9" fmla="*/ 129861 h 1036320"/>
                <a:gd name="connsiteX0" fmla="*/ 0 w 2114586"/>
                <a:gd name="connsiteY0" fmla="*/ 129861 h 1036320"/>
                <a:gd name="connsiteX1" fmla="*/ 129861 w 2114586"/>
                <a:gd name="connsiteY1" fmla="*/ 0 h 1036320"/>
                <a:gd name="connsiteX2" fmla="*/ 1576810 w 2114586"/>
                <a:gd name="connsiteY2" fmla="*/ 0 h 1036320"/>
                <a:gd name="connsiteX3" fmla="*/ 1811447 w 2114586"/>
                <a:gd name="connsiteY3" fmla="*/ 120336 h 1036320"/>
                <a:gd name="connsiteX4" fmla="*/ 2114550 w 2114586"/>
                <a:gd name="connsiteY4" fmla="*/ 509588 h 1036320"/>
                <a:gd name="connsiteX5" fmla="*/ 1806683 w 2114586"/>
                <a:gd name="connsiteY5" fmla="*/ 944558 h 1036320"/>
                <a:gd name="connsiteX6" fmla="*/ 1576810 w 2114586"/>
                <a:gd name="connsiteY6" fmla="*/ 1036320 h 1036320"/>
                <a:gd name="connsiteX7" fmla="*/ 129861 w 2114586"/>
                <a:gd name="connsiteY7" fmla="*/ 1036320 h 1036320"/>
                <a:gd name="connsiteX8" fmla="*/ 0 w 2114586"/>
                <a:gd name="connsiteY8" fmla="*/ 906459 h 1036320"/>
                <a:gd name="connsiteX9" fmla="*/ 0 w 2114586"/>
                <a:gd name="connsiteY9" fmla="*/ 129861 h 1036320"/>
                <a:gd name="connsiteX0" fmla="*/ 0 w 2114731"/>
                <a:gd name="connsiteY0" fmla="*/ 129861 h 1036320"/>
                <a:gd name="connsiteX1" fmla="*/ 129861 w 2114731"/>
                <a:gd name="connsiteY1" fmla="*/ 0 h 1036320"/>
                <a:gd name="connsiteX2" fmla="*/ 1576810 w 2114731"/>
                <a:gd name="connsiteY2" fmla="*/ 0 h 1036320"/>
                <a:gd name="connsiteX3" fmla="*/ 1811447 w 2114731"/>
                <a:gd name="connsiteY3" fmla="*/ 120336 h 1036320"/>
                <a:gd name="connsiteX4" fmla="*/ 2114550 w 2114731"/>
                <a:gd name="connsiteY4" fmla="*/ 509588 h 1036320"/>
                <a:gd name="connsiteX5" fmla="*/ 1806683 w 2114731"/>
                <a:gd name="connsiteY5" fmla="*/ 944558 h 1036320"/>
                <a:gd name="connsiteX6" fmla="*/ 1576810 w 2114731"/>
                <a:gd name="connsiteY6" fmla="*/ 1036320 h 1036320"/>
                <a:gd name="connsiteX7" fmla="*/ 129861 w 2114731"/>
                <a:gd name="connsiteY7" fmla="*/ 1036320 h 1036320"/>
                <a:gd name="connsiteX8" fmla="*/ 0 w 2114731"/>
                <a:gd name="connsiteY8" fmla="*/ 906459 h 1036320"/>
                <a:gd name="connsiteX9" fmla="*/ 0 w 2114731"/>
                <a:gd name="connsiteY9" fmla="*/ 129861 h 1036320"/>
                <a:gd name="connsiteX0" fmla="*/ 0 w 2143202"/>
                <a:gd name="connsiteY0" fmla="*/ 129861 h 1036320"/>
                <a:gd name="connsiteX1" fmla="*/ 129861 w 2143202"/>
                <a:gd name="connsiteY1" fmla="*/ 0 h 1036320"/>
                <a:gd name="connsiteX2" fmla="*/ 1576810 w 2143202"/>
                <a:gd name="connsiteY2" fmla="*/ 0 h 1036320"/>
                <a:gd name="connsiteX3" fmla="*/ 1811447 w 2143202"/>
                <a:gd name="connsiteY3" fmla="*/ 120336 h 1036320"/>
                <a:gd name="connsiteX4" fmla="*/ 2143125 w 2143202"/>
                <a:gd name="connsiteY4" fmla="*/ 509588 h 1036320"/>
                <a:gd name="connsiteX5" fmla="*/ 1806683 w 2143202"/>
                <a:gd name="connsiteY5" fmla="*/ 944558 h 1036320"/>
                <a:gd name="connsiteX6" fmla="*/ 1576810 w 2143202"/>
                <a:gd name="connsiteY6" fmla="*/ 1036320 h 1036320"/>
                <a:gd name="connsiteX7" fmla="*/ 129861 w 2143202"/>
                <a:gd name="connsiteY7" fmla="*/ 1036320 h 1036320"/>
                <a:gd name="connsiteX8" fmla="*/ 0 w 2143202"/>
                <a:gd name="connsiteY8" fmla="*/ 906459 h 1036320"/>
                <a:gd name="connsiteX9" fmla="*/ 0 w 2143202"/>
                <a:gd name="connsiteY9" fmla="*/ 129861 h 1036320"/>
                <a:gd name="connsiteX0" fmla="*/ 0 w 2143202"/>
                <a:gd name="connsiteY0" fmla="*/ 129861 h 1036320"/>
                <a:gd name="connsiteX1" fmla="*/ 129861 w 2143202"/>
                <a:gd name="connsiteY1" fmla="*/ 0 h 1036320"/>
                <a:gd name="connsiteX2" fmla="*/ 1576810 w 2143202"/>
                <a:gd name="connsiteY2" fmla="*/ 0 h 1036320"/>
                <a:gd name="connsiteX3" fmla="*/ 1840022 w 2143202"/>
                <a:gd name="connsiteY3" fmla="*/ 107636 h 1036320"/>
                <a:gd name="connsiteX4" fmla="*/ 2143125 w 2143202"/>
                <a:gd name="connsiteY4" fmla="*/ 509588 h 1036320"/>
                <a:gd name="connsiteX5" fmla="*/ 1806683 w 2143202"/>
                <a:gd name="connsiteY5" fmla="*/ 944558 h 1036320"/>
                <a:gd name="connsiteX6" fmla="*/ 1576810 w 2143202"/>
                <a:gd name="connsiteY6" fmla="*/ 1036320 h 1036320"/>
                <a:gd name="connsiteX7" fmla="*/ 129861 w 2143202"/>
                <a:gd name="connsiteY7" fmla="*/ 1036320 h 1036320"/>
                <a:gd name="connsiteX8" fmla="*/ 0 w 2143202"/>
                <a:gd name="connsiteY8" fmla="*/ 906459 h 1036320"/>
                <a:gd name="connsiteX9" fmla="*/ 0 w 2143202"/>
                <a:gd name="connsiteY9" fmla="*/ 129861 h 10363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143202" h="1036320">
                  <a:moveTo>
                    <a:pt x="0" y="129861"/>
                  </a:moveTo>
                  <a:cubicBezTo>
                    <a:pt x="0" y="58141"/>
                    <a:pt x="58141" y="0"/>
                    <a:pt x="129861" y="0"/>
                  </a:cubicBezTo>
                  <a:lnTo>
                    <a:pt x="1576810" y="0"/>
                  </a:lnTo>
                  <a:cubicBezTo>
                    <a:pt x="1648530" y="0"/>
                    <a:pt x="1782872" y="69254"/>
                    <a:pt x="1840022" y="107636"/>
                  </a:cubicBezTo>
                  <a:cubicBezTo>
                    <a:pt x="2052180" y="223100"/>
                    <a:pt x="2145278" y="375075"/>
                    <a:pt x="2143125" y="509588"/>
                  </a:cubicBezTo>
                  <a:cubicBezTo>
                    <a:pt x="2145278" y="633941"/>
                    <a:pt x="2104568" y="794805"/>
                    <a:pt x="1806683" y="944558"/>
                  </a:cubicBezTo>
                  <a:cubicBezTo>
                    <a:pt x="1720959" y="1021040"/>
                    <a:pt x="1648530" y="1036320"/>
                    <a:pt x="1576810" y="1036320"/>
                  </a:cubicBezTo>
                  <a:lnTo>
                    <a:pt x="129861" y="1036320"/>
                  </a:lnTo>
                  <a:cubicBezTo>
                    <a:pt x="58141" y="1036320"/>
                    <a:pt x="0" y="978179"/>
                    <a:pt x="0" y="906459"/>
                  </a:cubicBezTo>
                  <a:lnTo>
                    <a:pt x="0" y="129861"/>
                  </a:lnTo>
                  <a:close/>
                </a:path>
              </a:pathLst>
            </a:custGeom>
            <a:solidFill>
              <a:srgbClr val="01AC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35" name="任意多边形 34"/>
            <p:cNvSpPr/>
            <p:nvPr/>
          </p:nvSpPr>
          <p:spPr>
            <a:xfrm flipH="1">
              <a:off x="5541746" y="2869662"/>
              <a:ext cx="5109028" cy="1408957"/>
            </a:xfrm>
            <a:custGeom>
              <a:avLst/>
              <a:gdLst>
                <a:gd name="connsiteX0" fmla="*/ 5051503 w 5428342"/>
                <a:gd name="connsiteY0" fmla="*/ 225265 h 1497017"/>
                <a:gd name="connsiteX1" fmla="*/ 5175324 w 5428342"/>
                <a:gd name="connsiteY1" fmla="*/ 349086 h 1497017"/>
                <a:gd name="connsiteX2" fmla="*/ 5175324 w 5428342"/>
                <a:gd name="connsiteY2" fmla="*/ 748509 h 1497017"/>
                <a:gd name="connsiteX3" fmla="*/ 5174003 w 5428342"/>
                <a:gd name="connsiteY3" fmla="*/ 748509 h 1497017"/>
                <a:gd name="connsiteX4" fmla="*/ 5174003 w 5428342"/>
                <a:gd name="connsiteY4" fmla="*/ 748509 h 1497017"/>
                <a:gd name="connsiteX5" fmla="*/ 5175323 w 5428342"/>
                <a:gd name="connsiteY5" fmla="*/ 748509 h 1497017"/>
                <a:gd name="connsiteX6" fmla="*/ 5175323 w 5428342"/>
                <a:gd name="connsiteY6" fmla="*/ 1147932 h 1497017"/>
                <a:gd name="connsiteX7" fmla="*/ 5051502 w 5428342"/>
                <a:gd name="connsiteY7" fmla="*/ 1271753 h 1497017"/>
                <a:gd name="connsiteX8" fmla="*/ 4181935 w 5428342"/>
                <a:gd name="connsiteY8" fmla="*/ 1271753 h 1497017"/>
                <a:gd name="connsiteX9" fmla="*/ 3733494 w 5428342"/>
                <a:gd name="connsiteY9" fmla="*/ 1271753 h 1497017"/>
                <a:gd name="connsiteX10" fmla="*/ 3639436 w 5428342"/>
                <a:gd name="connsiteY10" fmla="*/ 1271753 h 1497017"/>
                <a:gd name="connsiteX11" fmla="*/ 3514076 w 5428342"/>
                <a:gd name="connsiteY11" fmla="*/ 1244454 h 1497017"/>
                <a:gd name="connsiteX12" fmla="*/ 3342954 w 5428342"/>
                <a:gd name="connsiteY12" fmla="*/ 1141461 h 1497017"/>
                <a:gd name="connsiteX13" fmla="*/ 3326962 w 5428342"/>
                <a:gd name="connsiteY13" fmla="*/ 1131780 h 1497017"/>
                <a:gd name="connsiteX14" fmla="*/ 2818407 w 5428342"/>
                <a:gd name="connsiteY14" fmla="*/ 838338 h 1497017"/>
                <a:gd name="connsiteX15" fmla="*/ 2609938 w 5428342"/>
                <a:gd name="connsiteY15" fmla="*/ 838338 h 1497017"/>
                <a:gd name="connsiteX16" fmla="*/ 1984645 w 5428342"/>
                <a:gd name="connsiteY16" fmla="*/ 1199139 h 1497017"/>
                <a:gd name="connsiteX17" fmla="*/ 1981719 w 5428342"/>
                <a:gd name="connsiteY17" fmla="*/ 1199139 h 1497017"/>
                <a:gd name="connsiteX18" fmla="*/ 1906428 w 5428342"/>
                <a:gd name="connsiteY18" fmla="*/ 1244454 h 1497017"/>
                <a:gd name="connsiteX19" fmla="*/ 1781068 w 5428342"/>
                <a:gd name="connsiteY19" fmla="*/ 1271753 h 1497017"/>
                <a:gd name="connsiteX20" fmla="*/ 1734358 w 5428342"/>
                <a:gd name="connsiteY20" fmla="*/ 1271753 h 1497017"/>
                <a:gd name="connsiteX21" fmla="*/ 1238568 w 5428342"/>
                <a:gd name="connsiteY21" fmla="*/ 1271753 h 1497017"/>
                <a:gd name="connsiteX22" fmla="*/ 376844 w 5428342"/>
                <a:gd name="connsiteY22" fmla="*/ 1271753 h 1497017"/>
                <a:gd name="connsiteX23" fmla="*/ 253023 w 5428342"/>
                <a:gd name="connsiteY23" fmla="*/ 1147932 h 1497017"/>
                <a:gd name="connsiteX24" fmla="*/ 253023 w 5428342"/>
                <a:gd name="connsiteY24" fmla="*/ 851378 h 1497017"/>
                <a:gd name="connsiteX25" fmla="*/ 252910 w 5428342"/>
                <a:gd name="connsiteY25" fmla="*/ 851378 h 1497017"/>
                <a:gd name="connsiteX26" fmla="*/ 252910 w 5428342"/>
                <a:gd name="connsiteY26" fmla="*/ 645638 h 1497017"/>
                <a:gd name="connsiteX27" fmla="*/ 253024 w 5428342"/>
                <a:gd name="connsiteY27" fmla="*/ 645638 h 1497017"/>
                <a:gd name="connsiteX28" fmla="*/ 253024 w 5428342"/>
                <a:gd name="connsiteY28" fmla="*/ 349086 h 1497017"/>
                <a:gd name="connsiteX29" fmla="*/ 376845 w 5428342"/>
                <a:gd name="connsiteY29" fmla="*/ 225265 h 1497017"/>
                <a:gd name="connsiteX30" fmla="*/ 1238569 w 5428342"/>
                <a:gd name="connsiteY30" fmla="*/ 225265 h 1497017"/>
                <a:gd name="connsiteX31" fmla="*/ 1734359 w 5428342"/>
                <a:gd name="connsiteY31" fmla="*/ 225265 h 1497017"/>
                <a:gd name="connsiteX32" fmla="*/ 1781069 w 5428342"/>
                <a:gd name="connsiteY32" fmla="*/ 225265 h 1497017"/>
                <a:gd name="connsiteX33" fmla="*/ 1906429 w 5428342"/>
                <a:gd name="connsiteY33" fmla="*/ 252564 h 1497017"/>
                <a:gd name="connsiteX34" fmla="*/ 1981720 w 5428342"/>
                <a:gd name="connsiteY34" fmla="*/ 297879 h 1497017"/>
                <a:gd name="connsiteX35" fmla="*/ 1984646 w 5428342"/>
                <a:gd name="connsiteY35" fmla="*/ 297879 h 1497017"/>
                <a:gd name="connsiteX36" fmla="*/ 2609939 w 5428342"/>
                <a:gd name="connsiteY36" fmla="*/ 658680 h 1497017"/>
                <a:gd name="connsiteX37" fmla="*/ 2818408 w 5428342"/>
                <a:gd name="connsiteY37" fmla="*/ 658680 h 1497017"/>
                <a:gd name="connsiteX38" fmla="*/ 3326963 w 5428342"/>
                <a:gd name="connsiteY38" fmla="*/ 365238 h 1497017"/>
                <a:gd name="connsiteX39" fmla="*/ 3342955 w 5428342"/>
                <a:gd name="connsiteY39" fmla="*/ 355557 h 1497017"/>
                <a:gd name="connsiteX40" fmla="*/ 3514076 w 5428342"/>
                <a:gd name="connsiteY40" fmla="*/ 252564 h 1497017"/>
                <a:gd name="connsiteX41" fmla="*/ 3639436 w 5428342"/>
                <a:gd name="connsiteY41" fmla="*/ 225265 h 1497017"/>
                <a:gd name="connsiteX42" fmla="*/ 3733495 w 5428342"/>
                <a:gd name="connsiteY42" fmla="*/ 225265 h 1497017"/>
                <a:gd name="connsiteX43" fmla="*/ 4181936 w 5428342"/>
                <a:gd name="connsiteY43" fmla="*/ 225265 h 1497017"/>
                <a:gd name="connsiteX44" fmla="*/ 3605041 w 5428342"/>
                <a:gd name="connsiteY44" fmla="*/ 0 h 1497017"/>
                <a:gd name="connsiteX45" fmla="*/ 3392166 w 5428342"/>
                <a:gd name="connsiteY45" fmla="*/ 58972 h 1497017"/>
                <a:gd name="connsiteX46" fmla="*/ 2818407 w 5428342"/>
                <a:gd name="connsiteY46" fmla="*/ 395057 h 1497017"/>
                <a:gd name="connsiteX47" fmla="*/ 2609938 w 5428342"/>
                <a:gd name="connsiteY47" fmla="*/ 395057 h 1497017"/>
                <a:gd name="connsiteX48" fmla="*/ 2214473 w 5428342"/>
                <a:gd name="connsiteY48" fmla="*/ 166869 h 1497017"/>
                <a:gd name="connsiteX49" fmla="*/ 2121315 w 5428342"/>
                <a:gd name="connsiteY49" fmla="*/ 109372 h 1497017"/>
                <a:gd name="connsiteX50" fmla="*/ 2037624 w 5428342"/>
                <a:gd name="connsiteY50" fmla="*/ 58972 h 1497017"/>
                <a:gd name="connsiteX51" fmla="*/ 1824749 w 5428342"/>
                <a:gd name="connsiteY51" fmla="*/ 0 h 1497017"/>
                <a:gd name="connsiteX52" fmla="*/ 1230424 w 5428342"/>
                <a:gd name="connsiteY52" fmla="*/ 849 h 1497017"/>
                <a:gd name="connsiteX53" fmla="*/ 1230424 w 5428342"/>
                <a:gd name="connsiteY53" fmla="*/ 2413 h 1497017"/>
                <a:gd name="connsiteX54" fmla="*/ 133438 w 5428342"/>
                <a:gd name="connsiteY54" fmla="*/ 2413 h 1497017"/>
                <a:gd name="connsiteX55" fmla="*/ 0 w 5428342"/>
                <a:gd name="connsiteY55" fmla="*/ 135851 h 1497017"/>
                <a:gd name="connsiteX56" fmla="*/ 0 w 5428342"/>
                <a:gd name="connsiteY56" fmla="*/ 914375 h 1497017"/>
                <a:gd name="connsiteX57" fmla="*/ 0 w 5428342"/>
                <a:gd name="connsiteY57" fmla="*/ 1363579 h 1497017"/>
                <a:gd name="connsiteX58" fmla="*/ 133438 w 5428342"/>
                <a:gd name="connsiteY58" fmla="*/ 1497017 h 1497017"/>
                <a:gd name="connsiteX59" fmla="*/ 1686405 w 5428342"/>
                <a:gd name="connsiteY59" fmla="*/ 1497017 h 1497017"/>
                <a:gd name="connsiteX60" fmla="*/ 1686405 w 5428342"/>
                <a:gd name="connsiteY60" fmla="*/ 1496820 h 1497017"/>
                <a:gd name="connsiteX61" fmla="*/ 1824749 w 5428342"/>
                <a:gd name="connsiteY61" fmla="*/ 1497017 h 1497017"/>
                <a:gd name="connsiteX62" fmla="*/ 2037624 w 5428342"/>
                <a:gd name="connsiteY62" fmla="*/ 1438045 h 1497017"/>
                <a:gd name="connsiteX63" fmla="*/ 2121315 w 5428342"/>
                <a:gd name="connsiteY63" fmla="*/ 1387645 h 1497017"/>
                <a:gd name="connsiteX64" fmla="*/ 2154423 w 5428342"/>
                <a:gd name="connsiteY64" fmla="*/ 1367211 h 1497017"/>
                <a:gd name="connsiteX65" fmla="*/ 2609938 w 5428342"/>
                <a:gd name="connsiteY65" fmla="*/ 1104373 h 1497017"/>
                <a:gd name="connsiteX66" fmla="*/ 2818407 w 5428342"/>
                <a:gd name="connsiteY66" fmla="*/ 1104373 h 1497017"/>
                <a:gd name="connsiteX67" fmla="*/ 3119246 w 5428342"/>
                <a:gd name="connsiteY67" fmla="*/ 1277961 h 1497017"/>
                <a:gd name="connsiteX68" fmla="*/ 3119246 w 5428342"/>
                <a:gd name="connsiteY68" fmla="*/ 1280155 h 1497017"/>
                <a:gd name="connsiteX69" fmla="*/ 3180682 w 5428342"/>
                <a:gd name="connsiteY69" fmla="*/ 1317854 h 1497017"/>
                <a:gd name="connsiteX70" fmla="*/ 3377450 w 5428342"/>
                <a:gd name="connsiteY70" fmla="*/ 1438045 h 1497017"/>
                <a:gd name="connsiteX71" fmla="*/ 3590324 w 5428342"/>
                <a:gd name="connsiteY71" fmla="*/ 1497017 h 1497017"/>
                <a:gd name="connsiteX72" fmla="*/ 3630476 w 5428342"/>
                <a:gd name="connsiteY72" fmla="*/ 1496960 h 1497017"/>
                <a:gd name="connsiteX73" fmla="*/ 3630476 w 5428342"/>
                <a:gd name="connsiteY73" fmla="*/ 1497017 h 1497017"/>
                <a:gd name="connsiteX74" fmla="*/ 5294904 w 5428342"/>
                <a:gd name="connsiteY74" fmla="*/ 1497017 h 1497017"/>
                <a:gd name="connsiteX75" fmla="*/ 5428342 w 5428342"/>
                <a:gd name="connsiteY75" fmla="*/ 1363579 h 1497017"/>
                <a:gd name="connsiteX76" fmla="*/ 5428342 w 5428342"/>
                <a:gd name="connsiteY76" fmla="*/ 914375 h 1497017"/>
                <a:gd name="connsiteX77" fmla="*/ 5428342 w 5428342"/>
                <a:gd name="connsiteY77" fmla="*/ 135851 h 1497017"/>
                <a:gd name="connsiteX78" fmla="*/ 5294904 w 5428342"/>
                <a:gd name="connsiteY78" fmla="*/ 2413 h 14970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Lst>
              <a:rect l="l" t="t" r="r" b="b"/>
              <a:pathLst>
                <a:path w="5428342" h="1497017">
                  <a:moveTo>
                    <a:pt x="5051503" y="225265"/>
                  </a:moveTo>
                  <a:cubicBezTo>
                    <a:pt x="5119887" y="225265"/>
                    <a:pt x="5175324" y="280702"/>
                    <a:pt x="5175324" y="349086"/>
                  </a:cubicBezTo>
                  <a:lnTo>
                    <a:pt x="5175324" y="748509"/>
                  </a:lnTo>
                  <a:lnTo>
                    <a:pt x="5174003" y="748509"/>
                  </a:lnTo>
                  <a:lnTo>
                    <a:pt x="5174003" y="748509"/>
                  </a:lnTo>
                  <a:lnTo>
                    <a:pt x="5175323" y="748509"/>
                  </a:lnTo>
                  <a:lnTo>
                    <a:pt x="5175323" y="1147932"/>
                  </a:lnTo>
                  <a:cubicBezTo>
                    <a:pt x="5175323" y="1216316"/>
                    <a:pt x="5119886" y="1271753"/>
                    <a:pt x="5051502" y="1271753"/>
                  </a:cubicBezTo>
                  <a:lnTo>
                    <a:pt x="4181935" y="1271753"/>
                  </a:lnTo>
                  <a:lnTo>
                    <a:pt x="3733494" y="1271753"/>
                  </a:lnTo>
                  <a:lnTo>
                    <a:pt x="3639436" y="1271753"/>
                  </a:lnTo>
                  <a:cubicBezTo>
                    <a:pt x="3606696" y="1267479"/>
                    <a:pt x="3543196" y="1263204"/>
                    <a:pt x="3514076" y="1244454"/>
                  </a:cubicBezTo>
                  <a:cubicBezTo>
                    <a:pt x="3453199" y="1208094"/>
                    <a:pt x="3396266" y="1173732"/>
                    <a:pt x="3342954" y="1141461"/>
                  </a:cubicBezTo>
                  <a:lnTo>
                    <a:pt x="3326962" y="1131780"/>
                  </a:lnTo>
                  <a:lnTo>
                    <a:pt x="2818407" y="838338"/>
                  </a:lnTo>
                  <a:cubicBezTo>
                    <a:pt x="2761246" y="806413"/>
                    <a:pt x="2667099" y="806413"/>
                    <a:pt x="2609938" y="838338"/>
                  </a:cubicBezTo>
                  <a:lnTo>
                    <a:pt x="1984645" y="1199139"/>
                  </a:lnTo>
                  <a:lnTo>
                    <a:pt x="1981719" y="1199139"/>
                  </a:lnTo>
                  <a:lnTo>
                    <a:pt x="1906428" y="1244454"/>
                  </a:lnTo>
                  <a:cubicBezTo>
                    <a:pt x="1877307" y="1263204"/>
                    <a:pt x="1813808" y="1267479"/>
                    <a:pt x="1781068" y="1271753"/>
                  </a:cubicBezTo>
                  <a:lnTo>
                    <a:pt x="1734358" y="1271753"/>
                  </a:lnTo>
                  <a:lnTo>
                    <a:pt x="1238568" y="1271753"/>
                  </a:lnTo>
                  <a:lnTo>
                    <a:pt x="376844" y="1271753"/>
                  </a:lnTo>
                  <a:cubicBezTo>
                    <a:pt x="308460" y="1271753"/>
                    <a:pt x="253023" y="1216316"/>
                    <a:pt x="253023" y="1147932"/>
                  </a:cubicBezTo>
                  <a:lnTo>
                    <a:pt x="253023" y="851378"/>
                  </a:lnTo>
                  <a:lnTo>
                    <a:pt x="252910" y="851378"/>
                  </a:lnTo>
                  <a:lnTo>
                    <a:pt x="252910" y="645638"/>
                  </a:lnTo>
                  <a:lnTo>
                    <a:pt x="253024" y="645638"/>
                  </a:lnTo>
                  <a:lnTo>
                    <a:pt x="253024" y="349086"/>
                  </a:lnTo>
                  <a:cubicBezTo>
                    <a:pt x="253024" y="280702"/>
                    <a:pt x="308461" y="225265"/>
                    <a:pt x="376845" y="225265"/>
                  </a:cubicBezTo>
                  <a:lnTo>
                    <a:pt x="1238569" y="225265"/>
                  </a:lnTo>
                  <a:lnTo>
                    <a:pt x="1734359" y="225265"/>
                  </a:lnTo>
                  <a:lnTo>
                    <a:pt x="1781069" y="225265"/>
                  </a:lnTo>
                  <a:cubicBezTo>
                    <a:pt x="1813808" y="229540"/>
                    <a:pt x="1877308" y="233814"/>
                    <a:pt x="1906429" y="252564"/>
                  </a:cubicBezTo>
                  <a:lnTo>
                    <a:pt x="1981720" y="297879"/>
                  </a:lnTo>
                  <a:lnTo>
                    <a:pt x="1984646" y="297879"/>
                  </a:lnTo>
                  <a:lnTo>
                    <a:pt x="2609939" y="658680"/>
                  </a:lnTo>
                  <a:cubicBezTo>
                    <a:pt x="2667099" y="690605"/>
                    <a:pt x="2761247" y="690605"/>
                    <a:pt x="2818408" y="658680"/>
                  </a:cubicBezTo>
                  <a:lnTo>
                    <a:pt x="3326963" y="365238"/>
                  </a:lnTo>
                  <a:lnTo>
                    <a:pt x="3342955" y="355557"/>
                  </a:lnTo>
                  <a:cubicBezTo>
                    <a:pt x="3396266" y="323286"/>
                    <a:pt x="3453200" y="288924"/>
                    <a:pt x="3514076" y="252564"/>
                  </a:cubicBezTo>
                  <a:cubicBezTo>
                    <a:pt x="3543197" y="233814"/>
                    <a:pt x="3606697" y="229540"/>
                    <a:pt x="3639436" y="225265"/>
                  </a:cubicBezTo>
                  <a:lnTo>
                    <a:pt x="3733495" y="225265"/>
                  </a:lnTo>
                  <a:lnTo>
                    <a:pt x="4181936" y="225265"/>
                  </a:lnTo>
                  <a:close/>
                  <a:moveTo>
                    <a:pt x="3605041" y="0"/>
                  </a:moveTo>
                  <a:cubicBezTo>
                    <a:pt x="3490656" y="2769"/>
                    <a:pt x="3467950" y="22427"/>
                    <a:pt x="3392166" y="58972"/>
                  </a:cubicBezTo>
                  <a:cubicBezTo>
                    <a:pt x="3279295" y="124100"/>
                    <a:pt x="2948779" y="339043"/>
                    <a:pt x="2818407" y="395057"/>
                  </a:cubicBezTo>
                  <a:cubicBezTo>
                    <a:pt x="2688036" y="451071"/>
                    <a:pt x="2667099" y="428663"/>
                    <a:pt x="2609938" y="395057"/>
                  </a:cubicBezTo>
                  <a:lnTo>
                    <a:pt x="2214473" y="166869"/>
                  </a:lnTo>
                  <a:lnTo>
                    <a:pt x="2121315" y="109372"/>
                  </a:lnTo>
                  <a:cubicBezTo>
                    <a:pt x="2087603" y="88662"/>
                    <a:pt x="2058788" y="71184"/>
                    <a:pt x="2037624" y="58972"/>
                  </a:cubicBezTo>
                  <a:cubicBezTo>
                    <a:pt x="1961840" y="22427"/>
                    <a:pt x="1939134" y="2769"/>
                    <a:pt x="1824749" y="0"/>
                  </a:cubicBezTo>
                  <a:lnTo>
                    <a:pt x="1230424" y="849"/>
                  </a:lnTo>
                  <a:lnTo>
                    <a:pt x="1230424" y="2413"/>
                  </a:lnTo>
                  <a:lnTo>
                    <a:pt x="133438" y="2413"/>
                  </a:lnTo>
                  <a:cubicBezTo>
                    <a:pt x="59742" y="2413"/>
                    <a:pt x="0" y="62155"/>
                    <a:pt x="0" y="135851"/>
                  </a:cubicBezTo>
                  <a:lnTo>
                    <a:pt x="0" y="914375"/>
                  </a:lnTo>
                  <a:lnTo>
                    <a:pt x="0" y="1363579"/>
                  </a:lnTo>
                  <a:cubicBezTo>
                    <a:pt x="0" y="1437275"/>
                    <a:pt x="59742" y="1497017"/>
                    <a:pt x="133438" y="1497017"/>
                  </a:cubicBezTo>
                  <a:lnTo>
                    <a:pt x="1686405" y="1497017"/>
                  </a:lnTo>
                  <a:lnTo>
                    <a:pt x="1686405" y="1496820"/>
                  </a:lnTo>
                  <a:lnTo>
                    <a:pt x="1824749" y="1497017"/>
                  </a:lnTo>
                  <a:cubicBezTo>
                    <a:pt x="1939134" y="1494248"/>
                    <a:pt x="1961840" y="1474590"/>
                    <a:pt x="2037624" y="1438045"/>
                  </a:cubicBezTo>
                  <a:cubicBezTo>
                    <a:pt x="2058788" y="1425834"/>
                    <a:pt x="2087603" y="1408355"/>
                    <a:pt x="2121315" y="1387645"/>
                  </a:cubicBezTo>
                  <a:lnTo>
                    <a:pt x="2154423" y="1367211"/>
                  </a:lnTo>
                  <a:lnTo>
                    <a:pt x="2609938" y="1104373"/>
                  </a:lnTo>
                  <a:cubicBezTo>
                    <a:pt x="2667099" y="1070767"/>
                    <a:pt x="2761246" y="1070767"/>
                    <a:pt x="2818407" y="1104373"/>
                  </a:cubicBezTo>
                  <a:lnTo>
                    <a:pt x="3119246" y="1277961"/>
                  </a:lnTo>
                  <a:lnTo>
                    <a:pt x="3119246" y="1280155"/>
                  </a:lnTo>
                  <a:lnTo>
                    <a:pt x="3180682" y="1317854"/>
                  </a:lnTo>
                  <a:cubicBezTo>
                    <a:pt x="3262190" y="1368131"/>
                    <a:pt x="3335123" y="1413622"/>
                    <a:pt x="3377450" y="1438045"/>
                  </a:cubicBezTo>
                  <a:cubicBezTo>
                    <a:pt x="3453233" y="1474590"/>
                    <a:pt x="3475939" y="1494248"/>
                    <a:pt x="3590324" y="1497017"/>
                  </a:cubicBezTo>
                  <a:lnTo>
                    <a:pt x="3630476" y="1496960"/>
                  </a:lnTo>
                  <a:lnTo>
                    <a:pt x="3630476" y="1497017"/>
                  </a:lnTo>
                  <a:lnTo>
                    <a:pt x="5294904" y="1497017"/>
                  </a:lnTo>
                  <a:cubicBezTo>
                    <a:pt x="5368600" y="1497017"/>
                    <a:pt x="5428342" y="1437275"/>
                    <a:pt x="5428342" y="1363579"/>
                  </a:cubicBezTo>
                  <a:lnTo>
                    <a:pt x="5428342" y="914375"/>
                  </a:lnTo>
                  <a:lnTo>
                    <a:pt x="5428342" y="135851"/>
                  </a:lnTo>
                  <a:cubicBezTo>
                    <a:pt x="5428342" y="62155"/>
                    <a:pt x="5368600" y="2413"/>
                    <a:pt x="5294904" y="2413"/>
                  </a:cubicBezTo>
                  <a:close/>
                </a:path>
              </a:pathLst>
            </a:custGeom>
            <a:gradFill flip="none" rotWithShape="1">
              <a:gsLst>
                <a:gs pos="100000">
                  <a:srgbClr val="EAEAEA"/>
                </a:gs>
                <a:gs pos="0">
                  <a:schemeClr val="bg1"/>
                </a:gs>
              </a:gsLst>
              <a:lin ang="18900000" scaled="1"/>
              <a:tileRect/>
            </a:gradFill>
            <a:ln>
              <a:noFill/>
            </a:ln>
            <a:effectLst>
              <a:outerShdw blurRad="127000" dist="762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013" dirty="0">
                <a:solidFill>
                  <a:prstClr val="white"/>
                </a:solidFill>
              </a:endParaRPr>
            </a:p>
          </p:txBody>
        </p:sp>
        <p:sp>
          <p:nvSpPr>
            <p:cNvPr id="36" name="任意多边形 35"/>
            <p:cNvSpPr/>
            <p:nvPr/>
          </p:nvSpPr>
          <p:spPr>
            <a:xfrm rot="10800000">
              <a:off x="5541746" y="2869660"/>
              <a:ext cx="5109028" cy="1408957"/>
            </a:xfrm>
            <a:custGeom>
              <a:avLst/>
              <a:gdLst>
                <a:gd name="connsiteX0" fmla="*/ 5428342 w 5428342"/>
                <a:gd name="connsiteY0" fmla="*/ 1363579 h 1497017"/>
                <a:gd name="connsiteX1" fmla="*/ 5428342 w 5428342"/>
                <a:gd name="connsiteY1" fmla="*/ 914375 h 1497017"/>
                <a:gd name="connsiteX2" fmla="*/ 5428342 w 5428342"/>
                <a:gd name="connsiteY2" fmla="*/ 135851 h 1497017"/>
                <a:gd name="connsiteX3" fmla="*/ 5294904 w 5428342"/>
                <a:gd name="connsiteY3" fmla="*/ 2413 h 1497017"/>
                <a:gd name="connsiteX4" fmla="*/ 3605041 w 5428342"/>
                <a:gd name="connsiteY4" fmla="*/ 0 h 1497017"/>
                <a:gd name="connsiteX5" fmla="*/ 3392166 w 5428342"/>
                <a:gd name="connsiteY5" fmla="*/ 58972 h 1497017"/>
                <a:gd name="connsiteX6" fmla="*/ 2818407 w 5428342"/>
                <a:gd name="connsiteY6" fmla="*/ 395057 h 1497017"/>
                <a:gd name="connsiteX7" fmla="*/ 2609938 w 5428342"/>
                <a:gd name="connsiteY7" fmla="*/ 395057 h 1497017"/>
                <a:gd name="connsiteX8" fmla="*/ 2214473 w 5428342"/>
                <a:gd name="connsiteY8" fmla="*/ 166869 h 1497017"/>
                <a:gd name="connsiteX9" fmla="*/ 2121315 w 5428342"/>
                <a:gd name="connsiteY9" fmla="*/ 109372 h 1497017"/>
                <a:gd name="connsiteX10" fmla="*/ 2037624 w 5428342"/>
                <a:gd name="connsiteY10" fmla="*/ 58972 h 1497017"/>
                <a:gd name="connsiteX11" fmla="*/ 1824749 w 5428342"/>
                <a:gd name="connsiteY11" fmla="*/ 0 h 1497017"/>
                <a:gd name="connsiteX12" fmla="*/ 1230424 w 5428342"/>
                <a:gd name="connsiteY12" fmla="*/ 849 h 1497017"/>
                <a:gd name="connsiteX13" fmla="*/ 1230424 w 5428342"/>
                <a:gd name="connsiteY13" fmla="*/ 2413 h 1497017"/>
                <a:gd name="connsiteX14" fmla="*/ 133438 w 5428342"/>
                <a:gd name="connsiteY14" fmla="*/ 2413 h 1497017"/>
                <a:gd name="connsiteX15" fmla="*/ 0 w 5428342"/>
                <a:gd name="connsiteY15" fmla="*/ 135851 h 1497017"/>
                <a:gd name="connsiteX16" fmla="*/ 0 w 5428342"/>
                <a:gd name="connsiteY16" fmla="*/ 914375 h 1497017"/>
                <a:gd name="connsiteX17" fmla="*/ 0 w 5428342"/>
                <a:gd name="connsiteY17" fmla="*/ 1363579 h 1497017"/>
                <a:gd name="connsiteX18" fmla="*/ 133438 w 5428342"/>
                <a:gd name="connsiteY18" fmla="*/ 1497017 h 1497017"/>
                <a:gd name="connsiteX19" fmla="*/ 1686405 w 5428342"/>
                <a:gd name="connsiteY19" fmla="*/ 1497017 h 1497017"/>
                <a:gd name="connsiteX20" fmla="*/ 1686405 w 5428342"/>
                <a:gd name="connsiteY20" fmla="*/ 1496820 h 1497017"/>
                <a:gd name="connsiteX21" fmla="*/ 1824749 w 5428342"/>
                <a:gd name="connsiteY21" fmla="*/ 1497017 h 1497017"/>
                <a:gd name="connsiteX22" fmla="*/ 2037624 w 5428342"/>
                <a:gd name="connsiteY22" fmla="*/ 1438045 h 1497017"/>
                <a:gd name="connsiteX23" fmla="*/ 2121315 w 5428342"/>
                <a:gd name="connsiteY23" fmla="*/ 1387645 h 1497017"/>
                <a:gd name="connsiteX24" fmla="*/ 2154423 w 5428342"/>
                <a:gd name="connsiteY24" fmla="*/ 1367211 h 1497017"/>
                <a:gd name="connsiteX25" fmla="*/ 2609938 w 5428342"/>
                <a:gd name="connsiteY25" fmla="*/ 1104373 h 1497017"/>
                <a:gd name="connsiteX26" fmla="*/ 2818407 w 5428342"/>
                <a:gd name="connsiteY26" fmla="*/ 1104373 h 1497017"/>
                <a:gd name="connsiteX27" fmla="*/ 3119246 w 5428342"/>
                <a:gd name="connsiteY27" fmla="*/ 1277961 h 1497017"/>
                <a:gd name="connsiteX28" fmla="*/ 3119246 w 5428342"/>
                <a:gd name="connsiteY28" fmla="*/ 1280155 h 1497017"/>
                <a:gd name="connsiteX29" fmla="*/ 3180682 w 5428342"/>
                <a:gd name="connsiteY29" fmla="*/ 1317854 h 1497017"/>
                <a:gd name="connsiteX30" fmla="*/ 3377450 w 5428342"/>
                <a:gd name="connsiteY30" fmla="*/ 1438045 h 1497017"/>
                <a:gd name="connsiteX31" fmla="*/ 3590324 w 5428342"/>
                <a:gd name="connsiteY31" fmla="*/ 1497017 h 1497017"/>
                <a:gd name="connsiteX32" fmla="*/ 3630476 w 5428342"/>
                <a:gd name="connsiteY32" fmla="*/ 1496960 h 1497017"/>
                <a:gd name="connsiteX33" fmla="*/ 3630476 w 5428342"/>
                <a:gd name="connsiteY33" fmla="*/ 1497017 h 1497017"/>
                <a:gd name="connsiteX34" fmla="*/ 5294904 w 5428342"/>
                <a:gd name="connsiteY34" fmla="*/ 1497017 h 1497017"/>
                <a:gd name="connsiteX35" fmla="*/ 5428342 w 5428342"/>
                <a:gd name="connsiteY35" fmla="*/ 1363579 h 14970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5428342" h="1497017">
                  <a:moveTo>
                    <a:pt x="5428342" y="1363579"/>
                  </a:moveTo>
                  <a:lnTo>
                    <a:pt x="5428342" y="914375"/>
                  </a:lnTo>
                  <a:lnTo>
                    <a:pt x="5428342" y="135851"/>
                  </a:lnTo>
                  <a:cubicBezTo>
                    <a:pt x="5428342" y="62155"/>
                    <a:pt x="5368600" y="2413"/>
                    <a:pt x="5294904" y="2413"/>
                  </a:cubicBezTo>
                  <a:lnTo>
                    <a:pt x="3605041" y="0"/>
                  </a:lnTo>
                  <a:cubicBezTo>
                    <a:pt x="3490656" y="2769"/>
                    <a:pt x="3467950" y="22427"/>
                    <a:pt x="3392166" y="58972"/>
                  </a:cubicBezTo>
                  <a:cubicBezTo>
                    <a:pt x="3279295" y="124100"/>
                    <a:pt x="2948779" y="339043"/>
                    <a:pt x="2818407" y="395057"/>
                  </a:cubicBezTo>
                  <a:cubicBezTo>
                    <a:pt x="2688036" y="451071"/>
                    <a:pt x="2667099" y="428663"/>
                    <a:pt x="2609938" y="395057"/>
                  </a:cubicBezTo>
                  <a:lnTo>
                    <a:pt x="2214473" y="166869"/>
                  </a:lnTo>
                  <a:lnTo>
                    <a:pt x="2121315" y="109372"/>
                  </a:lnTo>
                  <a:cubicBezTo>
                    <a:pt x="2087603" y="88662"/>
                    <a:pt x="2058788" y="71184"/>
                    <a:pt x="2037624" y="58972"/>
                  </a:cubicBezTo>
                  <a:cubicBezTo>
                    <a:pt x="1961840" y="22427"/>
                    <a:pt x="1939134" y="2769"/>
                    <a:pt x="1824749" y="0"/>
                  </a:cubicBezTo>
                  <a:lnTo>
                    <a:pt x="1230424" y="849"/>
                  </a:lnTo>
                  <a:lnTo>
                    <a:pt x="1230424" y="2413"/>
                  </a:lnTo>
                  <a:lnTo>
                    <a:pt x="133438" y="2413"/>
                  </a:lnTo>
                  <a:cubicBezTo>
                    <a:pt x="59742" y="2413"/>
                    <a:pt x="0" y="62155"/>
                    <a:pt x="0" y="135851"/>
                  </a:cubicBezTo>
                  <a:lnTo>
                    <a:pt x="0" y="914375"/>
                  </a:lnTo>
                  <a:lnTo>
                    <a:pt x="0" y="1363579"/>
                  </a:lnTo>
                  <a:cubicBezTo>
                    <a:pt x="0" y="1437275"/>
                    <a:pt x="59742" y="1497017"/>
                    <a:pt x="133438" y="1497017"/>
                  </a:cubicBezTo>
                  <a:lnTo>
                    <a:pt x="1686405" y="1497017"/>
                  </a:lnTo>
                  <a:lnTo>
                    <a:pt x="1686405" y="1496820"/>
                  </a:lnTo>
                  <a:lnTo>
                    <a:pt x="1824749" y="1497017"/>
                  </a:lnTo>
                  <a:cubicBezTo>
                    <a:pt x="1939134" y="1494248"/>
                    <a:pt x="1961840" y="1474590"/>
                    <a:pt x="2037624" y="1438045"/>
                  </a:cubicBezTo>
                  <a:cubicBezTo>
                    <a:pt x="2058788" y="1425834"/>
                    <a:pt x="2087603" y="1408355"/>
                    <a:pt x="2121315" y="1387645"/>
                  </a:cubicBezTo>
                  <a:lnTo>
                    <a:pt x="2154423" y="1367211"/>
                  </a:lnTo>
                  <a:lnTo>
                    <a:pt x="2609938" y="1104373"/>
                  </a:lnTo>
                  <a:cubicBezTo>
                    <a:pt x="2667099" y="1070767"/>
                    <a:pt x="2761246" y="1070767"/>
                    <a:pt x="2818407" y="1104373"/>
                  </a:cubicBezTo>
                  <a:lnTo>
                    <a:pt x="3119246" y="1277961"/>
                  </a:lnTo>
                  <a:lnTo>
                    <a:pt x="3119246" y="1280155"/>
                  </a:lnTo>
                  <a:lnTo>
                    <a:pt x="3180682" y="1317854"/>
                  </a:lnTo>
                  <a:cubicBezTo>
                    <a:pt x="3262190" y="1368131"/>
                    <a:pt x="3335123" y="1413622"/>
                    <a:pt x="3377450" y="1438045"/>
                  </a:cubicBezTo>
                  <a:cubicBezTo>
                    <a:pt x="3453233" y="1474590"/>
                    <a:pt x="3475939" y="1494248"/>
                    <a:pt x="3590324" y="1497017"/>
                  </a:cubicBezTo>
                  <a:lnTo>
                    <a:pt x="3630476" y="1496960"/>
                  </a:lnTo>
                  <a:lnTo>
                    <a:pt x="3630476" y="1497017"/>
                  </a:lnTo>
                  <a:lnTo>
                    <a:pt x="5294904" y="1497017"/>
                  </a:lnTo>
                  <a:cubicBezTo>
                    <a:pt x="5368600" y="1497017"/>
                    <a:pt x="5428342" y="1437275"/>
                    <a:pt x="5428342" y="1363579"/>
                  </a:cubicBezTo>
                  <a:close/>
                </a:path>
              </a:pathLst>
            </a:custGeom>
            <a:solidFill>
              <a:schemeClr val="bg1">
                <a:alpha val="0"/>
              </a:schemeClr>
            </a:solidFill>
            <a:ln w="25400">
              <a:gradFill flip="none" rotWithShape="1">
                <a:gsLst>
                  <a:gs pos="59000">
                    <a:srgbClr val="FBFBFB"/>
                  </a:gs>
                  <a:gs pos="0">
                    <a:srgbClr val="C7C7C7"/>
                  </a:gs>
                </a:gsLst>
                <a:lin ang="27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013" dirty="0">
                <a:solidFill>
                  <a:prstClr val="white"/>
                </a:solidFill>
              </a:endParaRPr>
            </a:p>
          </p:txBody>
        </p:sp>
        <p:grpSp>
          <p:nvGrpSpPr>
            <p:cNvPr id="37" name="Group 52"/>
            <p:cNvGrpSpPr>
              <a:grpSpLocks noChangeAspect="1"/>
            </p:cNvGrpSpPr>
            <p:nvPr/>
          </p:nvGrpSpPr>
          <p:grpSpPr bwMode="auto">
            <a:xfrm>
              <a:off x="6361914" y="3292988"/>
              <a:ext cx="567188" cy="562297"/>
              <a:chOff x="3783" y="2102"/>
              <a:chExt cx="116" cy="115"/>
            </a:xfrm>
            <a:solidFill>
              <a:schemeClr val="bg1"/>
            </a:solidFill>
            <a:effectLst>
              <a:outerShdw blurRad="50800" dist="25400" dir="2700000" algn="tl" rotWithShape="0">
                <a:prstClr val="black">
                  <a:alpha val="40000"/>
                </a:prstClr>
              </a:outerShdw>
            </a:effectLst>
          </p:grpSpPr>
          <p:sp>
            <p:nvSpPr>
              <p:cNvPr id="46" name="Freeform 53"/>
              <p:cNvSpPr>
                <a:spLocks noEditPoints="1"/>
              </p:cNvSpPr>
              <p:nvPr/>
            </p:nvSpPr>
            <p:spPr bwMode="auto">
              <a:xfrm>
                <a:off x="3783" y="2102"/>
                <a:ext cx="116" cy="115"/>
              </a:xfrm>
              <a:custGeom>
                <a:avLst/>
                <a:gdLst>
                  <a:gd name="T0" fmla="*/ 23 w 46"/>
                  <a:gd name="T1" fmla="*/ 0 h 46"/>
                  <a:gd name="T2" fmla="*/ 0 w 46"/>
                  <a:gd name="T3" fmla="*/ 23 h 46"/>
                  <a:gd name="T4" fmla="*/ 23 w 46"/>
                  <a:gd name="T5" fmla="*/ 46 h 46"/>
                  <a:gd name="T6" fmla="*/ 46 w 46"/>
                  <a:gd name="T7" fmla="*/ 23 h 46"/>
                  <a:gd name="T8" fmla="*/ 23 w 46"/>
                  <a:gd name="T9" fmla="*/ 0 h 46"/>
                  <a:gd name="T10" fmla="*/ 23 w 46"/>
                  <a:gd name="T11" fmla="*/ 42 h 46"/>
                  <a:gd name="T12" fmla="*/ 5 w 46"/>
                  <a:gd name="T13" fmla="*/ 23 h 46"/>
                  <a:gd name="T14" fmla="*/ 23 w 46"/>
                  <a:gd name="T15" fmla="*/ 4 h 46"/>
                  <a:gd name="T16" fmla="*/ 42 w 46"/>
                  <a:gd name="T17" fmla="*/ 23 h 46"/>
                  <a:gd name="T18" fmla="*/ 23 w 46"/>
                  <a:gd name="T19" fmla="*/ 42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6" h="46">
                    <a:moveTo>
                      <a:pt x="23" y="0"/>
                    </a:moveTo>
                    <a:cubicBezTo>
                      <a:pt x="10" y="0"/>
                      <a:pt x="0" y="10"/>
                      <a:pt x="0" y="23"/>
                    </a:cubicBezTo>
                    <a:cubicBezTo>
                      <a:pt x="0" y="36"/>
                      <a:pt x="10" y="46"/>
                      <a:pt x="23" y="46"/>
                    </a:cubicBezTo>
                    <a:cubicBezTo>
                      <a:pt x="36" y="46"/>
                      <a:pt x="46" y="36"/>
                      <a:pt x="46" y="23"/>
                    </a:cubicBezTo>
                    <a:cubicBezTo>
                      <a:pt x="46" y="10"/>
                      <a:pt x="36" y="0"/>
                      <a:pt x="23" y="0"/>
                    </a:cubicBezTo>
                    <a:close/>
                    <a:moveTo>
                      <a:pt x="23" y="42"/>
                    </a:moveTo>
                    <a:cubicBezTo>
                      <a:pt x="13" y="42"/>
                      <a:pt x="5" y="33"/>
                      <a:pt x="5" y="23"/>
                    </a:cubicBezTo>
                    <a:cubicBezTo>
                      <a:pt x="5" y="13"/>
                      <a:pt x="13" y="4"/>
                      <a:pt x="23" y="4"/>
                    </a:cubicBezTo>
                    <a:cubicBezTo>
                      <a:pt x="34" y="4"/>
                      <a:pt x="42" y="13"/>
                      <a:pt x="42" y="23"/>
                    </a:cubicBezTo>
                    <a:cubicBezTo>
                      <a:pt x="42" y="33"/>
                      <a:pt x="34" y="42"/>
                      <a:pt x="23" y="4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47" name="Freeform 54"/>
              <p:cNvSpPr>
                <a:spLocks noEditPoints="1"/>
              </p:cNvSpPr>
              <p:nvPr/>
            </p:nvSpPr>
            <p:spPr bwMode="auto">
              <a:xfrm>
                <a:off x="3783" y="2102"/>
                <a:ext cx="116" cy="115"/>
              </a:xfrm>
              <a:custGeom>
                <a:avLst/>
                <a:gdLst>
                  <a:gd name="T0" fmla="*/ 23 w 46"/>
                  <a:gd name="T1" fmla="*/ 0 h 46"/>
                  <a:gd name="T2" fmla="*/ 0 w 46"/>
                  <a:gd name="T3" fmla="*/ 23 h 46"/>
                  <a:gd name="T4" fmla="*/ 23 w 46"/>
                  <a:gd name="T5" fmla="*/ 46 h 46"/>
                  <a:gd name="T6" fmla="*/ 46 w 46"/>
                  <a:gd name="T7" fmla="*/ 23 h 46"/>
                  <a:gd name="T8" fmla="*/ 23 w 46"/>
                  <a:gd name="T9" fmla="*/ 0 h 46"/>
                  <a:gd name="T10" fmla="*/ 23 w 46"/>
                  <a:gd name="T11" fmla="*/ 42 h 46"/>
                  <a:gd name="T12" fmla="*/ 5 w 46"/>
                  <a:gd name="T13" fmla="*/ 23 h 46"/>
                  <a:gd name="T14" fmla="*/ 23 w 46"/>
                  <a:gd name="T15" fmla="*/ 4 h 46"/>
                  <a:gd name="T16" fmla="*/ 42 w 46"/>
                  <a:gd name="T17" fmla="*/ 23 h 46"/>
                  <a:gd name="T18" fmla="*/ 23 w 46"/>
                  <a:gd name="T19" fmla="*/ 42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6" h="46">
                    <a:moveTo>
                      <a:pt x="23" y="0"/>
                    </a:moveTo>
                    <a:cubicBezTo>
                      <a:pt x="10" y="0"/>
                      <a:pt x="0" y="10"/>
                      <a:pt x="0" y="23"/>
                    </a:cubicBezTo>
                    <a:cubicBezTo>
                      <a:pt x="0" y="36"/>
                      <a:pt x="10" y="46"/>
                      <a:pt x="23" y="46"/>
                    </a:cubicBezTo>
                    <a:cubicBezTo>
                      <a:pt x="36" y="46"/>
                      <a:pt x="46" y="36"/>
                      <a:pt x="46" y="23"/>
                    </a:cubicBezTo>
                    <a:cubicBezTo>
                      <a:pt x="46" y="10"/>
                      <a:pt x="36" y="0"/>
                      <a:pt x="23" y="0"/>
                    </a:cubicBezTo>
                    <a:close/>
                    <a:moveTo>
                      <a:pt x="23" y="42"/>
                    </a:moveTo>
                    <a:cubicBezTo>
                      <a:pt x="13" y="42"/>
                      <a:pt x="5" y="33"/>
                      <a:pt x="5" y="23"/>
                    </a:cubicBezTo>
                    <a:cubicBezTo>
                      <a:pt x="5" y="13"/>
                      <a:pt x="13" y="4"/>
                      <a:pt x="23" y="4"/>
                    </a:cubicBezTo>
                    <a:cubicBezTo>
                      <a:pt x="34" y="4"/>
                      <a:pt x="42" y="13"/>
                      <a:pt x="42" y="23"/>
                    </a:cubicBezTo>
                    <a:cubicBezTo>
                      <a:pt x="42" y="33"/>
                      <a:pt x="34" y="42"/>
                      <a:pt x="23" y="4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48" name="Freeform 55"/>
              <p:cNvSpPr>
                <a:spLocks/>
              </p:cNvSpPr>
              <p:nvPr/>
            </p:nvSpPr>
            <p:spPr bwMode="auto">
              <a:xfrm>
                <a:off x="3839" y="2115"/>
                <a:ext cx="7" cy="10"/>
              </a:xfrm>
              <a:custGeom>
                <a:avLst/>
                <a:gdLst>
                  <a:gd name="T0" fmla="*/ 1 w 3"/>
                  <a:gd name="T1" fmla="*/ 4 h 4"/>
                  <a:gd name="T2" fmla="*/ 1 w 3"/>
                  <a:gd name="T3" fmla="*/ 4 h 4"/>
                  <a:gd name="T4" fmla="*/ 3 w 3"/>
                  <a:gd name="T5" fmla="*/ 3 h 4"/>
                  <a:gd name="T6" fmla="*/ 3 w 3"/>
                  <a:gd name="T7" fmla="*/ 0 h 4"/>
                  <a:gd name="T8" fmla="*/ 1 w 3"/>
                  <a:gd name="T9" fmla="*/ 0 h 4"/>
                  <a:gd name="T10" fmla="*/ 0 w 3"/>
                  <a:gd name="T11" fmla="*/ 0 h 4"/>
                  <a:gd name="T12" fmla="*/ 0 w 3"/>
                  <a:gd name="T13" fmla="*/ 3 h 4"/>
                  <a:gd name="T14" fmla="*/ 1 w 3"/>
                  <a:gd name="T15" fmla="*/ 4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 h="4">
                    <a:moveTo>
                      <a:pt x="1" y="4"/>
                    </a:moveTo>
                    <a:cubicBezTo>
                      <a:pt x="1" y="4"/>
                      <a:pt x="1" y="4"/>
                      <a:pt x="1" y="4"/>
                    </a:cubicBezTo>
                    <a:cubicBezTo>
                      <a:pt x="2" y="4"/>
                      <a:pt x="3" y="4"/>
                      <a:pt x="3" y="3"/>
                    </a:cubicBezTo>
                    <a:cubicBezTo>
                      <a:pt x="3" y="0"/>
                      <a:pt x="3" y="0"/>
                      <a:pt x="3" y="0"/>
                    </a:cubicBezTo>
                    <a:cubicBezTo>
                      <a:pt x="2" y="0"/>
                      <a:pt x="2" y="0"/>
                      <a:pt x="1" y="0"/>
                    </a:cubicBezTo>
                    <a:cubicBezTo>
                      <a:pt x="1" y="0"/>
                      <a:pt x="0" y="0"/>
                      <a:pt x="0" y="0"/>
                    </a:cubicBezTo>
                    <a:cubicBezTo>
                      <a:pt x="0" y="3"/>
                      <a:pt x="0" y="3"/>
                      <a:pt x="0" y="3"/>
                    </a:cubicBezTo>
                    <a:cubicBezTo>
                      <a:pt x="0" y="4"/>
                      <a:pt x="0" y="4"/>
                      <a:pt x="1"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49" name="Freeform 56"/>
              <p:cNvSpPr>
                <a:spLocks/>
              </p:cNvSpPr>
              <p:nvPr/>
            </p:nvSpPr>
            <p:spPr bwMode="auto">
              <a:xfrm>
                <a:off x="3839" y="2195"/>
                <a:ext cx="7" cy="10"/>
              </a:xfrm>
              <a:custGeom>
                <a:avLst/>
                <a:gdLst>
                  <a:gd name="T0" fmla="*/ 1 w 3"/>
                  <a:gd name="T1" fmla="*/ 0 h 4"/>
                  <a:gd name="T2" fmla="*/ 1 w 3"/>
                  <a:gd name="T3" fmla="*/ 0 h 4"/>
                  <a:gd name="T4" fmla="*/ 0 w 3"/>
                  <a:gd name="T5" fmla="*/ 1 h 4"/>
                  <a:gd name="T6" fmla="*/ 0 w 3"/>
                  <a:gd name="T7" fmla="*/ 4 h 4"/>
                  <a:gd name="T8" fmla="*/ 1 w 3"/>
                  <a:gd name="T9" fmla="*/ 4 h 4"/>
                  <a:gd name="T10" fmla="*/ 3 w 3"/>
                  <a:gd name="T11" fmla="*/ 4 h 4"/>
                  <a:gd name="T12" fmla="*/ 3 w 3"/>
                  <a:gd name="T13" fmla="*/ 1 h 4"/>
                  <a:gd name="T14" fmla="*/ 1 w 3"/>
                  <a:gd name="T15" fmla="*/ 0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 h="4">
                    <a:moveTo>
                      <a:pt x="1" y="0"/>
                    </a:moveTo>
                    <a:cubicBezTo>
                      <a:pt x="1" y="0"/>
                      <a:pt x="1" y="0"/>
                      <a:pt x="1" y="0"/>
                    </a:cubicBezTo>
                    <a:cubicBezTo>
                      <a:pt x="0" y="0"/>
                      <a:pt x="0" y="1"/>
                      <a:pt x="0" y="1"/>
                    </a:cubicBezTo>
                    <a:cubicBezTo>
                      <a:pt x="0" y="4"/>
                      <a:pt x="0" y="4"/>
                      <a:pt x="0" y="4"/>
                    </a:cubicBezTo>
                    <a:cubicBezTo>
                      <a:pt x="0" y="4"/>
                      <a:pt x="1" y="4"/>
                      <a:pt x="1" y="4"/>
                    </a:cubicBezTo>
                    <a:cubicBezTo>
                      <a:pt x="2" y="4"/>
                      <a:pt x="2" y="4"/>
                      <a:pt x="3" y="4"/>
                    </a:cubicBezTo>
                    <a:cubicBezTo>
                      <a:pt x="3" y="1"/>
                      <a:pt x="3" y="1"/>
                      <a:pt x="3" y="1"/>
                    </a:cubicBezTo>
                    <a:cubicBezTo>
                      <a:pt x="3" y="1"/>
                      <a:pt x="2"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50" name="Freeform 57"/>
              <p:cNvSpPr>
                <a:spLocks/>
              </p:cNvSpPr>
              <p:nvPr/>
            </p:nvSpPr>
            <p:spPr bwMode="auto">
              <a:xfrm>
                <a:off x="3796" y="2155"/>
                <a:ext cx="10" cy="10"/>
              </a:xfrm>
              <a:custGeom>
                <a:avLst/>
                <a:gdLst>
                  <a:gd name="T0" fmla="*/ 3 w 4"/>
                  <a:gd name="T1" fmla="*/ 0 h 4"/>
                  <a:gd name="T2" fmla="*/ 0 w 4"/>
                  <a:gd name="T3" fmla="*/ 0 h 4"/>
                  <a:gd name="T4" fmla="*/ 0 w 4"/>
                  <a:gd name="T5" fmla="*/ 2 h 4"/>
                  <a:gd name="T6" fmla="*/ 0 w 4"/>
                  <a:gd name="T7" fmla="*/ 4 h 4"/>
                  <a:gd name="T8" fmla="*/ 3 w 4"/>
                  <a:gd name="T9" fmla="*/ 4 h 4"/>
                  <a:gd name="T10" fmla="*/ 4 w 4"/>
                  <a:gd name="T11" fmla="*/ 2 h 4"/>
                  <a:gd name="T12" fmla="*/ 4 w 4"/>
                  <a:gd name="T13" fmla="*/ 2 h 4"/>
                  <a:gd name="T14" fmla="*/ 3 w 4"/>
                  <a:gd name="T15" fmla="*/ 0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 h="4">
                    <a:moveTo>
                      <a:pt x="3" y="0"/>
                    </a:moveTo>
                    <a:cubicBezTo>
                      <a:pt x="0" y="0"/>
                      <a:pt x="0" y="0"/>
                      <a:pt x="0" y="0"/>
                    </a:cubicBezTo>
                    <a:cubicBezTo>
                      <a:pt x="0" y="1"/>
                      <a:pt x="0" y="1"/>
                      <a:pt x="0" y="2"/>
                    </a:cubicBezTo>
                    <a:cubicBezTo>
                      <a:pt x="0" y="3"/>
                      <a:pt x="0" y="3"/>
                      <a:pt x="0" y="4"/>
                    </a:cubicBezTo>
                    <a:cubicBezTo>
                      <a:pt x="3" y="4"/>
                      <a:pt x="3" y="4"/>
                      <a:pt x="3" y="4"/>
                    </a:cubicBezTo>
                    <a:cubicBezTo>
                      <a:pt x="4" y="4"/>
                      <a:pt x="4" y="3"/>
                      <a:pt x="4" y="2"/>
                    </a:cubicBezTo>
                    <a:cubicBezTo>
                      <a:pt x="4" y="2"/>
                      <a:pt x="4" y="2"/>
                      <a:pt x="4" y="2"/>
                    </a:cubicBezTo>
                    <a:cubicBezTo>
                      <a:pt x="4" y="1"/>
                      <a:pt x="4" y="0"/>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51" name="Freeform 58"/>
              <p:cNvSpPr>
                <a:spLocks/>
              </p:cNvSpPr>
              <p:nvPr/>
            </p:nvSpPr>
            <p:spPr bwMode="auto">
              <a:xfrm>
                <a:off x="3877" y="2155"/>
                <a:ext cx="10" cy="10"/>
              </a:xfrm>
              <a:custGeom>
                <a:avLst/>
                <a:gdLst>
                  <a:gd name="T0" fmla="*/ 4 w 4"/>
                  <a:gd name="T1" fmla="*/ 0 h 4"/>
                  <a:gd name="T2" fmla="*/ 2 w 4"/>
                  <a:gd name="T3" fmla="*/ 0 h 4"/>
                  <a:gd name="T4" fmla="*/ 0 w 4"/>
                  <a:gd name="T5" fmla="*/ 2 h 4"/>
                  <a:gd name="T6" fmla="*/ 0 w 4"/>
                  <a:gd name="T7" fmla="*/ 2 h 4"/>
                  <a:gd name="T8" fmla="*/ 2 w 4"/>
                  <a:gd name="T9" fmla="*/ 4 h 4"/>
                  <a:gd name="T10" fmla="*/ 4 w 4"/>
                  <a:gd name="T11" fmla="*/ 4 h 4"/>
                  <a:gd name="T12" fmla="*/ 4 w 4"/>
                  <a:gd name="T13" fmla="*/ 2 h 4"/>
                  <a:gd name="T14" fmla="*/ 4 w 4"/>
                  <a:gd name="T15" fmla="*/ 0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 h="4">
                    <a:moveTo>
                      <a:pt x="4" y="0"/>
                    </a:moveTo>
                    <a:cubicBezTo>
                      <a:pt x="2" y="0"/>
                      <a:pt x="2" y="0"/>
                      <a:pt x="2" y="0"/>
                    </a:cubicBezTo>
                    <a:cubicBezTo>
                      <a:pt x="1" y="0"/>
                      <a:pt x="0" y="1"/>
                      <a:pt x="0" y="2"/>
                    </a:cubicBezTo>
                    <a:cubicBezTo>
                      <a:pt x="0" y="2"/>
                      <a:pt x="0" y="2"/>
                      <a:pt x="0" y="2"/>
                    </a:cubicBezTo>
                    <a:cubicBezTo>
                      <a:pt x="0" y="3"/>
                      <a:pt x="1" y="4"/>
                      <a:pt x="2" y="4"/>
                    </a:cubicBezTo>
                    <a:cubicBezTo>
                      <a:pt x="4" y="4"/>
                      <a:pt x="4" y="4"/>
                      <a:pt x="4" y="4"/>
                    </a:cubicBezTo>
                    <a:cubicBezTo>
                      <a:pt x="4" y="3"/>
                      <a:pt x="4" y="3"/>
                      <a:pt x="4" y="2"/>
                    </a:cubicBezTo>
                    <a:cubicBezTo>
                      <a:pt x="4" y="1"/>
                      <a:pt x="4" y="1"/>
                      <a:pt x="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52" name="Freeform 59"/>
              <p:cNvSpPr>
                <a:spLocks/>
              </p:cNvSpPr>
              <p:nvPr/>
            </p:nvSpPr>
            <p:spPr bwMode="auto">
              <a:xfrm>
                <a:off x="3813" y="2127"/>
                <a:ext cx="33" cy="38"/>
              </a:xfrm>
              <a:custGeom>
                <a:avLst/>
                <a:gdLst>
                  <a:gd name="T0" fmla="*/ 11 w 13"/>
                  <a:gd name="T1" fmla="*/ 0 h 15"/>
                  <a:gd name="T2" fmla="*/ 10 w 13"/>
                  <a:gd name="T3" fmla="*/ 2 h 15"/>
                  <a:gd name="T4" fmla="*/ 10 w 13"/>
                  <a:gd name="T5" fmla="*/ 11 h 15"/>
                  <a:gd name="T6" fmla="*/ 9 w 13"/>
                  <a:gd name="T7" fmla="*/ 12 h 15"/>
                  <a:gd name="T8" fmla="*/ 2 w 13"/>
                  <a:gd name="T9" fmla="*/ 12 h 15"/>
                  <a:gd name="T10" fmla="*/ 0 w 13"/>
                  <a:gd name="T11" fmla="*/ 14 h 15"/>
                  <a:gd name="T12" fmla="*/ 2 w 13"/>
                  <a:gd name="T13" fmla="*/ 15 h 15"/>
                  <a:gd name="T14" fmla="*/ 11 w 13"/>
                  <a:gd name="T15" fmla="*/ 15 h 15"/>
                  <a:gd name="T16" fmla="*/ 12 w 13"/>
                  <a:gd name="T17" fmla="*/ 15 h 15"/>
                  <a:gd name="T18" fmla="*/ 12 w 13"/>
                  <a:gd name="T19" fmla="*/ 15 h 15"/>
                  <a:gd name="T20" fmla="*/ 13 w 13"/>
                  <a:gd name="T21" fmla="*/ 13 h 15"/>
                  <a:gd name="T22" fmla="*/ 13 w 13"/>
                  <a:gd name="T23" fmla="*/ 2 h 15"/>
                  <a:gd name="T24" fmla="*/ 11 w 13"/>
                  <a:gd name="T25" fmla="*/ 0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 h="15">
                    <a:moveTo>
                      <a:pt x="11" y="0"/>
                    </a:moveTo>
                    <a:cubicBezTo>
                      <a:pt x="10" y="0"/>
                      <a:pt x="10" y="1"/>
                      <a:pt x="10" y="2"/>
                    </a:cubicBezTo>
                    <a:cubicBezTo>
                      <a:pt x="10" y="11"/>
                      <a:pt x="10" y="11"/>
                      <a:pt x="10" y="11"/>
                    </a:cubicBezTo>
                    <a:cubicBezTo>
                      <a:pt x="10" y="12"/>
                      <a:pt x="9" y="12"/>
                      <a:pt x="9" y="12"/>
                    </a:cubicBezTo>
                    <a:cubicBezTo>
                      <a:pt x="2" y="12"/>
                      <a:pt x="2" y="12"/>
                      <a:pt x="2" y="12"/>
                    </a:cubicBezTo>
                    <a:cubicBezTo>
                      <a:pt x="1" y="12"/>
                      <a:pt x="0" y="13"/>
                      <a:pt x="0" y="14"/>
                    </a:cubicBezTo>
                    <a:cubicBezTo>
                      <a:pt x="0" y="14"/>
                      <a:pt x="1" y="15"/>
                      <a:pt x="2" y="15"/>
                    </a:cubicBezTo>
                    <a:cubicBezTo>
                      <a:pt x="11" y="15"/>
                      <a:pt x="11" y="15"/>
                      <a:pt x="11" y="15"/>
                    </a:cubicBezTo>
                    <a:cubicBezTo>
                      <a:pt x="11" y="15"/>
                      <a:pt x="12" y="15"/>
                      <a:pt x="12" y="15"/>
                    </a:cubicBezTo>
                    <a:cubicBezTo>
                      <a:pt x="12" y="15"/>
                      <a:pt x="12" y="15"/>
                      <a:pt x="12" y="15"/>
                    </a:cubicBezTo>
                    <a:cubicBezTo>
                      <a:pt x="13" y="14"/>
                      <a:pt x="13" y="14"/>
                      <a:pt x="13" y="13"/>
                    </a:cubicBezTo>
                    <a:cubicBezTo>
                      <a:pt x="13" y="2"/>
                      <a:pt x="13" y="2"/>
                      <a:pt x="13" y="2"/>
                    </a:cubicBezTo>
                    <a:cubicBezTo>
                      <a:pt x="13" y="1"/>
                      <a:pt x="12" y="0"/>
                      <a:pt x="1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nvGrpSpPr>
            <p:cNvPr id="38" name="Group 68"/>
            <p:cNvGrpSpPr>
              <a:grpSpLocks noChangeAspect="1"/>
            </p:cNvGrpSpPr>
            <p:nvPr/>
          </p:nvGrpSpPr>
          <p:grpSpPr bwMode="auto">
            <a:xfrm>
              <a:off x="9313428" y="3314216"/>
              <a:ext cx="539531" cy="519841"/>
              <a:chOff x="3770" y="2095"/>
              <a:chExt cx="137" cy="132"/>
            </a:xfrm>
            <a:solidFill>
              <a:schemeClr val="bg1"/>
            </a:solidFill>
            <a:effectLst>
              <a:outerShdw blurRad="50800" dist="25400" dir="2700000" algn="tl" rotWithShape="0">
                <a:prstClr val="black">
                  <a:alpha val="40000"/>
                </a:prstClr>
              </a:outerShdw>
            </a:effectLst>
          </p:grpSpPr>
          <p:sp>
            <p:nvSpPr>
              <p:cNvPr id="39" name="Freeform 69"/>
              <p:cNvSpPr>
                <a:spLocks/>
              </p:cNvSpPr>
              <p:nvPr/>
            </p:nvSpPr>
            <p:spPr bwMode="auto">
              <a:xfrm>
                <a:off x="3770" y="2190"/>
                <a:ext cx="137" cy="37"/>
              </a:xfrm>
              <a:custGeom>
                <a:avLst/>
                <a:gdLst>
                  <a:gd name="T0" fmla="*/ 52 w 55"/>
                  <a:gd name="T1" fmla="*/ 6 h 15"/>
                  <a:gd name="T2" fmla="*/ 38 w 55"/>
                  <a:gd name="T3" fmla="*/ 6 h 15"/>
                  <a:gd name="T4" fmla="*/ 37 w 55"/>
                  <a:gd name="T5" fmla="*/ 6 h 15"/>
                  <a:gd name="T6" fmla="*/ 37 w 55"/>
                  <a:gd name="T7" fmla="*/ 3 h 15"/>
                  <a:gd name="T8" fmla="*/ 37 w 55"/>
                  <a:gd name="T9" fmla="*/ 1 h 15"/>
                  <a:gd name="T10" fmla="*/ 35 w 55"/>
                  <a:gd name="T11" fmla="*/ 0 h 15"/>
                  <a:gd name="T12" fmla="*/ 20 w 55"/>
                  <a:gd name="T13" fmla="*/ 0 h 15"/>
                  <a:gd name="T14" fmla="*/ 18 w 55"/>
                  <a:gd name="T15" fmla="*/ 3 h 15"/>
                  <a:gd name="T16" fmla="*/ 18 w 55"/>
                  <a:gd name="T17" fmla="*/ 6 h 15"/>
                  <a:gd name="T18" fmla="*/ 18 w 55"/>
                  <a:gd name="T19" fmla="*/ 6 h 15"/>
                  <a:gd name="T20" fmla="*/ 3 w 55"/>
                  <a:gd name="T21" fmla="*/ 6 h 15"/>
                  <a:gd name="T22" fmla="*/ 0 w 55"/>
                  <a:gd name="T23" fmla="*/ 8 h 15"/>
                  <a:gd name="T24" fmla="*/ 0 w 55"/>
                  <a:gd name="T25" fmla="*/ 14 h 15"/>
                  <a:gd name="T26" fmla="*/ 1 w 55"/>
                  <a:gd name="T27" fmla="*/ 15 h 15"/>
                  <a:gd name="T28" fmla="*/ 2 w 55"/>
                  <a:gd name="T29" fmla="*/ 14 h 15"/>
                  <a:gd name="T30" fmla="*/ 2 w 55"/>
                  <a:gd name="T31" fmla="*/ 8 h 15"/>
                  <a:gd name="T32" fmla="*/ 3 w 55"/>
                  <a:gd name="T33" fmla="*/ 8 h 15"/>
                  <a:gd name="T34" fmla="*/ 18 w 55"/>
                  <a:gd name="T35" fmla="*/ 8 h 15"/>
                  <a:gd name="T36" fmla="*/ 18 w 55"/>
                  <a:gd name="T37" fmla="*/ 8 h 15"/>
                  <a:gd name="T38" fmla="*/ 18 w 55"/>
                  <a:gd name="T39" fmla="*/ 9 h 15"/>
                  <a:gd name="T40" fmla="*/ 19 w 55"/>
                  <a:gd name="T41" fmla="*/ 9 h 15"/>
                  <a:gd name="T42" fmla="*/ 20 w 55"/>
                  <a:gd name="T43" fmla="*/ 9 h 15"/>
                  <a:gd name="T44" fmla="*/ 20 w 55"/>
                  <a:gd name="T45" fmla="*/ 8 h 15"/>
                  <a:gd name="T46" fmla="*/ 20 w 55"/>
                  <a:gd name="T47" fmla="*/ 3 h 15"/>
                  <a:gd name="T48" fmla="*/ 20 w 55"/>
                  <a:gd name="T49" fmla="*/ 2 h 15"/>
                  <a:gd name="T50" fmla="*/ 35 w 55"/>
                  <a:gd name="T51" fmla="*/ 2 h 15"/>
                  <a:gd name="T52" fmla="*/ 35 w 55"/>
                  <a:gd name="T53" fmla="*/ 3 h 15"/>
                  <a:gd name="T54" fmla="*/ 35 w 55"/>
                  <a:gd name="T55" fmla="*/ 8 h 15"/>
                  <a:gd name="T56" fmla="*/ 36 w 55"/>
                  <a:gd name="T57" fmla="*/ 9 h 15"/>
                  <a:gd name="T58" fmla="*/ 36 w 55"/>
                  <a:gd name="T59" fmla="*/ 9 h 15"/>
                  <a:gd name="T60" fmla="*/ 37 w 55"/>
                  <a:gd name="T61" fmla="*/ 9 h 15"/>
                  <a:gd name="T62" fmla="*/ 37 w 55"/>
                  <a:gd name="T63" fmla="*/ 8 h 15"/>
                  <a:gd name="T64" fmla="*/ 38 w 55"/>
                  <a:gd name="T65" fmla="*/ 8 h 15"/>
                  <a:gd name="T66" fmla="*/ 52 w 55"/>
                  <a:gd name="T67" fmla="*/ 8 h 15"/>
                  <a:gd name="T68" fmla="*/ 53 w 55"/>
                  <a:gd name="T69" fmla="*/ 8 h 15"/>
                  <a:gd name="T70" fmla="*/ 53 w 55"/>
                  <a:gd name="T71" fmla="*/ 14 h 15"/>
                  <a:gd name="T72" fmla="*/ 54 w 55"/>
                  <a:gd name="T73" fmla="*/ 15 h 15"/>
                  <a:gd name="T74" fmla="*/ 55 w 55"/>
                  <a:gd name="T75" fmla="*/ 14 h 15"/>
                  <a:gd name="T76" fmla="*/ 55 w 55"/>
                  <a:gd name="T77" fmla="*/ 8 h 15"/>
                  <a:gd name="T78" fmla="*/ 52 w 55"/>
                  <a:gd name="T79" fmla="*/ 6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55" h="15">
                    <a:moveTo>
                      <a:pt x="52" y="6"/>
                    </a:moveTo>
                    <a:cubicBezTo>
                      <a:pt x="38" y="6"/>
                      <a:pt x="38" y="6"/>
                      <a:pt x="38" y="6"/>
                    </a:cubicBezTo>
                    <a:cubicBezTo>
                      <a:pt x="38" y="6"/>
                      <a:pt x="37" y="6"/>
                      <a:pt x="37" y="6"/>
                    </a:cubicBezTo>
                    <a:cubicBezTo>
                      <a:pt x="37" y="3"/>
                      <a:pt x="37" y="3"/>
                      <a:pt x="37" y="3"/>
                    </a:cubicBezTo>
                    <a:cubicBezTo>
                      <a:pt x="37" y="2"/>
                      <a:pt x="37" y="1"/>
                      <a:pt x="37" y="1"/>
                    </a:cubicBezTo>
                    <a:cubicBezTo>
                      <a:pt x="36" y="0"/>
                      <a:pt x="36" y="0"/>
                      <a:pt x="35" y="0"/>
                    </a:cubicBezTo>
                    <a:cubicBezTo>
                      <a:pt x="20" y="0"/>
                      <a:pt x="20" y="0"/>
                      <a:pt x="20" y="0"/>
                    </a:cubicBezTo>
                    <a:cubicBezTo>
                      <a:pt x="19" y="0"/>
                      <a:pt x="18" y="1"/>
                      <a:pt x="18" y="3"/>
                    </a:cubicBezTo>
                    <a:cubicBezTo>
                      <a:pt x="18" y="6"/>
                      <a:pt x="18" y="6"/>
                      <a:pt x="18" y="6"/>
                    </a:cubicBezTo>
                    <a:cubicBezTo>
                      <a:pt x="18" y="6"/>
                      <a:pt x="18" y="6"/>
                      <a:pt x="18" y="6"/>
                    </a:cubicBezTo>
                    <a:cubicBezTo>
                      <a:pt x="3" y="6"/>
                      <a:pt x="3" y="6"/>
                      <a:pt x="3" y="6"/>
                    </a:cubicBezTo>
                    <a:cubicBezTo>
                      <a:pt x="2" y="6"/>
                      <a:pt x="0" y="7"/>
                      <a:pt x="0" y="8"/>
                    </a:cubicBezTo>
                    <a:cubicBezTo>
                      <a:pt x="0" y="14"/>
                      <a:pt x="0" y="14"/>
                      <a:pt x="0" y="14"/>
                    </a:cubicBezTo>
                    <a:cubicBezTo>
                      <a:pt x="0" y="14"/>
                      <a:pt x="1" y="15"/>
                      <a:pt x="1" y="15"/>
                    </a:cubicBezTo>
                    <a:cubicBezTo>
                      <a:pt x="2" y="15"/>
                      <a:pt x="2" y="14"/>
                      <a:pt x="2" y="14"/>
                    </a:cubicBezTo>
                    <a:cubicBezTo>
                      <a:pt x="2" y="8"/>
                      <a:pt x="2" y="8"/>
                      <a:pt x="2" y="8"/>
                    </a:cubicBezTo>
                    <a:cubicBezTo>
                      <a:pt x="2" y="8"/>
                      <a:pt x="3" y="8"/>
                      <a:pt x="3" y="8"/>
                    </a:cubicBezTo>
                    <a:cubicBezTo>
                      <a:pt x="18" y="8"/>
                      <a:pt x="18" y="8"/>
                      <a:pt x="18" y="8"/>
                    </a:cubicBezTo>
                    <a:cubicBezTo>
                      <a:pt x="18" y="8"/>
                      <a:pt x="18" y="8"/>
                      <a:pt x="18" y="8"/>
                    </a:cubicBezTo>
                    <a:cubicBezTo>
                      <a:pt x="18" y="8"/>
                      <a:pt x="18" y="8"/>
                      <a:pt x="18" y="9"/>
                    </a:cubicBezTo>
                    <a:cubicBezTo>
                      <a:pt x="18" y="9"/>
                      <a:pt x="19" y="9"/>
                      <a:pt x="19" y="9"/>
                    </a:cubicBezTo>
                    <a:cubicBezTo>
                      <a:pt x="19" y="9"/>
                      <a:pt x="19" y="9"/>
                      <a:pt x="20" y="9"/>
                    </a:cubicBezTo>
                    <a:cubicBezTo>
                      <a:pt x="20" y="8"/>
                      <a:pt x="20" y="8"/>
                      <a:pt x="20" y="8"/>
                    </a:cubicBezTo>
                    <a:cubicBezTo>
                      <a:pt x="20" y="3"/>
                      <a:pt x="20" y="3"/>
                      <a:pt x="20" y="3"/>
                    </a:cubicBezTo>
                    <a:cubicBezTo>
                      <a:pt x="20" y="2"/>
                      <a:pt x="20" y="2"/>
                      <a:pt x="20" y="2"/>
                    </a:cubicBezTo>
                    <a:cubicBezTo>
                      <a:pt x="35" y="2"/>
                      <a:pt x="35" y="2"/>
                      <a:pt x="35" y="2"/>
                    </a:cubicBezTo>
                    <a:cubicBezTo>
                      <a:pt x="35" y="2"/>
                      <a:pt x="35" y="2"/>
                      <a:pt x="35" y="3"/>
                    </a:cubicBezTo>
                    <a:cubicBezTo>
                      <a:pt x="35" y="8"/>
                      <a:pt x="35" y="8"/>
                      <a:pt x="35" y="8"/>
                    </a:cubicBezTo>
                    <a:cubicBezTo>
                      <a:pt x="35" y="8"/>
                      <a:pt x="35" y="8"/>
                      <a:pt x="36" y="9"/>
                    </a:cubicBezTo>
                    <a:cubicBezTo>
                      <a:pt x="36" y="9"/>
                      <a:pt x="36" y="9"/>
                      <a:pt x="36" y="9"/>
                    </a:cubicBezTo>
                    <a:cubicBezTo>
                      <a:pt x="37" y="9"/>
                      <a:pt x="37" y="9"/>
                      <a:pt x="37" y="9"/>
                    </a:cubicBezTo>
                    <a:cubicBezTo>
                      <a:pt x="37" y="8"/>
                      <a:pt x="37" y="8"/>
                      <a:pt x="37" y="8"/>
                    </a:cubicBezTo>
                    <a:cubicBezTo>
                      <a:pt x="37" y="8"/>
                      <a:pt x="37" y="8"/>
                      <a:pt x="38" y="8"/>
                    </a:cubicBezTo>
                    <a:cubicBezTo>
                      <a:pt x="52" y="8"/>
                      <a:pt x="52" y="8"/>
                      <a:pt x="52" y="8"/>
                    </a:cubicBezTo>
                    <a:cubicBezTo>
                      <a:pt x="53" y="8"/>
                      <a:pt x="53" y="8"/>
                      <a:pt x="53" y="8"/>
                    </a:cubicBezTo>
                    <a:cubicBezTo>
                      <a:pt x="53" y="14"/>
                      <a:pt x="53" y="14"/>
                      <a:pt x="53" y="14"/>
                    </a:cubicBezTo>
                    <a:cubicBezTo>
                      <a:pt x="53" y="14"/>
                      <a:pt x="53" y="15"/>
                      <a:pt x="54" y="15"/>
                    </a:cubicBezTo>
                    <a:cubicBezTo>
                      <a:pt x="54" y="15"/>
                      <a:pt x="55" y="14"/>
                      <a:pt x="55" y="14"/>
                    </a:cubicBezTo>
                    <a:cubicBezTo>
                      <a:pt x="55" y="8"/>
                      <a:pt x="55" y="8"/>
                      <a:pt x="55" y="8"/>
                    </a:cubicBezTo>
                    <a:cubicBezTo>
                      <a:pt x="55" y="7"/>
                      <a:pt x="54" y="6"/>
                      <a:pt x="52"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40" name="Freeform 70"/>
              <p:cNvSpPr>
                <a:spLocks/>
              </p:cNvSpPr>
              <p:nvPr/>
            </p:nvSpPr>
            <p:spPr bwMode="auto">
              <a:xfrm>
                <a:off x="3820" y="2118"/>
                <a:ext cx="37" cy="69"/>
              </a:xfrm>
              <a:custGeom>
                <a:avLst/>
                <a:gdLst>
                  <a:gd name="T0" fmla="*/ 2 w 15"/>
                  <a:gd name="T1" fmla="*/ 14 h 28"/>
                  <a:gd name="T2" fmla="*/ 3 w 15"/>
                  <a:gd name="T3" fmla="*/ 13 h 28"/>
                  <a:gd name="T4" fmla="*/ 3 w 15"/>
                  <a:gd name="T5" fmla="*/ 8 h 28"/>
                  <a:gd name="T6" fmla="*/ 4 w 15"/>
                  <a:gd name="T7" fmla="*/ 4 h 28"/>
                  <a:gd name="T8" fmla="*/ 4 w 15"/>
                  <a:gd name="T9" fmla="*/ 4 h 28"/>
                  <a:gd name="T10" fmla="*/ 4 w 15"/>
                  <a:gd name="T11" fmla="*/ 12 h 28"/>
                  <a:gd name="T12" fmla="*/ 4 w 15"/>
                  <a:gd name="T13" fmla="*/ 13 h 28"/>
                  <a:gd name="T14" fmla="*/ 4 w 15"/>
                  <a:gd name="T15" fmla="*/ 26 h 28"/>
                  <a:gd name="T16" fmla="*/ 5 w 15"/>
                  <a:gd name="T17" fmla="*/ 28 h 28"/>
                  <a:gd name="T18" fmla="*/ 5 w 15"/>
                  <a:gd name="T19" fmla="*/ 28 h 28"/>
                  <a:gd name="T20" fmla="*/ 5 w 15"/>
                  <a:gd name="T21" fmla="*/ 28 h 28"/>
                  <a:gd name="T22" fmla="*/ 7 w 15"/>
                  <a:gd name="T23" fmla="*/ 26 h 28"/>
                  <a:gd name="T24" fmla="*/ 7 w 15"/>
                  <a:gd name="T25" fmla="*/ 14 h 28"/>
                  <a:gd name="T26" fmla="*/ 8 w 15"/>
                  <a:gd name="T27" fmla="*/ 14 h 28"/>
                  <a:gd name="T28" fmla="*/ 8 w 15"/>
                  <a:gd name="T29" fmla="*/ 26 h 28"/>
                  <a:gd name="T30" fmla="*/ 10 w 15"/>
                  <a:gd name="T31" fmla="*/ 28 h 28"/>
                  <a:gd name="T32" fmla="*/ 10 w 15"/>
                  <a:gd name="T33" fmla="*/ 28 h 28"/>
                  <a:gd name="T34" fmla="*/ 10 w 15"/>
                  <a:gd name="T35" fmla="*/ 28 h 28"/>
                  <a:gd name="T36" fmla="*/ 12 w 15"/>
                  <a:gd name="T37" fmla="*/ 26 h 28"/>
                  <a:gd name="T38" fmla="*/ 12 w 15"/>
                  <a:gd name="T39" fmla="*/ 13 h 28"/>
                  <a:gd name="T40" fmla="*/ 12 w 15"/>
                  <a:gd name="T41" fmla="*/ 12 h 28"/>
                  <a:gd name="T42" fmla="*/ 12 w 15"/>
                  <a:gd name="T43" fmla="*/ 4 h 28"/>
                  <a:gd name="T44" fmla="*/ 12 w 15"/>
                  <a:gd name="T45" fmla="*/ 4 h 28"/>
                  <a:gd name="T46" fmla="*/ 12 w 15"/>
                  <a:gd name="T47" fmla="*/ 8 h 28"/>
                  <a:gd name="T48" fmla="*/ 12 w 15"/>
                  <a:gd name="T49" fmla="*/ 13 h 28"/>
                  <a:gd name="T50" fmla="*/ 14 w 15"/>
                  <a:gd name="T51" fmla="*/ 14 h 28"/>
                  <a:gd name="T52" fmla="*/ 15 w 15"/>
                  <a:gd name="T53" fmla="*/ 13 h 28"/>
                  <a:gd name="T54" fmla="*/ 15 w 15"/>
                  <a:gd name="T55" fmla="*/ 8 h 28"/>
                  <a:gd name="T56" fmla="*/ 13 w 15"/>
                  <a:gd name="T57" fmla="*/ 1 h 28"/>
                  <a:gd name="T58" fmla="*/ 10 w 15"/>
                  <a:gd name="T59" fmla="*/ 0 h 28"/>
                  <a:gd name="T60" fmla="*/ 10 w 15"/>
                  <a:gd name="T61" fmla="*/ 0 h 28"/>
                  <a:gd name="T62" fmla="*/ 10 w 15"/>
                  <a:gd name="T63" fmla="*/ 0 h 28"/>
                  <a:gd name="T64" fmla="*/ 10 w 15"/>
                  <a:gd name="T65" fmla="*/ 0 h 28"/>
                  <a:gd name="T66" fmla="*/ 8 w 15"/>
                  <a:gd name="T67" fmla="*/ 4 h 28"/>
                  <a:gd name="T68" fmla="*/ 8 w 15"/>
                  <a:gd name="T69" fmla="*/ 1 h 28"/>
                  <a:gd name="T70" fmla="*/ 8 w 15"/>
                  <a:gd name="T71" fmla="*/ 1 h 28"/>
                  <a:gd name="T72" fmla="*/ 8 w 15"/>
                  <a:gd name="T73" fmla="*/ 0 h 28"/>
                  <a:gd name="T74" fmla="*/ 8 w 15"/>
                  <a:gd name="T75" fmla="*/ 0 h 28"/>
                  <a:gd name="T76" fmla="*/ 7 w 15"/>
                  <a:gd name="T77" fmla="*/ 0 h 28"/>
                  <a:gd name="T78" fmla="*/ 7 w 15"/>
                  <a:gd name="T79" fmla="*/ 0 h 28"/>
                  <a:gd name="T80" fmla="*/ 7 w 15"/>
                  <a:gd name="T81" fmla="*/ 1 h 28"/>
                  <a:gd name="T82" fmla="*/ 7 w 15"/>
                  <a:gd name="T83" fmla="*/ 1 h 28"/>
                  <a:gd name="T84" fmla="*/ 7 w 15"/>
                  <a:gd name="T85" fmla="*/ 4 h 28"/>
                  <a:gd name="T86" fmla="*/ 6 w 15"/>
                  <a:gd name="T87" fmla="*/ 0 h 28"/>
                  <a:gd name="T88" fmla="*/ 6 w 15"/>
                  <a:gd name="T89" fmla="*/ 0 h 28"/>
                  <a:gd name="T90" fmla="*/ 6 w 15"/>
                  <a:gd name="T91" fmla="*/ 0 h 28"/>
                  <a:gd name="T92" fmla="*/ 5 w 15"/>
                  <a:gd name="T93" fmla="*/ 0 h 28"/>
                  <a:gd name="T94" fmla="*/ 2 w 15"/>
                  <a:gd name="T95" fmla="*/ 1 h 28"/>
                  <a:gd name="T96" fmla="*/ 0 w 15"/>
                  <a:gd name="T97" fmla="*/ 8 h 28"/>
                  <a:gd name="T98" fmla="*/ 0 w 15"/>
                  <a:gd name="T99" fmla="*/ 13 h 28"/>
                  <a:gd name="T100" fmla="*/ 2 w 15"/>
                  <a:gd name="T101" fmla="*/ 14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5" h="28">
                    <a:moveTo>
                      <a:pt x="2" y="14"/>
                    </a:moveTo>
                    <a:cubicBezTo>
                      <a:pt x="3" y="14"/>
                      <a:pt x="3" y="14"/>
                      <a:pt x="3" y="13"/>
                    </a:cubicBezTo>
                    <a:cubicBezTo>
                      <a:pt x="3" y="13"/>
                      <a:pt x="3" y="10"/>
                      <a:pt x="3" y="8"/>
                    </a:cubicBezTo>
                    <a:cubicBezTo>
                      <a:pt x="3" y="7"/>
                      <a:pt x="3" y="4"/>
                      <a:pt x="4" y="4"/>
                    </a:cubicBezTo>
                    <a:cubicBezTo>
                      <a:pt x="4" y="4"/>
                      <a:pt x="4" y="4"/>
                      <a:pt x="4" y="4"/>
                    </a:cubicBezTo>
                    <a:cubicBezTo>
                      <a:pt x="4" y="12"/>
                      <a:pt x="4" y="12"/>
                      <a:pt x="4" y="12"/>
                    </a:cubicBezTo>
                    <a:cubicBezTo>
                      <a:pt x="4" y="12"/>
                      <a:pt x="4" y="13"/>
                      <a:pt x="4" y="13"/>
                    </a:cubicBezTo>
                    <a:cubicBezTo>
                      <a:pt x="4" y="26"/>
                      <a:pt x="4" y="26"/>
                      <a:pt x="4" y="26"/>
                    </a:cubicBezTo>
                    <a:cubicBezTo>
                      <a:pt x="4" y="27"/>
                      <a:pt x="4" y="28"/>
                      <a:pt x="5" y="28"/>
                    </a:cubicBezTo>
                    <a:cubicBezTo>
                      <a:pt x="5" y="28"/>
                      <a:pt x="5" y="28"/>
                      <a:pt x="5" y="28"/>
                    </a:cubicBezTo>
                    <a:cubicBezTo>
                      <a:pt x="5" y="28"/>
                      <a:pt x="5" y="28"/>
                      <a:pt x="5" y="28"/>
                    </a:cubicBezTo>
                    <a:cubicBezTo>
                      <a:pt x="6" y="28"/>
                      <a:pt x="7" y="27"/>
                      <a:pt x="7" y="26"/>
                    </a:cubicBezTo>
                    <a:cubicBezTo>
                      <a:pt x="7" y="14"/>
                      <a:pt x="7" y="14"/>
                      <a:pt x="7" y="14"/>
                    </a:cubicBezTo>
                    <a:cubicBezTo>
                      <a:pt x="8" y="14"/>
                      <a:pt x="8" y="14"/>
                      <a:pt x="8" y="14"/>
                    </a:cubicBezTo>
                    <a:cubicBezTo>
                      <a:pt x="8" y="26"/>
                      <a:pt x="8" y="26"/>
                      <a:pt x="8" y="26"/>
                    </a:cubicBezTo>
                    <a:cubicBezTo>
                      <a:pt x="8" y="27"/>
                      <a:pt x="9" y="28"/>
                      <a:pt x="10" y="28"/>
                    </a:cubicBezTo>
                    <a:cubicBezTo>
                      <a:pt x="10" y="28"/>
                      <a:pt x="10" y="28"/>
                      <a:pt x="10" y="28"/>
                    </a:cubicBezTo>
                    <a:cubicBezTo>
                      <a:pt x="10" y="28"/>
                      <a:pt x="10" y="28"/>
                      <a:pt x="10" y="28"/>
                    </a:cubicBezTo>
                    <a:cubicBezTo>
                      <a:pt x="11" y="28"/>
                      <a:pt x="12" y="27"/>
                      <a:pt x="12" y="26"/>
                    </a:cubicBezTo>
                    <a:cubicBezTo>
                      <a:pt x="12" y="13"/>
                      <a:pt x="12" y="13"/>
                      <a:pt x="12" y="13"/>
                    </a:cubicBezTo>
                    <a:cubicBezTo>
                      <a:pt x="12" y="13"/>
                      <a:pt x="12" y="12"/>
                      <a:pt x="12" y="12"/>
                    </a:cubicBezTo>
                    <a:cubicBezTo>
                      <a:pt x="12" y="4"/>
                      <a:pt x="12" y="4"/>
                      <a:pt x="12" y="4"/>
                    </a:cubicBezTo>
                    <a:cubicBezTo>
                      <a:pt x="12" y="4"/>
                      <a:pt x="12" y="4"/>
                      <a:pt x="12" y="4"/>
                    </a:cubicBezTo>
                    <a:cubicBezTo>
                      <a:pt x="12" y="4"/>
                      <a:pt x="12" y="7"/>
                      <a:pt x="12" y="8"/>
                    </a:cubicBezTo>
                    <a:cubicBezTo>
                      <a:pt x="13" y="10"/>
                      <a:pt x="12" y="13"/>
                      <a:pt x="12" y="13"/>
                    </a:cubicBezTo>
                    <a:cubicBezTo>
                      <a:pt x="12" y="14"/>
                      <a:pt x="13" y="14"/>
                      <a:pt x="14" y="14"/>
                    </a:cubicBezTo>
                    <a:cubicBezTo>
                      <a:pt x="15" y="14"/>
                      <a:pt x="15" y="14"/>
                      <a:pt x="15" y="13"/>
                    </a:cubicBezTo>
                    <a:cubicBezTo>
                      <a:pt x="15" y="13"/>
                      <a:pt x="15" y="10"/>
                      <a:pt x="15" y="8"/>
                    </a:cubicBezTo>
                    <a:cubicBezTo>
                      <a:pt x="15" y="3"/>
                      <a:pt x="13" y="1"/>
                      <a:pt x="13" y="1"/>
                    </a:cubicBezTo>
                    <a:cubicBezTo>
                      <a:pt x="12" y="1"/>
                      <a:pt x="11" y="0"/>
                      <a:pt x="10" y="0"/>
                    </a:cubicBezTo>
                    <a:cubicBezTo>
                      <a:pt x="10" y="0"/>
                      <a:pt x="10" y="0"/>
                      <a:pt x="10" y="0"/>
                    </a:cubicBezTo>
                    <a:cubicBezTo>
                      <a:pt x="10" y="0"/>
                      <a:pt x="10" y="0"/>
                      <a:pt x="10" y="0"/>
                    </a:cubicBezTo>
                    <a:cubicBezTo>
                      <a:pt x="10" y="0"/>
                      <a:pt x="10" y="0"/>
                      <a:pt x="10" y="0"/>
                    </a:cubicBezTo>
                    <a:cubicBezTo>
                      <a:pt x="10" y="0"/>
                      <a:pt x="9" y="2"/>
                      <a:pt x="8" y="4"/>
                    </a:cubicBezTo>
                    <a:cubicBezTo>
                      <a:pt x="8" y="3"/>
                      <a:pt x="8" y="1"/>
                      <a:pt x="8" y="1"/>
                    </a:cubicBezTo>
                    <a:cubicBezTo>
                      <a:pt x="8" y="1"/>
                      <a:pt x="8" y="1"/>
                      <a:pt x="8" y="1"/>
                    </a:cubicBezTo>
                    <a:cubicBezTo>
                      <a:pt x="8" y="0"/>
                      <a:pt x="8" y="0"/>
                      <a:pt x="8" y="0"/>
                    </a:cubicBezTo>
                    <a:cubicBezTo>
                      <a:pt x="8" y="0"/>
                      <a:pt x="8" y="0"/>
                      <a:pt x="8" y="0"/>
                    </a:cubicBezTo>
                    <a:cubicBezTo>
                      <a:pt x="7" y="0"/>
                      <a:pt x="7" y="0"/>
                      <a:pt x="7" y="0"/>
                    </a:cubicBezTo>
                    <a:cubicBezTo>
                      <a:pt x="7" y="0"/>
                      <a:pt x="7" y="0"/>
                      <a:pt x="7" y="0"/>
                    </a:cubicBezTo>
                    <a:cubicBezTo>
                      <a:pt x="7" y="1"/>
                      <a:pt x="7" y="1"/>
                      <a:pt x="7" y="1"/>
                    </a:cubicBezTo>
                    <a:cubicBezTo>
                      <a:pt x="7" y="1"/>
                      <a:pt x="7" y="1"/>
                      <a:pt x="7" y="1"/>
                    </a:cubicBezTo>
                    <a:cubicBezTo>
                      <a:pt x="7" y="1"/>
                      <a:pt x="7" y="3"/>
                      <a:pt x="7" y="4"/>
                    </a:cubicBezTo>
                    <a:cubicBezTo>
                      <a:pt x="6" y="2"/>
                      <a:pt x="6" y="0"/>
                      <a:pt x="6" y="0"/>
                    </a:cubicBezTo>
                    <a:cubicBezTo>
                      <a:pt x="6" y="0"/>
                      <a:pt x="6" y="0"/>
                      <a:pt x="6" y="0"/>
                    </a:cubicBezTo>
                    <a:cubicBezTo>
                      <a:pt x="6" y="0"/>
                      <a:pt x="6" y="0"/>
                      <a:pt x="6" y="0"/>
                    </a:cubicBezTo>
                    <a:cubicBezTo>
                      <a:pt x="5" y="0"/>
                      <a:pt x="5" y="0"/>
                      <a:pt x="5" y="0"/>
                    </a:cubicBezTo>
                    <a:cubicBezTo>
                      <a:pt x="4" y="0"/>
                      <a:pt x="3" y="1"/>
                      <a:pt x="2" y="1"/>
                    </a:cubicBezTo>
                    <a:cubicBezTo>
                      <a:pt x="2" y="1"/>
                      <a:pt x="1" y="3"/>
                      <a:pt x="0" y="8"/>
                    </a:cubicBezTo>
                    <a:cubicBezTo>
                      <a:pt x="0" y="10"/>
                      <a:pt x="0" y="13"/>
                      <a:pt x="0" y="13"/>
                    </a:cubicBezTo>
                    <a:cubicBezTo>
                      <a:pt x="1" y="14"/>
                      <a:pt x="1" y="14"/>
                      <a:pt x="2"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41" name="Freeform 71"/>
              <p:cNvSpPr>
                <a:spLocks/>
              </p:cNvSpPr>
              <p:nvPr/>
            </p:nvSpPr>
            <p:spPr bwMode="auto">
              <a:xfrm>
                <a:off x="3830" y="2095"/>
                <a:ext cx="17" cy="20"/>
              </a:xfrm>
              <a:custGeom>
                <a:avLst/>
                <a:gdLst>
                  <a:gd name="T0" fmla="*/ 1 w 7"/>
                  <a:gd name="T1" fmla="*/ 5 h 8"/>
                  <a:gd name="T2" fmla="*/ 4 w 7"/>
                  <a:gd name="T3" fmla="*/ 8 h 8"/>
                  <a:gd name="T4" fmla="*/ 7 w 7"/>
                  <a:gd name="T5" fmla="*/ 5 h 8"/>
                  <a:gd name="T6" fmla="*/ 7 w 7"/>
                  <a:gd name="T7" fmla="*/ 4 h 8"/>
                  <a:gd name="T8" fmla="*/ 7 w 7"/>
                  <a:gd name="T9" fmla="*/ 4 h 8"/>
                  <a:gd name="T10" fmla="*/ 4 w 7"/>
                  <a:gd name="T11" fmla="*/ 0 h 8"/>
                  <a:gd name="T12" fmla="*/ 1 w 7"/>
                  <a:gd name="T13" fmla="*/ 4 h 8"/>
                  <a:gd name="T14" fmla="*/ 0 w 7"/>
                  <a:gd name="T15" fmla="*/ 4 h 8"/>
                  <a:gd name="T16" fmla="*/ 1 w 7"/>
                  <a:gd name="T17" fmla="*/ 5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 h="8">
                    <a:moveTo>
                      <a:pt x="1" y="5"/>
                    </a:moveTo>
                    <a:cubicBezTo>
                      <a:pt x="1" y="7"/>
                      <a:pt x="2" y="8"/>
                      <a:pt x="4" y="8"/>
                    </a:cubicBezTo>
                    <a:cubicBezTo>
                      <a:pt x="5" y="8"/>
                      <a:pt x="6" y="7"/>
                      <a:pt x="7" y="5"/>
                    </a:cubicBezTo>
                    <a:cubicBezTo>
                      <a:pt x="7" y="5"/>
                      <a:pt x="7" y="5"/>
                      <a:pt x="7" y="4"/>
                    </a:cubicBezTo>
                    <a:cubicBezTo>
                      <a:pt x="7" y="4"/>
                      <a:pt x="7" y="4"/>
                      <a:pt x="7" y="4"/>
                    </a:cubicBezTo>
                    <a:cubicBezTo>
                      <a:pt x="7" y="2"/>
                      <a:pt x="5" y="0"/>
                      <a:pt x="4" y="0"/>
                    </a:cubicBezTo>
                    <a:cubicBezTo>
                      <a:pt x="2" y="0"/>
                      <a:pt x="1" y="2"/>
                      <a:pt x="1" y="4"/>
                    </a:cubicBezTo>
                    <a:cubicBezTo>
                      <a:pt x="0" y="4"/>
                      <a:pt x="0" y="4"/>
                      <a:pt x="0" y="4"/>
                    </a:cubicBezTo>
                    <a:cubicBezTo>
                      <a:pt x="0" y="5"/>
                      <a:pt x="0" y="5"/>
                      <a:pt x="1"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42" name="Freeform 72"/>
              <p:cNvSpPr>
                <a:spLocks/>
              </p:cNvSpPr>
              <p:nvPr/>
            </p:nvSpPr>
            <p:spPr bwMode="auto">
              <a:xfrm>
                <a:off x="3867" y="2135"/>
                <a:ext cx="35" cy="65"/>
              </a:xfrm>
              <a:custGeom>
                <a:avLst/>
                <a:gdLst>
                  <a:gd name="T0" fmla="*/ 1 w 14"/>
                  <a:gd name="T1" fmla="*/ 13 h 26"/>
                  <a:gd name="T2" fmla="*/ 2 w 14"/>
                  <a:gd name="T3" fmla="*/ 12 h 26"/>
                  <a:gd name="T4" fmla="*/ 2 w 14"/>
                  <a:gd name="T5" fmla="*/ 8 h 26"/>
                  <a:gd name="T6" fmla="*/ 3 w 14"/>
                  <a:gd name="T7" fmla="*/ 4 h 26"/>
                  <a:gd name="T8" fmla="*/ 3 w 14"/>
                  <a:gd name="T9" fmla="*/ 4 h 26"/>
                  <a:gd name="T10" fmla="*/ 3 w 14"/>
                  <a:gd name="T11" fmla="*/ 11 h 26"/>
                  <a:gd name="T12" fmla="*/ 3 w 14"/>
                  <a:gd name="T13" fmla="*/ 12 h 26"/>
                  <a:gd name="T14" fmla="*/ 3 w 14"/>
                  <a:gd name="T15" fmla="*/ 24 h 26"/>
                  <a:gd name="T16" fmla="*/ 5 w 14"/>
                  <a:gd name="T17" fmla="*/ 26 h 26"/>
                  <a:gd name="T18" fmla="*/ 5 w 14"/>
                  <a:gd name="T19" fmla="*/ 26 h 26"/>
                  <a:gd name="T20" fmla="*/ 5 w 14"/>
                  <a:gd name="T21" fmla="*/ 26 h 26"/>
                  <a:gd name="T22" fmla="*/ 6 w 14"/>
                  <a:gd name="T23" fmla="*/ 24 h 26"/>
                  <a:gd name="T24" fmla="*/ 6 w 14"/>
                  <a:gd name="T25" fmla="*/ 13 h 26"/>
                  <a:gd name="T26" fmla="*/ 7 w 14"/>
                  <a:gd name="T27" fmla="*/ 13 h 26"/>
                  <a:gd name="T28" fmla="*/ 7 w 14"/>
                  <a:gd name="T29" fmla="*/ 24 h 26"/>
                  <a:gd name="T30" fmla="*/ 9 w 14"/>
                  <a:gd name="T31" fmla="*/ 26 h 26"/>
                  <a:gd name="T32" fmla="*/ 9 w 14"/>
                  <a:gd name="T33" fmla="*/ 26 h 26"/>
                  <a:gd name="T34" fmla="*/ 9 w 14"/>
                  <a:gd name="T35" fmla="*/ 26 h 26"/>
                  <a:gd name="T36" fmla="*/ 10 w 14"/>
                  <a:gd name="T37" fmla="*/ 24 h 26"/>
                  <a:gd name="T38" fmla="*/ 10 w 14"/>
                  <a:gd name="T39" fmla="*/ 12 h 26"/>
                  <a:gd name="T40" fmla="*/ 10 w 14"/>
                  <a:gd name="T41" fmla="*/ 11 h 26"/>
                  <a:gd name="T42" fmla="*/ 10 w 14"/>
                  <a:gd name="T43" fmla="*/ 4 h 26"/>
                  <a:gd name="T44" fmla="*/ 10 w 14"/>
                  <a:gd name="T45" fmla="*/ 4 h 26"/>
                  <a:gd name="T46" fmla="*/ 11 w 14"/>
                  <a:gd name="T47" fmla="*/ 8 h 26"/>
                  <a:gd name="T48" fmla="*/ 11 w 14"/>
                  <a:gd name="T49" fmla="*/ 12 h 26"/>
                  <a:gd name="T50" fmla="*/ 12 w 14"/>
                  <a:gd name="T51" fmla="*/ 13 h 26"/>
                  <a:gd name="T52" fmla="*/ 13 w 14"/>
                  <a:gd name="T53" fmla="*/ 12 h 26"/>
                  <a:gd name="T54" fmla="*/ 13 w 14"/>
                  <a:gd name="T55" fmla="*/ 7 h 26"/>
                  <a:gd name="T56" fmla="*/ 12 w 14"/>
                  <a:gd name="T57" fmla="*/ 1 h 26"/>
                  <a:gd name="T58" fmla="*/ 9 w 14"/>
                  <a:gd name="T59" fmla="*/ 0 h 26"/>
                  <a:gd name="T60" fmla="*/ 8 w 14"/>
                  <a:gd name="T61" fmla="*/ 0 h 26"/>
                  <a:gd name="T62" fmla="*/ 8 w 14"/>
                  <a:gd name="T63" fmla="*/ 0 h 26"/>
                  <a:gd name="T64" fmla="*/ 8 w 14"/>
                  <a:gd name="T65" fmla="*/ 0 h 26"/>
                  <a:gd name="T66" fmla="*/ 7 w 14"/>
                  <a:gd name="T67" fmla="*/ 3 h 26"/>
                  <a:gd name="T68" fmla="*/ 7 w 14"/>
                  <a:gd name="T69" fmla="*/ 1 h 26"/>
                  <a:gd name="T70" fmla="*/ 7 w 14"/>
                  <a:gd name="T71" fmla="*/ 0 h 26"/>
                  <a:gd name="T72" fmla="*/ 7 w 14"/>
                  <a:gd name="T73" fmla="*/ 0 h 26"/>
                  <a:gd name="T74" fmla="*/ 7 w 14"/>
                  <a:gd name="T75" fmla="*/ 0 h 26"/>
                  <a:gd name="T76" fmla="*/ 6 w 14"/>
                  <a:gd name="T77" fmla="*/ 0 h 26"/>
                  <a:gd name="T78" fmla="*/ 6 w 14"/>
                  <a:gd name="T79" fmla="*/ 0 h 26"/>
                  <a:gd name="T80" fmla="*/ 6 w 14"/>
                  <a:gd name="T81" fmla="*/ 0 h 26"/>
                  <a:gd name="T82" fmla="*/ 6 w 14"/>
                  <a:gd name="T83" fmla="*/ 1 h 26"/>
                  <a:gd name="T84" fmla="*/ 6 w 14"/>
                  <a:gd name="T85" fmla="*/ 3 h 26"/>
                  <a:gd name="T86" fmla="*/ 5 w 14"/>
                  <a:gd name="T87" fmla="*/ 0 h 26"/>
                  <a:gd name="T88" fmla="*/ 5 w 14"/>
                  <a:gd name="T89" fmla="*/ 0 h 26"/>
                  <a:gd name="T90" fmla="*/ 5 w 14"/>
                  <a:gd name="T91" fmla="*/ 0 h 26"/>
                  <a:gd name="T92" fmla="*/ 4 w 14"/>
                  <a:gd name="T93" fmla="*/ 0 h 26"/>
                  <a:gd name="T94" fmla="*/ 1 w 14"/>
                  <a:gd name="T95" fmla="*/ 1 h 26"/>
                  <a:gd name="T96" fmla="*/ 0 w 14"/>
                  <a:gd name="T97" fmla="*/ 7 h 26"/>
                  <a:gd name="T98" fmla="*/ 0 w 14"/>
                  <a:gd name="T99" fmla="*/ 12 h 26"/>
                  <a:gd name="T100" fmla="*/ 1 w 14"/>
                  <a:gd name="T101" fmla="*/ 13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4" h="26">
                    <a:moveTo>
                      <a:pt x="1" y="13"/>
                    </a:moveTo>
                    <a:cubicBezTo>
                      <a:pt x="2" y="13"/>
                      <a:pt x="2" y="13"/>
                      <a:pt x="2" y="12"/>
                    </a:cubicBezTo>
                    <a:cubicBezTo>
                      <a:pt x="2" y="12"/>
                      <a:pt x="2" y="10"/>
                      <a:pt x="2" y="8"/>
                    </a:cubicBezTo>
                    <a:cubicBezTo>
                      <a:pt x="2" y="6"/>
                      <a:pt x="3" y="4"/>
                      <a:pt x="3" y="4"/>
                    </a:cubicBezTo>
                    <a:cubicBezTo>
                      <a:pt x="3" y="4"/>
                      <a:pt x="3" y="4"/>
                      <a:pt x="3" y="4"/>
                    </a:cubicBezTo>
                    <a:cubicBezTo>
                      <a:pt x="3" y="11"/>
                      <a:pt x="3" y="11"/>
                      <a:pt x="3" y="11"/>
                    </a:cubicBezTo>
                    <a:cubicBezTo>
                      <a:pt x="3" y="12"/>
                      <a:pt x="3" y="12"/>
                      <a:pt x="3" y="12"/>
                    </a:cubicBezTo>
                    <a:cubicBezTo>
                      <a:pt x="3" y="24"/>
                      <a:pt x="3" y="24"/>
                      <a:pt x="3" y="24"/>
                    </a:cubicBezTo>
                    <a:cubicBezTo>
                      <a:pt x="3" y="25"/>
                      <a:pt x="4" y="26"/>
                      <a:pt x="5" y="26"/>
                    </a:cubicBezTo>
                    <a:cubicBezTo>
                      <a:pt x="5" y="26"/>
                      <a:pt x="5" y="26"/>
                      <a:pt x="5" y="26"/>
                    </a:cubicBezTo>
                    <a:cubicBezTo>
                      <a:pt x="5" y="26"/>
                      <a:pt x="5" y="26"/>
                      <a:pt x="5" y="26"/>
                    </a:cubicBezTo>
                    <a:cubicBezTo>
                      <a:pt x="5" y="26"/>
                      <a:pt x="6" y="25"/>
                      <a:pt x="6" y="24"/>
                    </a:cubicBezTo>
                    <a:cubicBezTo>
                      <a:pt x="6" y="13"/>
                      <a:pt x="6" y="13"/>
                      <a:pt x="6" y="13"/>
                    </a:cubicBezTo>
                    <a:cubicBezTo>
                      <a:pt x="7" y="13"/>
                      <a:pt x="7" y="13"/>
                      <a:pt x="7" y="13"/>
                    </a:cubicBezTo>
                    <a:cubicBezTo>
                      <a:pt x="7" y="24"/>
                      <a:pt x="7" y="24"/>
                      <a:pt x="7" y="24"/>
                    </a:cubicBezTo>
                    <a:cubicBezTo>
                      <a:pt x="7" y="25"/>
                      <a:pt x="8" y="26"/>
                      <a:pt x="9" y="26"/>
                    </a:cubicBezTo>
                    <a:cubicBezTo>
                      <a:pt x="9" y="26"/>
                      <a:pt x="9" y="26"/>
                      <a:pt x="9" y="26"/>
                    </a:cubicBezTo>
                    <a:cubicBezTo>
                      <a:pt x="9" y="26"/>
                      <a:pt x="9" y="26"/>
                      <a:pt x="9" y="26"/>
                    </a:cubicBezTo>
                    <a:cubicBezTo>
                      <a:pt x="10" y="26"/>
                      <a:pt x="10" y="25"/>
                      <a:pt x="10" y="24"/>
                    </a:cubicBezTo>
                    <a:cubicBezTo>
                      <a:pt x="10" y="12"/>
                      <a:pt x="10" y="12"/>
                      <a:pt x="10" y="12"/>
                    </a:cubicBezTo>
                    <a:cubicBezTo>
                      <a:pt x="10" y="12"/>
                      <a:pt x="10" y="12"/>
                      <a:pt x="10" y="11"/>
                    </a:cubicBezTo>
                    <a:cubicBezTo>
                      <a:pt x="10" y="4"/>
                      <a:pt x="10" y="4"/>
                      <a:pt x="10" y="4"/>
                    </a:cubicBezTo>
                    <a:cubicBezTo>
                      <a:pt x="10" y="4"/>
                      <a:pt x="10" y="4"/>
                      <a:pt x="10" y="4"/>
                    </a:cubicBezTo>
                    <a:cubicBezTo>
                      <a:pt x="11" y="4"/>
                      <a:pt x="11" y="6"/>
                      <a:pt x="11" y="8"/>
                    </a:cubicBezTo>
                    <a:cubicBezTo>
                      <a:pt x="11" y="10"/>
                      <a:pt x="11" y="12"/>
                      <a:pt x="11" y="12"/>
                    </a:cubicBezTo>
                    <a:cubicBezTo>
                      <a:pt x="11" y="13"/>
                      <a:pt x="11" y="13"/>
                      <a:pt x="12" y="13"/>
                    </a:cubicBezTo>
                    <a:cubicBezTo>
                      <a:pt x="13" y="13"/>
                      <a:pt x="13" y="13"/>
                      <a:pt x="13" y="12"/>
                    </a:cubicBezTo>
                    <a:cubicBezTo>
                      <a:pt x="13" y="12"/>
                      <a:pt x="14" y="9"/>
                      <a:pt x="13" y="7"/>
                    </a:cubicBezTo>
                    <a:cubicBezTo>
                      <a:pt x="13" y="3"/>
                      <a:pt x="12" y="1"/>
                      <a:pt x="12" y="1"/>
                    </a:cubicBezTo>
                    <a:cubicBezTo>
                      <a:pt x="11" y="0"/>
                      <a:pt x="10" y="0"/>
                      <a:pt x="9" y="0"/>
                    </a:cubicBezTo>
                    <a:cubicBezTo>
                      <a:pt x="9" y="0"/>
                      <a:pt x="9" y="0"/>
                      <a:pt x="8" y="0"/>
                    </a:cubicBezTo>
                    <a:cubicBezTo>
                      <a:pt x="8" y="0"/>
                      <a:pt x="8" y="0"/>
                      <a:pt x="8" y="0"/>
                    </a:cubicBezTo>
                    <a:cubicBezTo>
                      <a:pt x="8" y="0"/>
                      <a:pt x="8" y="0"/>
                      <a:pt x="8" y="0"/>
                    </a:cubicBezTo>
                    <a:cubicBezTo>
                      <a:pt x="8" y="0"/>
                      <a:pt x="8" y="2"/>
                      <a:pt x="7" y="3"/>
                    </a:cubicBezTo>
                    <a:cubicBezTo>
                      <a:pt x="7" y="2"/>
                      <a:pt x="7" y="1"/>
                      <a:pt x="7" y="1"/>
                    </a:cubicBezTo>
                    <a:cubicBezTo>
                      <a:pt x="7" y="0"/>
                      <a:pt x="7" y="0"/>
                      <a:pt x="7" y="0"/>
                    </a:cubicBezTo>
                    <a:cubicBezTo>
                      <a:pt x="7" y="0"/>
                      <a:pt x="7" y="0"/>
                      <a:pt x="7" y="0"/>
                    </a:cubicBezTo>
                    <a:cubicBezTo>
                      <a:pt x="7" y="0"/>
                      <a:pt x="7" y="0"/>
                      <a:pt x="7" y="0"/>
                    </a:cubicBezTo>
                    <a:cubicBezTo>
                      <a:pt x="6" y="0"/>
                      <a:pt x="6" y="0"/>
                      <a:pt x="6" y="0"/>
                    </a:cubicBezTo>
                    <a:cubicBezTo>
                      <a:pt x="6" y="0"/>
                      <a:pt x="6" y="0"/>
                      <a:pt x="6" y="0"/>
                    </a:cubicBezTo>
                    <a:cubicBezTo>
                      <a:pt x="6" y="0"/>
                      <a:pt x="6" y="0"/>
                      <a:pt x="6" y="0"/>
                    </a:cubicBezTo>
                    <a:cubicBezTo>
                      <a:pt x="6" y="1"/>
                      <a:pt x="6" y="1"/>
                      <a:pt x="6" y="1"/>
                    </a:cubicBezTo>
                    <a:cubicBezTo>
                      <a:pt x="6" y="1"/>
                      <a:pt x="6" y="2"/>
                      <a:pt x="6" y="3"/>
                    </a:cubicBezTo>
                    <a:cubicBezTo>
                      <a:pt x="5" y="2"/>
                      <a:pt x="5" y="0"/>
                      <a:pt x="5" y="0"/>
                    </a:cubicBezTo>
                    <a:cubicBezTo>
                      <a:pt x="5" y="0"/>
                      <a:pt x="5" y="0"/>
                      <a:pt x="5" y="0"/>
                    </a:cubicBezTo>
                    <a:cubicBezTo>
                      <a:pt x="5" y="0"/>
                      <a:pt x="5" y="0"/>
                      <a:pt x="5" y="0"/>
                    </a:cubicBezTo>
                    <a:cubicBezTo>
                      <a:pt x="4" y="0"/>
                      <a:pt x="4" y="0"/>
                      <a:pt x="4" y="0"/>
                    </a:cubicBezTo>
                    <a:cubicBezTo>
                      <a:pt x="3" y="0"/>
                      <a:pt x="2" y="0"/>
                      <a:pt x="1" y="1"/>
                    </a:cubicBezTo>
                    <a:cubicBezTo>
                      <a:pt x="1" y="1"/>
                      <a:pt x="0" y="3"/>
                      <a:pt x="0" y="7"/>
                    </a:cubicBezTo>
                    <a:cubicBezTo>
                      <a:pt x="0" y="9"/>
                      <a:pt x="0" y="12"/>
                      <a:pt x="0" y="12"/>
                    </a:cubicBezTo>
                    <a:cubicBezTo>
                      <a:pt x="0" y="13"/>
                      <a:pt x="0" y="13"/>
                      <a:pt x="1"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43" name="Freeform 73"/>
              <p:cNvSpPr>
                <a:spLocks/>
              </p:cNvSpPr>
              <p:nvPr/>
            </p:nvSpPr>
            <p:spPr bwMode="auto">
              <a:xfrm>
                <a:off x="3875" y="2115"/>
                <a:ext cx="17" cy="18"/>
              </a:xfrm>
              <a:custGeom>
                <a:avLst/>
                <a:gdLst>
                  <a:gd name="T0" fmla="*/ 1 w 7"/>
                  <a:gd name="T1" fmla="*/ 5 h 7"/>
                  <a:gd name="T2" fmla="*/ 4 w 7"/>
                  <a:gd name="T3" fmla="*/ 7 h 7"/>
                  <a:gd name="T4" fmla="*/ 6 w 7"/>
                  <a:gd name="T5" fmla="*/ 4 h 7"/>
                  <a:gd name="T6" fmla="*/ 7 w 7"/>
                  <a:gd name="T7" fmla="*/ 3 h 7"/>
                  <a:gd name="T8" fmla="*/ 6 w 7"/>
                  <a:gd name="T9" fmla="*/ 3 h 7"/>
                  <a:gd name="T10" fmla="*/ 4 w 7"/>
                  <a:gd name="T11" fmla="*/ 0 h 7"/>
                  <a:gd name="T12" fmla="*/ 1 w 7"/>
                  <a:gd name="T13" fmla="*/ 3 h 7"/>
                  <a:gd name="T14" fmla="*/ 0 w 7"/>
                  <a:gd name="T15" fmla="*/ 3 h 7"/>
                  <a:gd name="T16" fmla="*/ 1 w 7"/>
                  <a:gd name="T17" fmla="*/ 5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 h="7">
                    <a:moveTo>
                      <a:pt x="1" y="5"/>
                    </a:moveTo>
                    <a:cubicBezTo>
                      <a:pt x="1" y="6"/>
                      <a:pt x="2" y="7"/>
                      <a:pt x="4" y="7"/>
                    </a:cubicBezTo>
                    <a:cubicBezTo>
                      <a:pt x="5" y="7"/>
                      <a:pt x="6" y="6"/>
                      <a:pt x="6" y="4"/>
                    </a:cubicBezTo>
                    <a:cubicBezTo>
                      <a:pt x="7" y="4"/>
                      <a:pt x="7" y="4"/>
                      <a:pt x="7" y="3"/>
                    </a:cubicBezTo>
                    <a:cubicBezTo>
                      <a:pt x="7" y="3"/>
                      <a:pt x="7" y="3"/>
                      <a:pt x="6" y="3"/>
                    </a:cubicBezTo>
                    <a:cubicBezTo>
                      <a:pt x="6" y="1"/>
                      <a:pt x="5" y="0"/>
                      <a:pt x="4" y="0"/>
                    </a:cubicBezTo>
                    <a:cubicBezTo>
                      <a:pt x="2" y="0"/>
                      <a:pt x="1" y="1"/>
                      <a:pt x="1" y="3"/>
                    </a:cubicBezTo>
                    <a:cubicBezTo>
                      <a:pt x="0" y="3"/>
                      <a:pt x="0" y="3"/>
                      <a:pt x="0" y="3"/>
                    </a:cubicBezTo>
                    <a:cubicBezTo>
                      <a:pt x="0" y="4"/>
                      <a:pt x="0" y="4"/>
                      <a:pt x="1"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44" name="Freeform 74"/>
              <p:cNvSpPr>
                <a:spLocks/>
              </p:cNvSpPr>
              <p:nvPr/>
            </p:nvSpPr>
            <p:spPr bwMode="auto">
              <a:xfrm>
                <a:off x="3778" y="2135"/>
                <a:ext cx="35" cy="65"/>
              </a:xfrm>
              <a:custGeom>
                <a:avLst/>
                <a:gdLst>
                  <a:gd name="T0" fmla="*/ 1 w 14"/>
                  <a:gd name="T1" fmla="*/ 13 h 26"/>
                  <a:gd name="T2" fmla="*/ 2 w 14"/>
                  <a:gd name="T3" fmla="*/ 12 h 26"/>
                  <a:gd name="T4" fmla="*/ 2 w 14"/>
                  <a:gd name="T5" fmla="*/ 8 h 26"/>
                  <a:gd name="T6" fmla="*/ 3 w 14"/>
                  <a:gd name="T7" fmla="*/ 4 h 26"/>
                  <a:gd name="T8" fmla="*/ 3 w 14"/>
                  <a:gd name="T9" fmla="*/ 4 h 26"/>
                  <a:gd name="T10" fmla="*/ 3 w 14"/>
                  <a:gd name="T11" fmla="*/ 11 h 26"/>
                  <a:gd name="T12" fmla="*/ 3 w 14"/>
                  <a:gd name="T13" fmla="*/ 12 h 26"/>
                  <a:gd name="T14" fmla="*/ 3 w 14"/>
                  <a:gd name="T15" fmla="*/ 24 h 26"/>
                  <a:gd name="T16" fmla="*/ 5 w 14"/>
                  <a:gd name="T17" fmla="*/ 26 h 26"/>
                  <a:gd name="T18" fmla="*/ 5 w 14"/>
                  <a:gd name="T19" fmla="*/ 26 h 26"/>
                  <a:gd name="T20" fmla="*/ 5 w 14"/>
                  <a:gd name="T21" fmla="*/ 26 h 26"/>
                  <a:gd name="T22" fmla="*/ 6 w 14"/>
                  <a:gd name="T23" fmla="*/ 24 h 26"/>
                  <a:gd name="T24" fmla="*/ 6 w 14"/>
                  <a:gd name="T25" fmla="*/ 13 h 26"/>
                  <a:gd name="T26" fmla="*/ 7 w 14"/>
                  <a:gd name="T27" fmla="*/ 13 h 26"/>
                  <a:gd name="T28" fmla="*/ 7 w 14"/>
                  <a:gd name="T29" fmla="*/ 24 h 26"/>
                  <a:gd name="T30" fmla="*/ 9 w 14"/>
                  <a:gd name="T31" fmla="*/ 26 h 26"/>
                  <a:gd name="T32" fmla="*/ 9 w 14"/>
                  <a:gd name="T33" fmla="*/ 26 h 26"/>
                  <a:gd name="T34" fmla="*/ 9 w 14"/>
                  <a:gd name="T35" fmla="*/ 26 h 26"/>
                  <a:gd name="T36" fmla="*/ 10 w 14"/>
                  <a:gd name="T37" fmla="*/ 24 h 26"/>
                  <a:gd name="T38" fmla="*/ 10 w 14"/>
                  <a:gd name="T39" fmla="*/ 12 h 26"/>
                  <a:gd name="T40" fmla="*/ 10 w 14"/>
                  <a:gd name="T41" fmla="*/ 11 h 26"/>
                  <a:gd name="T42" fmla="*/ 10 w 14"/>
                  <a:gd name="T43" fmla="*/ 4 h 26"/>
                  <a:gd name="T44" fmla="*/ 10 w 14"/>
                  <a:gd name="T45" fmla="*/ 4 h 26"/>
                  <a:gd name="T46" fmla="*/ 11 w 14"/>
                  <a:gd name="T47" fmla="*/ 8 h 26"/>
                  <a:gd name="T48" fmla="*/ 11 w 14"/>
                  <a:gd name="T49" fmla="*/ 12 h 26"/>
                  <a:gd name="T50" fmla="*/ 12 w 14"/>
                  <a:gd name="T51" fmla="*/ 13 h 26"/>
                  <a:gd name="T52" fmla="*/ 13 w 14"/>
                  <a:gd name="T53" fmla="*/ 12 h 26"/>
                  <a:gd name="T54" fmla="*/ 14 w 14"/>
                  <a:gd name="T55" fmla="*/ 7 h 26"/>
                  <a:gd name="T56" fmla="*/ 12 w 14"/>
                  <a:gd name="T57" fmla="*/ 1 h 26"/>
                  <a:gd name="T58" fmla="*/ 9 w 14"/>
                  <a:gd name="T59" fmla="*/ 0 h 26"/>
                  <a:gd name="T60" fmla="*/ 9 w 14"/>
                  <a:gd name="T61" fmla="*/ 0 h 26"/>
                  <a:gd name="T62" fmla="*/ 9 w 14"/>
                  <a:gd name="T63" fmla="*/ 0 h 26"/>
                  <a:gd name="T64" fmla="*/ 9 w 14"/>
                  <a:gd name="T65" fmla="*/ 0 h 26"/>
                  <a:gd name="T66" fmla="*/ 7 w 14"/>
                  <a:gd name="T67" fmla="*/ 3 h 26"/>
                  <a:gd name="T68" fmla="*/ 7 w 14"/>
                  <a:gd name="T69" fmla="*/ 1 h 26"/>
                  <a:gd name="T70" fmla="*/ 7 w 14"/>
                  <a:gd name="T71" fmla="*/ 0 h 26"/>
                  <a:gd name="T72" fmla="*/ 7 w 14"/>
                  <a:gd name="T73" fmla="*/ 0 h 26"/>
                  <a:gd name="T74" fmla="*/ 7 w 14"/>
                  <a:gd name="T75" fmla="*/ 0 h 26"/>
                  <a:gd name="T76" fmla="*/ 6 w 14"/>
                  <a:gd name="T77" fmla="*/ 0 h 26"/>
                  <a:gd name="T78" fmla="*/ 6 w 14"/>
                  <a:gd name="T79" fmla="*/ 0 h 26"/>
                  <a:gd name="T80" fmla="*/ 6 w 14"/>
                  <a:gd name="T81" fmla="*/ 0 h 26"/>
                  <a:gd name="T82" fmla="*/ 6 w 14"/>
                  <a:gd name="T83" fmla="*/ 1 h 26"/>
                  <a:gd name="T84" fmla="*/ 6 w 14"/>
                  <a:gd name="T85" fmla="*/ 3 h 26"/>
                  <a:gd name="T86" fmla="*/ 5 w 14"/>
                  <a:gd name="T87" fmla="*/ 0 h 26"/>
                  <a:gd name="T88" fmla="*/ 5 w 14"/>
                  <a:gd name="T89" fmla="*/ 0 h 26"/>
                  <a:gd name="T90" fmla="*/ 5 w 14"/>
                  <a:gd name="T91" fmla="*/ 0 h 26"/>
                  <a:gd name="T92" fmla="*/ 4 w 14"/>
                  <a:gd name="T93" fmla="*/ 0 h 26"/>
                  <a:gd name="T94" fmla="*/ 2 w 14"/>
                  <a:gd name="T95" fmla="*/ 1 h 26"/>
                  <a:gd name="T96" fmla="*/ 0 w 14"/>
                  <a:gd name="T97" fmla="*/ 7 h 26"/>
                  <a:gd name="T98" fmla="*/ 0 w 14"/>
                  <a:gd name="T99" fmla="*/ 12 h 26"/>
                  <a:gd name="T100" fmla="*/ 1 w 14"/>
                  <a:gd name="T101" fmla="*/ 13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4" h="26">
                    <a:moveTo>
                      <a:pt x="1" y="13"/>
                    </a:moveTo>
                    <a:cubicBezTo>
                      <a:pt x="2" y="13"/>
                      <a:pt x="2" y="13"/>
                      <a:pt x="2" y="12"/>
                    </a:cubicBezTo>
                    <a:cubicBezTo>
                      <a:pt x="2" y="12"/>
                      <a:pt x="2" y="10"/>
                      <a:pt x="2" y="8"/>
                    </a:cubicBezTo>
                    <a:cubicBezTo>
                      <a:pt x="2" y="6"/>
                      <a:pt x="3" y="4"/>
                      <a:pt x="3" y="4"/>
                    </a:cubicBezTo>
                    <a:cubicBezTo>
                      <a:pt x="3" y="4"/>
                      <a:pt x="3" y="4"/>
                      <a:pt x="3" y="4"/>
                    </a:cubicBezTo>
                    <a:cubicBezTo>
                      <a:pt x="3" y="11"/>
                      <a:pt x="3" y="11"/>
                      <a:pt x="3" y="11"/>
                    </a:cubicBezTo>
                    <a:cubicBezTo>
                      <a:pt x="3" y="12"/>
                      <a:pt x="3" y="12"/>
                      <a:pt x="3" y="12"/>
                    </a:cubicBezTo>
                    <a:cubicBezTo>
                      <a:pt x="3" y="24"/>
                      <a:pt x="3" y="24"/>
                      <a:pt x="3" y="24"/>
                    </a:cubicBezTo>
                    <a:cubicBezTo>
                      <a:pt x="3" y="25"/>
                      <a:pt x="4" y="26"/>
                      <a:pt x="5" y="26"/>
                    </a:cubicBezTo>
                    <a:cubicBezTo>
                      <a:pt x="5" y="26"/>
                      <a:pt x="5" y="26"/>
                      <a:pt x="5" y="26"/>
                    </a:cubicBezTo>
                    <a:cubicBezTo>
                      <a:pt x="5" y="26"/>
                      <a:pt x="5" y="26"/>
                      <a:pt x="5" y="26"/>
                    </a:cubicBezTo>
                    <a:cubicBezTo>
                      <a:pt x="6" y="26"/>
                      <a:pt x="6" y="25"/>
                      <a:pt x="6" y="24"/>
                    </a:cubicBezTo>
                    <a:cubicBezTo>
                      <a:pt x="6" y="13"/>
                      <a:pt x="6" y="13"/>
                      <a:pt x="6" y="13"/>
                    </a:cubicBezTo>
                    <a:cubicBezTo>
                      <a:pt x="7" y="13"/>
                      <a:pt x="7" y="13"/>
                      <a:pt x="7" y="13"/>
                    </a:cubicBezTo>
                    <a:cubicBezTo>
                      <a:pt x="7" y="24"/>
                      <a:pt x="7" y="24"/>
                      <a:pt x="7" y="24"/>
                    </a:cubicBezTo>
                    <a:cubicBezTo>
                      <a:pt x="7" y="25"/>
                      <a:pt x="8" y="26"/>
                      <a:pt x="9" y="26"/>
                    </a:cubicBezTo>
                    <a:cubicBezTo>
                      <a:pt x="9" y="26"/>
                      <a:pt x="9" y="26"/>
                      <a:pt x="9" y="26"/>
                    </a:cubicBezTo>
                    <a:cubicBezTo>
                      <a:pt x="9" y="26"/>
                      <a:pt x="9" y="26"/>
                      <a:pt x="9" y="26"/>
                    </a:cubicBezTo>
                    <a:cubicBezTo>
                      <a:pt x="10" y="26"/>
                      <a:pt x="10" y="25"/>
                      <a:pt x="10" y="24"/>
                    </a:cubicBezTo>
                    <a:cubicBezTo>
                      <a:pt x="10" y="12"/>
                      <a:pt x="10" y="12"/>
                      <a:pt x="10" y="12"/>
                    </a:cubicBezTo>
                    <a:cubicBezTo>
                      <a:pt x="10" y="12"/>
                      <a:pt x="10" y="12"/>
                      <a:pt x="10" y="11"/>
                    </a:cubicBezTo>
                    <a:cubicBezTo>
                      <a:pt x="10" y="4"/>
                      <a:pt x="10" y="4"/>
                      <a:pt x="10" y="4"/>
                    </a:cubicBezTo>
                    <a:cubicBezTo>
                      <a:pt x="10" y="4"/>
                      <a:pt x="10" y="4"/>
                      <a:pt x="10" y="4"/>
                    </a:cubicBezTo>
                    <a:cubicBezTo>
                      <a:pt x="11" y="4"/>
                      <a:pt x="11" y="6"/>
                      <a:pt x="11" y="8"/>
                    </a:cubicBezTo>
                    <a:cubicBezTo>
                      <a:pt x="11" y="10"/>
                      <a:pt x="11" y="12"/>
                      <a:pt x="11" y="12"/>
                    </a:cubicBezTo>
                    <a:cubicBezTo>
                      <a:pt x="11" y="13"/>
                      <a:pt x="11" y="13"/>
                      <a:pt x="12" y="13"/>
                    </a:cubicBezTo>
                    <a:cubicBezTo>
                      <a:pt x="13" y="13"/>
                      <a:pt x="13" y="13"/>
                      <a:pt x="13" y="12"/>
                    </a:cubicBezTo>
                    <a:cubicBezTo>
                      <a:pt x="13" y="12"/>
                      <a:pt x="14" y="9"/>
                      <a:pt x="14" y="7"/>
                    </a:cubicBezTo>
                    <a:cubicBezTo>
                      <a:pt x="13" y="3"/>
                      <a:pt x="12" y="1"/>
                      <a:pt x="12" y="1"/>
                    </a:cubicBezTo>
                    <a:cubicBezTo>
                      <a:pt x="11" y="0"/>
                      <a:pt x="10" y="0"/>
                      <a:pt x="9" y="0"/>
                    </a:cubicBezTo>
                    <a:cubicBezTo>
                      <a:pt x="9" y="0"/>
                      <a:pt x="9" y="0"/>
                      <a:pt x="9" y="0"/>
                    </a:cubicBezTo>
                    <a:cubicBezTo>
                      <a:pt x="9" y="0"/>
                      <a:pt x="9" y="0"/>
                      <a:pt x="9" y="0"/>
                    </a:cubicBezTo>
                    <a:cubicBezTo>
                      <a:pt x="9" y="0"/>
                      <a:pt x="9" y="0"/>
                      <a:pt x="9" y="0"/>
                    </a:cubicBezTo>
                    <a:cubicBezTo>
                      <a:pt x="9" y="0"/>
                      <a:pt x="8" y="2"/>
                      <a:pt x="7" y="3"/>
                    </a:cubicBezTo>
                    <a:cubicBezTo>
                      <a:pt x="7" y="2"/>
                      <a:pt x="7" y="1"/>
                      <a:pt x="7" y="1"/>
                    </a:cubicBezTo>
                    <a:cubicBezTo>
                      <a:pt x="7" y="0"/>
                      <a:pt x="7" y="0"/>
                      <a:pt x="7" y="0"/>
                    </a:cubicBezTo>
                    <a:cubicBezTo>
                      <a:pt x="7" y="0"/>
                      <a:pt x="7" y="0"/>
                      <a:pt x="7" y="0"/>
                    </a:cubicBezTo>
                    <a:cubicBezTo>
                      <a:pt x="7" y="0"/>
                      <a:pt x="7" y="0"/>
                      <a:pt x="7" y="0"/>
                    </a:cubicBezTo>
                    <a:cubicBezTo>
                      <a:pt x="6" y="0"/>
                      <a:pt x="6" y="0"/>
                      <a:pt x="6" y="0"/>
                    </a:cubicBezTo>
                    <a:cubicBezTo>
                      <a:pt x="6" y="0"/>
                      <a:pt x="6" y="0"/>
                      <a:pt x="6" y="0"/>
                    </a:cubicBezTo>
                    <a:cubicBezTo>
                      <a:pt x="6" y="0"/>
                      <a:pt x="6" y="0"/>
                      <a:pt x="6" y="0"/>
                    </a:cubicBezTo>
                    <a:cubicBezTo>
                      <a:pt x="6" y="1"/>
                      <a:pt x="6" y="1"/>
                      <a:pt x="6" y="1"/>
                    </a:cubicBezTo>
                    <a:cubicBezTo>
                      <a:pt x="6" y="1"/>
                      <a:pt x="6" y="2"/>
                      <a:pt x="6" y="3"/>
                    </a:cubicBezTo>
                    <a:cubicBezTo>
                      <a:pt x="5" y="2"/>
                      <a:pt x="5" y="0"/>
                      <a:pt x="5" y="0"/>
                    </a:cubicBezTo>
                    <a:cubicBezTo>
                      <a:pt x="5" y="0"/>
                      <a:pt x="5" y="0"/>
                      <a:pt x="5" y="0"/>
                    </a:cubicBezTo>
                    <a:cubicBezTo>
                      <a:pt x="5" y="0"/>
                      <a:pt x="5" y="0"/>
                      <a:pt x="5" y="0"/>
                    </a:cubicBezTo>
                    <a:cubicBezTo>
                      <a:pt x="5" y="0"/>
                      <a:pt x="4" y="0"/>
                      <a:pt x="4" y="0"/>
                    </a:cubicBezTo>
                    <a:cubicBezTo>
                      <a:pt x="3" y="0"/>
                      <a:pt x="2" y="0"/>
                      <a:pt x="2" y="1"/>
                    </a:cubicBezTo>
                    <a:cubicBezTo>
                      <a:pt x="1" y="1"/>
                      <a:pt x="0" y="3"/>
                      <a:pt x="0" y="7"/>
                    </a:cubicBezTo>
                    <a:cubicBezTo>
                      <a:pt x="0" y="9"/>
                      <a:pt x="0" y="12"/>
                      <a:pt x="0" y="12"/>
                    </a:cubicBezTo>
                    <a:cubicBezTo>
                      <a:pt x="0" y="13"/>
                      <a:pt x="0" y="13"/>
                      <a:pt x="1"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45" name="Freeform 75"/>
              <p:cNvSpPr>
                <a:spLocks/>
              </p:cNvSpPr>
              <p:nvPr/>
            </p:nvSpPr>
            <p:spPr bwMode="auto">
              <a:xfrm>
                <a:off x="3785" y="2115"/>
                <a:ext cx="18" cy="18"/>
              </a:xfrm>
              <a:custGeom>
                <a:avLst/>
                <a:gdLst>
                  <a:gd name="T0" fmla="*/ 1 w 7"/>
                  <a:gd name="T1" fmla="*/ 5 h 7"/>
                  <a:gd name="T2" fmla="*/ 4 w 7"/>
                  <a:gd name="T3" fmla="*/ 7 h 7"/>
                  <a:gd name="T4" fmla="*/ 6 w 7"/>
                  <a:gd name="T5" fmla="*/ 4 h 7"/>
                  <a:gd name="T6" fmla="*/ 7 w 7"/>
                  <a:gd name="T7" fmla="*/ 3 h 7"/>
                  <a:gd name="T8" fmla="*/ 7 w 7"/>
                  <a:gd name="T9" fmla="*/ 3 h 7"/>
                  <a:gd name="T10" fmla="*/ 4 w 7"/>
                  <a:gd name="T11" fmla="*/ 0 h 7"/>
                  <a:gd name="T12" fmla="*/ 1 w 7"/>
                  <a:gd name="T13" fmla="*/ 3 h 7"/>
                  <a:gd name="T14" fmla="*/ 0 w 7"/>
                  <a:gd name="T15" fmla="*/ 3 h 7"/>
                  <a:gd name="T16" fmla="*/ 1 w 7"/>
                  <a:gd name="T17" fmla="*/ 5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 h="7">
                    <a:moveTo>
                      <a:pt x="1" y="5"/>
                    </a:moveTo>
                    <a:cubicBezTo>
                      <a:pt x="1" y="6"/>
                      <a:pt x="2" y="7"/>
                      <a:pt x="4" y="7"/>
                    </a:cubicBezTo>
                    <a:cubicBezTo>
                      <a:pt x="5" y="7"/>
                      <a:pt x="6" y="6"/>
                      <a:pt x="6" y="4"/>
                    </a:cubicBezTo>
                    <a:cubicBezTo>
                      <a:pt x="7" y="4"/>
                      <a:pt x="7" y="4"/>
                      <a:pt x="7" y="3"/>
                    </a:cubicBezTo>
                    <a:cubicBezTo>
                      <a:pt x="7" y="3"/>
                      <a:pt x="7" y="3"/>
                      <a:pt x="7" y="3"/>
                    </a:cubicBezTo>
                    <a:cubicBezTo>
                      <a:pt x="7" y="1"/>
                      <a:pt x="5" y="0"/>
                      <a:pt x="4" y="0"/>
                    </a:cubicBezTo>
                    <a:cubicBezTo>
                      <a:pt x="2" y="0"/>
                      <a:pt x="1" y="1"/>
                      <a:pt x="1" y="3"/>
                    </a:cubicBezTo>
                    <a:cubicBezTo>
                      <a:pt x="1" y="3"/>
                      <a:pt x="0" y="3"/>
                      <a:pt x="0" y="3"/>
                    </a:cubicBezTo>
                    <a:cubicBezTo>
                      <a:pt x="0" y="4"/>
                      <a:pt x="1" y="4"/>
                      <a:pt x="1"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sp>
        <p:nvSpPr>
          <p:cNvPr id="53" name="文本框 63"/>
          <p:cNvSpPr txBox="1"/>
          <p:nvPr/>
        </p:nvSpPr>
        <p:spPr>
          <a:xfrm>
            <a:off x="4222294" y="1266290"/>
            <a:ext cx="974420" cy="248209"/>
          </a:xfrm>
          <a:prstGeom prst="rect">
            <a:avLst/>
          </a:prstGeom>
          <a:noFill/>
        </p:spPr>
        <p:txBody>
          <a:bodyPr wrap="square" rtlCol="0">
            <a:spAutoFit/>
          </a:bodyPr>
          <a:lstStyle/>
          <a:p>
            <a:r>
              <a:rPr lang="zh-CN" altLang="en-US" sz="1013" dirty="0">
                <a:solidFill>
                  <a:srgbClr val="FFB850"/>
                </a:solidFill>
                <a:latin typeface="微软雅黑" panose="020B0503020204020204" pitchFamily="34" charset="-122"/>
                <a:ea typeface="微软雅黑" panose="020B0503020204020204" pitchFamily="34" charset="-122"/>
              </a:rPr>
              <a:t>添加标题</a:t>
            </a:r>
          </a:p>
        </p:txBody>
      </p:sp>
      <p:sp>
        <p:nvSpPr>
          <p:cNvPr id="54" name="文本框 73"/>
          <p:cNvSpPr txBox="1"/>
          <p:nvPr/>
        </p:nvSpPr>
        <p:spPr>
          <a:xfrm>
            <a:off x="4222294" y="3318772"/>
            <a:ext cx="974420" cy="248209"/>
          </a:xfrm>
          <a:prstGeom prst="rect">
            <a:avLst/>
          </a:prstGeom>
          <a:noFill/>
        </p:spPr>
        <p:txBody>
          <a:bodyPr wrap="square" rtlCol="0">
            <a:spAutoFit/>
          </a:bodyPr>
          <a:lstStyle/>
          <a:p>
            <a:r>
              <a:rPr lang="zh-CN" altLang="en-US" sz="1013" dirty="0">
                <a:solidFill>
                  <a:srgbClr val="01ACBE"/>
                </a:solidFill>
                <a:latin typeface="微软雅黑" panose="020B0503020204020204" pitchFamily="34" charset="-122"/>
                <a:ea typeface="微软雅黑" panose="020B0503020204020204" pitchFamily="34" charset="-122"/>
              </a:rPr>
              <a:t>添加标题</a:t>
            </a:r>
          </a:p>
        </p:txBody>
      </p:sp>
      <p:sp>
        <p:nvSpPr>
          <p:cNvPr id="55" name="文本框 75"/>
          <p:cNvSpPr txBox="1"/>
          <p:nvPr/>
        </p:nvSpPr>
        <p:spPr>
          <a:xfrm>
            <a:off x="6676323" y="1266290"/>
            <a:ext cx="974420" cy="248209"/>
          </a:xfrm>
          <a:prstGeom prst="rect">
            <a:avLst/>
          </a:prstGeom>
          <a:noFill/>
        </p:spPr>
        <p:txBody>
          <a:bodyPr wrap="square" rtlCol="0">
            <a:spAutoFit/>
          </a:bodyPr>
          <a:lstStyle/>
          <a:p>
            <a:r>
              <a:rPr lang="zh-CN" altLang="en-US" sz="1013" dirty="0">
                <a:solidFill>
                  <a:srgbClr val="E87071"/>
                </a:solidFill>
                <a:latin typeface="微软雅黑" panose="020B0503020204020204" pitchFamily="34" charset="-122"/>
                <a:ea typeface="微软雅黑" panose="020B0503020204020204" pitchFamily="34" charset="-122"/>
              </a:rPr>
              <a:t>添加标题</a:t>
            </a:r>
          </a:p>
        </p:txBody>
      </p:sp>
      <p:sp>
        <p:nvSpPr>
          <p:cNvPr id="56" name="文本框 77"/>
          <p:cNvSpPr txBox="1"/>
          <p:nvPr/>
        </p:nvSpPr>
        <p:spPr>
          <a:xfrm>
            <a:off x="6676323" y="3318772"/>
            <a:ext cx="974420" cy="248209"/>
          </a:xfrm>
          <a:prstGeom prst="rect">
            <a:avLst/>
          </a:prstGeom>
          <a:noFill/>
        </p:spPr>
        <p:txBody>
          <a:bodyPr wrap="square" rtlCol="0">
            <a:spAutoFit/>
          </a:bodyPr>
          <a:lstStyle/>
          <a:p>
            <a:r>
              <a:rPr lang="zh-CN" altLang="en-US" sz="1013" dirty="0">
                <a:solidFill>
                  <a:srgbClr val="663A77"/>
                </a:solidFill>
                <a:latin typeface="微软雅黑" panose="020B0503020204020204" pitchFamily="34" charset="-122"/>
                <a:ea typeface="微软雅黑" panose="020B0503020204020204" pitchFamily="34" charset="-122"/>
              </a:rPr>
              <a:t>添加标题</a:t>
            </a:r>
          </a:p>
        </p:txBody>
      </p:sp>
      <p:sp>
        <p:nvSpPr>
          <p:cNvPr id="57" name="文本框 79"/>
          <p:cNvSpPr txBox="1"/>
          <p:nvPr/>
        </p:nvSpPr>
        <p:spPr>
          <a:xfrm>
            <a:off x="954340" y="1869835"/>
            <a:ext cx="2011781" cy="369332"/>
          </a:xfrm>
          <a:prstGeom prst="rect">
            <a:avLst/>
          </a:prstGeom>
          <a:noFill/>
        </p:spPr>
        <p:txBody>
          <a:bodyPr wrap="square" rtlCol="0">
            <a:spAutoFit/>
          </a:bodyPr>
          <a:lstStyle/>
          <a:p>
            <a:r>
              <a:rPr lang="zh-CN" altLang="en-US" sz="1800" dirty="0">
                <a:solidFill>
                  <a:srgbClr val="01ACBE"/>
                </a:solidFill>
                <a:latin typeface="微软雅黑" panose="020B0503020204020204" pitchFamily="34" charset="-122"/>
                <a:ea typeface="微软雅黑" panose="020B0503020204020204" pitchFamily="34" charset="-122"/>
              </a:rPr>
              <a:t>在此添加标题</a:t>
            </a:r>
          </a:p>
        </p:txBody>
      </p:sp>
      <p:sp>
        <p:nvSpPr>
          <p:cNvPr id="58" name="文本框 113"/>
          <p:cNvSpPr txBox="1"/>
          <p:nvPr/>
        </p:nvSpPr>
        <p:spPr>
          <a:xfrm>
            <a:off x="4202839" y="1588264"/>
            <a:ext cx="1058888" cy="507831"/>
          </a:xfrm>
          <a:prstGeom prst="rect">
            <a:avLst/>
          </a:prstGeom>
          <a:noFill/>
        </p:spPr>
        <p:txBody>
          <a:bodyPr wrap="square" rtlCol="0">
            <a:spAutoFit/>
          </a:bodyPr>
          <a:lstStyle/>
          <a:p>
            <a:pPr algn="just">
              <a:lnSpc>
                <a:spcPct val="12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a:t>
            </a:r>
          </a:p>
        </p:txBody>
      </p:sp>
      <p:sp>
        <p:nvSpPr>
          <p:cNvPr id="59" name="文本框 113"/>
          <p:cNvSpPr txBox="1"/>
          <p:nvPr/>
        </p:nvSpPr>
        <p:spPr>
          <a:xfrm>
            <a:off x="4242613" y="3663509"/>
            <a:ext cx="1058888" cy="507831"/>
          </a:xfrm>
          <a:prstGeom prst="rect">
            <a:avLst/>
          </a:prstGeom>
          <a:noFill/>
        </p:spPr>
        <p:txBody>
          <a:bodyPr wrap="square" rtlCol="0">
            <a:spAutoFit/>
          </a:bodyPr>
          <a:lstStyle/>
          <a:p>
            <a:pPr algn="just">
              <a:lnSpc>
                <a:spcPct val="12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a:t>
            </a:r>
          </a:p>
        </p:txBody>
      </p:sp>
      <p:sp>
        <p:nvSpPr>
          <p:cNvPr id="60" name="文本框 113"/>
          <p:cNvSpPr txBox="1"/>
          <p:nvPr/>
        </p:nvSpPr>
        <p:spPr>
          <a:xfrm>
            <a:off x="6678508" y="1612906"/>
            <a:ext cx="1058888" cy="507831"/>
          </a:xfrm>
          <a:prstGeom prst="rect">
            <a:avLst/>
          </a:prstGeom>
          <a:noFill/>
        </p:spPr>
        <p:txBody>
          <a:bodyPr wrap="square" rtlCol="0">
            <a:spAutoFit/>
          </a:bodyPr>
          <a:lstStyle/>
          <a:p>
            <a:pPr algn="just">
              <a:lnSpc>
                <a:spcPct val="12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a:t>
            </a:r>
          </a:p>
        </p:txBody>
      </p:sp>
      <p:sp>
        <p:nvSpPr>
          <p:cNvPr id="61" name="文本框 113"/>
          <p:cNvSpPr txBox="1"/>
          <p:nvPr/>
        </p:nvSpPr>
        <p:spPr>
          <a:xfrm>
            <a:off x="6678508" y="3651621"/>
            <a:ext cx="1058888" cy="507831"/>
          </a:xfrm>
          <a:prstGeom prst="rect">
            <a:avLst/>
          </a:prstGeom>
          <a:noFill/>
        </p:spPr>
        <p:txBody>
          <a:bodyPr wrap="square" rtlCol="0">
            <a:spAutoFit/>
          </a:bodyPr>
          <a:lstStyle/>
          <a:p>
            <a:pPr algn="just">
              <a:lnSpc>
                <a:spcPct val="12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a:t>
            </a:r>
          </a:p>
        </p:txBody>
      </p:sp>
      <p:sp>
        <p:nvSpPr>
          <p:cNvPr id="62" name="文本框 113"/>
          <p:cNvSpPr txBox="1"/>
          <p:nvPr/>
        </p:nvSpPr>
        <p:spPr>
          <a:xfrm>
            <a:off x="953127" y="2253099"/>
            <a:ext cx="1998482" cy="1754326"/>
          </a:xfrm>
          <a:prstGeom prst="rect">
            <a:avLst/>
          </a:prstGeom>
          <a:noFill/>
        </p:spPr>
        <p:txBody>
          <a:bodyPr wrap="square" rtlCol="0">
            <a:spAutoFit/>
          </a:bodyPr>
          <a:lstStyle/>
          <a:p>
            <a:pPr algn="just">
              <a:lnSpc>
                <a:spcPct val="150000"/>
              </a:lnSpc>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单击添加详细文字说明，或复制文本黏贴自此右键只保留文字单击添加详细文字说明，或复制文本黏贴自此右键只保留文字</a:t>
            </a:r>
          </a:p>
          <a:p>
            <a:pPr algn="just">
              <a:lnSpc>
                <a:spcPct val="150000"/>
              </a:lnSpc>
            </a:pPr>
            <a:endPar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678974924"/>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0-#ppt_w/2"/>
                                          </p:val>
                                        </p:tav>
                                        <p:tav tm="100000">
                                          <p:val>
                                            <p:strVal val="#ppt_x"/>
                                          </p:val>
                                        </p:tav>
                                      </p:tavLst>
                                    </p:anim>
                                    <p:anim calcmode="lin" valueType="num">
                                      <p:cBhvr additive="base">
                                        <p:cTn id="8" dur="500" fill="hold"/>
                                        <p:tgtEl>
                                          <p:spTgt spid="10"/>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14"/>
                                        </p:tgtEl>
                                        <p:attrNameLst>
                                          <p:attrName>style.visibility</p:attrName>
                                        </p:attrNameLst>
                                      </p:cBhvr>
                                      <p:to>
                                        <p:strVal val="visible"/>
                                      </p:to>
                                    </p:set>
                                    <p:anim calcmode="lin" valueType="num">
                                      <p:cBhvr additive="base">
                                        <p:cTn id="12" dur="500" fill="hold"/>
                                        <p:tgtEl>
                                          <p:spTgt spid="14"/>
                                        </p:tgtEl>
                                        <p:attrNameLst>
                                          <p:attrName>ppt_x</p:attrName>
                                        </p:attrNameLst>
                                      </p:cBhvr>
                                      <p:tavLst>
                                        <p:tav tm="0">
                                          <p:val>
                                            <p:strVal val="0-#ppt_w/2"/>
                                          </p:val>
                                        </p:tav>
                                        <p:tav tm="100000">
                                          <p:val>
                                            <p:strVal val="#ppt_x"/>
                                          </p:val>
                                        </p:tav>
                                      </p:tavLst>
                                    </p:anim>
                                    <p:anim calcmode="lin" valueType="num">
                                      <p:cBhvr additive="base">
                                        <p:cTn id="13" dur="500" fill="hold"/>
                                        <p:tgtEl>
                                          <p:spTgt spid="14"/>
                                        </p:tgtEl>
                                        <p:attrNameLst>
                                          <p:attrName>ppt_y</p:attrName>
                                        </p:attrNameLst>
                                      </p:cBhvr>
                                      <p:tavLst>
                                        <p:tav tm="0">
                                          <p:val>
                                            <p:strVal val="#ppt_y"/>
                                          </p:val>
                                        </p:tav>
                                        <p:tav tm="100000">
                                          <p:val>
                                            <p:strVal val="#ppt_y"/>
                                          </p:val>
                                        </p:tav>
                                      </p:tavLst>
                                    </p:anim>
                                  </p:childTnLst>
                                </p:cTn>
                              </p:par>
                              <p:par>
                                <p:cTn id="14" presetID="22" presetClass="entr" presetSubtype="8" fill="hold" nodeType="withEffect">
                                  <p:stCondLst>
                                    <p:cond delay="250"/>
                                  </p:stCondLst>
                                  <p:childTnLst>
                                    <p:set>
                                      <p:cBhvr>
                                        <p:cTn id="15" dur="1" fill="hold">
                                          <p:stCondLst>
                                            <p:cond delay="0"/>
                                          </p:stCondLst>
                                        </p:cTn>
                                        <p:tgtEl>
                                          <p:spTgt spid="15"/>
                                        </p:tgtEl>
                                        <p:attrNameLst>
                                          <p:attrName>style.visibility</p:attrName>
                                        </p:attrNameLst>
                                      </p:cBhvr>
                                      <p:to>
                                        <p:strVal val="visible"/>
                                      </p:to>
                                    </p:set>
                                    <p:animEffect transition="in" filter="wipe(left)">
                                      <p:cBhvr>
                                        <p:cTn id="16" dur="500"/>
                                        <p:tgtEl>
                                          <p:spTgt spid="15"/>
                                        </p:tgtEl>
                                      </p:cBhvr>
                                    </p:animEffect>
                                  </p:childTnLst>
                                </p:cTn>
                              </p:par>
                            </p:childTnLst>
                          </p:cTn>
                        </p:par>
                        <p:par>
                          <p:cTn id="17" fill="hold">
                            <p:stCondLst>
                              <p:cond delay="1250"/>
                            </p:stCondLst>
                            <p:childTnLst>
                              <p:par>
                                <p:cTn id="18" presetID="2" presetClass="entr" presetSubtype="8" fill="hold" nodeType="afterEffect">
                                  <p:stCondLst>
                                    <p:cond delay="0"/>
                                  </p:stCondLst>
                                  <p:childTnLst>
                                    <p:set>
                                      <p:cBhvr>
                                        <p:cTn id="19" dur="1" fill="hold">
                                          <p:stCondLst>
                                            <p:cond delay="0"/>
                                          </p:stCondLst>
                                        </p:cTn>
                                        <p:tgtEl>
                                          <p:spTgt spid="32"/>
                                        </p:tgtEl>
                                        <p:attrNameLst>
                                          <p:attrName>style.visibility</p:attrName>
                                        </p:attrNameLst>
                                      </p:cBhvr>
                                      <p:to>
                                        <p:strVal val="visible"/>
                                      </p:to>
                                    </p:set>
                                    <p:anim calcmode="lin" valueType="num">
                                      <p:cBhvr additive="base">
                                        <p:cTn id="20" dur="500" fill="hold"/>
                                        <p:tgtEl>
                                          <p:spTgt spid="32"/>
                                        </p:tgtEl>
                                        <p:attrNameLst>
                                          <p:attrName>ppt_x</p:attrName>
                                        </p:attrNameLst>
                                      </p:cBhvr>
                                      <p:tavLst>
                                        <p:tav tm="0">
                                          <p:val>
                                            <p:strVal val="0-#ppt_w/2"/>
                                          </p:val>
                                        </p:tav>
                                        <p:tav tm="100000">
                                          <p:val>
                                            <p:strVal val="#ppt_x"/>
                                          </p:val>
                                        </p:tav>
                                      </p:tavLst>
                                    </p:anim>
                                    <p:anim calcmode="lin" valueType="num">
                                      <p:cBhvr additive="base">
                                        <p:cTn id="21" dur="500" fill="hold"/>
                                        <p:tgtEl>
                                          <p:spTgt spid="32"/>
                                        </p:tgtEl>
                                        <p:attrNameLst>
                                          <p:attrName>ppt_y</p:attrName>
                                        </p:attrNameLst>
                                      </p:cBhvr>
                                      <p:tavLst>
                                        <p:tav tm="0">
                                          <p:val>
                                            <p:strVal val="#ppt_y"/>
                                          </p:val>
                                        </p:tav>
                                        <p:tav tm="100000">
                                          <p:val>
                                            <p:strVal val="#ppt_y"/>
                                          </p:val>
                                        </p:tav>
                                      </p:tavLst>
                                    </p:anim>
                                  </p:childTnLst>
                                </p:cTn>
                              </p:par>
                            </p:childTnLst>
                          </p:cTn>
                        </p:par>
                        <p:par>
                          <p:cTn id="22" fill="hold">
                            <p:stCondLst>
                              <p:cond delay="1750"/>
                            </p:stCondLst>
                            <p:childTnLst>
                              <p:par>
                                <p:cTn id="23" presetID="2" presetClass="entr" presetSubtype="1" fill="hold" nodeType="afterEffect">
                                  <p:stCondLst>
                                    <p:cond delay="0"/>
                                  </p:stCondLst>
                                  <p:childTnLst>
                                    <p:set>
                                      <p:cBhvr>
                                        <p:cTn id="24" dur="1" fill="hold">
                                          <p:stCondLst>
                                            <p:cond delay="0"/>
                                          </p:stCondLst>
                                        </p:cTn>
                                        <p:tgtEl>
                                          <p:spTgt spid="8"/>
                                        </p:tgtEl>
                                        <p:attrNameLst>
                                          <p:attrName>style.visibility</p:attrName>
                                        </p:attrNameLst>
                                      </p:cBhvr>
                                      <p:to>
                                        <p:strVal val="visible"/>
                                      </p:to>
                                    </p:set>
                                    <p:anim calcmode="lin" valueType="num">
                                      <p:cBhvr additive="base">
                                        <p:cTn id="25" dur="500" fill="hold"/>
                                        <p:tgtEl>
                                          <p:spTgt spid="8"/>
                                        </p:tgtEl>
                                        <p:attrNameLst>
                                          <p:attrName>ppt_x</p:attrName>
                                        </p:attrNameLst>
                                      </p:cBhvr>
                                      <p:tavLst>
                                        <p:tav tm="0">
                                          <p:val>
                                            <p:strVal val="#ppt_x"/>
                                          </p:val>
                                        </p:tav>
                                        <p:tav tm="100000">
                                          <p:val>
                                            <p:strVal val="#ppt_x"/>
                                          </p:val>
                                        </p:tav>
                                      </p:tavLst>
                                    </p:anim>
                                    <p:anim calcmode="lin" valueType="num">
                                      <p:cBhvr additive="base">
                                        <p:cTn id="26" dur="500" fill="hold"/>
                                        <p:tgtEl>
                                          <p:spTgt spid="8"/>
                                        </p:tgtEl>
                                        <p:attrNameLst>
                                          <p:attrName>ppt_y</p:attrName>
                                        </p:attrNameLst>
                                      </p:cBhvr>
                                      <p:tavLst>
                                        <p:tav tm="0">
                                          <p:val>
                                            <p:strVal val="0-#ppt_h/2"/>
                                          </p:val>
                                        </p:tav>
                                        <p:tav tm="100000">
                                          <p:val>
                                            <p:strVal val="#ppt_y"/>
                                          </p:val>
                                        </p:tav>
                                      </p:tavLst>
                                    </p:anim>
                                  </p:childTnLst>
                                </p:cTn>
                              </p:par>
                            </p:childTnLst>
                          </p:cTn>
                        </p:par>
                        <p:par>
                          <p:cTn id="27" fill="hold">
                            <p:stCondLst>
                              <p:cond delay="2250"/>
                            </p:stCondLst>
                            <p:childTnLst>
                              <p:par>
                                <p:cTn id="28" presetID="41" presetClass="entr" presetSubtype="0" fill="hold" grpId="0" nodeType="afterEffect">
                                  <p:stCondLst>
                                    <p:cond delay="0"/>
                                  </p:stCondLst>
                                  <p:iterate type="lt">
                                    <p:tmPct val="10000"/>
                                  </p:iterate>
                                  <p:childTnLst>
                                    <p:set>
                                      <p:cBhvr>
                                        <p:cTn id="29" dur="1" fill="hold">
                                          <p:stCondLst>
                                            <p:cond delay="0"/>
                                          </p:stCondLst>
                                        </p:cTn>
                                        <p:tgtEl>
                                          <p:spTgt spid="57"/>
                                        </p:tgtEl>
                                        <p:attrNameLst>
                                          <p:attrName>style.visibility</p:attrName>
                                        </p:attrNameLst>
                                      </p:cBhvr>
                                      <p:to>
                                        <p:strVal val="visible"/>
                                      </p:to>
                                    </p:set>
                                    <p:anim calcmode="lin" valueType="num">
                                      <p:cBhvr>
                                        <p:cTn id="30" dur="500" fill="hold"/>
                                        <p:tgtEl>
                                          <p:spTgt spid="57"/>
                                        </p:tgtEl>
                                        <p:attrNameLst>
                                          <p:attrName>ppt_x</p:attrName>
                                        </p:attrNameLst>
                                      </p:cBhvr>
                                      <p:tavLst>
                                        <p:tav tm="0">
                                          <p:val>
                                            <p:strVal val="#ppt_x"/>
                                          </p:val>
                                        </p:tav>
                                        <p:tav tm="50000">
                                          <p:val>
                                            <p:strVal val="#ppt_x+.1"/>
                                          </p:val>
                                        </p:tav>
                                        <p:tav tm="100000">
                                          <p:val>
                                            <p:strVal val="#ppt_x"/>
                                          </p:val>
                                        </p:tav>
                                      </p:tavLst>
                                    </p:anim>
                                    <p:anim calcmode="lin" valueType="num">
                                      <p:cBhvr>
                                        <p:cTn id="31" dur="500" fill="hold"/>
                                        <p:tgtEl>
                                          <p:spTgt spid="57"/>
                                        </p:tgtEl>
                                        <p:attrNameLst>
                                          <p:attrName>ppt_y</p:attrName>
                                        </p:attrNameLst>
                                      </p:cBhvr>
                                      <p:tavLst>
                                        <p:tav tm="0">
                                          <p:val>
                                            <p:strVal val="#ppt_y"/>
                                          </p:val>
                                        </p:tav>
                                        <p:tav tm="100000">
                                          <p:val>
                                            <p:strVal val="#ppt_y"/>
                                          </p:val>
                                        </p:tav>
                                      </p:tavLst>
                                    </p:anim>
                                    <p:anim calcmode="lin" valueType="num">
                                      <p:cBhvr>
                                        <p:cTn id="32" dur="500" fill="hold"/>
                                        <p:tgtEl>
                                          <p:spTgt spid="57"/>
                                        </p:tgtEl>
                                        <p:attrNameLst>
                                          <p:attrName>ppt_h</p:attrName>
                                        </p:attrNameLst>
                                      </p:cBhvr>
                                      <p:tavLst>
                                        <p:tav tm="0">
                                          <p:val>
                                            <p:strVal val="#ppt_h/10"/>
                                          </p:val>
                                        </p:tav>
                                        <p:tav tm="50000">
                                          <p:val>
                                            <p:strVal val="#ppt_h+.01"/>
                                          </p:val>
                                        </p:tav>
                                        <p:tav tm="100000">
                                          <p:val>
                                            <p:strVal val="#ppt_h"/>
                                          </p:val>
                                        </p:tav>
                                      </p:tavLst>
                                    </p:anim>
                                    <p:anim calcmode="lin" valueType="num">
                                      <p:cBhvr>
                                        <p:cTn id="33" dur="500" fill="hold"/>
                                        <p:tgtEl>
                                          <p:spTgt spid="57"/>
                                        </p:tgtEl>
                                        <p:attrNameLst>
                                          <p:attrName>ppt_w</p:attrName>
                                        </p:attrNameLst>
                                      </p:cBhvr>
                                      <p:tavLst>
                                        <p:tav tm="0">
                                          <p:val>
                                            <p:strVal val="#ppt_w/10"/>
                                          </p:val>
                                        </p:tav>
                                        <p:tav tm="50000">
                                          <p:val>
                                            <p:strVal val="#ppt_w+.01"/>
                                          </p:val>
                                        </p:tav>
                                        <p:tav tm="100000">
                                          <p:val>
                                            <p:strVal val="#ppt_w"/>
                                          </p:val>
                                        </p:tav>
                                      </p:tavLst>
                                    </p:anim>
                                    <p:animEffect transition="in" filter="fade">
                                      <p:cBhvr>
                                        <p:cTn id="34" dur="500" tmFilter="0,0; .5, 1; 1, 1"/>
                                        <p:tgtEl>
                                          <p:spTgt spid="57"/>
                                        </p:tgtEl>
                                      </p:cBhvr>
                                    </p:animEffect>
                                  </p:childTnLst>
                                </p:cTn>
                              </p:par>
                            </p:childTnLst>
                          </p:cTn>
                        </p:par>
                        <p:par>
                          <p:cTn id="35" fill="hold">
                            <p:stCondLst>
                              <p:cond delay="3000"/>
                            </p:stCondLst>
                            <p:childTnLst>
                              <p:par>
                                <p:cTn id="36" presetID="41" presetClass="entr" presetSubtype="0" fill="hold" grpId="0" nodeType="afterEffect">
                                  <p:stCondLst>
                                    <p:cond delay="0"/>
                                  </p:stCondLst>
                                  <p:iterate type="lt">
                                    <p:tmPct val="10000"/>
                                  </p:iterate>
                                  <p:childTnLst>
                                    <p:set>
                                      <p:cBhvr>
                                        <p:cTn id="37" dur="1" fill="hold">
                                          <p:stCondLst>
                                            <p:cond delay="0"/>
                                          </p:stCondLst>
                                        </p:cTn>
                                        <p:tgtEl>
                                          <p:spTgt spid="62"/>
                                        </p:tgtEl>
                                        <p:attrNameLst>
                                          <p:attrName>style.visibility</p:attrName>
                                        </p:attrNameLst>
                                      </p:cBhvr>
                                      <p:to>
                                        <p:strVal val="visible"/>
                                      </p:to>
                                    </p:set>
                                    <p:anim calcmode="lin" valueType="num">
                                      <p:cBhvr>
                                        <p:cTn id="38" dur="500" fill="hold"/>
                                        <p:tgtEl>
                                          <p:spTgt spid="62"/>
                                        </p:tgtEl>
                                        <p:attrNameLst>
                                          <p:attrName>ppt_x</p:attrName>
                                        </p:attrNameLst>
                                      </p:cBhvr>
                                      <p:tavLst>
                                        <p:tav tm="0">
                                          <p:val>
                                            <p:strVal val="#ppt_x"/>
                                          </p:val>
                                        </p:tav>
                                        <p:tav tm="50000">
                                          <p:val>
                                            <p:strVal val="#ppt_x+.1"/>
                                          </p:val>
                                        </p:tav>
                                        <p:tav tm="100000">
                                          <p:val>
                                            <p:strVal val="#ppt_x"/>
                                          </p:val>
                                        </p:tav>
                                      </p:tavLst>
                                    </p:anim>
                                    <p:anim calcmode="lin" valueType="num">
                                      <p:cBhvr>
                                        <p:cTn id="39" dur="500" fill="hold"/>
                                        <p:tgtEl>
                                          <p:spTgt spid="62"/>
                                        </p:tgtEl>
                                        <p:attrNameLst>
                                          <p:attrName>ppt_y</p:attrName>
                                        </p:attrNameLst>
                                      </p:cBhvr>
                                      <p:tavLst>
                                        <p:tav tm="0">
                                          <p:val>
                                            <p:strVal val="#ppt_y"/>
                                          </p:val>
                                        </p:tav>
                                        <p:tav tm="100000">
                                          <p:val>
                                            <p:strVal val="#ppt_y"/>
                                          </p:val>
                                        </p:tav>
                                      </p:tavLst>
                                    </p:anim>
                                    <p:anim calcmode="lin" valueType="num">
                                      <p:cBhvr>
                                        <p:cTn id="40" dur="500" fill="hold"/>
                                        <p:tgtEl>
                                          <p:spTgt spid="62"/>
                                        </p:tgtEl>
                                        <p:attrNameLst>
                                          <p:attrName>ppt_h</p:attrName>
                                        </p:attrNameLst>
                                      </p:cBhvr>
                                      <p:tavLst>
                                        <p:tav tm="0">
                                          <p:val>
                                            <p:strVal val="#ppt_h/10"/>
                                          </p:val>
                                        </p:tav>
                                        <p:tav tm="50000">
                                          <p:val>
                                            <p:strVal val="#ppt_h+.01"/>
                                          </p:val>
                                        </p:tav>
                                        <p:tav tm="100000">
                                          <p:val>
                                            <p:strVal val="#ppt_h"/>
                                          </p:val>
                                        </p:tav>
                                      </p:tavLst>
                                    </p:anim>
                                    <p:anim calcmode="lin" valueType="num">
                                      <p:cBhvr>
                                        <p:cTn id="41" dur="500" fill="hold"/>
                                        <p:tgtEl>
                                          <p:spTgt spid="62"/>
                                        </p:tgtEl>
                                        <p:attrNameLst>
                                          <p:attrName>ppt_w</p:attrName>
                                        </p:attrNameLst>
                                      </p:cBhvr>
                                      <p:tavLst>
                                        <p:tav tm="0">
                                          <p:val>
                                            <p:strVal val="#ppt_w/10"/>
                                          </p:val>
                                        </p:tav>
                                        <p:tav tm="50000">
                                          <p:val>
                                            <p:strVal val="#ppt_w+.01"/>
                                          </p:val>
                                        </p:tav>
                                        <p:tav tm="100000">
                                          <p:val>
                                            <p:strVal val="#ppt_w"/>
                                          </p:val>
                                        </p:tav>
                                      </p:tavLst>
                                    </p:anim>
                                    <p:animEffect transition="in" filter="fade">
                                      <p:cBhvr>
                                        <p:cTn id="42" dur="500" tmFilter="0,0; .5, 1; 1, 1"/>
                                        <p:tgtEl>
                                          <p:spTgt spid="62"/>
                                        </p:tgtEl>
                                      </p:cBhvr>
                                    </p:animEffect>
                                  </p:childTnLst>
                                </p:cTn>
                              </p:par>
                            </p:childTnLst>
                          </p:cTn>
                        </p:par>
                        <p:par>
                          <p:cTn id="43" fill="hold">
                            <p:stCondLst>
                              <p:cond delay="6150"/>
                            </p:stCondLst>
                            <p:childTnLst>
                              <p:par>
                                <p:cTn id="44" presetID="8" presetClass="emph" presetSubtype="0" fill="hold" nodeType="afterEffect">
                                  <p:stCondLst>
                                    <p:cond delay="0"/>
                                  </p:stCondLst>
                                  <p:childTnLst>
                                    <p:animRot by="21600000">
                                      <p:cBhvr>
                                        <p:cTn id="45" dur="2000" fill="hold"/>
                                        <p:tgtEl>
                                          <p:spTgt spid="32"/>
                                        </p:tgtEl>
                                        <p:attrNameLst>
                                          <p:attrName>r</p:attrName>
                                        </p:attrNameLst>
                                      </p:cBhvr>
                                    </p:animRot>
                                  </p:childTnLst>
                                </p:cTn>
                              </p:par>
                              <p:par>
                                <p:cTn id="46" presetID="8" presetClass="emph" presetSubtype="0" fill="hold" nodeType="withEffect">
                                  <p:stCondLst>
                                    <p:cond delay="0"/>
                                  </p:stCondLst>
                                  <p:childTnLst>
                                    <p:animRot by="-21600000">
                                      <p:cBhvr>
                                        <p:cTn id="47" dur="2000" fill="hold"/>
                                        <p:tgtEl>
                                          <p:spTgt spid="8"/>
                                        </p:tgtEl>
                                        <p:attrNameLst>
                                          <p:attrName>r</p:attrName>
                                        </p:attrNameLst>
                                      </p:cBhvr>
                                    </p:animRot>
                                  </p:childTnLst>
                                </p:cTn>
                              </p:par>
                            </p:childTnLst>
                          </p:cTn>
                        </p:par>
                        <p:par>
                          <p:cTn id="48" fill="hold">
                            <p:stCondLst>
                              <p:cond delay="8150"/>
                            </p:stCondLst>
                            <p:childTnLst>
                              <p:par>
                                <p:cTn id="49" presetID="22" presetClass="entr" presetSubtype="8" fill="hold" grpId="0" nodeType="afterEffect">
                                  <p:stCondLst>
                                    <p:cond delay="0"/>
                                  </p:stCondLst>
                                  <p:childTnLst>
                                    <p:set>
                                      <p:cBhvr>
                                        <p:cTn id="50" dur="1" fill="hold">
                                          <p:stCondLst>
                                            <p:cond delay="0"/>
                                          </p:stCondLst>
                                        </p:cTn>
                                        <p:tgtEl>
                                          <p:spTgt spid="55"/>
                                        </p:tgtEl>
                                        <p:attrNameLst>
                                          <p:attrName>style.visibility</p:attrName>
                                        </p:attrNameLst>
                                      </p:cBhvr>
                                      <p:to>
                                        <p:strVal val="visible"/>
                                      </p:to>
                                    </p:set>
                                    <p:animEffect transition="in" filter="wipe(left)">
                                      <p:cBhvr>
                                        <p:cTn id="51" dur="500"/>
                                        <p:tgtEl>
                                          <p:spTgt spid="55"/>
                                        </p:tgtEl>
                                      </p:cBhvr>
                                    </p:animEffect>
                                  </p:childTnLst>
                                </p:cTn>
                              </p:par>
                              <p:par>
                                <p:cTn id="52" presetID="22" presetClass="entr" presetSubtype="8" fill="hold" grpId="0" nodeType="withEffect">
                                  <p:stCondLst>
                                    <p:cond delay="0"/>
                                  </p:stCondLst>
                                  <p:childTnLst>
                                    <p:set>
                                      <p:cBhvr>
                                        <p:cTn id="53" dur="1" fill="hold">
                                          <p:stCondLst>
                                            <p:cond delay="0"/>
                                          </p:stCondLst>
                                        </p:cTn>
                                        <p:tgtEl>
                                          <p:spTgt spid="53"/>
                                        </p:tgtEl>
                                        <p:attrNameLst>
                                          <p:attrName>style.visibility</p:attrName>
                                        </p:attrNameLst>
                                      </p:cBhvr>
                                      <p:to>
                                        <p:strVal val="visible"/>
                                      </p:to>
                                    </p:set>
                                    <p:animEffect transition="in" filter="wipe(left)">
                                      <p:cBhvr>
                                        <p:cTn id="54" dur="500"/>
                                        <p:tgtEl>
                                          <p:spTgt spid="53"/>
                                        </p:tgtEl>
                                      </p:cBhvr>
                                    </p:animEffect>
                                  </p:childTnLst>
                                </p:cTn>
                              </p:par>
                              <p:par>
                                <p:cTn id="55" presetID="22" presetClass="entr" presetSubtype="8" fill="hold" grpId="0" nodeType="withEffect">
                                  <p:stCondLst>
                                    <p:cond delay="0"/>
                                  </p:stCondLst>
                                  <p:childTnLst>
                                    <p:set>
                                      <p:cBhvr>
                                        <p:cTn id="56" dur="1" fill="hold">
                                          <p:stCondLst>
                                            <p:cond delay="0"/>
                                          </p:stCondLst>
                                        </p:cTn>
                                        <p:tgtEl>
                                          <p:spTgt spid="54"/>
                                        </p:tgtEl>
                                        <p:attrNameLst>
                                          <p:attrName>style.visibility</p:attrName>
                                        </p:attrNameLst>
                                      </p:cBhvr>
                                      <p:to>
                                        <p:strVal val="visible"/>
                                      </p:to>
                                    </p:set>
                                    <p:animEffect transition="in" filter="wipe(left)">
                                      <p:cBhvr>
                                        <p:cTn id="57" dur="500"/>
                                        <p:tgtEl>
                                          <p:spTgt spid="54"/>
                                        </p:tgtEl>
                                      </p:cBhvr>
                                    </p:animEffect>
                                  </p:childTnLst>
                                </p:cTn>
                              </p:par>
                              <p:par>
                                <p:cTn id="58" presetID="22" presetClass="entr" presetSubtype="8" fill="hold" grpId="0" nodeType="withEffect">
                                  <p:stCondLst>
                                    <p:cond delay="0"/>
                                  </p:stCondLst>
                                  <p:childTnLst>
                                    <p:set>
                                      <p:cBhvr>
                                        <p:cTn id="59" dur="1" fill="hold">
                                          <p:stCondLst>
                                            <p:cond delay="0"/>
                                          </p:stCondLst>
                                        </p:cTn>
                                        <p:tgtEl>
                                          <p:spTgt spid="56"/>
                                        </p:tgtEl>
                                        <p:attrNameLst>
                                          <p:attrName>style.visibility</p:attrName>
                                        </p:attrNameLst>
                                      </p:cBhvr>
                                      <p:to>
                                        <p:strVal val="visible"/>
                                      </p:to>
                                    </p:set>
                                    <p:animEffect transition="in" filter="wipe(left)">
                                      <p:cBhvr>
                                        <p:cTn id="60" dur="500"/>
                                        <p:tgtEl>
                                          <p:spTgt spid="56"/>
                                        </p:tgtEl>
                                      </p:cBhvr>
                                    </p:animEffect>
                                  </p:childTnLst>
                                </p:cTn>
                              </p:par>
                            </p:childTnLst>
                          </p:cTn>
                        </p:par>
                        <p:par>
                          <p:cTn id="61" fill="hold">
                            <p:stCondLst>
                              <p:cond delay="8650"/>
                            </p:stCondLst>
                            <p:childTnLst>
                              <p:par>
                                <p:cTn id="62" presetID="14" presetClass="entr" presetSubtype="10" fill="hold" grpId="0" nodeType="afterEffect">
                                  <p:stCondLst>
                                    <p:cond delay="0"/>
                                  </p:stCondLst>
                                  <p:childTnLst>
                                    <p:set>
                                      <p:cBhvr>
                                        <p:cTn id="63" dur="1" fill="hold">
                                          <p:stCondLst>
                                            <p:cond delay="0"/>
                                          </p:stCondLst>
                                        </p:cTn>
                                        <p:tgtEl>
                                          <p:spTgt spid="58"/>
                                        </p:tgtEl>
                                        <p:attrNameLst>
                                          <p:attrName>style.visibility</p:attrName>
                                        </p:attrNameLst>
                                      </p:cBhvr>
                                      <p:to>
                                        <p:strVal val="visible"/>
                                      </p:to>
                                    </p:set>
                                    <p:animEffect transition="in" filter="randombar(horizontal)">
                                      <p:cBhvr>
                                        <p:cTn id="64" dur="500"/>
                                        <p:tgtEl>
                                          <p:spTgt spid="58"/>
                                        </p:tgtEl>
                                      </p:cBhvr>
                                    </p:animEffect>
                                  </p:childTnLst>
                                </p:cTn>
                              </p:par>
                              <p:par>
                                <p:cTn id="65" presetID="14" presetClass="entr" presetSubtype="10" fill="hold" grpId="0" nodeType="withEffect">
                                  <p:stCondLst>
                                    <p:cond delay="0"/>
                                  </p:stCondLst>
                                  <p:childTnLst>
                                    <p:set>
                                      <p:cBhvr>
                                        <p:cTn id="66" dur="1" fill="hold">
                                          <p:stCondLst>
                                            <p:cond delay="0"/>
                                          </p:stCondLst>
                                        </p:cTn>
                                        <p:tgtEl>
                                          <p:spTgt spid="60"/>
                                        </p:tgtEl>
                                        <p:attrNameLst>
                                          <p:attrName>style.visibility</p:attrName>
                                        </p:attrNameLst>
                                      </p:cBhvr>
                                      <p:to>
                                        <p:strVal val="visible"/>
                                      </p:to>
                                    </p:set>
                                    <p:animEffect transition="in" filter="randombar(horizontal)">
                                      <p:cBhvr>
                                        <p:cTn id="67" dur="500"/>
                                        <p:tgtEl>
                                          <p:spTgt spid="60"/>
                                        </p:tgtEl>
                                      </p:cBhvr>
                                    </p:animEffect>
                                  </p:childTnLst>
                                </p:cTn>
                              </p:par>
                              <p:par>
                                <p:cTn id="68" presetID="14" presetClass="entr" presetSubtype="10" fill="hold" grpId="0" nodeType="withEffect">
                                  <p:stCondLst>
                                    <p:cond delay="0"/>
                                  </p:stCondLst>
                                  <p:childTnLst>
                                    <p:set>
                                      <p:cBhvr>
                                        <p:cTn id="69" dur="1" fill="hold">
                                          <p:stCondLst>
                                            <p:cond delay="0"/>
                                          </p:stCondLst>
                                        </p:cTn>
                                        <p:tgtEl>
                                          <p:spTgt spid="59"/>
                                        </p:tgtEl>
                                        <p:attrNameLst>
                                          <p:attrName>style.visibility</p:attrName>
                                        </p:attrNameLst>
                                      </p:cBhvr>
                                      <p:to>
                                        <p:strVal val="visible"/>
                                      </p:to>
                                    </p:set>
                                    <p:animEffect transition="in" filter="randombar(horizontal)">
                                      <p:cBhvr>
                                        <p:cTn id="70" dur="500"/>
                                        <p:tgtEl>
                                          <p:spTgt spid="59"/>
                                        </p:tgtEl>
                                      </p:cBhvr>
                                    </p:animEffect>
                                  </p:childTnLst>
                                </p:cTn>
                              </p:par>
                              <p:par>
                                <p:cTn id="71" presetID="14" presetClass="entr" presetSubtype="10" fill="hold" grpId="0" nodeType="withEffect">
                                  <p:stCondLst>
                                    <p:cond delay="0"/>
                                  </p:stCondLst>
                                  <p:childTnLst>
                                    <p:set>
                                      <p:cBhvr>
                                        <p:cTn id="72" dur="1" fill="hold">
                                          <p:stCondLst>
                                            <p:cond delay="0"/>
                                          </p:stCondLst>
                                        </p:cTn>
                                        <p:tgtEl>
                                          <p:spTgt spid="61"/>
                                        </p:tgtEl>
                                        <p:attrNameLst>
                                          <p:attrName>style.visibility</p:attrName>
                                        </p:attrNameLst>
                                      </p:cBhvr>
                                      <p:to>
                                        <p:strVal val="visible"/>
                                      </p:to>
                                    </p:set>
                                    <p:animEffect transition="in" filter="randombar(horizontal)">
                                      <p:cBhvr>
                                        <p:cTn id="73" dur="500"/>
                                        <p:tgtEl>
                                          <p:spTgt spid="6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53" grpId="0"/>
      <p:bldP spid="54" grpId="0"/>
      <p:bldP spid="55" grpId="0"/>
      <p:bldP spid="56" grpId="0"/>
      <p:bldP spid="57" grpId="0"/>
      <p:bldP spid="58" grpId="0"/>
      <p:bldP spid="59" grpId="0"/>
      <p:bldP spid="60" grpId="0"/>
      <p:bldP spid="61" grpId="0"/>
      <p:bldP spid="62"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组合 9"/>
          <p:cNvGrpSpPr/>
          <p:nvPr/>
        </p:nvGrpSpPr>
        <p:grpSpPr>
          <a:xfrm>
            <a:off x="414621" y="243728"/>
            <a:ext cx="453150" cy="161976"/>
            <a:chOff x="264939" y="188640"/>
            <a:chExt cx="604358" cy="216024"/>
          </a:xfrm>
        </p:grpSpPr>
        <p:sp>
          <p:nvSpPr>
            <p:cNvPr id="11" name="燕尾形 10"/>
            <p:cNvSpPr/>
            <p:nvPr/>
          </p:nvSpPr>
          <p:spPr>
            <a:xfrm>
              <a:off x="264939" y="188640"/>
              <a:ext cx="216024" cy="216024"/>
            </a:xfrm>
            <a:prstGeom prst="chevron">
              <a:avLst/>
            </a:prstGeom>
            <a:solidFill>
              <a:srgbClr val="01AC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schemeClr val="tx1"/>
                </a:solidFill>
              </a:endParaRPr>
            </a:p>
          </p:txBody>
        </p:sp>
        <p:sp>
          <p:nvSpPr>
            <p:cNvPr id="12" name="燕尾形 11"/>
            <p:cNvSpPr/>
            <p:nvPr/>
          </p:nvSpPr>
          <p:spPr>
            <a:xfrm>
              <a:off x="454914" y="188640"/>
              <a:ext cx="216024" cy="216024"/>
            </a:xfrm>
            <a:prstGeom prst="chevron">
              <a:avLst/>
            </a:prstGeom>
            <a:solidFill>
              <a:srgbClr val="01ACBE">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schemeClr val="tx1"/>
                </a:solidFill>
              </a:endParaRPr>
            </a:p>
          </p:txBody>
        </p:sp>
        <p:sp>
          <p:nvSpPr>
            <p:cNvPr id="13" name="燕尾形 12"/>
            <p:cNvSpPr/>
            <p:nvPr/>
          </p:nvSpPr>
          <p:spPr>
            <a:xfrm>
              <a:off x="653273" y="188640"/>
              <a:ext cx="216024" cy="216024"/>
            </a:xfrm>
            <a:prstGeom prst="chevron">
              <a:avLst/>
            </a:prstGeom>
            <a:solidFill>
              <a:srgbClr val="01ACBE">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schemeClr val="tx1"/>
                </a:solidFill>
              </a:endParaRPr>
            </a:p>
          </p:txBody>
        </p:sp>
      </p:grpSp>
      <p:sp>
        <p:nvSpPr>
          <p:cNvPr id="14" name="文本框 9"/>
          <p:cNvSpPr txBox="1"/>
          <p:nvPr/>
        </p:nvSpPr>
        <p:spPr>
          <a:xfrm>
            <a:off x="1008532" y="183368"/>
            <a:ext cx="1673750" cy="282757"/>
          </a:xfrm>
          <a:prstGeom prst="rect">
            <a:avLst/>
          </a:prstGeom>
          <a:noFill/>
        </p:spPr>
        <p:txBody>
          <a:bodyPr wrap="square" lIns="51422" tIns="25711" rIns="51422" bIns="25711" rtlCol="0">
            <a:spAutoFit/>
          </a:bodyPr>
          <a:lstStyle/>
          <a:p>
            <a:pPr marL="0" lvl="1"/>
            <a:r>
              <a:rPr lang="zh-CN" altLang="en-US" sz="1500" b="1" dirty="0">
                <a:solidFill>
                  <a:srgbClr val="01ACBE"/>
                </a:solidFill>
                <a:latin typeface="微软雅黑" panose="020B0503020204020204" pitchFamily="34" charset="-122"/>
                <a:ea typeface="微软雅黑" panose="020B0503020204020204" pitchFamily="34" charset="-122"/>
              </a:rPr>
              <a:t>点击输入标题内容</a:t>
            </a:r>
            <a:endParaRPr lang="zh-CN" altLang="en-US" sz="1800" b="1" dirty="0">
              <a:solidFill>
                <a:srgbClr val="01ACBE"/>
              </a:solidFill>
              <a:latin typeface="微软雅黑" panose="020B0503020204020204" pitchFamily="34" charset="-122"/>
              <a:ea typeface="微软雅黑" panose="020B0503020204020204" pitchFamily="34" charset="-122"/>
            </a:endParaRPr>
          </a:p>
        </p:txBody>
      </p:sp>
      <p:cxnSp>
        <p:nvCxnSpPr>
          <p:cNvPr id="15" name="直接连接符 14"/>
          <p:cNvCxnSpPr/>
          <p:nvPr/>
        </p:nvCxnSpPr>
        <p:spPr>
          <a:xfrm>
            <a:off x="1062524" y="466064"/>
            <a:ext cx="7234920"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nvGrpSpPr>
          <p:cNvPr id="8" name="组合 7"/>
          <p:cNvGrpSpPr/>
          <p:nvPr/>
        </p:nvGrpSpPr>
        <p:grpSpPr>
          <a:xfrm>
            <a:off x="3265339" y="2582197"/>
            <a:ext cx="2105129" cy="2570468"/>
            <a:chOff x="4408748" y="2851198"/>
            <a:chExt cx="2806473" cy="3428085"/>
          </a:xfrm>
          <a:solidFill>
            <a:srgbClr val="A6A6A6"/>
          </a:solidFill>
        </p:grpSpPr>
        <p:sp>
          <p:nvSpPr>
            <p:cNvPr id="9" name="矩形 8"/>
            <p:cNvSpPr/>
            <p:nvPr/>
          </p:nvSpPr>
          <p:spPr>
            <a:xfrm>
              <a:off x="5654903" y="2851198"/>
              <a:ext cx="308446" cy="342808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6" name="矩形 15"/>
            <p:cNvSpPr/>
            <p:nvPr/>
          </p:nvSpPr>
          <p:spPr>
            <a:xfrm rot="3628266">
              <a:off x="6344896" y="3307680"/>
              <a:ext cx="240375" cy="150027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7" name="矩形 16"/>
            <p:cNvSpPr/>
            <p:nvPr/>
          </p:nvSpPr>
          <p:spPr>
            <a:xfrm rot="3222577">
              <a:off x="6279379" y="4508173"/>
              <a:ext cx="117002" cy="150027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8" name="矩形 17"/>
            <p:cNvSpPr/>
            <p:nvPr/>
          </p:nvSpPr>
          <p:spPr>
            <a:xfrm rot="18144688" flipH="1">
              <a:off x="5094796" y="2855932"/>
              <a:ext cx="152149" cy="150027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9" name="矩形 18"/>
            <p:cNvSpPr/>
            <p:nvPr/>
          </p:nvSpPr>
          <p:spPr>
            <a:xfrm rot="17368525" flipH="1">
              <a:off x="5067148" y="4124428"/>
              <a:ext cx="183475" cy="150027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sp>
        <p:nvSpPr>
          <p:cNvPr id="20" name="椭圆 19"/>
          <p:cNvSpPr/>
          <p:nvPr/>
        </p:nvSpPr>
        <p:spPr>
          <a:xfrm>
            <a:off x="1306125" y="4865915"/>
            <a:ext cx="6072978" cy="658663"/>
          </a:xfrm>
          <a:prstGeom prst="ellipse">
            <a:avLst/>
          </a:prstGeom>
          <a:gradFill flip="none" rotWithShape="1">
            <a:gsLst>
              <a:gs pos="17000">
                <a:schemeClr val="tx1">
                  <a:alpha val="29000"/>
                </a:schemeClr>
              </a:gs>
              <a:gs pos="81000">
                <a:schemeClr val="tx1">
                  <a:lumMod val="50000"/>
                  <a:lumOff val="50000"/>
                  <a:alpha val="0"/>
                </a:schemeClr>
              </a:gs>
            </a:gsLst>
            <a:path path="shape">
              <a:fillToRect l="50000" t="50000" r="50000" b="50000"/>
            </a:path>
            <a:tileRect/>
          </a:gradFill>
          <a:ln>
            <a:noFill/>
          </a:ln>
          <a:effectLst>
            <a:softEdge rad="2159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nvGrpSpPr>
          <p:cNvPr id="21" name="组合 20"/>
          <p:cNvGrpSpPr/>
          <p:nvPr/>
        </p:nvGrpSpPr>
        <p:grpSpPr>
          <a:xfrm>
            <a:off x="3533383" y="1043824"/>
            <a:ext cx="1686239" cy="1685630"/>
            <a:chOff x="4710563" y="795050"/>
            <a:chExt cx="2248026" cy="2248026"/>
          </a:xfrm>
        </p:grpSpPr>
        <p:grpSp>
          <p:nvGrpSpPr>
            <p:cNvPr id="22" name="组合 21"/>
            <p:cNvGrpSpPr/>
            <p:nvPr/>
          </p:nvGrpSpPr>
          <p:grpSpPr>
            <a:xfrm>
              <a:off x="4710563" y="795050"/>
              <a:ext cx="2248026" cy="2248026"/>
              <a:chOff x="1200760" y="3842074"/>
              <a:chExt cx="1784148" cy="1784148"/>
            </a:xfrm>
          </p:grpSpPr>
          <p:sp>
            <p:nvSpPr>
              <p:cNvPr id="24" name="椭圆 23"/>
              <p:cNvSpPr/>
              <p:nvPr/>
            </p:nvSpPr>
            <p:spPr>
              <a:xfrm>
                <a:off x="1200760" y="3842074"/>
                <a:ext cx="1784148" cy="1784148"/>
              </a:xfrm>
              <a:prstGeom prst="ellipse">
                <a:avLst/>
              </a:prstGeom>
              <a:gradFill flip="none" rotWithShape="1">
                <a:gsLst>
                  <a:gs pos="0">
                    <a:srgbClr val="CBCBCB"/>
                  </a:gs>
                  <a:gs pos="100000">
                    <a:srgbClr val="F3F3F3"/>
                  </a:gs>
                </a:gsLst>
                <a:lin ang="2700000" scaled="1"/>
                <a:tileRect/>
              </a:gradFill>
              <a:ln w="31750">
                <a:gradFill flip="none" rotWithShape="1">
                  <a:gsLst>
                    <a:gs pos="0">
                      <a:schemeClr val="bg1"/>
                    </a:gs>
                    <a:gs pos="100000">
                      <a:srgbClr val="CBCBCB"/>
                    </a:gs>
                  </a:gsLst>
                  <a:lin ang="2700000" scaled="1"/>
                  <a:tileRect/>
                </a:gradFill>
              </a:ln>
              <a:effectLst>
                <a:outerShdw blurRad="127000" dist="762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5" name="椭圆 24"/>
              <p:cNvSpPr/>
              <p:nvPr/>
            </p:nvSpPr>
            <p:spPr>
              <a:xfrm>
                <a:off x="1475770" y="4117085"/>
                <a:ext cx="1234127" cy="1234127"/>
              </a:xfrm>
              <a:prstGeom prst="ellipse">
                <a:avLst/>
              </a:prstGeom>
              <a:solidFill>
                <a:srgbClr val="FFB850"/>
              </a:solidFill>
              <a:ln>
                <a:noFill/>
              </a:ln>
              <a:effectLst>
                <a:innerShdw blurRad="1016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sp>
          <p:nvSpPr>
            <p:cNvPr id="23" name="Freeform 987"/>
            <p:cNvSpPr>
              <a:spLocks noEditPoints="1"/>
            </p:cNvSpPr>
            <p:nvPr/>
          </p:nvSpPr>
          <p:spPr bwMode="auto">
            <a:xfrm>
              <a:off x="5564060" y="1377589"/>
              <a:ext cx="540619" cy="869615"/>
            </a:xfrm>
            <a:custGeom>
              <a:avLst/>
              <a:gdLst>
                <a:gd name="T0" fmla="*/ 133 w 205"/>
                <a:gd name="T1" fmla="*/ 170 h 331"/>
                <a:gd name="T2" fmla="*/ 148 w 205"/>
                <a:gd name="T3" fmla="*/ 126 h 331"/>
                <a:gd name="T4" fmla="*/ 148 w 205"/>
                <a:gd name="T5" fmla="*/ 110 h 331"/>
                <a:gd name="T6" fmla="*/ 48 w 205"/>
                <a:gd name="T7" fmla="*/ 118 h 331"/>
                <a:gd name="T8" fmla="*/ 71 w 205"/>
                <a:gd name="T9" fmla="*/ 126 h 331"/>
                <a:gd name="T10" fmla="*/ 39 w 205"/>
                <a:gd name="T11" fmla="*/ 224 h 331"/>
                <a:gd name="T12" fmla="*/ 44 w 205"/>
                <a:gd name="T13" fmla="*/ 331 h 331"/>
                <a:gd name="T14" fmla="*/ 205 w 205"/>
                <a:gd name="T15" fmla="*/ 298 h 331"/>
                <a:gd name="T16" fmla="*/ 161 w 205"/>
                <a:gd name="T17" fmla="*/ 315 h 331"/>
                <a:gd name="T18" fmla="*/ 16 w 205"/>
                <a:gd name="T19" fmla="*/ 298 h 331"/>
                <a:gd name="T20" fmla="*/ 87 w 205"/>
                <a:gd name="T21" fmla="*/ 170 h 331"/>
                <a:gd name="T22" fmla="*/ 117 w 205"/>
                <a:gd name="T23" fmla="*/ 126 h 331"/>
                <a:gd name="T24" fmla="*/ 153 w 205"/>
                <a:gd name="T25" fmla="*/ 234 h 331"/>
                <a:gd name="T26" fmla="*/ 161 w 205"/>
                <a:gd name="T27" fmla="*/ 315 h 331"/>
                <a:gd name="T28" fmla="*/ 121 w 205"/>
                <a:gd name="T29" fmla="*/ 262 h 331"/>
                <a:gd name="T30" fmla="*/ 101 w 205"/>
                <a:gd name="T31" fmla="*/ 258 h 331"/>
                <a:gd name="T32" fmla="*/ 63 w 205"/>
                <a:gd name="T33" fmla="*/ 263 h 331"/>
                <a:gd name="T34" fmla="*/ 48 w 205"/>
                <a:gd name="T35" fmla="*/ 259 h 331"/>
                <a:gd name="T36" fmla="*/ 24 w 205"/>
                <a:gd name="T37" fmla="*/ 298 h 331"/>
                <a:gd name="T38" fmla="*/ 161 w 205"/>
                <a:gd name="T39" fmla="*/ 307 h 331"/>
                <a:gd name="T40" fmla="*/ 167 w 205"/>
                <a:gd name="T41" fmla="*/ 266 h 331"/>
                <a:gd name="T42" fmla="*/ 165 w 205"/>
                <a:gd name="T43" fmla="*/ 264 h 331"/>
                <a:gd name="T44" fmla="*/ 144 w 205"/>
                <a:gd name="T45" fmla="*/ 248 h 331"/>
                <a:gd name="T46" fmla="*/ 124 w 205"/>
                <a:gd name="T47" fmla="*/ 23 h 331"/>
                <a:gd name="T48" fmla="*/ 124 w 205"/>
                <a:gd name="T49" fmla="*/ 0 h 331"/>
                <a:gd name="T50" fmla="*/ 124 w 205"/>
                <a:gd name="T51" fmla="*/ 23 h 331"/>
                <a:gd name="T52" fmla="*/ 91 w 205"/>
                <a:gd name="T53" fmla="*/ 49 h 331"/>
                <a:gd name="T54" fmla="*/ 74 w 205"/>
                <a:gd name="T55" fmla="*/ 32 h 331"/>
                <a:gd name="T56" fmla="*/ 58 w 205"/>
                <a:gd name="T57" fmla="*/ 49 h 331"/>
                <a:gd name="T58" fmla="*/ 68 w 205"/>
                <a:gd name="T59" fmla="*/ 43 h 331"/>
                <a:gd name="T60" fmla="*/ 80 w 205"/>
                <a:gd name="T61" fmla="*/ 43 h 331"/>
                <a:gd name="T62" fmla="*/ 74 w 205"/>
                <a:gd name="T63" fmla="*/ 57 h 331"/>
                <a:gd name="T64" fmla="*/ 68 w 205"/>
                <a:gd name="T65" fmla="*/ 43 h 331"/>
                <a:gd name="T66" fmla="*/ 92 w 205"/>
                <a:gd name="T67" fmla="*/ 102 h 331"/>
                <a:gd name="T68" fmla="*/ 98 w 205"/>
                <a:gd name="T69" fmla="*/ 82 h 331"/>
                <a:gd name="T70" fmla="*/ 129 w 205"/>
                <a:gd name="T71" fmla="*/ 82 h 331"/>
                <a:gd name="T72" fmla="*/ 134 w 205"/>
                <a:gd name="T73" fmla="*/ 102 h 331"/>
                <a:gd name="T74" fmla="*/ 143 w 205"/>
                <a:gd name="T75" fmla="*/ 97 h 331"/>
                <a:gd name="T76" fmla="*/ 113 w 205"/>
                <a:gd name="T77" fmla="*/ 68 h 331"/>
                <a:gd name="T78" fmla="*/ 84 w 205"/>
                <a:gd name="T79" fmla="*/ 97 h 3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05" h="331">
                  <a:moveTo>
                    <a:pt x="165" y="224"/>
                  </a:moveTo>
                  <a:cubicBezTo>
                    <a:pt x="150" y="204"/>
                    <a:pt x="133" y="184"/>
                    <a:pt x="133" y="170"/>
                  </a:cubicBezTo>
                  <a:cubicBezTo>
                    <a:pt x="133" y="126"/>
                    <a:pt x="133" y="126"/>
                    <a:pt x="133" y="126"/>
                  </a:cubicBezTo>
                  <a:cubicBezTo>
                    <a:pt x="148" y="126"/>
                    <a:pt x="148" y="126"/>
                    <a:pt x="148" y="126"/>
                  </a:cubicBezTo>
                  <a:cubicBezTo>
                    <a:pt x="153" y="126"/>
                    <a:pt x="156" y="122"/>
                    <a:pt x="156" y="118"/>
                  </a:cubicBezTo>
                  <a:cubicBezTo>
                    <a:pt x="156" y="113"/>
                    <a:pt x="153" y="110"/>
                    <a:pt x="148" y="110"/>
                  </a:cubicBezTo>
                  <a:cubicBezTo>
                    <a:pt x="56" y="110"/>
                    <a:pt x="56" y="110"/>
                    <a:pt x="56" y="110"/>
                  </a:cubicBezTo>
                  <a:cubicBezTo>
                    <a:pt x="52" y="110"/>
                    <a:pt x="48" y="113"/>
                    <a:pt x="48" y="118"/>
                  </a:cubicBezTo>
                  <a:cubicBezTo>
                    <a:pt x="48" y="122"/>
                    <a:pt x="52" y="126"/>
                    <a:pt x="56" y="126"/>
                  </a:cubicBezTo>
                  <a:cubicBezTo>
                    <a:pt x="71" y="126"/>
                    <a:pt x="71" y="126"/>
                    <a:pt x="71" y="126"/>
                  </a:cubicBezTo>
                  <a:cubicBezTo>
                    <a:pt x="71" y="170"/>
                    <a:pt x="71" y="170"/>
                    <a:pt x="71" y="170"/>
                  </a:cubicBezTo>
                  <a:cubicBezTo>
                    <a:pt x="71" y="184"/>
                    <a:pt x="55" y="204"/>
                    <a:pt x="39" y="224"/>
                  </a:cubicBezTo>
                  <a:cubicBezTo>
                    <a:pt x="20" y="249"/>
                    <a:pt x="0" y="274"/>
                    <a:pt x="0" y="298"/>
                  </a:cubicBezTo>
                  <a:cubicBezTo>
                    <a:pt x="0" y="318"/>
                    <a:pt x="16" y="331"/>
                    <a:pt x="44" y="331"/>
                  </a:cubicBezTo>
                  <a:cubicBezTo>
                    <a:pt x="161" y="331"/>
                    <a:pt x="161" y="331"/>
                    <a:pt x="161" y="331"/>
                  </a:cubicBezTo>
                  <a:cubicBezTo>
                    <a:pt x="188" y="331"/>
                    <a:pt x="205" y="318"/>
                    <a:pt x="205" y="298"/>
                  </a:cubicBezTo>
                  <a:cubicBezTo>
                    <a:pt x="205" y="274"/>
                    <a:pt x="185" y="249"/>
                    <a:pt x="165" y="224"/>
                  </a:cubicBezTo>
                  <a:close/>
                  <a:moveTo>
                    <a:pt x="161" y="315"/>
                  </a:moveTo>
                  <a:cubicBezTo>
                    <a:pt x="44" y="315"/>
                    <a:pt x="44" y="315"/>
                    <a:pt x="44" y="315"/>
                  </a:cubicBezTo>
                  <a:cubicBezTo>
                    <a:pt x="33" y="315"/>
                    <a:pt x="16" y="313"/>
                    <a:pt x="16" y="298"/>
                  </a:cubicBezTo>
                  <a:cubicBezTo>
                    <a:pt x="16" y="280"/>
                    <a:pt x="34" y="257"/>
                    <a:pt x="52" y="234"/>
                  </a:cubicBezTo>
                  <a:cubicBezTo>
                    <a:pt x="70" y="211"/>
                    <a:pt x="87" y="189"/>
                    <a:pt x="87" y="170"/>
                  </a:cubicBezTo>
                  <a:cubicBezTo>
                    <a:pt x="87" y="126"/>
                    <a:pt x="87" y="126"/>
                    <a:pt x="87" y="126"/>
                  </a:cubicBezTo>
                  <a:cubicBezTo>
                    <a:pt x="117" y="126"/>
                    <a:pt x="117" y="126"/>
                    <a:pt x="117" y="126"/>
                  </a:cubicBezTo>
                  <a:cubicBezTo>
                    <a:pt x="117" y="170"/>
                    <a:pt x="117" y="170"/>
                    <a:pt x="117" y="170"/>
                  </a:cubicBezTo>
                  <a:cubicBezTo>
                    <a:pt x="117" y="189"/>
                    <a:pt x="135" y="211"/>
                    <a:pt x="153" y="234"/>
                  </a:cubicBezTo>
                  <a:cubicBezTo>
                    <a:pt x="171" y="257"/>
                    <a:pt x="189" y="280"/>
                    <a:pt x="189" y="298"/>
                  </a:cubicBezTo>
                  <a:cubicBezTo>
                    <a:pt x="189" y="313"/>
                    <a:pt x="171" y="315"/>
                    <a:pt x="161" y="315"/>
                  </a:cubicBezTo>
                  <a:close/>
                  <a:moveTo>
                    <a:pt x="122" y="263"/>
                  </a:moveTo>
                  <a:cubicBezTo>
                    <a:pt x="122" y="263"/>
                    <a:pt x="121" y="263"/>
                    <a:pt x="121" y="262"/>
                  </a:cubicBezTo>
                  <a:cubicBezTo>
                    <a:pt x="118" y="258"/>
                    <a:pt x="114" y="256"/>
                    <a:pt x="109" y="256"/>
                  </a:cubicBezTo>
                  <a:cubicBezTo>
                    <a:pt x="106" y="256"/>
                    <a:pt x="103" y="257"/>
                    <a:pt x="101" y="258"/>
                  </a:cubicBezTo>
                  <a:cubicBezTo>
                    <a:pt x="99" y="250"/>
                    <a:pt x="91" y="244"/>
                    <a:pt x="82" y="244"/>
                  </a:cubicBezTo>
                  <a:cubicBezTo>
                    <a:pt x="72" y="244"/>
                    <a:pt x="63" y="252"/>
                    <a:pt x="63" y="263"/>
                  </a:cubicBezTo>
                  <a:cubicBezTo>
                    <a:pt x="63" y="264"/>
                    <a:pt x="63" y="264"/>
                    <a:pt x="63" y="265"/>
                  </a:cubicBezTo>
                  <a:cubicBezTo>
                    <a:pt x="59" y="261"/>
                    <a:pt x="54" y="259"/>
                    <a:pt x="48" y="259"/>
                  </a:cubicBezTo>
                  <a:cubicBezTo>
                    <a:pt x="46" y="259"/>
                    <a:pt x="44" y="260"/>
                    <a:pt x="42" y="260"/>
                  </a:cubicBezTo>
                  <a:cubicBezTo>
                    <a:pt x="32" y="274"/>
                    <a:pt x="24" y="288"/>
                    <a:pt x="24" y="298"/>
                  </a:cubicBezTo>
                  <a:cubicBezTo>
                    <a:pt x="24" y="306"/>
                    <a:pt x="34" y="307"/>
                    <a:pt x="44" y="307"/>
                  </a:cubicBezTo>
                  <a:cubicBezTo>
                    <a:pt x="161" y="307"/>
                    <a:pt x="161" y="307"/>
                    <a:pt x="161" y="307"/>
                  </a:cubicBezTo>
                  <a:cubicBezTo>
                    <a:pt x="170" y="307"/>
                    <a:pt x="181" y="306"/>
                    <a:pt x="181" y="298"/>
                  </a:cubicBezTo>
                  <a:cubicBezTo>
                    <a:pt x="181" y="289"/>
                    <a:pt x="175" y="278"/>
                    <a:pt x="167" y="266"/>
                  </a:cubicBezTo>
                  <a:cubicBezTo>
                    <a:pt x="167" y="266"/>
                    <a:pt x="166" y="266"/>
                    <a:pt x="166" y="266"/>
                  </a:cubicBezTo>
                  <a:cubicBezTo>
                    <a:pt x="166" y="265"/>
                    <a:pt x="166" y="265"/>
                    <a:pt x="165" y="264"/>
                  </a:cubicBezTo>
                  <a:cubicBezTo>
                    <a:pt x="163" y="260"/>
                    <a:pt x="160" y="256"/>
                    <a:pt x="156" y="252"/>
                  </a:cubicBezTo>
                  <a:cubicBezTo>
                    <a:pt x="153" y="249"/>
                    <a:pt x="148" y="248"/>
                    <a:pt x="144" y="248"/>
                  </a:cubicBezTo>
                  <a:cubicBezTo>
                    <a:pt x="134" y="248"/>
                    <a:pt x="125" y="254"/>
                    <a:pt x="122" y="263"/>
                  </a:cubicBezTo>
                  <a:close/>
                  <a:moveTo>
                    <a:pt x="124" y="23"/>
                  </a:moveTo>
                  <a:cubicBezTo>
                    <a:pt x="130" y="23"/>
                    <a:pt x="135" y="18"/>
                    <a:pt x="135" y="11"/>
                  </a:cubicBezTo>
                  <a:cubicBezTo>
                    <a:pt x="135" y="5"/>
                    <a:pt x="130" y="0"/>
                    <a:pt x="124" y="0"/>
                  </a:cubicBezTo>
                  <a:cubicBezTo>
                    <a:pt x="118" y="0"/>
                    <a:pt x="112" y="5"/>
                    <a:pt x="112" y="11"/>
                  </a:cubicBezTo>
                  <a:cubicBezTo>
                    <a:pt x="112" y="18"/>
                    <a:pt x="118" y="23"/>
                    <a:pt x="124" y="23"/>
                  </a:cubicBezTo>
                  <a:close/>
                  <a:moveTo>
                    <a:pt x="74" y="65"/>
                  </a:moveTo>
                  <a:cubicBezTo>
                    <a:pt x="83" y="65"/>
                    <a:pt x="91" y="58"/>
                    <a:pt x="91" y="49"/>
                  </a:cubicBezTo>
                  <a:cubicBezTo>
                    <a:pt x="91" y="45"/>
                    <a:pt x="89" y="40"/>
                    <a:pt x="86" y="37"/>
                  </a:cubicBezTo>
                  <a:cubicBezTo>
                    <a:pt x="83" y="34"/>
                    <a:pt x="79" y="32"/>
                    <a:pt x="74" y="32"/>
                  </a:cubicBezTo>
                  <a:cubicBezTo>
                    <a:pt x="70" y="32"/>
                    <a:pt x="66" y="34"/>
                    <a:pt x="62" y="37"/>
                  </a:cubicBezTo>
                  <a:cubicBezTo>
                    <a:pt x="59" y="40"/>
                    <a:pt x="58" y="45"/>
                    <a:pt x="58" y="49"/>
                  </a:cubicBezTo>
                  <a:cubicBezTo>
                    <a:pt x="58" y="58"/>
                    <a:pt x="65" y="65"/>
                    <a:pt x="74" y="65"/>
                  </a:cubicBezTo>
                  <a:close/>
                  <a:moveTo>
                    <a:pt x="68" y="43"/>
                  </a:moveTo>
                  <a:cubicBezTo>
                    <a:pt x="70" y="41"/>
                    <a:pt x="72" y="40"/>
                    <a:pt x="74" y="40"/>
                  </a:cubicBezTo>
                  <a:cubicBezTo>
                    <a:pt x="76" y="40"/>
                    <a:pt x="79" y="41"/>
                    <a:pt x="80" y="43"/>
                  </a:cubicBezTo>
                  <a:cubicBezTo>
                    <a:pt x="82" y="45"/>
                    <a:pt x="83" y="47"/>
                    <a:pt x="83" y="49"/>
                  </a:cubicBezTo>
                  <a:cubicBezTo>
                    <a:pt x="83" y="54"/>
                    <a:pt x="79" y="57"/>
                    <a:pt x="74" y="57"/>
                  </a:cubicBezTo>
                  <a:cubicBezTo>
                    <a:pt x="69" y="57"/>
                    <a:pt x="66" y="54"/>
                    <a:pt x="66" y="49"/>
                  </a:cubicBezTo>
                  <a:cubicBezTo>
                    <a:pt x="66" y="47"/>
                    <a:pt x="66" y="45"/>
                    <a:pt x="68" y="43"/>
                  </a:cubicBezTo>
                  <a:close/>
                  <a:moveTo>
                    <a:pt x="84" y="102"/>
                  </a:moveTo>
                  <a:cubicBezTo>
                    <a:pt x="92" y="102"/>
                    <a:pt x="92" y="102"/>
                    <a:pt x="92" y="102"/>
                  </a:cubicBezTo>
                  <a:cubicBezTo>
                    <a:pt x="92" y="100"/>
                    <a:pt x="92" y="99"/>
                    <a:pt x="92" y="97"/>
                  </a:cubicBezTo>
                  <a:cubicBezTo>
                    <a:pt x="92" y="92"/>
                    <a:pt x="94" y="86"/>
                    <a:pt x="98" y="82"/>
                  </a:cubicBezTo>
                  <a:cubicBezTo>
                    <a:pt x="102" y="78"/>
                    <a:pt x="108" y="76"/>
                    <a:pt x="113" y="76"/>
                  </a:cubicBezTo>
                  <a:cubicBezTo>
                    <a:pt x="119" y="76"/>
                    <a:pt x="124" y="78"/>
                    <a:pt x="129" y="82"/>
                  </a:cubicBezTo>
                  <a:cubicBezTo>
                    <a:pt x="133" y="86"/>
                    <a:pt x="135" y="92"/>
                    <a:pt x="135" y="97"/>
                  </a:cubicBezTo>
                  <a:cubicBezTo>
                    <a:pt x="135" y="99"/>
                    <a:pt x="135" y="100"/>
                    <a:pt x="134" y="102"/>
                  </a:cubicBezTo>
                  <a:cubicBezTo>
                    <a:pt x="142" y="102"/>
                    <a:pt x="142" y="102"/>
                    <a:pt x="142" y="102"/>
                  </a:cubicBezTo>
                  <a:cubicBezTo>
                    <a:pt x="143" y="100"/>
                    <a:pt x="143" y="99"/>
                    <a:pt x="143" y="97"/>
                  </a:cubicBezTo>
                  <a:cubicBezTo>
                    <a:pt x="143" y="89"/>
                    <a:pt x="140" y="82"/>
                    <a:pt x="134" y="76"/>
                  </a:cubicBezTo>
                  <a:cubicBezTo>
                    <a:pt x="129" y="71"/>
                    <a:pt x="121" y="68"/>
                    <a:pt x="113" y="68"/>
                  </a:cubicBezTo>
                  <a:cubicBezTo>
                    <a:pt x="105" y="68"/>
                    <a:pt x="98" y="71"/>
                    <a:pt x="92" y="76"/>
                  </a:cubicBezTo>
                  <a:cubicBezTo>
                    <a:pt x="87" y="82"/>
                    <a:pt x="84" y="89"/>
                    <a:pt x="84" y="97"/>
                  </a:cubicBezTo>
                  <a:cubicBezTo>
                    <a:pt x="84" y="99"/>
                    <a:pt x="84" y="100"/>
                    <a:pt x="84" y="102"/>
                  </a:cubicBezTo>
                  <a:close/>
                </a:path>
              </a:pathLst>
            </a:custGeom>
            <a:solidFill>
              <a:schemeClr val="bg1"/>
            </a:solidFill>
            <a:ln>
              <a:noFill/>
            </a:ln>
            <a:effectLst>
              <a:outerShdw blurRad="50800" dist="38100" dir="2700000" algn="tl" rotWithShape="0">
                <a:prstClr val="black">
                  <a:alpha val="40000"/>
                </a:prstClr>
              </a:outerShdw>
            </a:effec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nvGrpSpPr>
          <p:cNvPr id="26" name="组合 25"/>
          <p:cNvGrpSpPr/>
          <p:nvPr/>
        </p:nvGrpSpPr>
        <p:grpSpPr>
          <a:xfrm>
            <a:off x="5054034" y="2216895"/>
            <a:ext cx="1457974" cy="1457447"/>
            <a:chOff x="6737835" y="2359506"/>
            <a:chExt cx="1943712" cy="1943712"/>
          </a:xfrm>
        </p:grpSpPr>
        <p:grpSp>
          <p:nvGrpSpPr>
            <p:cNvPr id="27" name="组合 26"/>
            <p:cNvGrpSpPr/>
            <p:nvPr/>
          </p:nvGrpSpPr>
          <p:grpSpPr>
            <a:xfrm>
              <a:off x="6737835" y="2359506"/>
              <a:ext cx="1943712" cy="1943712"/>
              <a:chOff x="1200760" y="3842075"/>
              <a:chExt cx="1784148" cy="1784148"/>
            </a:xfrm>
          </p:grpSpPr>
          <p:sp>
            <p:nvSpPr>
              <p:cNvPr id="29" name="椭圆 28"/>
              <p:cNvSpPr/>
              <p:nvPr/>
            </p:nvSpPr>
            <p:spPr>
              <a:xfrm>
                <a:off x="1200760" y="3842075"/>
                <a:ext cx="1784148" cy="1784148"/>
              </a:xfrm>
              <a:prstGeom prst="ellipse">
                <a:avLst/>
              </a:prstGeom>
              <a:gradFill flip="none" rotWithShape="1">
                <a:gsLst>
                  <a:gs pos="0">
                    <a:srgbClr val="CBCBCB"/>
                  </a:gs>
                  <a:gs pos="100000">
                    <a:srgbClr val="F3F3F3"/>
                  </a:gs>
                </a:gsLst>
                <a:lin ang="2700000" scaled="1"/>
                <a:tileRect/>
              </a:gradFill>
              <a:ln w="31750">
                <a:gradFill flip="none" rotWithShape="1">
                  <a:gsLst>
                    <a:gs pos="0">
                      <a:schemeClr val="bg1"/>
                    </a:gs>
                    <a:gs pos="100000">
                      <a:srgbClr val="CBCBCB"/>
                    </a:gs>
                  </a:gsLst>
                  <a:lin ang="2700000" scaled="1"/>
                  <a:tileRect/>
                </a:gradFill>
              </a:ln>
              <a:effectLst>
                <a:outerShdw blurRad="127000" dist="762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30" name="椭圆 29"/>
              <p:cNvSpPr/>
              <p:nvPr/>
            </p:nvSpPr>
            <p:spPr>
              <a:xfrm>
                <a:off x="1475770" y="4117085"/>
                <a:ext cx="1234127" cy="1234127"/>
              </a:xfrm>
              <a:prstGeom prst="ellipse">
                <a:avLst/>
              </a:prstGeom>
              <a:solidFill>
                <a:srgbClr val="00AF92"/>
              </a:solidFill>
              <a:ln>
                <a:noFill/>
              </a:ln>
              <a:effectLst>
                <a:innerShdw blurRad="1016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sp>
          <p:nvSpPr>
            <p:cNvPr id="28" name="Freeform 975"/>
            <p:cNvSpPr>
              <a:spLocks noEditPoints="1"/>
            </p:cNvSpPr>
            <p:nvPr/>
          </p:nvSpPr>
          <p:spPr bwMode="auto">
            <a:xfrm>
              <a:off x="7454671" y="2997168"/>
              <a:ext cx="514323" cy="635166"/>
            </a:xfrm>
            <a:custGeom>
              <a:avLst/>
              <a:gdLst>
                <a:gd name="T0" fmla="*/ 120 w 349"/>
                <a:gd name="T1" fmla="*/ 0 h 431"/>
                <a:gd name="T2" fmla="*/ 117 w 349"/>
                <a:gd name="T3" fmla="*/ 3 h 431"/>
                <a:gd name="T4" fmla="*/ 2 w 349"/>
                <a:gd name="T5" fmla="*/ 117 h 431"/>
                <a:gd name="T6" fmla="*/ 0 w 349"/>
                <a:gd name="T7" fmla="*/ 120 h 431"/>
                <a:gd name="T8" fmla="*/ 0 w 349"/>
                <a:gd name="T9" fmla="*/ 431 h 431"/>
                <a:gd name="T10" fmla="*/ 349 w 349"/>
                <a:gd name="T11" fmla="*/ 431 h 431"/>
                <a:gd name="T12" fmla="*/ 349 w 349"/>
                <a:gd name="T13" fmla="*/ 0 h 431"/>
                <a:gd name="T14" fmla="*/ 120 w 349"/>
                <a:gd name="T15" fmla="*/ 0 h 431"/>
                <a:gd name="T16" fmla="*/ 114 w 349"/>
                <a:gd name="T17" fmla="*/ 37 h 431"/>
                <a:gd name="T18" fmla="*/ 114 w 349"/>
                <a:gd name="T19" fmla="*/ 114 h 431"/>
                <a:gd name="T20" fmla="*/ 37 w 349"/>
                <a:gd name="T21" fmla="*/ 114 h 431"/>
                <a:gd name="T22" fmla="*/ 114 w 349"/>
                <a:gd name="T23" fmla="*/ 37 h 431"/>
                <a:gd name="T24" fmla="*/ 328 w 349"/>
                <a:gd name="T25" fmla="*/ 410 h 431"/>
                <a:gd name="T26" fmla="*/ 20 w 349"/>
                <a:gd name="T27" fmla="*/ 410 h 431"/>
                <a:gd name="T28" fmla="*/ 20 w 349"/>
                <a:gd name="T29" fmla="*/ 136 h 431"/>
                <a:gd name="T30" fmla="*/ 135 w 349"/>
                <a:gd name="T31" fmla="*/ 136 h 431"/>
                <a:gd name="T32" fmla="*/ 135 w 349"/>
                <a:gd name="T33" fmla="*/ 22 h 431"/>
                <a:gd name="T34" fmla="*/ 328 w 349"/>
                <a:gd name="T35" fmla="*/ 22 h 431"/>
                <a:gd name="T36" fmla="*/ 328 w 349"/>
                <a:gd name="T37" fmla="*/ 410 h 431"/>
                <a:gd name="T38" fmla="*/ 75 w 349"/>
                <a:gd name="T39" fmla="*/ 317 h 431"/>
                <a:gd name="T40" fmla="*/ 145 w 349"/>
                <a:gd name="T41" fmla="*/ 249 h 431"/>
                <a:gd name="T42" fmla="*/ 187 w 349"/>
                <a:gd name="T43" fmla="*/ 290 h 431"/>
                <a:gd name="T44" fmla="*/ 300 w 349"/>
                <a:gd name="T45" fmla="*/ 178 h 431"/>
                <a:gd name="T46" fmla="*/ 285 w 349"/>
                <a:gd name="T47" fmla="*/ 163 h 431"/>
                <a:gd name="T48" fmla="*/ 187 w 349"/>
                <a:gd name="T49" fmla="*/ 259 h 431"/>
                <a:gd name="T50" fmla="*/ 152 w 349"/>
                <a:gd name="T51" fmla="*/ 225 h 431"/>
                <a:gd name="T52" fmla="*/ 145 w 349"/>
                <a:gd name="T53" fmla="*/ 218 h 431"/>
                <a:gd name="T54" fmla="*/ 138 w 349"/>
                <a:gd name="T55" fmla="*/ 225 h 431"/>
                <a:gd name="T56" fmla="*/ 60 w 349"/>
                <a:gd name="T57" fmla="*/ 302 h 431"/>
                <a:gd name="T58" fmla="*/ 75 w 349"/>
                <a:gd name="T59" fmla="*/ 317 h 4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49" h="431">
                  <a:moveTo>
                    <a:pt x="120" y="0"/>
                  </a:moveTo>
                  <a:lnTo>
                    <a:pt x="117" y="3"/>
                  </a:lnTo>
                  <a:lnTo>
                    <a:pt x="2" y="117"/>
                  </a:lnTo>
                  <a:lnTo>
                    <a:pt x="0" y="120"/>
                  </a:lnTo>
                  <a:lnTo>
                    <a:pt x="0" y="431"/>
                  </a:lnTo>
                  <a:lnTo>
                    <a:pt x="349" y="431"/>
                  </a:lnTo>
                  <a:lnTo>
                    <a:pt x="349" y="0"/>
                  </a:lnTo>
                  <a:lnTo>
                    <a:pt x="120" y="0"/>
                  </a:lnTo>
                  <a:close/>
                  <a:moveTo>
                    <a:pt x="114" y="37"/>
                  </a:moveTo>
                  <a:lnTo>
                    <a:pt x="114" y="114"/>
                  </a:lnTo>
                  <a:lnTo>
                    <a:pt x="37" y="114"/>
                  </a:lnTo>
                  <a:lnTo>
                    <a:pt x="114" y="37"/>
                  </a:lnTo>
                  <a:close/>
                  <a:moveTo>
                    <a:pt x="328" y="410"/>
                  </a:moveTo>
                  <a:lnTo>
                    <a:pt x="20" y="410"/>
                  </a:lnTo>
                  <a:lnTo>
                    <a:pt x="20" y="136"/>
                  </a:lnTo>
                  <a:lnTo>
                    <a:pt x="135" y="136"/>
                  </a:lnTo>
                  <a:lnTo>
                    <a:pt x="135" y="22"/>
                  </a:lnTo>
                  <a:lnTo>
                    <a:pt x="328" y="22"/>
                  </a:lnTo>
                  <a:lnTo>
                    <a:pt x="328" y="410"/>
                  </a:lnTo>
                  <a:close/>
                  <a:moveTo>
                    <a:pt x="75" y="317"/>
                  </a:moveTo>
                  <a:lnTo>
                    <a:pt x="145" y="249"/>
                  </a:lnTo>
                  <a:lnTo>
                    <a:pt x="187" y="290"/>
                  </a:lnTo>
                  <a:lnTo>
                    <a:pt x="300" y="178"/>
                  </a:lnTo>
                  <a:lnTo>
                    <a:pt x="285" y="163"/>
                  </a:lnTo>
                  <a:lnTo>
                    <a:pt x="187" y="259"/>
                  </a:lnTo>
                  <a:lnTo>
                    <a:pt x="152" y="225"/>
                  </a:lnTo>
                  <a:lnTo>
                    <a:pt x="145" y="218"/>
                  </a:lnTo>
                  <a:lnTo>
                    <a:pt x="138" y="225"/>
                  </a:lnTo>
                  <a:lnTo>
                    <a:pt x="60" y="302"/>
                  </a:lnTo>
                  <a:lnTo>
                    <a:pt x="75" y="317"/>
                  </a:lnTo>
                  <a:close/>
                </a:path>
              </a:pathLst>
            </a:custGeom>
            <a:solidFill>
              <a:schemeClr val="bg1"/>
            </a:solidFill>
            <a:ln>
              <a:noFill/>
            </a:ln>
            <a:effectLst>
              <a:outerShdw blurRad="50800" dist="38100" dir="2700000" algn="tl" rotWithShape="0">
                <a:prstClr val="black">
                  <a:alpha val="40000"/>
                </a:prstClr>
              </a:outerShdw>
            </a:effec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nvGrpSpPr>
          <p:cNvPr id="31" name="组合 30"/>
          <p:cNvGrpSpPr/>
          <p:nvPr/>
        </p:nvGrpSpPr>
        <p:grpSpPr>
          <a:xfrm>
            <a:off x="2335963" y="3278450"/>
            <a:ext cx="1301495" cy="1301024"/>
            <a:chOff x="3114213" y="3775241"/>
            <a:chExt cx="1735100" cy="1735100"/>
          </a:xfrm>
        </p:grpSpPr>
        <p:grpSp>
          <p:nvGrpSpPr>
            <p:cNvPr id="32" name="组合 31"/>
            <p:cNvGrpSpPr/>
            <p:nvPr/>
          </p:nvGrpSpPr>
          <p:grpSpPr>
            <a:xfrm>
              <a:off x="3114213" y="3775241"/>
              <a:ext cx="1735100" cy="1735100"/>
              <a:chOff x="1200760" y="3842075"/>
              <a:chExt cx="1784148" cy="1784148"/>
            </a:xfrm>
          </p:grpSpPr>
          <p:sp>
            <p:nvSpPr>
              <p:cNvPr id="34" name="椭圆 33"/>
              <p:cNvSpPr/>
              <p:nvPr/>
            </p:nvSpPr>
            <p:spPr>
              <a:xfrm>
                <a:off x="1200760" y="3842075"/>
                <a:ext cx="1784148" cy="1784148"/>
              </a:xfrm>
              <a:prstGeom prst="ellipse">
                <a:avLst/>
              </a:prstGeom>
              <a:gradFill flip="none" rotWithShape="1">
                <a:gsLst>
                  <a:gs pos="0">
                    <a:srgbClr val="CBCBCB"/>
                  </a:gs>
                  <a:gs pos="100000">
                    <a:srgbClr val="F3F3F3"/>
                  </a:gs>
                </a:gsLst>
                <a:lin ang="2700000" scaled="1"/>
                <a:tileRect/>
              </a:gradFill>
              <a:ln w="31750">
                <a:gradFill flip="none" rotWithShape="1">
                  <a:gsLst>
                    <a:gs pos="0">
                      <a:schemeClr val="bg1"/>
                    </a:gs>
                    <a:gs pos="100000">
                      <a:srgbClr val="CBCBCB"/>
                    </a:gs>
                  </a:gsLst>
                  <a:lin ang="2700000" scaled="1"/>
                  <a:tileRect/>
                </a:gradFill>
              </a:ln>
              <a:effectLst>
                <a:outerShdw blurRad="127000" dist="762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35" name="椭圆 34"/>
              <p:cNvSpPr/>
              <p:nvPr/>
            </p:nvSpPr>
            <p:spPr>
              <a:xfrm>
                <a:off x="1475770" y="4117085"/>
                <a:ext cx="1234127" cy="1234127"/>
              </a:xfrm>
              <a:prstGeom prst="ellipse">
                <a:avLst/>
              </a:prstGeom>
              <a:solidFill>
                <a:srgbClr val="01ACBE"/>
              </a:solidFill>
              <a:ln>
                <a:noFill/>
              </a:ln>
              <a:effectLst>
                <a:innerShdw blurRad="1016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sp>
          <p:nvSpPr>
            <p:cNvPr id="33" name="Freeform 979"/>
            <p:cNvSpPr>
              <a:spLocks noEditPoints="1"/>
            </p:cNvSpPr>
            <p:nvPr/>
          </p:nvSpPr>
          <p:spPr bwMode="auto">
            <a:xfrm>
              <a:off x="3652134" y="4331642"/>
              <a:ext cx="707159" cy="632376"/>
            </a:xfrm>
            <a:custGeom>
              <a:avLst/>
              <a:gdLst>
                <a:gd name="T0" fmla="*/ 242 w 364"/>
                <a:gd name="T1" fmla="*/ 177 h 326"/>
                <a:gd name="T2" fmla="*/ 202 w 364"/>
                <a:gd name="T3" fmla="*/ 142 h 326"/>
                <a:gd name="T4" fmla="*/ 188 w 364"/>
                <a:gd name="T5" fmla="*/ 100 h 326"/>
                <a:gd name="T6" fmla="*/ 135 w 364"/>
                <a:gd name="T7" fmla="*/ 104 h 326"/>
                <a:gd name="T8" fmla="*/ 95 w 364"/>
                <a:gd name="T9" fmla="*/ 84 h 326"/>
                <a:gd name="T10" fmla="*/ 60 w 364"/>
                <a:gd name="T11" fmla="*/ 124 h 326"/>
                <a:gd name="T12" fmla="*/ 18 w 364"/>
                <a:gd name="T13" fmla="*/ 138 h 326"/>
                <a:gd name="T14" fmla="*/ 22 w 364"/>
                <a:gd name="T15" fmla="*/ 191 h 326"/>
                <a:gd name="T16" fmla="*/ 2 w 364"/>
                <a:gd name="T17" fmla="*/ 231 h 326"/>
                <a:gd name="T18" fmla="*/ 42 w 364"/>
                <a:gd name="T19" fmla="*/ 266 h 326"/>
                <a:gd name="T20" fmla="*/ 56 w 364"/>
                <a:gd name="T21" fmla="*/ 308 h 326"/>
                <a:gd name="T22" fmla="*/ 109 w 364"/>
                <a:gd name="T23" fmla="*/ 304 h 326"/>
                <a:gd name="T24" fmla="*/ 149 w 364"/>
                <a:gd name="T25" fmla="*/ 324 h 326"/>
                <a:gd name="T26" fmla="*/ 184 w 364"/>
                <a:gd name="T27" fmla="*/ 283 h 326"/>
                <a:gd name="T28" fmla="*/ 226 w 364"/>
                <a:gd name="T29" fmla="*/ 270 h 326"/>
                <a:gd name="T30" fmla="*/ 222 w 364"/>
                <a:gd name="T31" fmla="*/ 216 h 326"/>
                <a:gd name="T32" fmla="*/ 127 w 364"/>
                <a:gd name="T33" fmla="*/ 280 h 326"/>
                <a:gd name="T34" fmla="*/ 117 w 364"/>
                <a:gd name="T35" fmla="*/ 127 h 326"/>
                <a:gd name="T36" fmla="*/ 127 w 364"/>
                <a:gd name="T37" fmla="*/ 280 h 326"/>
                <a:gd name="T38" fmla="*/ 364 w 364"/>
                <a:gd name="T39" fmla="*/ 90 h 326"/>
                <a:gd name="T40" fmla="*/ 348 w 364"/>
                <a:gd name="T41" fmla="*/ 66 h 326"/>
                <a:gd name="T42" fmla="*/ 345 w 364"/>
                <a:gd name="T43" fmla="*/ 29 h 326"/>
                <a:gd name="T44" fmla="*/ 316 w 364"/>
                <a:gd name="T45" fmla="*/ 24 h 326"/>
                <a:gd name="T46" fmla="*/ 289 w 364"/>
                <a:gd name="T47" fmla="*/ 0 h 326"/>
                <a:gd name="T48" fmla="*/ 264 w 364"/>
                <a:gd name="T49" fmla="*/ 16 h 326"/>
                <a:gd name="T50" fmla="*/ 228 w 364"/>
                <a:gd name="T51" fmla="*/ 19 h 326"/>
                <a:gd name="T52" fmla="*/ 222 w 364"/>
                <a:gd name="T53" fmla="*/ 48 h 326"/>
                <a:gd name="T54" fmla="*/ 198 w 364"/>
                <a:gd name="T55" fmla="*/ 75 h 326"/>
                <a:gd name="T56" fmla="*/ 215 w 364"/>
                <a:gd name="T57" fmla="*/ 100 h 326"/>
                <a:gd name="T58" fmla="*/ 217 w 364"/>
                <a:gd name="T59" fmla="*/ 136 h 326"/>
                <a:gd name="T60" fmla="*/ 247 w 364"/>
                <a:gd name="T61" fmla="*/ 142 h 326"/>
                <a:gd name="T62" fmla="*/ 274 w 364"/>
                <a:gd name="T63" fmla="*/ 166 h 326"/>
                <a:gd name="T64" fmla="*/ 299 w 364"/>
                <a:gd name="T65" fmla="*/ 149 h 326"/>
                <a:gd name="T66" fmla="*/ 335 w 364"/>
                <a:gd name="T67" fmla="*/ 147 h 326"/>
                <a:gd name="T68" fmla="*/ 340 w 364"/>
                <a:gd name="T69" fmla="*/ 117 h 326"/>
                <a:gd name="T70" fmla="*/ 285 w 364"/>
                <a:gd name="T71" fmla="*/ 135 h 326"/>
                <a:gd name="T72" fmla="*/ 278 w 364"/>
                <a:gd name="T73" fmla="*/ 31 h 326"/>
                <a:gd name="T74" fmla="*/ 285 w 364"/>
                <a:gd name="T75" fmla="*/ 135 h 3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64" h="326">
                  <a:moveTo>
                    <a:pt x="244" y="215"/>
                  </a:moveTo>
                  <a:cubicBezTo>
                    <a:pt x="242" y="177"/>
                    <a:pt x="242" y="177"/>
                    <a:pt x="242" y="177"/>
                  </a:cubicBezTo>
                  <a:cubicBezTo>
                    <a:pt x="219" y="179"/>
                    <a:pt x="219" y="179"/>
                    <a:pt x="219" y="179"/>
                  </a:cubicBezTo>
                  <a:cubicBezTo>
                    <a:pt x="216" y="165"/>
                    <a:pt x="210" y="153"/>
                    <a:pt x="202" y="142"/>
                  </a:cubicBezTo>
                  <a:cubicBezTo>
                    <a:pt x="216" y="125"/>
                    <a:pt x="216" y="125"/>
                    <a:pt x="216" y="125"/>
                  </a:cubicBezTo>
                  <a:cubicBezTo>
                    <a:pt x="188" y="100"/>
                    <a:pt x="188" y="100"/>
                    <a:pt x="188" y="100"/>
                  </a:cubicBezTo>
                  <a:cubicBezTo>
                    <a:pt x="173" y="117"/>
                    <a:pt x="173" y="117"/>
                    <a:pt x="173" y="117"/>
                  </a:cubicBezTo>
                  <a:cubicBezTo>
                    <a:pt x="161" y="110"/>
                    <a:pt x="148" y="106"/>
                    <a:pt x="135" y="104"/>
                  </a:cubicBezTo>
                  <a:cubicBezTo>
                    <a:pt x="133" y="81"/>
                    <a:pt x="133" y="81"/>
                    <a:pt x="133" y="81"/>
                  </a:cubicBezTo>
                  <a:cubicBezTo>
                    <a:pt x="95" y="84"/>
                    <a:pt x="95" y="84"/>
                    <a:pt x="95" y="84"/>
                  </a:cubicBezTo>
                  <a:cubicBezTo>
                    <a:pt x="97" y="106"/>
                    <a:pt x="97" y="106"/>
                    <a:pt x="97" y="106"/>
                  </a:cubicBezTo>
                  <a:cubicBezTo>
                    <a:pt x="83" y="110"/>
                    <a:pt x="71" y="116"/>
                    <a:pt x="60" y="124"/>
                  </a:cubicBezTo>
                  <a:cubicBezTo>
                    <a:pt x="43" y="109"/>
                    <a:pt x="43" y="109"/>
                    <a:pt x="43" y="109"/>
                  </a:cubicBezTo>
                  <a:cubicBezTo>
                    <a:pt x="18" y="138"/>
                    <a:pt x="18" y="138"/>
                    <a:pt x="18" y="138"/>
                  </a:cubicBezTo>
                  <a:cubicBezTo>
                    <a:pt x="35" y="153"/>
                    <a:pt x="35" y="153"/>
                    <a:pt x="35" y="153"/>
                  </a:cubicBezTo>
                  <a:cubicBezTo>
                    <a:pt x="28" y="164"/>
                    <a:pt x="24" y="177"/>
                    <a:pt x="22" y="191"/>
                  </a:cubicBezTo>
                  <a:cubicBezTo>
                    <a:pt x="0" y="193"/>
                    <a:pt x="0" y="193"/>
                    <a:pt x="0" y="193"/>
                  </a:cubicBezTo>
                  <a:cubicBezTo>
                    <a:pt x="2" y="231"/>
                    <a:pt x="2" y="231"/>
                    <a:pt x="2" y="231"/>
                  </a:cubicBezTo>
                  <a:cubicBezTo>
                    <a:pt x="25" y="229"/>
                    <a:pt x="25" y="229"/>
                    <a:pt x="25" y="229"/>
                  </a:cubicBezTo>
                  <a:cubicBezTo>
                    <a:pt x="28" y="243"/>
                    <a:pt x="34" y="255"/>
                    <a:pt x="42" y="266"/>
                  </a:cubicBezTo>
                  <a:cubicBezTo>
                    <a:pt x="28" y="282"/>
                    <a:pt x="28" y="282"/>
                    <a:pt x="28" y="282"/>
                  </a:cubicBezTo>
                  <a:cubicBezTo>
                    <a:pt x="56" y="308"/>
                    <a:pt x="56" y="308"/>
                    <a:pt x="56" y="308"/>
                  </a:cubicBezTo>
                  <a:cubicBezTo>
                    <a:pt x="71" y="291"/>
                    <a:pt x="71" y="291"/>
                    <a:pt x="71" y="291"/>
                  </a:cubicBezTo>
                  <a:cubicBezTo>
                    <a:pt x="83" y="297"/>
                    <a:pt x="96" y="302"/>
                    <a:pt x="109" y="304"/>
                  </a:cubicBezTo>
                  <a:cubicBezTo>
                    <a:pt x="111" y="326"/>
                    <a:pt x="111" y="326"/>
                    <a:pt x="111" y="326"/>
                  </a:cubicBezTo>
                  <a:cubicBezTo>
                    <a:pt x="149" y="324"/>
                    <a:pt x="149" y="324"/>
                    <a:pt x="149" y="324"/>
                  </a:cubicBezTo>
                  <a:cubicBezTo>
                    <a:pt x="147" y="301"/>
                    <a:pt x="147" y="301"/>
                    <a:pt x="147" y="301"/>
                  </a:cubicBezTo>
                  <a:cubicBezTo>
                    <a:pt x="161" y="298"/>
                    <a:pt x="173" y="292"/>
                    <a:pt x="184" y="283"/>
                  </a:cubicBezTo>
                  <a:cubicBezTo>
                    <a:pt x="201" y="298"/>
                    <a:pt x="201" y="298"/>
                    <a:pt x="201" y="298"/>
                  </a:cubicBezTo>
                  <a:cubicBezTo>
                    <a:pt x="226" y="270"/>
                    <a:pt x="226" y="270"/>
                    <a:pt x="226" y="270"/>
                  </a:cubicBezTo>
                  <a:cubicBezTo>
                    <a:pt x="209" y="255"/>
                    <a:pt x="209" y="255"/>
                    <a:pt x="209" y="255"/>
                  </a:cubicBezTo>
                  <a:cubicBezTo>
                    <a:pt x="216" y="243"/>
                    <a:pt x="220" y="230"/>
                    <a:pt x="222" y="216"/>
                  </a:cubicBezTo>
                  <a:lnTo>
                    <a:pt x="244" y="215"/>
                  </a:lnTo>
                  <a:close/>
                  <a:moveTo>
                    <a:pt x="127" y="280"/>
                  </a:moveTo>
                  <a:cubicBezTo>
                    <a:pt x="85" y="283"/>
                    <a:pt x="48" y="251"/>
                    <a:pt x="45" y="209"/>
                  </a:cubicBezTo>
                  <a:cubicBezTo>
                    <a:pt x="43" y="167"/>
                    <a:pt x="75" y="130"/>
                    <a:pt x="117" y="127"/>
                  </a:cubicBezTo>
                  <a:cubicBezTo>
                    <a:pt x="159" y="124"/>
                    <a:pt x="196" y="157"/>
                    <a:pt x="199" y="199"/>
                  </a:cubicBezTo>
                  <a:cubicBezTo>
                    <a:pt x="201" y="241"/>
                    <a:pt x="169" y="278"/>
                    <a:pt x="127" y="280"/>
                  </a:cubicBezTo>
                  <a:close/>
                  <a:moveTo>
                    <a:pt x="349" y="91"/>
                  </a:moveTo>
                  <a:cubicBezTo>
                    <a:pt x="364" y="90"/>
                    <a:pt x="364" y="90"/>
                    <a:pt x="364" y="90"/>
                  </a:cubicBezTo>
                  <a:cubicBezTo>
                    <a:pt x="363" y="65"/>
                    <a:pt x="363" y="65"/>
                    <a:pt x="363" y="65"/>
                  </a:cubicBezTo>
                  <a:cubicBezTo>
                    <a:pt x="348" y="66"/>
                    <a:pt x="348" y="66"/>
                    <a:pt x="348" y="66"/>
                  </a:cubicBezTo>
                  <a:cubicBezTo>
                    <a:pt x="345" y="56"/>
                    <a:pt x="341" y="48"/>
                    <a:pt x="335" y="41"/>
                  </a:cubicBezTo>
                  <a:cubicBezTo>
                    <a:pt x="345" y="29"/>
                    <a:pt x="345" y="29"/>
                    <a:pt x="345" y="29"/>
                  </a:cubicBezTo>
                  <a:cubicBezTo>
                    <a:pt x="326" y="12"/>
                    <a:pt x="326" y="12"/>
                    <a:pt x="326" y="12"/>
                  </a:cubicBezTo>
                  <a:cubicBezTo>
                    <a:pt x="316" y="24"/>
                    <a:pt x="316" y="24"/>
                    <a:pt x="316" y="24"/>
                  </a:cubicBezTo>
                  <a:cubicBezTo>
                    <a:pt x="308" y="19"/>
                    <a:pt x="299" y="16"/>
                    <a:pt x="290" y="15"/>
                  </a:cubicBezTo>
                  <a:cubicBezTo>
                    <a:pt x="289" y="0"/>
                    <a:pt x="289" y="0"/>
                    <a:pt x="289" y="0"/>
                  </a:cubicBezTo>
                  <a:cubicBezTo>
                    <a:pt x="263" y="1"/>
                    <a:pt x="263" y="1"/>
                    <a:pt x="263" y="1"/>
                  </a:cubicBezTo>
                  <a:cubicBezTo>
                    <a:pt x="264" y="16"/>
                    <a:pt x="264" y="16"/>
                    <a:pt x="264" y="16"/>
                  </a:cubicBezTo>
                  <a:cubicBezTo>
                    <a:pt x="255" y="19"/>
                    <a:pt x="247" y="23"/>
                    <a:pt x="239" y="29"/>
                  </a:cubicBezTo>
                  <a:cubicBezTo>
                    <a:pt x="228" y="19"/>
                    <a:pt x="228" y="19"/>
                    <a:pt x="228" y="19"/>
                  </a:cubicBezTo>
                  <a:cubicBezTo>
                    <a:pt x="211" y="38"/>
                    <a:pt x="211" y="38"/>
                    <a:pt x="211" y="38"/>
                  </a:cubicBezTo>
                  <a:cubicBezTo>
                    <a:pt x="222" y="48"/>
                    <a:pt x="222" y="48"/>
                    <a:pt x="222" y="48"/>
                  </a:cubicBezTo>
                  <a:cubicBezTo>
                    <a:pt x="218" y="56"/>
                    <a:pt x="215" y="65"/>
                    <a:pt x="213" y="74"/>
                  </a:cubicBezTo>
                  <a:cubicBezTo>
                    <a:pt x="198" y="75"/>
                    <a:pt x="198" y="75"/>
                    <a:pt x="198" y="75"/>
                  </a:cubicBezTo>
                  <a:cubicBezTo>
                    <a:pt x="200" y="101"/>
                    <a:pt x="200" y="101"/>
                    <a:pt x="200" y="101"/>
                  </a:cubicBezTo>
                  <a:cubicBezTo>
                    <a:pt x="215" y="100"/>
                    <a:pt x="215" y="100"/>
                    <a:pt x="215" y="100"/>
                  </a:cubicBezTo>
                  <a:cubicBezTo>
                    <a:pt x="218" y="109"/>
                    <a:pt x="222" y="117"/>
                    <a:pt x="227" y="125"/>
                  </a:cubicBezTo>
                  <a:cubicBezTo>
                    <a:pt x="217" y="136"/>
                    <a:pt x="217" y="136"/>
                    <a:pt x="217" y="136"/>
                  </a:cubicBezTo>
                  <a:cubicBezTo>
                    <a:pt x="237" y="153"/>
                    <a:pt x="237" y="153"/>
                    <a:pt x="237" y="153"/>
                  </a:cubicBezTo>
                  <a:cubicBezTo>
                    <a:pt x="247" y="142"/>
                    <a:pt x="247" y="142"/>
                    <a:pt x="247" y="142"/>
                  </a:cubicBezTo>
                  <a:cubicBezTo>
                    <a:pt x="255" y="146"/>
                    <a:pt x="263" y="149"/>
                    <a:pt x="273" y="151"/>
                  </a:cubicBezTo>
                  <a:cubicBezTo>
                    <a:pt x="274" y="166"/>
                    <a:pt x="274" y="166"/>
                    <a:pt x="274" y="166"/>
                  </a:cubicBezTo>
                  <a:cubicBezTo>
                    <a:pt x="300" y="164"/>
                    <a:pt x="300" y="164"/>
                    <a:pt x="300" y="164"/>
                  </a:cubicBezTo>
                  <a:cubicBezTo>
                    <a:pt x="299" y="149"/>
                    <a:pt x="299" y="149"/>
                    <a:pt x="299" y="149"/>
                  </a:cubicBezTo>
                  <a:cubicBezTo>
                    <a:pt x="308" y="147"/>
                    <a:pt x="316" y="142"/>
                    <a:pt x="323" y="137"/>
                  </a:cubicBezTo>
                  <a:cubicBezTo>
                    <a:pt x="335" y="147"/>
                    <a:pt x="335" y="147"/>
                    <a:pt x="335" y="147"/>
                  </a:cubicBezTo>
                  <a:cubicBezTo>
                    <a:pt x="352" y="127"/>
                    <a:pt x="352" y="127"/>
                    <a:pt x="352" y="127"/>
                  </a:cubicBezTo>
                  <a:cubicBezTo>
                    <a:pt x="340" y="117"/>
                    <a:pt x="340" y="117"/>
                    <a:pt x="340" y="117"/>
                  </a:cubicBezTo>
                  <a:cubicBezTo>
                    <a:pt x="345" y="110"/>
                    <a:pt x="348" y="101"/>
                    <a:pt x="349" y="91"/>
                  </a:cubicBezTo>
                  <a:close/>
                  <a:moveTo>
                    <a:pt x="285" y="135"/>
                  </a:moveTo>
                  <a:cubicBezTo>
                    <a:pt x="256" y="137"/>
                    <a:pt x="231" y="115"/>
                    <a:pt x="229" y="86"/>
                  </a:cubicBezTo>
                  <a:cubicBezTo>
                    <a:pt x="227" y="57"/>
                    <a:pt x="249" y="32"/>
                    <a:pt x="278" y="31"/>
                  </a:cubicBezTo>
                  <a:cubicBezTo>
                    <a:pt x="307" y="29"/>
                    <a:pt x="332" y="51"/>
                    <a:pt x="333" y="79"/>
                  </a:cubicBezTo>
                  <a:cubicBezTo>
                    <a:pt x="335" y="108"/>
                    <a:pt x="313" y="133"/>
                    <a:pt x="285" y="135"/>
                  </a:cubicBezTo>
                  <a:close/>
                </a:path>
              </a:pathLst>
            </a:custGeom>
            <a:solidFill>
              <a:schemeClr val="bg1"/>
            </a:solidFill>
            <a:ln>
              <a:noFill/>
            </a:ln>
            <a:effectLst>
              <a:outerShdw blurRad="50800" dist="38100" dir="2700000" algn="tl" rotWithShape="0">
                <a:prstClr val="black">
                  <a:alpha val="40000"/>
                </a:prstClr>
              </a:outerShdw>
            </a:effec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nvGrpSpPr>
          <p:cNvPr id="36" name="组合 35"/>
          <p:cNvGrpSpPr/>
          <p:nvPr/>
        </p:nvGrpSpPr>
        <p:grpSpPr>
          <a:xfrm>
            <a:off x="2447236" y="2026262"/>
            <a:ext cx="1145447" cy="1145033"/>
            <a:chOff x="3262555" y="2105270"/>
            <a:chExt cx="1527064" cy="1527064"/>
          </a:xfrm>
        </p:grpSpPr>
        <p:grpSp>
          <p:nvGrpSpPr>
            <p:cNvPr id="37" name="组合 36"/>
            <p:cNvGrpSpPr/>
            <p:nvPr/>
          </p:nvGrpSpPr>
          <p:grpSpPr>
            <a:xfrm>
              <a:off x="3262555" y="2105270"/>
              <a:ext cx="1527064" cy="1527064"/>
              <a:chOff x="1200760" y="3842075"/>
              <a:chExt cx="1784148" cy="1784148"/>
            </a:xfrm>
          </p:grpSpPr>
          <p:sp>
            <p:nvSpPr>
              <p:cNvPr id="39" name="椭圆 38"/>
              <p:cNvSpPr/>
              <p:nvPr/>
            </p:nvSpPr>
            <p:spPr>
              <a:xfrm>
                <a:off x="1200760" y="3842075"/>
                <a:ext cx="1784148" cy="1784148"/>
              </a:xfrm>
              <a:prstGeom prst="ellipse">
                <a:avLst/>
              </a:prstGeom>
              <a:gradFill flip="none" rotWithShape="1">
                <a:gsLst>
                  <a:gs pos="0">
                    <a:srgbClr val="CBCBCB"/>
                  </a:gs>
                  <a:gs pos="100000">
                    <a:srgbClr val="F3F3F3"/>
                  </a:gs>
                </a:gsLst>
                <a:lin ang="2700000" scaled="1"/>
                <a:tileRect/>
              </a:gradFill>
              <a:ln w="31750">
                <a:gradFill flip="none" rotWithShape="1">
                  <a:gsLst>
                    <a:gs pos="0">
                      <a:schemeClr val="bg1"/>
                    </a:gs>
                    <a:gs pos="100000">
                      <a:srgbClr val="CBCBCB"/>
                    </a:gs>
                  </a:gsLst>
                  <a:lin ang="2700000" scaled="1"/>
                  <a:tileRect/>
                </a:gradFill>
              </a:ln>
              <a:effectLst>
                <a:outerShdw blurRad="127000" dist="762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0" name="椭圆 39"/>
              <p:cNvSpPr/>
              <p:nvPr/>
            </p:nvSpPr>
            <p:spPr>
              <a:xfrm>
                <a:off x="1475770" y="4117085"/>
                <a:ext cx="1234127" cy="1234127"/>
              </a:xfrm>
              <a:prstGeom prst="ellipse">
                <a:avLst/>
              </a:prstGeom>
              <a:solidFill>
                <a:srgbClr val="F6615B"/>
              </a:solidFill>
              <a:ln>
                <a:noFill/>
              </a:ln>
              <a:effectLst>
                <a:innerShdw blurRad="1016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sp>
          <p:nvSpPr>
            <p:cNvPr id="38" name="Freeform 983"/>
            <p:cNvSpPr>
              <a:spLocks noEditPoints="1"/>
            </p:cNvSpPr>
            <p:nvPr/>
          </p:nvSpPr>
          <p:spPr bwMode="auto">
            <a:xfrm>
              <a:off x="3706500" y="2533067"/>
              <a:ext cx="654309" cy="671330"/>
            </a:xfrm>
            <a:custGeom>
              <a:avLst/>
              <a:gdLst>
                <a:gd name="T0" fmla="*/ 116 w 232"/>
                <a:gd name="T1" fmla="*/ 88 h 239"/>
                <a:gd name="T2" fmla="*/ 84 w 232"/>
                <a:gd name="T3" fmla="*/ 119 h 239"/>
                <a:gd name="T4" fmla="*/ 116 w 232"/>
                <a:gd name="T5" fmla="*/ 151 h 239"/>
                <a:gd name="T6" fmla="*/ 148 w 232"/>
                <a:gd name="T7" fmla="*/ 119 h 239"/>
                <a:gd name="T8" fmla="*/ 116 w 232"/>
                <a:gd name="T9" fmla="*/ 88 h 239"/>
                <a:gd name="T10" fmla="*/ 49 w 232"/>
                <a:gd name="T11" fmla="*/ 197 h 239"/>
                <a:gd name="T12" fmla="*/ 44 w 232"/>
                <a:gd name="T13" fmla="*/ 191 h 239"/>
                <a:gd name="T14" fmla="*/ 14 w 232"/>
                <a:gd name="T15" fmla="*/ 119 h 239"/>
                <a:gd name="T16" fmla="*/ 93 w 232"/>
                <a:gd name="T17" fmla="*/ 20 h 239"/>
                <a:gd name="T18" fmla="*/ 90 w 232"/>
                <a:gd name="T19" fmla="*/ 7 h 239"/>
                <a:gd name="T20" fmla="*/ 0 w 232"/>
                <a:gd name="T21" fmla="*/ 119 h 239"/>
                <a:gd name="T22" fmla="*/ 34 w 232"/>
                <a:gd name="T23" fmla="*/ 201 h 239"/>
                <a:gd name="T24" fmla="*/ 44 w 232"/>
                <a:gd name="T25" fmla="*/ 210 h 239"/>
                <a:gd name="T26" fmla="*/ 34 w 232"/>
                <a:gd name="T27" fmla="*/ 239 h 239"/>
                <a:gd name="T28" fmla="*/ 116 w 232"/>
                <a:gd name="T29" fmla="*/ 228 h 239"/>
                <a:gd name="T30" fmla="*/ 60 w 232"/>
                <a:gd name="T31" fmla="*/ 167 h 239"/>
                <a:gd name="T32" fmla="*/ 49 w 232"/>
                <a:gd name="T33" fmla="*/ 197 h 239"/>
                <a:gd name="T34" fmla="*/ 188 w 232"/>
                <a:gd name="T35" fmla="*/ 29 h 239"/>
                <a:gd name="T36" fmla="*/ 198 w 232"/>
                <a:gd name="T37" fmla="*/ 0 h 239"/>
                <a:gd name="T38" fmla="*/ 116 w 232"/>
                <a:gd name="T39" fmla="*/ 10 h 239"/>
                <a:gd name="T40" fmla="*/ 172 w 232"/>
                <a:gd name="T41" fmla="*/ 72 h 239"/>
                <a:gd name="T42" fmla="*/ 183 w 232"/>
                <a:gd name="T43" fmla="*/ 42 h 239"/>
                <a:gd name="T44" fmla="*/ 218 w 232"/>
                <a:gd name="T45" fmla="*/ 119 h 239"/>
                <a:gd name="T46" fmla="*/ 188 w 232"/>
                <a:gd name="T47" fmla="*/ 191 h 239"/>
                <a:gd name="T48" fmla="*/ 139 w 232"/>
                <a:gd name="T49" fmla="*/ 219 h 239"/>
                <a:gd name="T50" fmla="*/ 142 w 232"/>
                <a:gd name="T51" fmla="*/ 232 h 239"/>
                <a:gd name="T52" fmla="*/ 198 w 232"/>
                <a:gd name="T53" fmla="*/ 201 h 239"/>
                <a:gd name="T54" fmla="*/ 232 w 232"/>
                <a:gd name="T55" fmla="*/ 119 h 239"/>
                <a:gd name="T56" fmla="*/ 188 w 232"/>
                <a:gd name="T57" fmla="*/ 29 h 2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32" h="239">
                  <a:moveTo>
                    <a:pt x="116" y="88"/>
                  </a:moveTo>
                  <a:cubicBezTo>
                    <a:pt x="98" y="88"/>
                    <a:pt x="84" y="102"/>
                    <a:pt x="84" y="119"/>
                  </a:cubicBezTo>
                  <a:cubicBezTo>
                    <a:pt x="84" y="137"/>
                    <a:pt x="98" y="151"/>
                    <a:pt x="116" y="151"/>
                  </a:cubicBezTo>
                  <a:cubicBezTo>
                    <a:pt x="134" y="151"/>
                    <a:pt x="148" y="137"/>
                    <a:pt x="148" y="119"/>
                  </a:cubicBezTo>
                  <a:cubicBezTo>
                    <a:pt x="148" y="102"/>
                    <a:pt x="134" y="88"/>
                    <a:pt x="116" y="88"/>
                  </a:cubicBezTo>
                  <a:close/>
                  <a:moveTo>
                    <a:pt x="49" y="197"/>
                  </a:moveTo>
                  <a:cubicBezTo>
                    <a:pt x="47" y="195"/>
                    <a:pt x="46" y="193"/>
                    <a:pt x="44" y="191"/>
                  </a:cubicBezTo>
                  <a:cubicBezTo>
                    <a:pt x="25" y="172"/>
                    <a:pt x="14" y="147"/>
                    <a:pt x="14" y="119"/>
                  </a:cubicBezTo>
                  <a:cubicBezTo>
                    <a:pt x="14" y="71"/>
                    <a:pt x="48" y="30"/>
                    <a:pt x="93" y="20"/>
                  </a:cubicBezTo>
                  <a:cubicBezTo>
                    <a:pt x="90" y="7"/>
                    <a:pt x="90" y="7"/>
                    <a:pt x="90" y="7"/>
                  </a:cubicBezTo>
                  <a:cubicBezTo>
                    <a:pt x="39" y="19"/>
                    <a:pt x="0" y="65"/>
                    <a:pt x="0" y="119"/>
                  </a:cubicBezTo>
                  <a:cubicBezTo>
                    <a:pt x="0" y="150"/>
                    <a:pt x="12" y="179"/>
                    <a:pt x="34" y="201"/>
                  </a:cubicBezTo>
                  <a:cubicBezTo>
                    <a:pt x="37" y="204"/>
                    <a:pt x="41" y="207"/>
                    <a:pt x="44" y="210"/>
                  </a:cubicBezTo>
                  <a:cubicBezTo>
                    <a:pt x="34" y="239"/>
                    <a:pt x="34" y="239"/>
                    <a:pt x="34" y="239"/>
                  </a:cubicBezTo>
                  <a:cubicBezTo>
                    <a:pt x="116" y="228"/>
                    <a:pt x="116" y="228"/>
                    <a:pt x="116" y="228"/>
                  </a:cubicBezTo>
                  <a:cubicBezTo>
                    <a:pt x="60" y="167"/>
                    <a:pt x="60" y="167"/>
                    <a:pt x="60" y="167"/>
                  </a:cubicBezTo>
                  <a:lnTo>
                    <a:pt x="49" y="197"/>
                  </a:lnTo>
                  <a:close/>
                  <a:moveTo>
                    <a:pt x="188" y="29"/>
                  </a:moveTo>
                  <a:cubicBezTo>
                    <a:pt x="198" y="0"/>
                    <a:pt x="198" y="0"/>
                    <a:pt x="198" y="0"/>
                  </a:cubicBezTo>
                  <a:cubicBezTo>
                    <a:pt x="116" y="10"/>
                    <a:pt x="116" y="10"/>
                    <a:pt x="116" y="10"/>
                  </a:cubicBezTo>
                  <a:cubicBezTo>
                    <a:pt x="172" y="72"/>
                    <a:pt x="172" y="72"/>
                    <a:pt x="172" y="72"/>
                  </a:cubicBezTo>
                  <a:cubicBezTo>
                    <a:pt x="183" y="42"/>
                    <a:pt x="183" y="42"/>
                    <a:pt x="183" y="42"/>
                  </a:cubicBezTo>
                  <a:cubicBezTo>
                    <a:pt x="204" y="61"/>
                    <a:pt x="218" y="89"/>
                    <a:pt x="218" y="119"/>
                  </a:cubicBezTo>
                  <a:cubicBezTo>
                    <a:pt x="218" y="147"/>
                    <a:pt x="207" y="172"/>
                    <a:pt x="188" y="191"/>
                  </a:cubicBezTo>
                  <a:cubicBezTo>
                    <a:pt x="174" y="205"/>
                    <a:pt x="157" y="214"/>
                    <a:pt x="139" y="219"/>
                  </a:cubicBezTo>
                  <a:cubicBezTo>
                    <a:pt x="142" y="232"/>
                    <a:pt x="142" y="232"/>
                    <a:pt x="142" y="232"/>
                  </a:cubicBezTo>
                  <a:cubicBezTo>
                    <a:pt x="163" y="227"/>
                    <a:pt x="182" y="217"/>
                    <a:pt x="198" y="201"/>
                  </a:cubicBezTo>
                  <a:cubicBezTo>
                    <a:pt x="220" y="179"/>
                    <a:pt x="232" y="150"/>
                    <a:pt x="232" y="119"/>
                  </a:cubicBezTo>
                  <a:cubicBezTo>
                    <a:pt x="232" y="83"/>
                    <a:pt x="214" y="50"/>
                    <a:pt x="188" y="29"/>
                  </a:cubicBezTo>
                  <a:close/>
                </a:path>
              </a:pathLst>
            </a:custGeom>
            <a:solidFill>
              <a:schemeClr val="bg1"/>
            </a:solidFill>
            <a:ln>
              <a:noFill/>
            </a:ln>
            <a:effectLst>
              <a:outerShdw blurRad="50800" dist="38100" dir="2700000" algn="tl" rotWithShape="0">
                <a:prstClr val="black">
                  <a:alpha val="40000"/>
                </a:prstClr>
              </a:outerShdw>
            </a:effec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nvGrpSpPr>
          <p:cNvPr id="41" name="组合 40"/>
          <p:cNvGrpSpPr/>
          <p:nvPr/>
        </p:nvGrpSpPr>
        <p:grpSpPr>
          <a:xfrm>
            <a:off x="4825111" y="3722628"/>
            <a:ext cx="917585" cy="917254"/>
            <a:chOff x="6432642" y="4367614"/>
            <a:chExt cx="1223288" cy="1223288"/>
          </a:xfrm>
        </p:grpSpPr>
        <p:grpSp>
          <p:nvGrpSpPr>
            <p:cNvPr id="42" name="组合 41"/>
            <p:cNvGrpSpPr/>
            <p:nvPr/>
          </p:nvGrpSpPr>
          <p:grpSpPr>
            <a:xfrm>
              <a:off x="6432642" y="4367614"/>
              <a:ext cx="1223288" cy="1223288"/>
              <a:chOff x="1200760" y="3842075"/>
              <a:chExt cx="1784148" cy="1784148"/>
            </a:xfrm>
          </p:grpSpPr>
          <p:sp>
            <p:nvSpPr>
              <p:cNvPr id="46" name="椭圆 45"/>
              <p:cNvSpPr/>
              <p:nvPr/>
            </p:nvSpPr>
            <p:spPr>
              <a:xfrm>
                <a:off x="1200760" y="3842075"/>
                <a:ext cx="1784148" cy="1784148"/>
              </a:xfrm>
              <a:prstGeom prst="ellipse">
                <a:avLst/>
              </a:prstGeom>
              <a:gradFill flip="none" rotWithShape="1">
                <a:gsLst>
                  <a:gs pos="0">
                    <a:srgbClr val="CBCBCB"/>
                  </a:gs>
                  <a:gs pos="100000">
                    <a:srgbClr val="F3F3F3"/>
                  </a:gs>
                </a:gsLst>
                <a:lin ang="2700000" scaled="1"/>
                <a:tileRect/>
              </a:gradFill>
              <a:ln w="31750">
                <a:gradFill flip="none" rotWithShape="1">
                  <a:gsLst>
                    <a:gs pos="0">
                      <a:schemeClr val="bg1"/>
                    </a:gs>
                    <a:gs pos="100000">
                      <a:srgbClr val="CBCBCB"/>
                    </a:gs>
                  </a:gsLst>
                  <a:lin ang="2700000" scaled="1"/>
                  <a:tileRect/>
                </a:gradFill>
              </a:ln>
              <a:effectLst>
                <a:outerShdw blurRad="127000" dist="762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7" name="椭圆 46"/>
              <p:cNvSpPr/>
              <p:nvPr/>
            </p:nvSpPr>
            <p:spPr>
              <a:xfrm>
                <a:off x="1475770" y="4117085"/>
                <a:ext cx="1234127" cy="1234127"/>
              </a:xfrm>
              <a:prstGeom prst="ellipse">
                <a:avLst/>
              </a:prstGeom>
              <a:solidFill>
                <a:srgbClr val="663A77"/>
              </a:solidFill>
              <a:ln>
                <a:noFill/>
              </a:ln>
              <a:effectLst>
                <a:innerShdw blurRad="1016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43" name="Group 17"/>
            <p:cNvGrpSpPr>
              <a:grpSpLocks noChangeAspect="1"/>
            </p:cNvGrpSpPr>
            <p:nvPr/>
          </p:nvGrpSpPr>
          <p:grpSpPr bwMode="auto">
            <a:xfrm>
              <a:off x="6852573" y="4726587"/>
              <a:ext cx="457188" cy="490764"/>
              <a:chOff x="231" y="1205"/>
              <a:chExt cx="640" cy="687"/>
            </a:xfrm>
            <a:solidFill>
              <a:schemeClr val="bg1"/>
            </a:solidFill>
            <a:effectLst>
              <a:outerShdw blurRad="50800" dist="38100" dir="2700000" algn="tl" rotWithShape="0">
                <a:prstClr val="black">
                  <a:alpha val="40000"/>
                </a:prstClr>
              </a:outerShdw>
            </a:effectLst>
          </p:grpSpPr>
          <p:sp>
            <p:nvSpPr>
              <p:cNvPr id="44" name="Freeform 18"/>
              <p:cNvSpPr>
                <a:spLocks/>
              </p:cNvSpPr>
              <p:nvPr/>
            </p:nvSpPr>
            <p:spPr bwMode="auto">
              <a:xfrm>
                <a:off x="231" y="1205"/>
                <a:ext cx="499" cy="687"/>
              </a:xfrm>
              <a:custGeom>
                <a:avLst/>
                <a:gdLst>
                  <a:gd name="T0" fmla="*/ 442 w 499"/>
                  <a:gd name="T1" fmla="*/ 629 h 687"/>
                  <a:gd name="T2" fmla="*/ 57 w 499"/>
                  <a:gd name="T3" fmla="*/ 629 h 687"/>
                  <a:gd name="T4" fmla="*/ 57 w 499"/>
                  <a:gd name="T5" fmla="*/ 200 h 687"/>
                  <a:gd name="T6" fmla="*/ 200 w 499"/>
                  <a:gd name="T7" fmla="*/ 200 h 687"/>
                  <a:gd name="T8" fmla="*/ 200 w 499"/>
                  <a:gd name="T9" fmla="*/ 57 h 687"/>
                  <a:gd name="T10" fmla="*/ 442 w 499"/>
                  <a:gd name="T11" fmla="*/ 57 h 687"/>
                  <a:gd name="T12" fmla="*/ 442 w 499"/>
                  <a:gd name="T13" fmla="*/ 116 h 687"/>
                  <a:gd name="T14" fmla="*/ 494 w 499"/>
                  <a:gd name="T15" fmla="*/ 64 h 687"/>
                  <a:gd name="T16" fmla="*/ 499 w 499"/>
                  <a:gd name="T17" fmla="*/ 59 h 687"/>
                  <a:gd name="T18" fmla="*/ 499 w 499"/>
                  <a:gd name="T19" fmla="*/ 0 h 687"/>
                  <a:gd name="T20" fmla="*/ 143 w 499"/>
                  <a:gd name="T21" fmla="*/ 0 h 687"/>
                  <a:gd name="T22" fmla="*/ 143 w 499"/>
                  <a:gd name="T23" fmla="*/ 0 h 687"/>
                  <a:gd name="T24" fmla="*/ 0 w 499"/>
                  <a:gd name="T25" fmla="*/ 143 h 687"/>
                  <a:gd name="T26" fmla="*/ 0 w 499"/>
                  <a:gd name="T27" fmla="*/ 687 h 687"/>
                  <a:gd name="T28" fmla="*/ 499 w 499"/>
                  <a:gd name="T29" fmla="*/ 687 h 687"/>
                  <a:gd name="T30" fmla="*/ 499 w 499"/>
                  <a:gd name="T31" fmla="*/ 429 h 687"/>
                  <a:gd name="T32" fmla="*/ 442 w 499"/>
                  <a:gd name="T33" fmla="*/ 486 h 687"/>
                  <a:gd name="T34" fmla="*/ 442 w 499"/>
                  <a:gd name="T35" fmla="*/ 629 h 6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99" h="687">
                    <a:moveTo>
                      <a:pt x="442" y="629"/>
                    </a:moveTo>
                    <a:lnTo>
                      <a:pt x="57" y="629"/>
                    </a:lnTo>
                    <a:lnTo>
                      <a:pt x="57" y="200"/>
                    </a:lnTo>
                    <a:lnTo>
                      <a:pt x="200" y="200"/>
                    </a:lnTo>
                    <a:lnTo>
                      <a:pt x="200" y="57"/>
                    </a:lnTo>
                    <a:lnTo>
                      <a:pt x="442" y="57"/>
                    </a:lnTo>
                    <a:lnTo>
                      <a:pt x="442" y="116"/>
                    </a:lnTo>
                    <a:lnTo>
                      <a:pt x="494" y="64"/>
                    </a:lnTo>
                    <a:lnTo>
                      <a:pt x="499" y="59"/>
                    </a:lnTo>
                    <a:lnTo>
                      <a:pt x="499" y="0"/>
                    </a:lnTo>
                    <a:lnTo>
                      <a:pt x="143" y="0"/>
                    </a:lnTo>
                    <a:lnTo>
                      <a:pt x="143" y="0"/>
                    </a:lnTo>
                    <a:lnTo>
                      <a:pt x="0" y="143"/>
                    </a:lnTo>
                    <a:lnTo>
                      <a:pt x="0" y="687"/>
                    </a:lnTo>
                    <a:lnTo>
                      <a:pt x="499" y="687"/>
                    </a:lnTo>
                    <a:lnTo>
                      <a:pt x="499" y="429"/>
                    </a:lnTo>
                    <a:lnTo>
                      <a:pt x="442" y="486"/>
                    </a:lnTo>
                    <a:lnTo>
                      <a:pt x="442" y="62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45" name="Freeform 19"/>
              <p:cNvSpPr>
                <a:spLocks noEditPoints="1"/>
              </p:cNvSpPr>
              <p:nvPr/>
            </p:nvSpPr>
            <p:spPr bwMode="auto">
              <a:xfrm>
                <a:off x="436" y="1310"/>
                <a:ext cx="435" cy="431"/>
              </a:xfrm>
              <a:custGeom>
                <a:avLst/>
                <a:gdLst>
                  <a:gd name="T0" fmla="*/ 50 w 435"/>
                  <a:gd name="T1" fmla="*/ 279 h 431"/>
                  <a:gd name="T2" fmla="*/ 50 w 435"/>
                  <a:gd name="T3" fmla="*/ 279 h 431"/>
                  <a:gd name="T4" fmla="*/ 50 w 435"/>
                  <a:gd name="T5" fmla="*/ 279 h 431"/>
                  <a:gd name="T6" fmla="*/ 50 w 435"/>
                  <a:gd name="T7" fmla="*/ 279 h 431"/>
                  <a:gd name="T8" fmla="*/ 0 w 435"/>
                  <a:gd name="T9" fmla="*/ 431 h 431"/>
                  <a:gd name="T10" fmla="*/ 155 w 435"/>
                  <a:gd name="T11" fmla="*/ 381 h 431"/>
                  <a:gd name="T12" fmla="*/ 155 w 435"/>
                  <a:gd name="T13" fmla="*/ 381 h 431"/>
                  <a:gd name="T14" fmla="*/ 155 w 435"/>
                  <a:gd name="T15" fmla="*/ 381 h 431"/>
                  <a:gd name="T16" fmla="*/ 155 w 435"/>
                  <a:gd name="T17" fmla="*/ 381 h 431"/>
                  <a:gd name="T18" fmla="*/ 435 w 435"/>
                  <a:gd name="T19" fmla="*/ 102 h 431"/>
                  <a:gd name="T20" fmla="*/ 330 w 435"/>
                  <a:gd name="T21" fmla="*/ 0 h 431"/>
                  <a:gd name="T22" fmla="*/ 50 w 435"/>
                  <a:gd name="T23" fmla="*/ 279 h 431"/>
                  <a:gd name="T24" fmla="*/ 50 w 435"/>
                  <a:gd name="T25" fmla="*/ 279 h 431"/>
                  <a:gd name="T26" fmla="*/ 141 w 435"/>
                  <a:gd name="T27" fmla="*/ 360 h 431"/>
                  <a:gd name="T28" fmla="*/ 38 w 435"/>
                  <a:gd name="T29" fmla="*/ 396 h 431"/>
                  <a:gd name="T30" fmla="*/ 72 w 435"/>
                  <a:gd name="T31" fmla="*/ 291 h 431"/>
                  <a:gd name="T32" fmla="*/ 141 w 435"/>
                  <a:gd name="T33" fmla="*/ 360 h 4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35" h="431">
                    <a:moveTo>
                      <a:pt x="50" y="279"/>
                    </a:moveTo>
                    <a:lnTo>
                      <a:pt x="50" y="279"/>
                    </a:lnTo>
                    <a:lnTo>
                      <a:pt x="50" y="279"/>
                    </a:lnTo>
                    <a:lnTo>
                      <a:pt x="50" y="279"/>
                    </a:lnTo>
                    <a:lnTo>
                      <a:pt x="0" y="431"/>
                    </a:lnTo>
                    <a:lnTo>
                      <a:pt x="155" y="381"/>
                    </a:lnTo>
                    <a:lnTo>
                      <a:pt x="155" y="381"/>
                    </a:lnTo>
                    <a:lnTo>
                      <a:pt x="155" y="381"/>
                    </a:lnTo>
                    <a:lnTo>
                      <a:pt x="155" y="381"/>
                    </a:lnTo>
                    <a:lnTo>
                      <a:pt x="435" y="102"/>
                    </a:lnTo>
                    <a:lnTo>
                      <a:pt x="330" y="0"/>
                    </a:lnTo>
                    <a:lnTo>
                      <a:pt x="50" y="279"/>
                    </a:lnTo>
                    <a:lnTo>
                      <a:pt x="50" y="279"/>
                    </a:lnTo>
                    <a:close/>
                    <a:moveTo>
                      <a:pt x="141" y="360"/>
                    </a:moveTo>
                    <a:lnTo>
                      <a:pt x="38" y="396"/>
                    </a:lnTo>
                    <a:lnTo>
                      <a:pt x="72" y="291"/>
                    </a:lnTo>
                    <a:lnTo>
                      <a:pt x="141" y="36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grpSp>
        <p:nvGrpSpPr>
          <p:cNvPr id="48" name="组合 47"/>
          <p:cNvGrpSpPr/>
          <p:nvPr/>
        </p:nvGrpSpPr>
        <p:grpSpPr>
          <a:xfrm>
            <a:off x="3593020" y="4595471"/>
            <a:ext cx="564393" cy="555415"/>
            <a:chOff x="646691" y="2628229"/>
            <a:chExt cx="2672598" cy="2631032"/>
          </a:xfrm>
        </p:grpSpPr>
        <p:grpSp>
          <p:nvGrpSpPr>
            <p:cNvPr id="49" name="组合 48"/>
            <p:cNvGrpSpPr/>
            <p:nvPr/>
          </p:nvGrpSpPr>
          <p:grpSpPr>
            <a:xfrm>
              <a:off x="1066991" y="3331434"/>
              <a:ext cx="1712544" cy="1927827"/>
              <a:chOff x="3442680" y="2338959"/>
              <a:chExt cx="3567427" cy="4015885"/>
            </a:xfrm>
            <a:solidFill>
              <a:schemeClr val="bg1">
                <a:lumMod val="65000"/>
              </a:schemeClr>
            </a:solidFill>
            <a:effectLst/>
          </p:grpSpPr>
          <p:sp>
            <p:nvSpPr>
              <p:cNvPr id="55" name="矩形 54"/>
              <p:cNvSpPr/>
              <p:nvPr/>
            </p:nvSpPr>
            <p:spPr>
              <a:xfrm>
                <a:off x="5138533" y="2338959"/>
                <a:ext cx="246743" cy="401588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6" name="矩形 55"/>
              <p:cNvSpPr/>
              <p:nvPr/>
            </p:nvSpPr>
            <p:spPr>
              <a:xfrm rot="3540000">
                <a:off x="5934433" y="3106991"/>
                <a:ext cx="246743" cy="1904604"/>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7" name="矩形 56"/>
              <p:cNvSpPr/>
              <p:nvPr/>
            </p:nvSpPr>
            <p:spPr>
              <a:xfrm rot="3000000">
                <a:off x="5675244" y="4619284"/>
                <a:ext cx="246743" cy="144599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8" name="矩形 57"/>
              <p:cNvSpPr/>
              <p:nvPr/>
            </p:nvSpPr>
            <p:spPr>
              <a:xfrm rot="18060000" flipH="1">
                <a:off x="4447752" y="2660478"/>
                <a:ext cx="160051" cy="1904604"/>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9" name="矩形 58"/>
              <p:cNvSpPr/>
              <p:nvPr/>
            </p:nvSpPr>
            <p:spPr>
              <a:xfrm rot="17340000" flipH="1">
                <a:off x="4336072" y="3870037"/>
                <a:ext cx="117819" cy="1904604"/>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sp>
          <p:nvSpPr>
            <p:cNvPr id="50" name="椭圆 49"/>
            <p:cNvSpPr/>
            <p:nvPr/>
          </p:nvSpPr>
          <p:spPr>
            <a:xfrm>
              <a:off x="1413019" y="2628229"/>
              <a:ext cx="1079165" cy="1079165"/>
            </a:xfrm>
            <a:prstGeom prst="ellipse">
              <a:avLst/>
            </a:prstGeom>
            <a:solidFill>
              <a:srgbClr val="FFB850"/>
            </a:solidFill>
            <a:ln w="317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1" name="椭圆 50"/>
            <p:cNvSpPr/>
            <p:nvPr/>
          </p:nvSpPr>
          <p:spPr>
            <a:xfrm>
              <a:off x="646691" y="4058872"/>
              <a:ext cx="832935" cy="832935"/>
            </a:xfrm>
            <a:prstGeom prst="ellipse">
              <a:avLst/>
            </a:prstGeom>
            <a:solidFill>
              <a:srgbClr val="01ACBE"/>
            </a:solidFill>
            <a:ln w="317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2" name="椭圆 51"/>
            <p:cNvSpPr/>
            <p:nvPr/>
          </p:nvSpPr>
          <p:spPr>
            <a:xfrm>
              <a:off x="2239703" y="4343238"/>
              <a:ext cx="587239" cy="587239"/>
            </a:xfrm>
            <a:prstGeom prst="ellipse">
              <a:avLst/>
            </a:prstGeom>
            <a:solidFill>
              <a:srgbClr val="663A77"/>
            </a:solidFill>
            <a:ln w="317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3" name="椭圆 52"/>
            <p:cNvSpPr/>
            <p:nvPr/>
          </p:nvSpPr>
          <p:spPr>
            <a:xfrm>
              <a:off x="717904" y="3257202"/>
              <a:ext cx="733068" cy="733068"/>
            </a:xfrm>
            <a:prstGeom prst="ellipse">
              <a:avLst/>
            </a:prstGeom>
            <a:solidFill>
              <a:srgbClr val="F6615B"/>
            </a:solidFill>
            <a:ln w="317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4" name="椭圆 53"/>
            <p:cNvSpPr/>
            <p:nvPr/>
          </p:nvSpPr>
          <p:spPr>
            <a:xfrm>
              <a:off x="2386211" y="3379248"/>
              <a:ext cx="933078" cy="933080"/>
            </a:xfrm>
            <a:prstGeom prst="ellipse">
              <a:avLst/>
            </a:prstGeom>
            <a:solidFill>
              <a:srgbClr val="00AF92"/>
            </a:solidFill>
            <a:ln w="317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60" name="组合 59"/>
          <p:cNvGrpSpPr/>
          <p:nvPr/>
        </p:nvGrpSpPr>
        <p:grpSpPr>
          <a:xfrm>
            <a:off x="4602904" y="4738757"/>
            <a:ext cx="424037" cy="417290"/>
            <a:chOff x="646691" y="2628229"/>
            <a:chExt cx="2672598" cy="2631032"/>
          </a:xfrm>
        </p:grpSpPr>
        <p:grpSp>
          <p:nvGrpSpPr>
            <p:cNvPr id="61" name="组合 60"/>
            <p:cNvGrpSpPr/>
            <p:nvPr/>
          </p:nvGrpSpPr>
          <p:grpSpPr>
            <a:xfrm>
              <a:off x="1066991" y="3331434"/>
              <a:ext cx="1712544" cy="1927827"/>
              <a:chOff x="3442680" y="2338959"/>
              <a:chExt cx="3567427" cy="4015885"/>
            </a:xfrm>
            <a:solidFill>
              <a:schemeClr val="bg1">
                <a:lumMod val="65000"/>
              </a:schemeClr>
            </a:solidFill>
            <a:effectLst/>
          </p:grpSpPr>
          <p:sp>
            <p:nvSpPr>
              <p:cNvPr id="67" name="矩形 66"/>
              <p:cNvSpPr/>
              <p:nvPr/>
            </p:nvSpPr>
            <p:spPr>
              <a:xfrm>
                <a:off x="5138533" y="2338959"/>
                <a:ext cx="246743" cy="401588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8" name="矩形 67"/>
              <p:cNvSpPr/>
              <p:nvPr/>
            </p:nvSpPr>
            <p:spPr>
              <a:xfrm rot="3540000">
                <a:off x="5934433" y="3106991"/>
                <a:ext cx="246743" cy="1904604"/>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9" name="矩形 68"/>
              <p:cNvSpPr/>
              <p:nvPr/>
            </p:nvSpPr>
            <p:spPr>
              <a:xfrm rot="3000000">
                <a:off x="5675244" y="4619284"/>
                <a:ext cx="246743" cy="144599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70" name="矩形 69"/>
              <p:cNvSpPr/>
              <p:nvPr/>
            </p:nvSpPr>
            <p:spPr>
              <a:xfrm rot="18060000" flipH="1">
                <a:off x="4447752" y="2660478"/>
                <a:ext cx="160051" cy="1904604"/>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71" name="矩形 70"/>
              <p:cNvSpPr/>
              <p:nvPr/>
            </p:nvSpPr>
            <p:spPr>
              <a:xfrm rot="17340000" flipH="1">
                <a:off x="4336072" y="3870037"/>
                <a:ext cx="117819" cy="1904604"/>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sp>
          <p:nvSpPr>
            <p:cNvPr id="62" name="椭圆 61"/>
            <p:cNvSpPr/>
            <p:nvPr/>
          </p:nvSpPr>
          <p:spPr>
            <a:xfrm>
              <a:off x="1413019" y="2628229"/>
              <a:ext cx="1079165" cy="1079165"/>
            </a:xfrm>
            <a:prstGeom prst="ellipse">
              <a:avLst/>
            </a:prstGeom>
            <a:solidFill>
              <a:srgbClr val="FFB850"/>
            </a:solidFill>
            <a:ln w="317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3" name="椭圆 62"/>
            <p:cNvSpPr/>
            <p:nvPr/>
          </p:nvSpPr>
          <p:spPr>
            <a:xfrm>
              <a:off x="646691" y="4058872"/>
              <a:ext cx="832935" cy="832935"/>
            </a:xfrm>
            <a:prstGeom prst="ellipse">
              <a:avLst/>
            </a:prstGeom>
            <a:solidFill>
              <a:srgbClr val="01ACBE"/>
            </a:solidFill>
            <a:ln w="317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4" name="椭圆 63"/>
            <p:cNvSpPr/>
            <p:nvPr/>
          </p:nvSpPr>
          <p:spPr>
            <a:xfrm>
              <a:off x="2239703" y="4343238"/>
              <a:ext cx="587239" cy="587239"/>
            </a:xfrm>
            <a:prstGeom prst="ellipse">
              <a:avLst/>
            </a:prstGeom>
            <a:solidFill>
              <a:srgbClr val="663A77"/>
            </a:solidFill>
            <a:ln w="317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5" name="椭圆 64"/>
            <p:cNvSpPr/>
            <p:nvPr/>
          </p:nvSpPr>
          <p:spPr>
            <a:xfrm>
              <a:off x="717904" y="3257202"/>
              <a:ext cx="733068" cy="733068"/>
            </a:xfrm>
            <a:prstGeom prst="ellipse">
              <a:avLst/>
            </a:prstGeom>
            <a:solidFill>
              <a:srgbClr val="F6615B"/>
            </a:solidFill>
            <a:ln w="317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6" name="椭圆 65"/>
            <p:cNvSpPr/>
            <p:nvPr/>
          </p:nvSpPr>
          <p:spPr>
            <a:xfrm>
              <a:off x="2386211" y="3379248"/>
              <a:ext cx="933078" cy="933080"/>
            </a:xfrm>
            <a:prstGeom prst="ellipse">
              <a:avLst/>
            </a:prstGeom>
            <a:solidFill>
              <a:srgbClr val="00AF92"/>
            </a:solidFill>
            <a:ln w="317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sp>
        <p:nvSpPr>
          <p:cNvPr id="72" name="文本框 161"/>
          <p:cNvSpPr txBox="1"/>
          <p:nvPr/>
        </p:nvSpPr>
        <p:spPr>
          <a:xfrm>
            <a:off x="5437495" y="1332069"/>
            <a:ext cx="1403053" cy="323165"/>
          </a:xfrm>
          <a:prstGeom prst="rect">
            <a:avLst/>
          </a:prstGeom>
          <a:noFill/>
        </p:spPr>
        <p:txBody>
          <a:bodyPr wrap="square" rtlCol="0">
            <a:spAutoFit/>
          </a:bodyPr>
          <a:lstStyle/>
          <a:p>
            <a:r>
              <a:rPr lang="zh-CN" altLang="en-US" sz="1500" dirty="0">
                <a:solidFill>
                  <a:srgbClr val="FFB850"/>
                </a:solidFill>
                <a:latin typeface="微软雅黑" panose="020B0503020204020204" pitchFamily="34" charset="-122"/>
                <a:ea typeface="微软雅黑" panose="020B0503020204020204" pitchFamily="34" charset="-122"/>
              </a:rPr>
              <a:t>在此添加标题</a:t>
            </a:r>
          </a:p>
        </p:txBody>
      </p:sp>
      <p:sp>
        <p:nvSpPr>
          <p:cNvPr id="73" name="文本框 163"/>
          <p:cNvSpPr txBox="1"/>
          <p:nvPr/>
        </p:nvSpPr>
        <p:spPr>
          <a:xfrm>
            <a:off x="6708389" y="2616627"/>
            <a:ext cx="1403053" cy="323165"/>
          </a:xfrm>
          <a:prstGeom prst="rect">
            <a:avLst/>
          </a:prstGeom>
          <a:noFill/>
        </p:spPr>
        <p:txBody>
          <a:bodyPr wrap="square" rtlCol="0">
            <a:spAutoFit/>
          </a:bodyPr>
          <a:lstStyle/>
          <a:p>
            <a:r>
              <a:rPr lang="zh-CN" altLang="en-US" sz="1500" dirty="0">
                <a:solidFill>
                  <a:srgbClr val="00AF92"/>
                </a:solidFill>
                <a:latin typeface="微软雅黑" panose="020B0503020204020204" pitchFamily="34" charset="-122"/>
                <a:ea typeface="微软雅黑" panose="020B0503020204020204" pitchFamily="34" charset="-122"/>
              </a:rPr>
              <a:t>在此添加标题</a:t>
            </a:r>
          </a:p>
        </p:txBody>
      </p:sp>
      <p:sp>
        <p:nvSpPr>
          <p:cNvPr id="74" name="文本框 166"/>
          <p:cNvSpPr txBox="1"/>
          <p:nvPr/>
        </p:nvSpPr>
        <p:spPr>
          <a:xfrm>
            <a:off x="5936982" y="3846258"/>
            <a:ext cx="1403053" cy="323165"/>
          </a:xfrm>
          <a:prstGeom prst="rect">
            <a:avLst/>
          </a:prstGeom>
          <a:noFill/>
        </p:spPr>
        <p:txBody>
          <a:bodyPr wrap="square" rtlCol="0">
            <a:spAutoFit/>
          </a:bodyPr>
          <a:lstStyle/>
          <a:p>
            <a:r>
              <a:rPr lang="zh-CN" altLang="en-US" sz="1500" dirty="0">
                <a:solidFill>
                  <a:srgbClr val="7030A0"/>
                </a:solidFill>
                <a:latin typeface="微软雅黑" panose="020B0503020204020204" pitchFamily="34" charset="-122"/>
                <a:ea typeface="微软雅黑" panose="020B0503020204020204" pitchFamily="34" charset="-122"/>
              </a:rPr>
              <a:t>在此添加标题</a:t>
            </a:r>
          </a:p>
        </p:txBody>
      </p:sp>
      <p:sp>
        <p:nvSpPr>
          <p:cNvPr id="75" name="文本框 168"/>
          <p:cNvSpPr txBox="1"/>
          <p:nvPr/>
        </p:nvSpPr>
        <p:spPr>
          <a:xfrm>
            <a:off x="902892" y="2216727"/>
            <a:ext cx="1403053" cy="323165"/>
          </a:xfrm>
          <a:prstGeom prst="rect">
            <a:avLst/>
          </a:prstGeom>
          <a:noFill/>
        </p:spPr>
        <p:txBody>
          <a:bodyPr wrap="square" rtlCol="0">
            <a:spAutoFit/>
          </a:bodyPr>
          <a:lstStyle/>
          <a:p>
            <a:r>
              <a:rPr lang="zh-CN" altLang="en-US" sz="1500" dirty="0">
                <a:solidFill>
                  <a:srgbClr val="F6615B"/>
                </a:solidFill>
                <a:latin typeface="微软雅黑" panose="020B0503020204020204" pitchFamily="34" charset="-122"/>
                <a:ea typeface="微软雅黑" panose="020B0503020204020204" pitchFamily="34" charset="-122"/>
              </a:rPr>
              <a:t>在此添加标题</a:t>
            </a:r>
          </a:p>
        </p:txBody>
      </p:sp>
      <p:sp>
        <p:nvSpPr>
          <p:cNvPr id="76" name="文本框 170"/>
          <p:cNvSpPr txBox="1"/>
          <p:nvPr/>
        </p:nvSpPr>
        <p:spPr>
          <a:xfrm>
            <a:off x="845735" y="3602704"/>
            <a:ext cx="1403053" cy="323165"/>
          </a:xfrm>
          <a:prstGeom prst="rect">
            <a:avLst/>
          </a:prstGeom>
          <a:noFill/>
        </p:spPr>
        <p:txBody>
          <a:bodyPr wrap="square" rtlCol="0">
            <a:spAutoFit/>
          </a:bodyPr>
          <a:lstStyle/>
          <a:p>
            <a:r>
              <a:rPr lang="zh-CN" altLang="en-US" sz="1500" dirty="0">
                <a:solidFill>
                  <a:srgbClr val="01ACBE"/>
                </a:solidFill>
                <a:latin typeface="微软雅黑" panose="020B0503020204020204" pitchFamily="34" charset="-122"/>
                <a:ea typeface="微软雅黑" panose="020B0503020204020204" pitchFamily="34" charset="-122"/>
              </a:rPr>
              <a:t>在此添加标题</a:t>
            </a:r>
          </a:p>
        </p:txBody>
      </p:sp>
      <p:sp>
        <p:nvSpPr>
          <p:cNvPr id="77" name="文本框 113"/>
          <p:cNvSpPr txBox="1"/>
          <p:nvPr/>
        </p:nvSpPr>
        <p:spPr>
          <a:xfrm>
            <a:off x="916624" y="2493001"/>
            <a:ext cx="1295660" cy="611706"/>
          </a:xfrm>
          <a:prstGeom prst="rect">
            <a:avLst/>
          </a:prstGeom>
          <a:noFill/>
        </p:spPr>
        <p:txBody>
          <a:bodyPr wrap="square" rtlCol="0">
            <a:spAutoFit/>
          </a:bodyPr>
          <a:lstStyle/>
          <a:p>
            <a:pPr algn="just">
              <a:lnSpc>
                <a:spcPct val="15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a:t>
            </a:r>
          </a:p>
        </p:txBody>
      </p:sp>
      <p:sp>
        <p:nvSpPr>
          <p:cNvPr id="78" name="文本框 113"/>
          <p:cNvSpPr txBox="1"/>
          <p:nvPr/>
        </p:nvSpPr>
        <p:spPr>
          <a:xfrm>
            <a:off x="888045" y="3894297"/>
            <a:ext cx="1295660" cy="611706"/>
          </a:xfrm>
          <a:prstGeom prst="rect">
            <a:avLst/>
          </a:prstGeom>
          <a:noFill/>
        </p:spPr>
        <p:txBody>
          <a:bodyPr wrap="square" rtlCol="0">
            <a:spAutoFit/>
          </a:bodyPr>
          <a:lstStyle/>
          <a:p>
            <a:pPr algn="just">
              <a:lnSpc>
                <a:spcPct val="15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a:t>
            </a:r>
          </a:p>
        </p:txBody>
      </p:sp>
      <p:sp>
        <p:nvSpPr>
          <p:cNvPr id="79" name="文本框 113"/>
          <p:cNvSpPr txBox="1"/>
          <p:nvPr/>
        </p:nvSpPr>
        <p:spPr>
          <a:xfrm>
            <a:off x="6733174" y="2881620"/>
            <a:ext cx="1295660" cy="611706"/>
          </a:xfrm>
          <a:prstGeom prst="rect">
            <a:avLst/>
          </a:prstGeom>
          <a:noFill/>
        </p:spPr>
        <p:txBody>
          <a:bodyPr wrap="square" rtlCol="0">
            <a:spAutoFit/>
          </a:bodyPr>
          <a:lstStyle/>
          <a:p>
            <a:pPr algn="just">
              <a:lnSpc>
                <a:spcPct val="15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a:t>
            </a:r>
          </a:p>
        </p:txBody>
      </p:sp>
      <p:sp>
        <p:nvSpPr>
          <p:cNvPr id="80" name="文本框 113"/>
          <p:cNvSpPr txBox="1"/>
          <p:nvPr/>
        </p:nvSpPr>
        <p:spPr>
          <a:xfrm>
            <a:off x="5976991" y="4158730"/>
            <a:ext cx="1295660" cy="611706"/>
          </a:xfrm>
          <a:prstGeom prst="rect">
            <a:avLst/>
          </a:prstGeom>
          <a:noFill/>
        </p:spPr>
        <p:txBody>
          <a:bodyPr wrap="square" rtlCol="0">
            <a:spAutoFit/>
          </a:bodyPr>
          <a:lstStyle/>
          <a:p>
            <a:pPr algn="just">
              <a:lnSpc>
                <a:spcPct val="15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a:t>
            </a:r>
          </a:p>
        </p:txBody>
      </p:sp>
      <p:sp>
        <p:nvSpPr>
          <p:cNvPr id="81" name="文本框 113"/>
          <p:cNvSpPr txBox="1"/>
          <p:nvPr/>
        </p:nvSpPr>
        <p:spPr>
          <a:xfrm>
            <a:off x="5436208" y="1561600"/>
            <a:ext cx="1295660" cy="611706"/>
          </a:xfrm>
          <a:prstGeom prst="rect">
            <a:avLst/>
          </a:prstGeom>
          <a:noFill/>
        </p:spPr>
        <p:txBody>
          <a:bodyPr wrap="square" rtlCol="0">
            <a:spAutoFit/>
          </a:bodyPr>
          <a:lstStyle/>
          <a:p>
            <a:pPr algn="just">
              <a:lnSpc>
                <a:spcPct val="15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a:t>
            </a:r>
          </a:p>
        </p:txBody>
      </p:sp>
    </p:spTree>
    <p:extLst>
      <p:ext uri="{BB962C8B-B14F-4D97-AF65-F5344CB8AC3E}">
        <p14:creationId xmlns:p14="http://schemas.microsoft.com/office/powerpoint/2010/main" val="4294149906"/>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0-#ppt_w/2"/>
                                          </p:val>
                                        </p:tav>
                                        <p:tav tm="100000">
                                          <p:val>
                                            <p:strVal val="#ppt_x"/>
                                          </p:val>
                                        </p:tav>
                                      </p:tavLst>
                                    </p:anim>
                                    <p:anim calcmode="lin" valueType="num">
                                      <p:cBhvr additive="base">
                                        <p:cTn id="8" dur="500" fill="hold"/>
                                        <p:tgtEl>
                                          <p:spTgt spid="10"/>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14"/>
                                        </p:tgtEl>
                                        <p:attrNameLst>
                                          <p:attrName>style.visibility</p:attrName>
                                        </p:attrNameLst>
                                      </p:cBhvr>
                                      <p:to>
                                        <p:strVal val="visible"/>
                                      </p:to>
                                    </p:set>
                                    <p:anim calcmode="lin" valueType="num">
                                      <p:cBhvr additive="base">
                                        <p:cTn id="12" dur="500" fill="hold"/>
                                        <p:tgtEl>
                                          <p:spTgt spid="14"/>
                                        </p:tgtEl>
                                        <p:attrNameLst>
                                          <p:attrName>ppt_x</p:attrName>
                                        </p:attrNameLst>
                                      </p:cBhvr>
                                      <p:tavLst>
                                        <p:tav tm="0">
                                          <p:val>
                                            <p:strVal val="0-#ppt_w/2"/>
                                          </p:val>
                                        </p:tav>
                                        <p:tav tm="100000">
                                          <p:val>
                                            <p:strVal val="#ppt_x"/>
                                          </p:val>
                                        </p:tav>
                                      </p:tavLst>
                                    </p:anim>
                                    <p:anim calcmode="lin" valueType="num">
                                      <p:cBhvr additive="base">
                                        <p:cTn id="13" dur="500" fill="hold"/>
                                        <p:tgtEl>
                                          <p:spTgt spid="14"/>
                                        </p:tgtEl>
                                        <p:attrNameLst>
                                          <p:attrName>ppt_y</p:attrName>
                                        </p:attrNameLst>
                                      </p:cBhvr>
                                      <p:tavLst>
                                        <p:tav tm="0">
                                          <p:val>
                                            <p:strVal val="#ppt_y"/>
                                          </p:val>
                                        </p:tav>
                                        <p:tav tm="100000">
                                          <p:val>
                                            <p:strVal val="#ppt_y"/>
                                          </p:val>
                                        </p:tav>
                                      </p:tavLst>
                                    </p:anim>
                                  </p:childTnLst>
                                </p:cTn>
                              </p:par>
                              <p:par>
                                <p:cTn id="14" presetID="22" presetClass="entr" presetSubtype="8" fill="hold" nodeType="withEffect">
                                  <p:stCondLst>
                                    <p:cond delay="250"/>
                                  </p:stCondLst>
                                  <p:childTnLst>
                                    <p:set>
                                      <p:cBhvr>
                                        <p:cTn id="15" dur="1" fill="hold">
                                          <p:stCondLst>
                                            <p:cond delay="0"/>
                                          </p:stCondLst>
                                        </p:cTn>
                                        <p:tgtEl>
                                          <p:spTgt spid="15"/>
                                        </p:tgtEl>
                                        <p:attrNameLst>
                                          <p:attrName>style.visibility</p:attrName>
                                        </p:attrNameLst>
                                      </p:cBhvr>
                                      <p:to>
                                        <p:strVal val="visible"/>
                                      </p:to>
                                    </p:set>
                                    <p:animEffect transition="in" filter="wipe(left)">
                                      <p:cBhvr>
                                        <p:cTn id="16" dur="500"/>
                                        <p:tgtEl>
                                          <p:spTgt spid="15"/>
                                        </p:tgtEl>
                                      </p:cBhvr>
                                    </p:animEffect>
                                  </p:childTnLst>
                                </p:cTn>
                              </p:par>
                            </p:childTnLst>
                          </p:cTn>
                        </p:par>
                        <p:par>
                          <p:cTn id="17" fill="hold">
                            <p:stCondLst>
                              <p:cond delay="1250"/>
                            </p:stCondLst>
                            <p:childTnLst>
                              <p:par>
                                <p:cTn id="18" presetID="42" presetClass="entr" presetSubtype="0" fill="hold" grpId="0" nodeType="afterEffect">
                                  <p:stCondLst>
                                    <p:cond delay="0"/>
                                  </p:stCondLst>
                                  <p:childTnLst>
                                    <p:set>
                                      <p:cBhvr>
                                        <p:cTn id="19" dur="1" fill="hold">
                                          <p:stCondLst>
                                            <p:cond delay="0"/>
                                          </p:stCondLst>
                                        </p:cTn>
                                        <p:tgtEl>
                                          <p:spTgt spid="20"/>
                                        </p:tgtEl>
                                        <p:attrNameLst>
                                          <p:attrName>style.visibility</p:attrName>
                                        </p:attrNameLst>
                                      </p:cBhvr>
                                      <p:to>
                                        <p:strVal val="visible"/>
                                      </p:to>
                                    </p:set>
                                    <p:animEffect transition="in" filter="fade">
                                      <p:cBhvr>
                                        <p:cTn id="20" dur="1000"/>
                                        <p:tgtEl>
                                          <p:spTgt spid="20"/>
                                        </p:tgtEl>
                                      </p:cBhvr>
                                    </p:animEffect>
                                    <p:anim calcmode="lin" valueType="num">
                                      <p:cBhvr>
                                        <p:cTn id="21" dur="1000" fill="hold"/>
                                        <p:tgtEl>
                                          <p:spTgt spid="20"/>
                                        </p:tgtEl>
                                        <p:attrNameLst>
                                          <p:attrName>ppt_x</p:attrName>
                                        </p:attrNameLst>
                                      </p:cBhvr>
                                      <p:tavLst>
                                        <p:tav tm="0">
                                          <p:val>
                                            <p:strVal val="#ppt_x"/>
                                          </p:val>
                                        </p:tav>
                                        <p:tav tm="100000">
                                          <p:val>
                                            <p:strVal val="#ppt_x"/>
                                          </p:val>
                                        </p:tav>
                                      </p:tavLst>
                                    </p:anim>
                                    <p:anim calcmode="lin" valueType="num">
                                      <p:cBhvr>
                                        <p:cTn id="22" dur="1000" fill="hold"/>
                                        <p:tgtEl>
                                          <p:spTgt spid="20"/>
                                        </p:tgtEl>
                                        <p:attrNameLst>
                                          <p:attrName>ppt_y</p:attrName>
                                        </p:attrNameLst>
                                      </p:cBhvr>
                                      <p:tavLst>
                                        <p:tav tm="0">
                                          <p:val>
                                            <p:strVal val="#ppt_y+.1"/>
                                          </p:val>
                                        </p:tav>
                                        <p:tav tm="100000">
                                          <p:val>
                                            <p:strVal val="#ppt_y"/>
                                          </p:val>
                                        </p:tav>
                                      </p:tavLst>
                                    </p:anim>
                                  </p:childTnLst>
                                </p:cTn>
                              </p:par>
                            </p:childTnLst>
                          </p:cTn>
                        </p:par>
                        <p:par>
                          <p:cTn id="23" fill="hold">
                            <p:stCondLst>
                              <p:cond delay="2250"/>
                            </p:stCondLst>
                            <p:childTnLst>
                              <p:par>
                                <p:cTn id="24" presetID="22" presetClass="entr" presetSubtype="4" fill="hold" nodeType="afterEffect">
                                  <p:stCondLst>
                                    <p:cond delay="0"/>
                                  </p:stCondLst>
                                  <p:childTnLst>
                                    <p:set>
                                      <p:cBhvr>
                                        <p:cTn id="25" dur="1" fill="hold">
                                          <p:stCondLst>
                                            <p:cond delay="0"/>
                                          </p:stCondLst>
                                        </p:cTn>
                                        <p:tgtEl>
                                          <p:spTgt spid="48"/>
                                        </p:tgtEl>
                                        <p:attrNameLst>
                                          <p:attrName>style.visibility</p:attrName>
                                        </p:attrNameLst>
                                      </p:cBhvr>
                                      <p:to>
                                        <p:strVal val="visible"/>
                                      </p:to>
                                    </p:set>
                                    <p:animEffect transition="in" filter="wipe(down)">
                                      <p:cBhvr>
                                        <p:cTn id="26" dur="500"/>
                                        <p:tgtEl>
                                          <p:spTgt spid="48"/>
                                        </p:tgtEl>
                                      </p:cBhvr>
                                    </p:animEffect>
                                  </p:childTnLst>
                                </p:cTn>
                              </p:par>
                            </p:childTnLst>
                          </p:cTn>
                        </p:par>
                        <p:par>
                          <p:cTn id="27" fill="hold">
                            <p:stCondLst>
                              <p:cond delay="2750"/>
                            </p:stCondLst>
                            <p:childTnLst>
                              <p:par>
                                <p:cTn id="28" presetID="22" presetClass="entr" presetSubtype="4" fill="hold" nodeType="afterEffect">
                                  <p:stCondLst>
                                    <p:cond delay="0"/>
                                  </p:stCondLst>
                                  <p:childTnLst>
                                    <p:set>
                                      <p:cBhvr>
                                        <p:cTn id="29" dur="1" fill="hold">
                                          <p:stCondLst>
                                            <p:cond delay="0"/>
                                          </p:stCondLst>
                                        </p:cTn>
                                        <p:tgtEl>
                                          <p:spTgt spid="60"/>
                                        </p:tgtEl>
                                        <p:attrNameLst>
                                          <p:attrName>style.visibility</p:attrName>
                                        </p:attrNameLst>
                                      </p:cBhvr>
                                      <p:to>
                                        <p:strVal val="visible"/>
                                      </p:to>
                                    </p:set>
                                    <p:animEffect transition="in" filter="wipe(down)">
                                      <p:cBhvr>
                                        <p:cTn id="30" dur="500"/>
                                        <p:tgtEl>
                                          <p:spTgt spid="60"/>
                                        </p:tgtEl>
                                      </p:cBhvr>
                                    </p:animEffect>
                                  </p:childTnLst>
                                </p:cTn>
                              </p:par>
                            </p:childTnLst>
                          </p:cTn>
                        </p:par>
                        <p:par>
                          <p:cTn id="31" fill="hold">
                            <p:stCondLst>
                              <p:cond delay="3250"/>
                            </p:stCondLst>
                            <p:childTnLst>
                              <p:par>
                                <p:cTn id="32" presetID="22" presetClass="entr" presetSubtype="4" fill="hold" nodeType="afterEffect">
                                  <p:stCondLst>
                                    <p:cond delay="0"/>
                                  </p:stCondLst>
                                  <p:childTnLst>
                                    <p:set>
                                      <p:cBhvr>
                                        <p:cTn id="33" dur="1" fill="hold">
                                          <p:stCondLst>
                                            <p:cond delay="0"/>
                                          </p:stCondLst>
                                        </p:cTn>
                                        <p:tgtEl>
                                          <p:spTgt spid="8"/>
                                        </p:tgtEl>
                                        <p:attrNameLst>
                                          <p:attrName>style.visibility</p:attrName>
                                        </p:attrNameLst>
                                      </p:cBhvr>
                                      <p:to>
                                        <p:strVal val="visible"/>
                                      </p:to>
                                    </p:set>
                                    <p:animEffect transition="in" filter="wipe(down)">
                                      <p:cBhvr>
                                        <p:cTn id="34" dur="500"/>
                                        <p:tgtEl>
                                          <p:spTgt spid="8"/>
                                        </p:tgtEl>
                                      </p:cBhvr>
                                    </p:animEffect>
                                  </p:childTnLst>
                                </p:cTn>
                              </p:par>
                            </p:childTnLst>
                          </p:cTn>
                        </p:par>
                        <p:par>
                          <p:cTn id="35" fill="hold">
                            <p:stCondLst>
                              <p:cond delay="3750"/>
                            </p:stCondLst>
                            <p:childTnLst>
                              <p:par>
                                <p:cTn id="36" presetID="53" presetClass="entr" presetSubtype="16" fill="hold" nodeType="afterEffect">
                                  <p:stCondLst>
                                    <p:cond delay="0"/>
                                  </p:stCondLst>
                                  <p:childTnLst>
                                    <p:set>
                                      <p:cBhvr>
                                        <p:cTn id="37" dur="1" fill="hold">
                                          <p:stCondLst>
                                            <p:cond delay="0"/>
                                          </p:stCondLst>
                                        </p:cTn>
                                        <p:tgtEl>
                                          <p:spTgt spid="21"/>
                                        </p:tgtEl>
                                        <p:attrNameLst>
                                          <p:attrName>style.visibility</p:attrName>
                                        </p:attrNameLst>
                                      </p:cBhvr>
                                      <p:to>
                                        <p:strVal val="visible"/>
                                      </p:to>
                                    </p:set>
                                    <p:anim calcmode="lin" valueType="num">
                                      <p:cBhvr>
                                        <p:cTn id="38" dur="100" fill="hold"/>
                                        <p:tgtEl>
                                          <p:spTgt spid="21"/>
                                        </p:tgtEl>
                                        <p:attrNameLst>
                                          <p:attrName>ppt_w</p:attrName>
                                        </p:attrNameLst>
                                      </p:cBhvr>
                                      <p:tavLst>
                                        <p:tav tm="0">
                                          <p:val>
                                            <p:fltVal val="0"/>
                                          </p:val>
                                        </p:tav>
                                        <p:tav tm="100000">
                                          <p:val>
                                            <p:strVal val="#ppt_w"/>
                                          </p:val>
                                        </p:tav>
                                      </p:tavLst>
                                    </p:anim>
                                    <p:anim calcmode="lin" valueType="num">
                                      <p:cBhvr>
                                        <p:cTn id="39" dur="100" fill="hold"/>
                                        <p:tgtEl>
                                          <p:spTgt spid="21"/>
                                        </p:tgtEl>
                                        <p:attrNameLst>
                                          <p:attrName>ppt_h</p:attrName>
                                        </p:attrNameLst>
                                      </p:cBhvr>
                                      <p:tavLst>
                                        <p:tav tm="0">
                                          <p:val>
                                            <p:fltVal val="0"/>
                                          </p:val>
                                        </p:tav>
                                        <p:tav tm="100000">
                                          <p:val>
                                            <p:strVal val="#ppt_h"/>
                                          </p:val>
                                        </p:tav>
                                      </p:tavLst>
                                    </p:anim>
                                    <p:animEffect transition="in" filter="fade">
                                      <p:cBhvr>
                                        <p:cTn id="40" dur="100"/>
                                        <p:tgtEl>
                                          <p:spTgt spid="21"/>
                                        </p:tgtEl>
                                      </p:cBhvr>
                                    </p:animEffect>
                                  </p:childTnLst>
                                </p:cTn>
                              </p:par>
                              <p:par>
                                <p:cTn id="41" presetID="6" presetClass="emph" presetSubtype="0" fill="hold" nodeType="withEffect">
                                  <p:stCondLst>
                                    <p:cond delay="100"/>
                                  </p:stCondLst>
                                  <p:childTnLst>
                                    <p:animScale>
                                      <p:cBhvr>
                                        <p:cTn id="42" dur="100" fill="hold"/>
                                        <p:tgtEl>
                                          <p:spTgt spid="21"/>
                                        </p:tgtEl>
                                      </p:cBhvr>
                                      <p:by x="110000" y="110000"/>
                                    </p:animScale>
                                  </p:childTnLst>
                                </p:cTn>
                              </p:par>
                              <p:par>
                                <p:cTn id="43" presetID="6" presetClass="emph" presetSubtype="0" fill="hold" nodeType="withEffect">
                                  <p:stCondLst>
                                    <p:cond delay="200"/>
                                  </p:stCondLst>
                                  <p:childTnLst>
                                    <p:animScale>
                                      <p:cBhvr>
                                        <p:cTn id="44" dur="200" fill="hold"/>
                                        <p:tgtEl>
                                          <p:spTgt spid="21"/>
                                        </p:tgtEl>
                                      </p:cBhvr>
                                      <p:by x="90000" y="90000"/>
                                    </p:animScale>
                                  </p:childTnLst>
                                </p:cTn>
                              </p:par>
                              <p:par>
                                <p:cTn id="45" presetID="6" presetClass="emph" presetSubtype="0" fill="hold" nodeType="withEffect">
                                  <p:stCondLst>
                                    <p:cond delay="400"/>
                                  </p:stCondLst>
                                  <p:childTnLst>
                                    <p:animScale>
                                      <p:cBhvr>
                                        <p:cTn id="46" dur="100" fill="hold"/>
                                        <p:tgtEl>
                                          <p:spTgt spid="21"/>
                                        </p:tgtEl>
                                      </p:cBhvr>
                                      <p:by x="105000" y="105000"/>
                                    </p:animScale>
                                  </p:childTnLst>
                                </p:cTn>
                              </p:par>
                              <p:par>
                                <p:cTn id="47" presetID="6" presetClass="emph" presetSubtype="0" fill="hold" nodeType="withEffect">
                                  <p:stCondLst>
                                    <p:cond delay="500"/>
                                  </p:stCondLst>
                                  <p:childTnLst>
                                    <p:animScale>
                                      <p:cBhvr>
                                        <p:cTn id="48" dur="200" fill="hold"/>
                                        <p:tgtEl>
                                          <p:spTgt spid="21"/>
                                        </p:tgtEl>
                                      </p:cBhvr>
                                      <p:by x="95000" y="95000"/>
                                    </p:animScale>
                                  </p:childTnLst>
                                </p:cTn>
                              </p:par>
                            </p:childTnLst>
                          </p:cTn>
                        </p:par>
                        <p:par>
                          <p:cTn id="49" fill="hold">
                            <p:stCondLst>
                              <p:cond delay="4450"/>
                            </p:stCondLst>
                            <p:childTnLst>
                              <p:par>
                                <p:cTn id="50" presetID="53" presetClass="entr" presetSubtype="16" fill="hold" nodeType="afterEffect">
                                  <p:stCondLst>
                                    <p:cond delay="0"/>
                                  </p:stCondLst>
                                  <p:childTnLst>
                                    <p:set>
                                      <p:cBhvr>
                                        <p:cTn id="51" dur="1" fill="hold">
                                          <p:stCondLst>
                                            <p:cond delay="0"/>
                                          </p:stCondLst>
                                        </p:cTn>
                                        <p:tgtEl>
                                          <p:spTgt spid="36"/>
                                        </p:tgtEl>
                                        <p:attrNameLst>
                                          <p:attrName>style.visibility</p:attrName>
                                        </p:attrNameLst>
                                      </p:cBhvr>
                                      <p:to>
                                        <p:strVal val="visible"/>
                                      </p:to>
                                    </p:set>
                                    <p:anim calcmode="lin" valueType="num">
                                      <p:cBhvr>
                                        <p:cTn id="52" dur="100" fill="hold"/>
                                        <p:tgtEl>
                                          <p:spTgt spid="36"/>
                                        </p:tgtEl>
                                        <p:attrNameLst>
                                          <p:attrName>ppt_w</p:attrName>
                                        </p:attrNameLst>
                                      </p:cBhvr>
                                      <p:tavLst>
                                        <p:tav tm="0">
                                          <p:val>
                                            <p:fltVal val="0"/>
                                          </p:val>
                                        </p:tav>
                                        <p:tav tm="100000">
                                          <p:val>
                                            <p:strVal val="#ppt_w"/>
                                          </p:val>
                                        </p:tav>
                                      </p:tavLst>
                                    </p:anim>
                                    <p:anim calcmode="lin" valueType="num">
                                      <p:cBhvr>
                                        <p:cTn id="53" dur="100" fill="hold"/>
                                        <p:tgtEl>
                                          <p:spTgt spid="36"/>
                                        </p:tgtEl>
                                        <p:attrNameLst>
                                          <p:attrName>ppt_h</p:attrName>
                                        </p:attrNameLst>
                                      </p:cBhvr>
                                      <p:tavLst>
                                        <p:tav tm="0">
                                          <p:val>
                                            <p:fltVal val="0"/>
                                          </p:val>
                                        </p:tav>
                                        <p:tav tm="100000">
                                          <p:val>
                                            <p:strVal val="#ppt_h"/>
                                          </p:val>
                                        </p:tav>
                                      </p:tavLst>
                                    </p:anim>
                                    <p:animEffect transition="in" filter="fade">
                                      <p:cBhvr>
                                        <p:cTn id="54" dur="100"/>
                                        <p:tgtEl>
                                          <p:spTgt spid="36"/>
                                        </p:tgtEl>
                                      </p:cBhvr>
                                    </p:animEffect>
                                  </p:childTnLst>
                                </p:cTn>
                              </p:par>
                              <p:par>
                                <p:cTn id="55" presetID="6" presetClass="emph" presetSubtype="0" fill="hold" nodeType="withEffect">
                                  <p:stCondLst>
                                    <p:cond delay="100"/>
                                  </p:stCondLst>
                                  <p:childTnLst>
                                    <p:animScale>
                                      <p:cBhvr>
                                        <p:cTn id="56" dur="100" fill="hold"/>
                                        <p:tgtEl>
                                          <p:spTgt spid="36"/>
                                        </p:tgtEl>
                                      </p:cBhvr>
                                      <p:by x="110000" y="110000"/>
                                    </p:animScale>
                                  </p:childTnLst>
                                </p:cTn>
                              </p:par>
                              <p:par>
                                <p:cTn id="57" presetID="6" presetClass="emph" presetSubtype="0" fill="hold" nodeType="withEffect">
                                  <p:stCondLst>
                                    <p:cond delay="200"/>
                                  </p:stCondLst>
                                  <p:childTnLst>
                                    <p:animScale>
                                      <p:cBhvr>
                                        <p:cTn id="58" dur="200" fill="hold"/>
                                        <p:tgtEl>
                                          <p:spTgt spid="36"/>
                                        </p:tgtEl>
                                      </p:cBhvr>
                                      <p:by x="90000" y="90000"/>
                                    </p:animScale>
                                  </p:childTnLst>
                                </p:cTn>
                              </p:par>
                              <p:par>
                                <p:cTn id="59" presetID="6" presetClass="emph" presetSubtype="0" fill="hold" nodeType="withEffect">
                                  <p:stCondLst>
                                    <p:cond delay="400"/>
                                  </p:stCondLst>
                                  <p:childTnLst>
                                    <p:animScale>
                                      <p:cBhvr>
                                        <p:cTn id="60" dur="100" fill="hold"/>
                                        <p:tgtEl>
                                          <p:spTgt spid="36"/>
                                        </p:tgtEl>
                                      </p:cBhvr>
                                      <p:by x="105000" y="105000"/>
                                    </p:animScale>
                                  </p:childTnLst>
                                </p:cTn>
                              </p:par>
                              <p:par>
                                <p:cTn id="61" presetID="6" presetClass="emph" presetSubtype="0" fill="hold" nodeType="withEffect">
                                  <p:stCondLst>
                                    <p:cond delay="500"/>
                                  </p:stCondLst>
                                  <p:childTnLst>
                                    <p:animScale>
                                      <p:cBhvr>
                                        <p:cTn id="62" dur="200" fill="hold"/>
                                        <p:tgtEl>
                                          <p:spTgt spid="36"/>
                                        </p:tgtEl>
                                      </p:cBhvr>
                                      <p:by x="95000" y="95000"/>
                                    </p:animScale>
                                  </p:childTnLst>
                                </p:cTn>
                              </p:par>
                            </p:childTnLst>
                          </p:cTn>
                        </p:par>
                        <p:par>
                          <p:cTn id="63" fill="hold">
                            <p:stCondLst>
                              <p:cond delay="5150"/>
                            </p:stCondLst>
                            <p:childTnLst>
                              <p:par>
                                <p:cTn id="64" presetID="53" presetClass="entr" presetSubtype="16" fill="hold" nodeType="afterEffect">
                                  <p:stCondLst>
                                    <p:cond delay="0"/>
                                  </p:stCondLst>
                                  <p:childTnLst>
                                    <p:set>
                                      <p:cBhvr>
                                        <p:cTn id="65" dur="1" fill="hold">
                                          <p:stCondLst>
                                            <p:cond delay="0"/>
                                          </p:stCondLst>
                                        </p:cTn>
                                        <p:tgtEl>
                                          <p:spTgt spid="26"/>
                                        </p:tgtEl>
                                        <p:attrNameLst>
                                          <p:attrName>style.visibility</p:attrName>
                                        </p:attrNameLst>
                                      </p:cBhvr>
                                      <p:to>
                                        <p:strVal val="visible"/>
                                      </p:to>
                                    </p:set>
                                    <p:anim calcmode="lin" valueType="num">
                                      <p:cBhvr>
                                        <p:cTn id="66" dur="100" fill="hold"/>
                                        <p:tgtEl>
                                          <p:spTgt spid="26"/>
                                        </p:tgtEl>
                                        <p:attrNameLst>
                                          <p:attrName>ppt_w</p:attrName>
                                        </p:attrNameLst>
                                      </p:cBhvr>
                                      <p:tavLst>
                                        <p:tav tm="0">
                                          <p:val>
                                            <p:fltVal val="0"/>
                                          </p:val>
                                        </p:tav>
                                        <p:tav tm="100000">
                                          <p:val>
                                            <p:strVal val="#ppt_w"/>
                                          </p:val>
                                        </p:tav>
                                      </p:tavLst>
                                    </p:anim>
                                    <p:anim calcmode="lin" valueType="num">
                                      <p:cBhvr>
                                        <p:cTn id="67" dur="100" fill="hold"/>
                                        <p:tgtEl>
                                          <p:spTgt spid="26"/>
                                        </p:tgtEl>
                                        <p:attrNameLst>
                                          <p:attrName>ppt_h</p:attrName>
                                        </p:attrNameLst>
                                      </p:cBhvr>
                                      <p:tavLst>
                                        <p:tav tm="0">
                                          <p:val>
                                            <p:fltVal val="0"/>
                                          </p:val>
                                        </p:tav>
                                        <p:tav tm="100000">
                                          <p:val>
                                            <p:strVal val="#ppt_h"/>
                                          </p:val>
                                        </p:tav>
                                      </p:tavLst>
                                    </p:anim>
                                    <p:animEffect transition="in" filter="fade">
                                      <p:cBhvr>
                                        <p:cTn id="68" dur="100"/>
                                        <p:tgtEl>
                                          <p:spTgt spid="26"/>
                                        </p:tgtEl>
                                      </p:cBhvr>
                                    </p:animEffect>
                                  </p:childTnLst>
                                </p:cTn>
                              </p:par>
                              <p:par>
                                <p:cTn id="69" presetID="6" presetClass="emph" presetSubtype="0" fill="hold" nodeType="withEffect">
                                  <p:stCondLst>
                                    <p:cond delay="100"/>
                                  </p:stCondLst>
                                  <p:childTnLst>
                                    <p:animScale>
                                      <p:cBhvr>
                                        <p:cTn id="70" dur="100" fill="hold"/>
                                        <p:tgtEl>
                                          <p:spTgt spid="26"/>
                                        </p:tgtEl>
                                      </p:cBhvr>
                                      <p:by x="110000" y="110000"/>
                                    </p:animScale>
                                  </p:childTnLst>
                                </p:cTn>
                              </p:par>
                              <p:par>
                                <p:cTn id="71" presetID="6" presetClass="emph" presetSubtype="0" fill="hold" nodeType="withEffect">
                                  <p:stCondLst>
                                    <p:cond delay="200"/>
                                  </p:stCondLst>
                                  <p:childTnLst>
                                    <p:animScale>
                                      <p:cBhvr>
                                        <p:cTn id="72" dur="200" fill="hold"/>
                                        <p:tgtEl>
                                          <p:spTgt spid="26"/>
                                        </p:tgtEl>
                                      </p:cBhvr>
                                      <p:by x="90000" y="90000"/>
                                    </p:animScale>
                                  </p:childTnLst>
                                </p:cTn>
                              </p:par>
                              <p:par>
                                <p:cTn id="73" presetID="6" presetClass="emph" presetSubtype="0" fill="hold" nodeType="withEffect">
                                  <p:stCondLst>
                                    <p:cond delay="400"/>
                                  </p:stCondLst>
                                  <p:childTnLst>
                                    <p:animScale>
                                      <p:cBhvr>
                                        <p:cTn id="74" dur="100" fill="hold"/>
                                        <p:tgtEl>
                                          <p:spTgt spid="26"/>
                                        </p:tgtEl>
                                      </p:cBhvr>
                                      <p:by x="105000" y="105000"/>
                                    </p:animScale>
                                  </p:childTnLst>
                                </p:cTn>
                              </p:par>
                              <p:par>
                                <p:cTn id="75" presetID="6" presetClass="emph" presetSubtype="0" fill="hold" nodeType="withEffect">
                                  <p:stCondLst>
                                    <p:cond delay="500"/>
                                  </p:stCondLst>
                                  <p:childTnLst>
                                    <p:animScale>
                                      <p:cBhvr>
                                        <p:cTn id="76" dur="200" fill="hold"/>
                                        <p:tgtEl>
                                          <p:spTgt spid="26"/>
                                        </p:tgtEl>
                                      </p:cBhvr>
                                      <p:by x="95000" y="95000"/>
                                    </p:animScale>
                                  </p:childTnLst>
                                </p:cTn>
                              </p:par>
                            </p:childTnLst>
                          </p:cTn>
                        </p:par>
                        <p:par>
                          <p:cTn id="77" fill="hold">
                            <p:stCondLst>
                              <p:cond delay="5850"/>
                            </p:stCondLst>
                            <p:childTnLst>
                              <p:par>
                                <p:cTn id="78" presetID="53" presetClass="entr" presetSubtype="16" fill="hold" nodeType="afterEffect">
                                  <p:stCondLst>
                                    <p:cond delay="0"/>
                                  </p:stCondLst>
                                  <p:childTnLst>
                                    <p:set>
                                      <p:cBhvr>
                                        <p:cTn id="79" dur="1" fill="hold">
                                          <p:stCondLst>
                                            <p:cond delay="0"/>
                                          </p:stCondLst>
                                        </p:cTn>
                                        <p:tgtEl>
                                          <p:spTgt spid="31"/>
                                        </p:tgtEl>
                                        <p:attrNameLst>
                                          <p:attrName>style.visibility</p:attrName>
                                        </p:attrNameLst>
                                      </p:cBhvr>
                                      <p:to>
                                        <p:strVal val="visible"/>
                                      </p:to>
                                    </p:set>
                                    <p:anim calcmode="lin" valueType="num">
                                      <p:cBhvr>
                                        <p:cTn id="80" dur="100" fill="hold"/>
                                        <p:tgtEl>
                                          <p:spTgt spid="31"/>
                                        </p:tgtEl>
                                        <p:attrNameLst>
                                          <p:attrName>ppt_w</p:attrName>
                                        </p:attrNameLst>
                                      </p:cBhvr>
                                      <p:tavLst>
                                        <p:tav tm="0">
                                          <p:val>
                                            <p:fltVal val="0"/>
                                          </p:val>
                                        </p:tav>
                                        <p:tav tm="100000">
                                          <p:val>
                                            <p:strVal val="#ppt_w"/>
                                          </p:val>
                                        </p:tav>
                                      </p:tavLst>
                                    </p:anim>
                                    <p:anim calcmode="lin" valueType="num">
                                      <p:cBhvr>
                                        <p:cTn id="81" dur="100" fill="hold"/>
                                        <p:tgtEl>
                                          <p:spTgt spid="31"/>
                                        </p:tgtEl>
                                        <p:attrNameLst>
                                          <p:attrName>ppt_h</p:attrName>
                                        </p:attrNameLst>
                                      </p:cBhvr>
                                      <p:tavLst>
                                        <p:tav tm="0">
                                          <p:val>
                                            <p:fltVal val="0"/>
                                          </p:val>
                                        </p:tav>
                                        <p:tav tm="100000">
                                          <p:val>
                                            <p:strVal val="#ppt_h"/>
                                          </p:val>
                                        </p:tav>
                                      </p:tavLst>
                                    </p:anim>
                                    <p:animEffect transition="in" filter="fade">
                                      <p:cBhvr>
                                        <p:cTn id="82" dur="100"/>
                                        <p:tgtEl>
                                          <p:spTgt spid="31"/>
                                        </p:tgtEl>
                                      </p:cBhvr>
                                    </p:animEffect>
                                  </p:childTnLst>
                                </p:cTn>
                              </p:par>
                              <p:par>
                                <p:cTn id="83" presetID="6" presetClass="emph" presetSubtype="0" fill="hold" nodeType="withEffect">
                                  <p:stCondLst>
                                    <p:cond delay="100"/>
                                  </p:stCondLst>
                                  <p:childTnLst>
                                    <p:animScale>
                                      <p:cBhvr>
                                        <p:cTn id="84" dur="100" fill="hold"/>
                                        <p:tgtEl>
                                          <p:spTgt spid="31"/>
                                        </p:tgtEl>
                                      </p:cBhvr>
                                      <p:by x="110000" y="110000"/>
                                    </p:animScale>
                                  </p:childTnLst>
                                </p:cTn>
                              </p:par>
                              <p:par>
                                <p:cTn id="85" presetID="6" presetClass="emph" presetSubtype="0" fill="hold" nodeType="withEffect">
                                  <p:stCondLst>
                                    <p:cond delay="200"/>
                                  </p:stCondLst>
                                  <p:childTnLst>
                                    <p:animScale>
                                      <p:cBhvr>
                                        <p:cTn id="86" dur="200" fill="hold"/>
                                        <p:tgtEl>
                                          <p:spTgt spid="31"/>
                                        </p:tgtEl>
                                      </p:cBhvr>
                                      <p:by x="90000" y="90000"/>
                                    </p:animScale>
                                  </p:childTnLst>
                                </p:cTn>
                              </p:par>
                              <p:par>
                                <p:cTn id="87" presetID="6" presetClass="emph" presetSubtype="0" fill="hold" nodeType="withEffect">
                                  <p:stCondLst>
                                    <p:cond delay="400"/>
                                  </p:stCondLst>
                                  <p:childTnLst>
                                    <p:animScale>
                                      <p:cBhvr>
                                        <p:cTn id="88" dur="100" fill="hold"/>
                                        <p:tgtEl>
                                          <p:spTgt spid="31"/>
                                        </p:tgtEl>
                                      </p:cBhvr>
                                      <p:by x="105000" y="105000"/>
                                    </p:animScale>
                                  </p:childTnLst>
                                </p:cTn>
                              </p:par>
                              <p:par>
                                <p:cTn id="89" presetID="6" presetClass="emph" presetSubtype="0" fill="hold" nodeType="withEffect">
                                  <p:stCondLst>
                                    <p:cond delay="500"/>
                                  </p:stCondLst>
                                  <p:childTnLst>
                                    <p:animScale>
                                      <p:cBhvr>
                                        <p:cTn id="90" dur="200" fill="hold"/>
                                        <p:tgtEl>
                                          <p:spTgt spid="31"/>
                                        </p:tgtEl>
                                      </p:cBhvr>
                                      <p:by x="95000" y="95000"/>
                                    </p:animScale>
                                  </p:childTnLst>
                                </p:cTn>
                              </p:par>
                            </p:childTnLst>
                          </p:cTn>
                        </p:par>
                        <p:par>
                          <p:cTn id="91" fill="hold">
                            <p:stCondLst>
                              <p:cond delay="6550"/>
                            </p:stCondLst>
                            <p:childTnLst>
                              <p:par>
                                <p:cTn id="92" presetID="53" presetClass="entr" presetSubtype="16" fill="hold" nodeType="afterEffect">
                                  <p:stCondLst>
                                    <p:cond delay="0"/>
                                  </p:stCondLst>
                                  <p:childTnLst>
                                    <p:set>
                                      <p:cBhvr>
                                        <p:cTn id="93" dur="1" fill="hold">
                                          <p:stCondLst>
                                            <p:cond delay="0"/>
                                          </p:stCondLst>
                                        </p:cTn>
                                        <p:tgtEl>
                                          <p:spTgt spid="41"/>
                                        </p:tgtEl>
                                        <p:attrNameLst>
                                          <p:attrName>style.visibility</p:attrName>
                                        </p:attrNameLst>
                                      </p:cBhvr>
                                      <p:to>
                                        <p:strVal val="visible"/>
                                      </p:to>
                                    </p:set>
                                    <p:anim calcmode="lin" valueType="num">
                                      <p:cBhvr>
                                        <p:cTn id="94" dur="100" fill="hold"/>
                                        <p:tgtEl>
                                          <p:spTgt spid="41"/>
                                        </p:tgtEl>
                                        <p:attrNameLst>
                                          <p:attrName>ppt_w</p:attrName>
                                        </p:attrNameLst>
                                      </p:cBhvr>
                                      <p:tavLst>
                                        <p:tav tm="0">
                                          <p:val>
                                            <p:fltVal val="0"/>
                                          </p:val>
                                        </p:tav>
                                        <p:tav tm="100000">
                                          <p:val>
                                            <p:strVal val="#ppt_w"/>
                                          </p:val>
                                        </p:tav>
                                      </p:tavLst>
                                    </p:anim>
                                    <p:anim calcmode="lin" valueType="num">
                                      <p:cBhvr>
                                        <p:cTn id="95" dur="100" fill="hold"/>
                                        <p:tgtEl>
                                          <p:spTgt spid="41"/>
                                        </p:tgtEl>
                                        <p:attrNameLst>
                                          <p:attrName>ppt_h</p:attrName>
                                        </p:attrNameLst>
                                      </p:cBhvr>
                                      <p:tavLst>
                                        <p:tav tm="0">
                                          <p:val>
                                            <p:fltVal val="0"/>
                                          </p:val>
                                        </p:tav>
                                        <p:tav tm="100000">
                                          <p:val>
                                            <p:strVal val="#ppt_h"/>
                                          </p:val>
                                        </p:tav>
                                      </p:tavLst>
                                    </p:anim>
                                    <p:animEffect transition="in" filter="fade">
                                      <p:cBhvr>
                                        <p:cTn id="96" dur="100"/>
                                        <p:tgtEl>
                                          <p:spTgt spid="41"/>
                                        </p:tgtEl>
                                      </p:cBhvr>
                                    </p:animEffect>
                                  </p:childTnLst>
                                </p:cTn>
                              </p:par>
                              <p:par>
                                <p:cTn id="97" presetID="6" presetClass="emph" presetSubtype="0" fill="hold" nodeType="withEffect">
                                  <p:stCondLst>
                                    <p:cond delay="100"/>
                                  </p:stCondLst>
                                  <p:childTnLst>
                                    <p:animScale>
                                      <p:cBhvr>
                                        <p:cTn id="98" dur="100" fill="hold"/>
                                        <p:tgtEl>
                                          <p:spTgt spid="41"/>
                                        </p:tgtEl>
                                      </p:cBhvr>
                                      <p:by x="110000" y="110000"/>
                                    </p:animScale>
                                  </p:childTnLst>
                                </p:cTn>
                              </p:par>
                              <p:par>
                                <p:cTn id="99" presetID="6" presetClass="emph" presetSubtype="0" fill="hold" nodeType="withEffect">
                                  <p:stCondLst>
                                    <p:cond delay="200"/>
                                  </p:stCondLst>
                                  <p:childTnLst>
                                    <p:animScale>
                                      <p:cBhvr>
                                        <p:cTn id="100" dur="200" fill="hold"/>
                                        <p:tgtEl>
                                          <p:spTgt spid="41"/>
                                        </p:tgtEl>
                                      </p:cBhvr>
                                      <p:by x="90000" y="90000"/>
                                    </p:animScale>
                                  </p:childTnLst>
                                </p:cTn>
                              </p:par>
                              <p:par>
                                <p:cTn id="101" presetID="6" presetClass="emph" presetSubtype="0" fill="hold" nodeType="withEffect">
                                  <p:stCondLst>
                                    <p:cond delay="400"/>
                                  </p:stCondLst>
                                  <p:childTnLst>
                                    <p:animScale>
                                      <p:cBhvr>
                                        <p:cTn id="102" dur="100" fill="hold"/>
                                        <p:tgtEl>
                                          <p:spTgt spid="41"/>
                                        </p:tgtEl>
                                      </p:cBhvr>
                                      <p:by x="105000" y="105000"/>
                                    </p:animScale>
                                  </p:childTnLst>
                                </p:cTn>
                              </p:par>
                              <p:par>
                                <p:cTn id="103" presetID="6" presetClass="emph" presetSubtype="0" fill="hold" nodeType="withEffect">
                                  <p:stCondLst>
                                    <p:cond delay="500"/>
                                  </p:stCondLst>
                                  <p:childTnLst>
                                    <p:animScale>
                                      <p:cBhvr>
                                        <p:cTn id="104" dur="200" fill="hold"/>
                                        <p:tgtEl>
                                          <p:spTgt spid="41"/>
                                        </p:tgtEl>
                                      </p:cBhvr>
                                      <p:by x="95000" y="95000"/>
                                    </p:animScale>
                                  </p:childTnLst>
                                </p:cTn>
                              </p:par>
                            </p:childTnLst>
                          </p:cTn>
                        </p:par>
                        <p:par>
                          <p:cTn id="105" fill="hold">
                            <p:stCondLst>
                              <p:cond delay="7250"/>
                            </p:stCondLst>
                            <p:childTnLst>
                              <p:par>
                                <p:cTn id="106" presetID="22" presetClass="entr" presetSubtype="2" fill="hold" grpId="0" nodeType="afterEffect">
                                  <p:stCondLst>
                                    <p:cond delay="0"/>
                                  </p:stCondLst>
                                  <p:childTnLst>
                                    <p:set>
                                      <p:cBhvr>
                                        <p:cTn id="107" dur="1" fill="hold">
                                          <p:stCondLst>
                                            <p:cond delay="0"/>
                                          </p:stCondLst>
                                        </p:cTn>
                                        <p:tgtEl>
                                          <p:spTgt spid="75"/>
                                        </p:tgtEl>
                                        <p:attrNameLst>
                                          <p:attrName>style.visibility</p:attrName>
                                        </p:attrNameLst>
                                      </p:cBhvr>
                                      <p:to>
                                        <p:strVal val="visible"/>
                                      </p:to>
                                    </p:set>
                                    <p:animEffect transition="in" filter="wipe(right)">
                                      <p:cBhvr>
                                        <p:cTn id="108" dur="500"/>
                                        <p:tgtEl>
                                          <p:spTgt spid="75"/>
                                        </p:tgtEl>
                                      </p:cBhvr>
                                    </p:animEffect>
                                  </p:childTnLst>
                                </p:cTn>
                              </p:par>
                              <p:par>
                                <p:cTn id="109" presetID="22" presetClass="entr" presetSubtype="2" fill="hold" grpId="0" nodeType="withEffect">
                                  <p:stCondLst>
                                    <p:cond delay="0"/>
                                  </p:stCondLst>
                                  <p:childTnLst>
                                    <p:set>
                                      <p:cBhvr>
                                        <p:cTn id="110" dur="1" fill="hold">
                                          <p:stCondLst>
                                            <p:cond delay="0"/>
                                          </p:stCondLst>
                                        </p:cTn>
                                        <p:tgtEl>
                                          <p:spTgt spid="76"/>
                                        </p:tgtEl>
                                        <p:attrNameLst>
                                          <p:attrName>style.visibility</p:attrName>
                                        </p:attrNameLst>
                                      </p:cBhvr>
                                      <p:to>
                                        <p:strVal val="visible"/>
                                      </p:to>
                                    </p:set>
                                    <p:animEffect transition="in" filter="wipe(right)">
                                      <p:cBhvr>
                                        <p:cTn id="111" dur="500"/>
                                        <p:tgtEl>
                                          <p:spTgt spid="76"/>
                                        </p:tgtEl>
                                      </p:cBhvr>
                                    </p:animEffect>
                                  </p:childTnLst>
                                </p:cTn>
                              </p:par>
                              <p:par>
                                <p:cTn id="112" presetID="22" presetClass="entr" presetSubtype="2" fill="hold" grpId="0" nodeType="withEffect">
                                  <p:stCondLst>
                                    <p:cond delay="0"/>
                                  </p:stCondLst>
                                  <p:childTnLst>
                                    <p:set>
                                      <p:cBhvr>
                                        <p:cTn id="113" dur="1" fill="hold">
                                          <p:stCondLst>
                                            <p:cond delay="0"/>
                                          </p:stCondLst>
                                        </p:cTn>
                                        <p:tgtEl>
                                          <p:spTgt spid="77"/>
                                        </p:tgtEl>
                                        <p:attrNameLst>
                                          <p:attrName>style.visibility</p:attrName>
                                        </p:attrNameLst>
                                      </p:cBhvr>
                                      <p:to>
                                        <p:strVal val="visible"/>
                                      </p:to>
                                    </p:set>
                                    <p:animEffect transition="in" filter="wipe(right)">
                                      <p:cBhvr>
                                        <p:cTn id="114" dur="500"/>
                                        <p:tgtEl>
                                          <p:spTgt spid="77"/>
                                        </p:tgtEl>
                                      </p:cBhvr>
                                    </p:animEffect>
                                  </p:childTnLst>
                                </p:cTn>
                              </p:par>
                              <p:par>
                                <p:cTn id="115" presetID="22" presetClass="entr" presetSubtype="2" fill="hold" grpId="0" nodeType="withEffect">
                                  <p:stCondLst>
                                    <p:cond delay="0"/>
                                  </p:stCondLst>
                                  <p:childTnLst>
                                    <p:set>
                                      <p:cBhvr>
                                        <p:cTn id="116" dur="1" fill="hold">
                                          <p:stCondLst>
                                            <p:cond delay="0"/>
                                          </p:stCondLst>
                                        </p:cTn>
                                        <p:tgtEl>
                                          <p:spTgt spid="78"/>
                                        </p:tgtEl>
                                        <p:attrNameLst>
                                          <p:attrName>style.visibility</p:attrName>
                                        </p:attrNameLst>
                                      </p:cBhvr>
                                      <p:to>
                                        <p:strVal val="visible"/>
                                      </p:to>
                                    </p:set>
                                    <p:animEffect transition="in" filter="wipe(right)">
                                      <p:cBhvr>
                                        <p:cTn id="117" dur="500"/>
                                        <p:tgtEl>
                                          <p:spTgt spid="78"/>
                                        </p:tgtEl>
                                      </p:cBhvr>
                                    </p:animEffect>
                                  </p:childTnLst>
                                </p:cTn>
                              </p:par>
                              <p:par>
                                <p:cTn id="118" presetID="22" presetClass="entr" presetSubtype="8" fill="hold" grpId="0" nodeType="withEffect">
                                  <p:stCondLst>
                                    <p:cond delay="0"/>
                                  </p:stCondLst>
                                  <p:childTnLst>
                                    <p:set>
                                      <p:cBhvr>
                                        <p:cTn id="119" dur="1" fill="hold">
                                          <p:stCondLst>
                                            <p:cond delay="0"/>
                                          </p:stCondLst>
                                        </p:cTn>
                                        <p:tgtEl>
                                          <p:spTgt spid="72"/>
                                        </p:tgtEl>
                                        <p:attrNameLst>
                                          <p:attrName>style.visibility</p:attrName>
                                        </p:attrNameLst>
                                      </p:cBhvr>
                                      <p:to>
                                        <p:strVal val="visible"/>
                                      </p:to>
                                    </p:set>
                                    <p:animEffect transition="in" filter="wipe(left)">
                                      <p:cBhvr>
                                        <p:cTn id="120" dur="500"/>
                                        <p:tgtEl>
                                          <p:spTgt spid="72"/>
                                        </p:tgtEl>
                                      </p:cBhvr>
                                    </p:animEffect>
                                  </p:childTnLst>
                                </p:cTn>
                              </p:par>
                              <p:par>
                                <p:cTn id="121" presetID="22" presetClass="entr" presetSubtype="8" fill="hold" grpId="0" nodeType="withEffect">
                                  <p:stCondLst>
                                    <p:cond delay="0"/>
                                  </p:stCondLst>
                                  <p:childTnLst>
                                    <p:set>
                                      <p:cBhvr>
                                        <p:cTn id="122" dur="1" fill="hold">
                                          <p:stCondLst>
                                            <p:cond delay="0"/>
                                          </p:stCondLst>
                                        </p:cTn>
                                        <p:tgtEl>
                                          <p:spTgt spid="81"/>
                                        </p:tgtEl>
                                        <p:attrNameLst>
                                          <p:attrName>style.visibility</p:attrName>
                                        </p:attrNameLst>
                                      </p:cBhvr>
                                      <p:to>
                                        <p:strVal val="visible"/>
                                      </p:to>
                                    </p:set>
                                    <p:animEffect transition="in" filter="wipe(left)">
                                      <p:cBhvr>
                                        <p:cTn id="123" dur="500"/>
                                        <p:tgtEl>
                                          <p:spTgt spid="81"/>
                                        </p:tgtEl>
                                      </p:cBhvr>
                                    </p:animEffect>
                                  </p:childTnLst>
                                </p:cTn>
                              </p:par>
                              <p:par>
                                <p:cTn id="124" presetID="22" presetClass="entr" presetSubtype="8" fill="hold" grpId="0" nodeType="withEffect">
                                  <p:stCondLst>
                                    <p:cond delay="0"/>
                                  </p:stCondLst>
                                  <p:childTnLst>
                                    <p:set>
                                      <p:cBhvr>
                                        <p:cTn id="125" dur="1" fill="hold">
                                          <p:stCondLst>
                                            <p:cond delay="0"/>
                                          </p:stCondLst>
                                        </p:cTn>
                                        <p:tgtEl>
                                          <p:spTgt spid="73"/>
                                        </p:tgtEl>
                                        <p:attrNameLst>
                                          <p:attrName>style.visibility</p:attrName>
                                        </p:attrNameLst>
                                      </p:cBhvr>
                                      <p:to>
                                        <p:strVal val="visible"/>
                                      </p:to>
                                    </p:set>
                                    <p:animEffect transition="in" filter="wipe(left)">
                                      <p:cBhvr>
                                        <p:cTn id="126" dur="500"/>
                                        <p:tgtEl>
                                          <p:spTgt spid="73"/>
                                        </p:tgtEl>
                                      </p:cBhvr>
                                    </p:animEffect>
                                  </p:childTnLst>
                                </p:cTn>
                              </p:par>
                              <p:par>
                                <p:cTn id="127" presetID="22" presetClass="entr" presetSubtype="8" fill="hold" grpId="0" nodeType="withEffect">
                                  <p:stCondLst>
                                    <p:cond delay="0"/>
                                  </p:stCondLst>
                                  <p:childTnLst>
                                    <p:set>
                                      <p:cBhvr>
                                        <p:cTn id="128" dur="1" fill="hold">
                                          <p:stCondLst>
                                            <p:cond delay="0"/>
                                          </p:stCondLst>
                                        </p:cTn>
                                        <p:tgtEl>
                                          <p:spTgt spid="79"/>
                                        </p:tgtEl>
                                        <p:attrNameLst>
                                          <p:attrName>style.visibility</p:attrName>
                                        </p:attrNameLst>
                                      </p:cBhvr>
                                      <p:to>
                                        <p:strVal val="visible"/>
                                      </p:to>
                                    </p:set>
                                    <p:animEffect transition="in" filter="wipe(left)">
                                      <p:cBhvr>
                                        <p:cTn id="129" dur="500"/>
                                        <p:tgtEl>
                                          <p:spTgt spid="79"/>
                                        </p:tgtEl>
                                      </p:cBhvr>
                                    </p:animEffect>
                                  </p:childTnLst>
                                </p:cTn>
                              </p:par>
                              <p:par>
                                <p:cTn id="130" presetID="22" presetClass="entr" presetSubtype="8" fill="hold" grpId="0" nodeType="withEffect">
                                  <p:stCondLst>
                                    <p:cond delay="0"/>
                                  </p:stCondLst>
                                  <p:childTnLst>
                                    <p:set>
                                      <p:cBhvr>
                                        <p:cTn id="131" dur="1" fill="hold">
                                          <p:stCondLst>
                                            <p:cond delay="0"/>
                                          </p:stCondLst>
                                        </p:cTn>
                                        <p:tgtEl>
                                          <p:spTgt spid="74"/>
                                        </p:tgtEl>
                                        <p:attrNameLst>
                                          <p:attrName>style.visibility</p:attrName>
                                        </p:attrNameLst>
                                      </p:cBhvr>
                                      <p:to>
                                        <p:strVal val="visible"/>
                                      </p:to>
                                    </p:set>
                                    <p:animEffect transition="in" filter="wipe(left)">
                                      <p:cBhvr>
                                        <p:cTn id="132" dur="500"/>
                                        <p:tgtEl>
                                          <p:spTgt spid="74"/>
                                        </p:tgtEl>
                                      </p:cBhvr>
                                    </p:animEffect>
                                  </p:childTnLst>
                                </p:cTn>
                              </p:par>
                              <p:par>
                                <p:cTn id="133" presetID="22" presetClass="entr" presetSubtype="8" fill="hold" grpId="0" nodeType="withEffect">
                                  <p:stCondLst>
                                    <p:cond delay="0"/>
                                  </p:stCondLst>
                                  <p:childTnLst>
                                    <p:set>
                                      <p:cBhvr>
                                        <p:cTn id="134" dur="1" fill="hold">
                                          <p:stCondLst>
                                            <p:cond delay="0"/>
                                          </p:stCondLst>
                                        </p:cTn>
                                        <p:tgtEl>
                                          <p:spTgt spid="80"/>
                                        </p:tgtEl>
                                        <p:attrNameLst>
                                          <p:attrName>style.visibility</p:attrName>
                                        </p:attrNameLst>
                                      </p:cBhvr>
                                      <p:to>
                                        <p:strVal val="visible"/>
                                      </p:to>
                                    </p:set>
                                    <p:animEffect transition="in" filter="wipe(left)">
                                      <p:cBhvr>
                                        <p:cTn id="135" dur="500"/>
                                        <p:tgtEl>
                                          <p:spTgt spid="8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20" grpId="0" animBg="1"/>
      <p:bldP spid="72" grpId="0"/>
      <p:bldP spid="73" grpId="0"/>
      <p:bldP spid="74" grpId="0"/>
      <p:bldP spid="75" grpId="0"/>
      <p:bldP spid="76" grpId="0"/>
      <p:bldP spid="77" grpId="0"/>
      <p:bldP spid="78" grpId="0"/>
      <p:bldP spid="79" grpId="0"/>
      <p:bldP spid="80" grpId="0"/>
      <p:bldP spid="81"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组合 9"/>
          <p:cNvGrpSpPr/>
          <p:nvPr/>
        </p:nvGrpSpPr>
        <p:grpSpPr>
          <a:xfrm>
            <a:off x="414621" y="243728"/>
            <a:ext cx="453150" cy="161976"/>
            <a:chOff x="264939" y="188640"/>
            <a:chExt cx="604358" cy="216024"/>
          </a:xfrm>
        </p:grpSpPr>
        <p:sp>
          <p:nvSpPr>
            <p:cNvPr id="11" name="燕尾形 10"/>
            <p:cNvSpPr/>
            <p:nvPr/>
          </p:nvSpPr>
          <p:spPr>
            <a:xfrm>
              <a:off x="264939" y="188640"/>
              <a:ext cx="216024" cy="216024"/>
            </a:xfrm>
            <a:prstGeom prst="chevron">
              <a:avLst/>
            </a:prstGeom>
            <a:solidFill>
              <a:srgbClr val="01AC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schemeClr val="tx1"/>
                </a:solidFill>
              </a:endParaRPr>
            </a:p>
          </p:txBody>
        </p:sp>
        <p:sp>
          <p:nvSpPr>
            <p:cNvPr id="12" name="燕尾形 11"/>
            <p:cNvSpPr/>
            <p:nvPr/>
          </p:nvSpPr>
          <p:spPr>
            <a:xfrm>
              <a:off x="454914" y="188640"/>
              <a:ext cx="216024" cy="216024"/>
            </a:xfrm>
            <a:prstGeom prst="chevron">
              <a:avLst/>
            </a:prstGeom>
            <a:solidFill>
              <a:srgbClr val="01ACBE">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schemeClr val="tx1"/>
                </a:solidFill>
              </a:endParaRPr>
            </a:p>
          </p:txBody>
        </p:sp>
        <p:sp>
          <p:nvSpPr>
            <p:cNvPr id="13" name="燕尾形 12"/>
            <p:cNvSpPr/>
            <p:nvPr/>
          </p:nvSpPr>
          <p:spPr>
            <a:xfrm>
              <a:off x="653273" y="188640"/>
              <a:ext cx="216024" cy="216024"/>
            </a:xfrm>
            <a:prstGeom prst="chevron">
              <a:avLst/>
            </a:prstGeom>
            <a:solidFill>
              <a:srgbClr val="01ACBE">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schemeClr val="tx1"/>
                </a:solidFill>
              </a:endParaRPr>
            </a:p>
          </p:txBody>
        </p:sp>
      </p:grpSp>
      <p:sp>
        <p:nvSpPr>
          <p:cNvPr id="14" name="文本框 9"/>
          <p:cNvSpPr txBox="1"/>
          <p:nvPr/>
        </p:nvSpPr>
        <p:spPr>
          <a:xfrm>
            <a:off x="1008532" y="183368"/>
            <a:ext cx="1673750" cy="282757"/>
          </a:xfrm>
          <a:prstGeom prst="rect">
            <a:avLst/>
          </a:prstGeom>
          <a:noFill/>
        </p:spPr>
        <p:txBody>
          <a:bodyPr wrap="square" lIns="51422" tIns="25711" rIns="51422" bIns="25711" rtlCol="0">
            <a:spAutoFit/>
          </a:bodyPr>
          <a:lstStyle/>
          <a:p>
            <a:pPr marL="0" lvl="1"/>
            <a:r>
              <a:rPr lang="zh-CN" altLang="en-US" sz="1500" b="1" dirty="0">
                <a:solidFill>
                  <a:srgbClr val="01ACBE"/>
                </a:solidFill>
                <a:latin typeface="微软雅黑" panose="020B0503020204020204" pitchFamily="34" charset="-122"/>
                <a:ea typeface="微软雅黑" panose="020B0503020204020204" pitchFamily="34" charset="-122"/>
              </a:rPr>
              <a:t>点击输入标题内容</a:t>
            </a:r>
            <a:endParaRPr lang="zh-CN" altLang="en-US" sz="1800" b="1" dirty="0">
              <a:solidFill>
                <a:srgbClr val="01ACBE"/>
              </a:solidFill>
              <a:latin typeface="微软雅黑" panose="020B0503020204020204" pitchFamily="34" charset="-122"/>
              <a:ea typeface="微软雅黑" panose="020B0503020204020204" pitchFamily="34" charset="-122"/>
            </a:endParaRPr>
          </a:p>
        </p:txBody>
      </p:sp>
      <p:cxnSp>
        <p:nvCxnSpPr>
          <p:cNvPr id="15" name="直接连接符 14"/>
          <p:cNvCxnSpPr/>
          <p:nvPr/>
        </p:nvCxnSpPr>
        <p:spPr>
          <a:xfrm>
            <a:off x="1062524" y="466064"/>
            <a:ext cx="7234920"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nvGrpSpPr>
          <p:cNvPr id="8" name="组合 7"/>
          <p:cNvGrpSpPr/>
          <p:nvPr/>
        </p:nvGrpSpPr>
        <p:grpSpPr>
          <a:xfrm>
            <a:off x="5981380" y="1608938"/>
            <a:ext cx="2225441" cy="2625852"/>
            <a:chOff x="4832531" y="1500201"/>
            <a:chExt cx="2966869" cy="3501947"/>
          </a:xfrm>
        </p:grpSpPr>
        <p:sp>
          <p:nvSpPr>
            <p:cNvPr id="9" name="等腰三角形 16"/>
            <p:cNvSpPr/>
            <p:nvPr/>
          </p:nvSpPr>
          <p:spPr>
            <a:xfrm rot="420000" flipV="1">
              <a:off x="4832531" y="4610719"/>
              <a:ext cx="2856623" cy="391429"/>
            </a:xfrm>
            <a:custGeom>
              <a:avLst/>
              <a:gdLst>
                <a:gd name="connsiteX0" fmla="*/ 0 w 2362200"/>
                <a:gd name="connsiteY0" fmla="*/ 457200 h 457200"/>
                <a:gd name="connsiteX1" fmla="*/ 1181100 w 2362200"/>
                <a:gd name="connsiteY1" fmla="*/ 0 h 457200"/>
                <a:gd name="connsiteX2" fmla="*/ 2362200 w 2362200"/>
                <a:gd name="connsiteY2" fmla="*/ 457200 h 457200"/>
                <a:gd name="connsiteX3" fmla="*/ 0 w 2362200"/>
                <a:gd name="connsiteY3" fmla="*/ 457200 h 457200"/>
                <a:gd name="connsiteX0" fmla="*/ 0 w 1853592"/>
                <a:gd name="connsiteY0" fmla="*/ 457200 h 457200"/>
                <a:gd name="connsiteX1" fmla="*/ 1181100 w 1853592"/>
                <a:gd name="connsiteY1" fmla="*/ 0 h 457200"/>
                <a:gd name="connsiteX2" fmla="*/ 1853592 w 1853592"/>
                <a:gd name="connsiteY2" fmla="*/ 457128 h 457200"/>
                <a:gd name="connsiteX3" fmla="*/ 0 w 1853592"/>
                <a:gd name="connsiteY3" fmla="*/ 457200 h 457200"/>
                <a:gd name="connsiteX0" fmla="*/ 0 w 1853592"/>
                <a:gd name="connsiteY0" fmla="*/ 335351 h 335351"/>
                <a:gd name="connsiteX1" fmla="*/ 1287695 w 1853592"/>
                <a:gd name="connsiteY1" fmla="*/ 0 h 335351"/>
                <a:gd name="connsiteX2" fmla="*/ 1853592 w 1853592"/>
                <a:gd name="connsiteY2" fmla="*/ 335279 h 335351"/>
                <a:gd name="connsiteX3" fmla="*/ 0 w 1853592"/>
                <a:gd name="connsiteY3" fmla="*/ 335351 h 335351"/>
                <a:gd name="connsiteX0" fmla="*/ 0 w 1853592"/>
                <a:gd name="connsiteY0" fmla="*/ 338146 h 338146"/>
                <a:gd name="connsiteX1" fmla="*/ 1287695 w 1853592"/>
                <a:gd name="connsiteY1" fmla="*/ 2795 h 338146"/>
                <a:gd name="connsiteX2" fmla="*/ 1853592 w 1853592"/>
                <a:gd name="connsiteY2" fmla="*/ 338074 h 338146"/>
                <a:gd name="connsiteX3" fmla="*/ 0 w 1853592"/>
                <a:gd name="connsiteY3" fmla="*/ 338146 h 338146"/>
                <a:gd name="connsiteX0" fmla="*/ 0 w 1853592"/>
                <a:gd name="connsiteY0" fmla="*/ 338146 h 338146"/>
                <a:gd name="connsiteX1" fmla="*/ 1287695 w 1853592"/>
                <a:gd name="connsiteY1" fmla="*/ 2795 h 338146"/>
                <a:gd name="connsiteX2" fmla="*/ 1853592 w 1853592"/>
                <a:gd name="connsiteY2" fmla="*/ 338074 h 338146"/>
                <a:gd name="connsiteX3" fmla="*/ 0 w 1853592"/>
                <a:gd name="connsiteY3" fmla="*/ 338146 h 338146"/>
                <a:gd name="connsiteX0" fmla="*/ 0 w 1822079"/>
                <a:gd name="connsiteY0" fmla="*/ 338146 h 338146"/>
                <a:gd name="connsiteX1" fmla="*/ 1287695 w 1822079"/>
                <a:gd name="connsiteY1" fmla="*/ 2795 h 338146"/>
                <a:gd name="connsiteX2" fmla="*/ 1822079 w 1822079"/>
                <a:gd name="connsiteY2" fmla="*/ 334204 h 338146"/>
                <a:gd name="connsiteX3" fmla="*/ 0 w 1822079"/>
                <a:gd name="connsiteY3" fmla="*/ 338146 h 338146"/>
                <a:gd name="connsiteX0" fmla="*/ 0 w 1822079"/>
                <a:gd name="connsiteY0" fmla="*/ 338146 h 338146"/>
                <a:gd name="connsiteX1" fmla="*/ 1287695 w 1822079"/>
                <a:gd name="connsiteY1" fmla="*/ 2795 h 338146"/>
                <a:gd name="connsiteX2" fmla="*/ 1822079 w 1822079"/>
                <a:gd name="connsiteY2" fmla="*/ 334204 h 338146"/>
                <a:gd name="connsiteX3" fmla="*/ 0 w 1822079"/>
                <a:gd name="connsiteY3" fmla="*/ 338146 h 338146"/>
                <a:gd name="connsiteX0" fmla="*/ 0 w 1822079"/>
                <a:gd name="connsiteY0" fmla="*/ 232412 h 232412"/>
                <a:gd name="connsiteX1" fmla="*/ 1371632 w 1822079"/>
                <a:gd name="connsiteY1" fmla="*/ 4497 h 232412"/>
                <a:gd name="connsiteX2" fmla="*/ 1822079 w 1822079"/>
                <a:gd name="connsiteY2" fmla="*/ 228470 h 232412"/>
                <a:gd name="connsiteX3" fmla="*/ 0 w 1822079"/>
                <a:gd name="connsiteY3" fmla="*/ 232412 h 232412"/>
                <a:gd name="connsiteX0" fmla="*/ 0 w 1822079"/>
                <a:gd name="connsiteY0" fmla="*/ 228451 h 228451"/>
                <a:gd name="connsiteX1" fmla="*/ 1371632 w 1822079"/>
                <a:gd name="connsiteY1" fmla="*/ 536 h 228451"/>
                <a:gd name="connsiteX2" fmla="*/ 1822079 w 1822079"/>
                <a:gd name="connsiteY2" fmla="*/ 224509 h 228451"/>
                <a:gd name="connsiteX3" fmla="*/ 0 w 1822079"/>
                <a:gd name="connsiteY3" fmla="*/ 228451 h 228451"/>
                <a:gd name="connsiteX0" fmla="*/ 0 w 1822079"/>
                <a:gd name="connsiteY0" fmla="*/ 228451 h 228451"/>
                <a:gd name="connsiteX1" fmla="*/ 1371632 w 1822079"/>
                <a:gd name="connsiteY1" fmla="*/ 536 h 228451"/>
                <a:gd name="connsiteX2" fmla="*/ 1822079 w 1822079"/>
                <a:gd name="connsiteY2" fmla="*/ 224509 h 228451"/>
                <a:gd name="connsiteX3" fmla="*/ 0 w 1822079"/>
                <a:gd name="connsiteY3" fmla="*/ 228451 h 228451"/>
                <a:gd name="connsiteX0" fmla="*/ 0 w 1822079"/>
                <a:gd name="connsiteY0" fmla="*/ 234944 h 234944"/>
                <a:gd name="connsiteX1" fmla="*/ 1458135 w 1822079"/>
                <a:gd name="connsiteY1" fmla="*/ 510 h 234944"/>
                <a:gd name="connsiteX2" fmla="*/ 1822079 w 1822079"/>
                <a:gd name="connsiteY2" fmla="*/ 231002 h 234944"/>
                <a:gd name="connsiteX3" fmla="*/ 0 w 1822079"/>
                <a:gd name="connsiteY3" fmla="*/ 234944 h 234944"/>
                <a:gd name="connsiteX0" fmla="*/ 0 w 1822079"/>
                <a:gd name="connsiteY0" fmla="*/ 251876 h 251876"/>
                <a:gd name="connsiteX1" fmla="*/ 1505928 w 1822079"/>
                <a:gd name="connsiteY1" fmla="*/ 456 h 251876"/>
                <a:gd name="connsiteX2" fmla="*/ 1822079 w 1822079"/>
                <a:gd name="connsiteY2" fmla="*/ 247934 h 251876"/>
                <a:gd name="connsiteX3" fmla="*/ 0 w 1822079"/>
                <a:gd name="connsiteY3" fmla="*/ 251876 h 251876"/>
                <a:gd name="connsiteX0" fmla="*/ 0 w 1822079"/>
                <a:gd name="connsiteY0" fmla="*/ 292564 h 292564"/>
                <a:gd name="connsiteX1" fmla="*/ 1499509 w 1822079"/>
                <a:gd name="connsiteY1" fmla="*/ 362 h 292564"/>
                <a:gd name="connsiteX2" fmla="*/ 1822079 w 1822079"/>
                <a:gd name="connsiteY2" fmla="*/ 288622 h 292564"/>
                <a:gd name="connsiteX3" fmla="*/ 0 w 1822079"/>
                <a:gd name="connsiteY3" fmla="*/ 292564 h 292564"/>
                <a:gd name="connsiteX0" fmla="*/ 0 w 1822079"/>
                <a:gd name="connsiteY0" fmla="*/ 269899 h 269899"/>
                <a:gd name="connsiteX1" fmla="*/ 1405305 w 1822079"/>
                <a:gd name="connsiteY1" fmla="*/ 410 h 269899"/>
                <a:gd name="connsiteX2" fmla="*/ 1822079 w 1822079"/>
                <a:gd name="connsiteY2" fmla="*/ 265957 h 269899"/>
                <a:gd name="connsiteX3" fmla="*/ 0 w 1822079"/>
                <a:gd name="connsiteY3" fmla="*/ 269899 h 269899"/>
                <a:gd name="connsiteX0" fmla="*/ 0 w 1822079"/>
                <a:gd name="connsiteY0" fmla="*/ 330359 h 330359"/>
                <a:gd name="connsiteX1" fmla="*/ 1499293 w 1822079"/>
                <a:gd name="connsiteY1" fmla="*/ 304 h 330359"/>
                <a:gd name="connsiteX2" fmla="*/ 1822079 w 1822079"/>
                <a:gd name="connsiteY2" fmla="*/ 326417 h 330359"/>
                <a:gd name="connsiteX3" fmla="*/ 0 w 1822079"/>
                <a:gd name="connsiteY3" fmla="*/ 330359 h 330359"/>
                <a:gd name="connsiteX0" fmla="*/ 0 w 1822079"/>
                <a:gd name="connsiteY0" fmla="*/ 330359 h 330359"/>
                <a:gd name="connsiteX1" fmla="*/ 1499293 w 1822079"/>
                <a:gd name="connsiteY1" fmla="*/ 304 h 330359"/>
                <a:gd name="connsiteX2" fmla="*/ 1822079 w 1822079"/>
                <a:gd name="connsiteY2" fmla="*/ 326417 h 330359"/>
                <a:gd name="connsiteX3" fmla="*/ 0 w 1822079"/>
                <a:gd name="connsiteY3" fmla="*/ 330359 h 330359"/>
                <a:gd name="connsiteX0" fmla="*/ 0 w 1822079"/>
                <a:gd name="connsiteY0" fmla="*/ 449126 h 449126"/>
                <a:gd name="connsiteX1" fmla="*/ 1583172 w 1822079"/>
                <a:gd name="connsiteY1" fmla="*/ 202 h 449126"/>
                <a:gd name="connsiteX2" fmla="*/ 1822079 w 1822079"/>
                <a:gd name="connsiteY2" fmla="*/ 445184 h 449126"/>
                <a:gd name="connsiteX3" fmla="*/ 0 w 1822079"/>
                <a:gd name="connsiteY3" fmla="*/ 449126 h 449126"/>
                <a:gd name="connsiteX0" fmla="*/ 0 w 1822079"/>
                <a:gd name="connsiteY0" fmla="*/ 449126 h 449126"/>
                <a:gd name="connsiteX1" fmla="*/ 1583172 w 1822079"/>
                <a:gd name="connsiteY1" fmla="*/ 202 h 449126"/>
                <a:gd name="connsiteX2" fmla="*/ 1822079 w 1822079"/>
                <a:gd name="connsiteY2" fmla="*/ 445184 h 449126"/>
                <a:gd name="connsiteX3" fmla="*/ 0 w 1822079"/>
                <a:gd name="connsiteY3" fmla="*/ 449126 h 449126"/>
                <a:gd name="connsiteX0" fmla="*/ 0 w 1822079"/>
                <a:gd name="connsiteY0" fmla="*/ 449126 h 449126"/>
                <a:gd name="connsiteX1" fmla="*/ 1583172 w 1822079"/>
                <a:gd name="connsiteY1" fmla="*/ 202 h 449126"/>
                <a:gd name="connsiteX2" fmla="*/ 1822079 w 1822079"/>
                <a:gd name="connsiteY2" fmla="*/ 445184 h 449126"/>
                <a:gd name="connsiteX3" fmla="*/ 0 w 1822079"/>
                <a:gd name="connsiteY3" fmla="*/ 449126 h 449126"/>
                <a:gd name="connsiteX0" fmla="*/ 0 w 1822079"/>
                <a:gd name="connsiteY0" fmla="*/ 449126 h 449126"/>
                <a:gd name="connsiteX1" fmla="*/ 1583172 w 1822079"/>
                <a:gd name="connsiteY1" fmla="*/ 202 h 449126"/>
                <a:gd name="connsiteX2" fmla="*/ 1822079 w 1822079"/>
                <a:gd name="connsiteY2" fmla="*/ 445184 h 449126"/>
                <a:gd name="connsiteX3" fmla="*/ 0 w 1822079"/>
                <a:gd name="connsiteY3" fmla="*/ 449126 h 449126"/>
                <a:gd name="connsiteX0" fmla="*/ 0 w 1822079"/>
                <a:gd name="connsiteY0" fmla="*/ 449865 h 449865"/>
                <a:gd name="connsiteX1" fmla="*/ 1514912 w 1822079"/>
                <a:gd name="connsiteY1" fmla="*/ 202 h 449865"/>
                <a:gd name="connsiteX2" fmla="*/ 1822079 w 1822079"/>
                <a:gd name="connsiteY2" fmla="*/ 445923 h 449865"/>
                <a:gd name="connsiteX3" fmla="*/ 0 w 1822079"/>
                <a:gd name="connsiteY3" fmla="*/ 449865 h 449865"/>
                <a:gd name="connsiteX0" fmla="*/ 0 w 1822079"/>
                <a:gd name="connsiteY0" fmla="*/ 449865 h 449865"/>
                <a:gd name="connsiteX1" fmla="*/ 1514912 w 1822079"/>
                <a:gd name="connsiteY1" fmla="*/ 202 h 449865"/>
                <a:gd name="connsiteX2" fmla="*/ 1822079 w 1822079"/>
                <a:gd name="connsiteY2" fmla="*/ 445923 h 449865"/>
                <a:gd name="connsiteX3" fmla="*/ 0 w 1822079"/>
                <a:gd name="connsiteY3" fmla="*/ 449865 h 449865"/>
                <a:gd name="connsiteX0" fmla="*/ 0 w 1822079"/>
                <a:gd name="connsiteY0" fmla="*/ 386588 h 386588"/>
                <a:gd name="connsiteX1" fmla="*/ 1506644 w 1822079"/>
                <a:gd name="connsiteY1" fmla="*/ 246 h 386588"/>
                <a:gd name="connsiteX2" fmla="*/ 1822079 w 1822079"/>
                <a:gd name="connsiteY2" fmla="*/ 382646 h 386588"/>
                <a:gd name="connsiteX3" fmla="*/ 0 w 1822079"/>
                <a:gd name="connsiteY3" fmla="*/ 386588 h 386588"/>
                <a:gd name="connsiteX0" fmla="*/ 0 w 1822079"/>
                <a:gd name="connsiteY0" fmla="*/ 369691 h 369691"/>
                <a:gd name="connsiteX1" fmla="*/ 1405699 w 1822079"/>
                <a:gd name="connsiteY1" fmla="*/ 262 h 369691"/>
                <a:gd name="connsiteX2" fmla="*/ 1822079 w 1822079"/>
                <a:gd name="connsiteY2" fmla="*/ 365749 h 369691"/>
                <a:gd name="connsiteX3" fmla="*/ 0 w 1822079"/>
                <a:gd name="connsiteY3" fmla="*/ 369691 h 369691"/>
                <a:gd name="connsiteX0" fmla="*/ 0 w 1822079"/>
                <a:gd name="connsiteY0" fmla="*/ 369691 h 369691"/>
                <a:gd name="connsiteX1" fmla="*/ 1405699 w 1822079"/>
                <a:gd name="connsiteY1" fmla="*/ 262 h 369691"/>
                <a:gd name="connsiteX2" fmla="*/ 1822079 w 1822079"/>
                <a:gd name="connsiteY2" fmla="*/ 365749 h 369691"/>
                <a:gd name="connsiteX3" fmla="*/ 0 w 1822079"/>
                <a:gd name="connsiteY3" fmla="*/ 369691 h 369691"/>
                <a:gd name="connsiteX0" fmla="*/ 0 w 1822079"/>
                <a:gd name="connsiteY0" fmla="*/ 381284 h 381284"/>
                <a:gd name="connsiteX1" fmla="*/ 1490761 w 1822079"/>
                <a:gd name="connsiteY1" fmla="*/ 250 h 381284"/>
                <a:gd name="connsiteX2" fmla="*/ 1822079 w 1822079"/>
                <a:gd name="connsiteY2" fmla="*/ 377342 h 381284"/>
                <a:gd name="connsiteX3" fmla="*/ 0 w 1822079"/>
                <a:gd name="connsiteY3" fmla="*/ 381284 h 381284"/>
                <a:gd name="connsiteX0" fmla="*/ 0 w 1822079"/>
                <a:gd name="connsiteY0" fmla="*/ 381284 h 381284"/>
                <a:gd name="connsiteX1" fmla="*/ 1490761 w 1822079"/>
                <a:gd name="connsiteY1" fmla="*/ 250 h 381284"/>
                <a:gd name="connsiteX2" fmla="*/ 1822079 w 1822079"/>
                <a:gd name="connsiteY2" fmla="*/ 377342 h 381284"/>
                <a:gd name="connsiteX3" fmla="*/ 0 w 1822079"/>
                <a:gd name="connsiteY3" fmla="*/ 381284 h 381284"/>
                <a:gd name="connsiteX0" fmla="*/ 0 w 1822079"/>
                <a:gd name="connsiteY0" fmla="*/ 381034 h 381034"/>
                <a:gd name="connsiteX1" fmla="*/ 1490761 w 1822079"/>
                <a:gd name="connsiteY1" fmla="*/ 0 h 381034"/>
                <a:gd name="connsiteX2" fmla="*/ 1822079 w 1822079"/>
                <a:gd name="connsiteY2" fmla="*/ 377092 h 381034"/>
                <a:gd name="connsiteX3" fmla="*/ 0 w 1822079"/>
                <a:gd name="connsiteY3" fmla="*/ 381034 h 381034"/>
                <a:gd name="connsiteX0" fmla="*/ 0 w 1822079"/>
                <a:gd name="connsiteY0" fmla="*/ 381034 h 381034"/>
                <a:gd name="connsiteX1" fmla="*/ 1490761 w 1822079"/>
                <a:gd name="connsiteY1" fmla="*/ 0 h 381034"/>
                <a:gd name="connsiteX2" fmla="*/ 1822079 w 1822079"/>
                <a:gd name="connsiteY2" fmla="*/ 377092 h 381034"/>
                <a:gd name="connsiteX3" fmla="*/ 0 w 1822079"/>
                <a:gd name="connsiteY3" fmla="*/ 381034 h 381034"/>
                <a:gd name="connsiteX0" fmla="*/ 0 w 1822079"/>
                <a:gd name="connsiteY0" fmla="*/ 381034 h 381034"/>
                <a:gd name="connsiteX1" fmla="*/ 1490761 w 1822079"/>
                <a:gd name="connsiteY1" fmla="*/ 0 h 381034"/>
                <a:gd name="connsiteX2" fmla="*/ 1822079 w 1822079"/>
                <a:gd name="connsiteY2" fmla="*/ 377092 h 381034"/>
                <a:gd name="connsiteX3" fmla="*/ 0 w 1822079"/>
                <a:gd name="connsiteY3" fmla="*/ 381034 h 381034"/>
                <a:gd name="connsiteX0" fmla="*/ 0 w 1822079"/>
                <a:gd name="connsiteY0" fmla="*/ 381034 h 381034"/>
                <a:gd name="connsiteX1" fmla="*/ 1490761 w 1822079"/>
                <a:gd name="connsiteY1" fmla="*/ 0 h 381034"/>
                <a:gd name="connsiteX2" fmla="*/ 1822079 w 1822079"/>
                <a:gd name="connsiteY2" fmla="*/ 377092 h 381034"/>
                <a:gd name="connsiteX3" fmla="*/ 0 w 1822079"/>
                <a:gd name="connsiteY3" fmla="*/ 381034 h 381034"/>
                <a:gd name="connsiteX0" fmla="*/ 0 w 1822079"/>
                <a:gd name="connsiteY0" fmla="*/ 376407 h 376407"/>
                <a:gd name="connsiteX1" fmla="*/ 1462705 w 1822079"/>
                <a:gd name="connsiteY1" fmla="*/ 0 h 376407"/>
                <a:gd name="connsiteX2" fmla="*/ 1822079 w 1822079"/>
                <a:gd name="connsiteY2" fmla="*/ 372465 h 376407"/>
                <a:gd name="connsiteX3" fmla="*/ 0 w 1822079"/>
                <a:gd name="connsiteY3" fmla="*/ 376407 h 376407"/>
                <a:gd name="connsiteX0" fmla="*/ 0 w 1822079"/>
                <a:gd name="connsiteY0" fmla="*/ 376407 h 376407"/>
                <a:gd name="connsiteX1" fmla="*/ 1462705 w 1822079"/>
                <a:gd name="connsiteY1" fmla="*/ 0 h 376407"/>
                <a:gd name="connsiteX2" fmla="*/ 1822079 w 1822079"/>
                <a:gd name="connsiteY2" fmla="*/ 372465 h 376407"/>
                <a:gd name="connsiteX3" fmla="*/ 0 w 1822079"/>
                <a:gd name="connsiteY3" fmla="*/ 376407 h 376407"/>
                <a:gd name="connsiteX0" fmla="*/ 0 w 1822079"/>
                <a:gd name="connsiteY0" fmla="*/ 376407 h 376407"/>
                <a:gd name="connsiteX1" fmla="*/ 1462705 w 1822079"/>
                <a:gd name="connsiteY1" fmla="*/ 0 h 376407"/>
                <a:gd name="connsiteX2" fmla="*/ 1822079 w 1822079"/>
                <a:gd name="connsiteY2" fmla="*/ 372465 h 376407"/>
                <a:gd name="connsiteX3" fmla="*/ 0 w 1822079"/>
                <a:gd name="connsiteY3" fmla="*/ 376407 h 376407"/>
                <a:gd name="connsiteX0" fmla="*/ 0 w 1822079"/>
                <a:gd name="connsiteY0" fmla="*/ 376407 h 376407"/>
                <a:gd name="connsiteX1" fmla="*/ 1462705 w 1822079"/>
                <a:gd name="connsiteY1" fmla="*/ 0 h 376407"/>
                <a:gd name="connsiteX2" fmla="*/ 1822079 w 1822079"/>
                <a:gd name="connsiteY2" fmla="*/ 372465 h 376407"/>
                <a:gd name="connsiteX3" fmla="*/ 0 w 1822079"/>
                <a:gd name="connsiteY3" fmla="*/ 376407 h 376407"/>
              </a:gdLst>
              <a:ahLst/>
              <a:cxnLst>
                <a:cxn ang="0">
                  <a:pos x="connsiteX0" y="connsiteY0"/>
                </a:cxn>
                <a:cxn ang="0">
                  <a:pos x="connsiteX1" y="connsiteY1"/>
                </a:cxn>
                <a:cxn ang="0">
                  <a:pos x="connsiteX2" y="connsiteY2"/>
                </a:cxn>
                <a:cxn ang="0">
                  <a:pos x="connsiteX3" y="connsiteY3"/>
                </a:cxn>
              </a:cxnLst>
              <a:rect l="l" t="t" r="r" b="b"/>
              <a:pathLst>
                <a:path w="1822079" h="376407">
                  <a:moveTo>
                    <a:pt x="0" y="376407"/>
                  </a:moveTo>
                  <a:cubicBezTo>
                    <a:pt x="429232" y="264623"/>
                    <a:pt x="1031793" y="59444"/>
                    <a:pt x="1462705" y="0"/>
                  </a:cubicBezTo>
                  <a:cubicBezTo>
                    <a:pt x="1589674" y="100140"/>
                    <a:pt x="1641051" y="155143"/>
                    <a:pt x="1822079" y="372465"/>
                  </a:cubicBezTo>
                  <a:lnTo>
                    <a:pt x="0" y="376407"/>
                  </a:lnTo>
                  <a:close/>
                </a:path>
              </a:pathLst>
            </a:custGeom>
            <a:gradFill>
              <a:gsLst>
                <a:gs pos="12000">
                  <a:srgbClr val="000000">
                    <a:alpha val="45000"/>
                  </a:srgbClr>
                </a:gs>
                <a:gs pos="28000">
                  <a:srgbClr val="000000">
                    <a:alpha val="25000"/>
                  </a:srgbClr>
                </a:gs>
                <a:gs pos="81000">
                  <a:srgbClr val="000000">
                    <a:alpha val="3000"/>
                  </a:srgbClr>
                </a:gs>
                <a:gs pos="100000">
                  <a:schemeClr val="tx1">
                    <a:alpha val="0"/>
                  </a:schemeClr>
                </a:gs>
                <a:gs pos="66000">
                  <a:srgbClr val="000000">
                    <a:alpha val="6000"/>
                  </a:srgbClr>
                </a:gs>
                <a:gs pos="49000">
                  <a:srgbClr val="000000">
                    <a:alpha val="11000"/>
                  </a:srgbClr>
                </a:gs>
                <a:gs pos="0">
                  <a:schemeClr val="tx1">
                    <a:alpha val="48000"/>
                  </a:schemeClr>
                </a:gs>
              </a:gsLst>
              <a:lin ang="16200000" scaled="0"/>
            </a:gradFill>
            <a:ln>
              <a:noFill/>
            </a:ln>
            <a:effectLst>
              <a:softEdge rad="762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6" name="任意多边形 15"/>
            <p:cNvSpPr/>
            <p:nvPr/>
          </p:nvSpPr>
          <p:spPr>
            <a:xfrm>
              <a:off x="5816599" y="1500201"/>
              <a:ext cx="1982801" cy="3344862"/>
            </a:xfrm>
            <a:custGeom>
              <a:avLst/>
              <a:gdLst>
                <a:gd name="connsiteX0" fmla="*/ 2481682 w 2895600"/>
                <a:gd name="connsiteY0" fmla="*/ 0 h 4648200"/>
                <a:gd name="connsiteX1" fmla="*/ 2895600 w 2895600"/>
                <a:gd name="connsiteY1" fmla="*/ 450875 h 4648200"/>
                <a:gd name="connsiteX2" fmla="*/ 2895600 w 2895600"/>
                <a:gd name="connsiteY2" fmla="*/ 4197325 h 4648200"/>
                <a:gd name="connsiteX3" fmla="*/ 2481682 w 2895600"/>
                <a:gd name="connsiteY3" fmla="*/ 4648200 h 4648200"/>
                <a:gd name="connsiteX4" fmla="*/ 0 w 2895600"/>
                <a:gd name="connsiteY4" fmla="*/ 4357817 h 4648200"/>
                <a:gd name="connsiteX5" fmla="*/ 0 w 2895600"/>
                <a:gd name="connsiteY5" fmla="*/ 268088 h 4648200"/>
                <a:gd name="connsiteX6" fmla="*/ 242032 w 2895600"/>
                <a:gd name="connsiteY6" fmla="*/ 235199 h 4648200"/>
                <a:gd name="connsiteX7" fmla="*/ 2481682 w 2895600"/>
                <a:gd name="connsiteY7" fmla="*/ 0 h 4648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895600" h="4648200">
                  <a:moveTo>
                    <a:pt x="2481682" y="0"/>
                  </a:moveTo>
                  <a:cubicBezTo>
                    <a:pt x="2710282" y="0"/>
                    <a:pt x="2895600" y="201864"/>
                    <a:pt x="2895600" y="450875"/>
                  </a:cubicBezTo>
                  <a:lnTo>
                    <a:pt x="2895600" y="4197325"/>
                  </a:lnTo>
                  <a:cubicBezTo>
                    <a:pt x="2895600" y="4446336"/>
                    <a:pt x="2710282" y="4648200"/>
                    <a:pt x="2481682" y="4648200"/>
                  </a:cubicBezTo>
                  <a:lnTo>
                    <a:pt x="0" y="4357817"/>
                  </a:lnTo>
                  <a:lnTo>
                    <a:pt x="0" y="268088"/>
                  </a:lnTo>
                  <a:lnTo>
                    <a:pt x="242032" y="235199"/>
                  </a:lnTo>
                  <a:cubicBezTo>
                    <a:pt x="1160410" y="111219"/>
                    <a:pt x="2037182" y="0"/>
                    <a:pt x="2481682" y="0"/>
                  </a:cubicBezTo>
                  <a:close/>
                </a:path>
              </a:pathLst>
            </a:custGeom>
            <a:gradFill flip="none" rotWithShape="1">
              <a:gsLst>
                <a:gs pos="0">
                  <a:schemeClr val="bg1">
                    <a:lumMod val="85000"/>
                  </a:schemeClr>
                </a:gs>
                <a:gs pos="100000">
                  <a:schemeClr val="bg1">
                    <a:lumMod val="95000"/>
                  </a:schemeClr>
                </a:gs>
              </a:gsLst>
              <a:lin ang="0" scaled="1"/>
              <a:tileRect/>
            </a:gradFill>
            <a:ln w="28575">
              <a:gradFill>
                <a:gsLst>
                  <a:gs pos="0">
                    <a:srgbClr val="F7F7F7"/>
                  </a:gs>
                  <a:gs pos="100000">
                    <a:schemeClr val="bg1">
                      <a:lumMod val="85000"/>
                    </a:schemeClr>
                  </a:gs>
                </a:gsLst>
                <a:lin ang="1080000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sp>
        <p:nvSpPr>
          <p:cNvPr id="17" name="椭圆 16"/>
          <p:cNvSpPr/>
          <p:nvPr/>
        </p:nvSpPr>
        <p:spPr>
          <a:xfrm>
            <a:off x="938371" y="1306649"/>
            <a:ext cx="3102002" cy="3100880"/>
          </a:xfrm>
          <a:prstGeom prst="ellipse">
            <a:avLst/>
          </a:prstGeom>
          <a:solidFill>
            <a:schemeClr val="bg1">
              <a:lumMod val="85000"/>
            </a:schemeClr>
          </a:solidFill>
          <a:ln>
            <a:noFill/>
          </a:ln>
          <a:effectLst>
            <a:innerShdw blurRad="304800" dist="63500" dir="108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nvGrpSpPr>
          <p:cNvPr id="18" name="组合 17"/>
          <p:cNvGrpSpPr/>
          <p:nvPr/>
        </p:nvGrpSpPr>
        <p:grpSpPr>
          <a:xfrm>
            <a:off x="4774096" y="1608938"/>
            <a:ext cx="2225441" cy="2625852"/>
            <a:chOff x="4832531" y="1500201"/>
            <a:chExt cx="2966869" cy="3501947"/>
          </a:xfrm>
        </p:grpSpPr>
        <p:sp>
          <p:nvSpPr>
            <p:cNvPr id="19" name="等腰三角形 16"/>
            <p:cNvSpPr/>
            <p:nvPr/>
          </p:nvSpPr>
          <p:spPr>
            <a:xfrm rot="420000" flipV="1">
              <a:off x="4832531" y="4610719"/>
              <a:ext cx="2856623" cy="391429"/>
            </a:xfrm>
            <a:custGeom>
              <a:avLst/>
              <a:gdLst>
                <a:gd name="connsiteX0" fmla="*/ 0 w 2362200"/>
                <a:gd name="connsiteY0" fmla="*/ 457200 h 457200"/>
                <a:gd name="connsiteX1" fmla="*/ 1181100 w 2362200"/>
                <a:gd name="connsiteY1" fmla="*/ 0 h 457200"/>
                <a:gd name="connsiteX2" fmla="*/ 2362200 w 2362200"/>
                <a:gd name="connsiteY2" fmla="*/ 457200 h 457200"/>
                <a:gd name="connsiteX3" fmla="*/ 0 w 2362200"/>
                <a:gd name="connsiteY3" fmla="*/ 457200 h 457200"/>
                <a:gd name="connsiteX0" fmla="*/ 0 w 1853592"/>
                <a:gd name="connsiteY0" fmla="*/ 457200 h 457200"/>
                <a:gd name="connsiteX1" fmla="*/ 1181100 w 1853592"/>
                <a:gd name="connsiteY1" fmla="*/ 0 h 457200"/>
                <a:gd name="connsiteX2" fmla="*/ 1853592 w 1853592"/>
                <a:gd name="connsiteY2" fmla="*/ 457128 h 457200"/>
                <a:gd name="connsiteX3" fmla="*/ 0 w 1853592"/>
                <a:gd name="connsiteY3" fmla="*/ 457200 h 457200"/>
                <a:gd name="connsiteX0" fmla="*/ 0 w 1853592"/>
                <a:gd name="connsiteY0" fmla="*/ 335351 h 335351"/>
                <a:gd name="connsiteX1" fmla="*/ 1287695 w 1853592"/>
                <a:gd name="connsiteY1" fmla="*/ 0 h 335351"/>
                <a:gd name="connsiteX2" fmla="*/ 1853592 w 1853592"/>
                <a:gd name="connsiteY2" fmla="*/ 335279 h 335351"/>
                <a:gd name="connsiteX3" fmla="*/ 0 w 1853592"/>
                <a:gd name="connsiteY3" fmla="*/ 335351 h 335351"/>
                <a:gd name="connsiteX0" fmla="*/ 0 w 1853592"/>
                <a:gd name="connsiteY0" fmla="*/ 338146 h 338146"/>
                <a:gd name="connsiteX1" fmla="*/ 1287695 w 1853592"/>
                <a:gd name="connsiteY1" fmla="*/ 2795 h 338146"/>
                <a:gd name="connsiteX2" fmla="*/ 1853592 w 1853592"/>
                <a:gd name="connsiteY2" fmla="*/ 338074 h 338146"/>
                <a:gd name="connsiteX3" fmla="*/ 0 w 1853592"/>
                <a:gd name="connsiteY3" fmla="*/ 338146 h 338146"/>
                <a:gd name="connsiteX0" fmla="*/ 0 w 1853592"/>
                <a:gd name="connsiteY0" fmla="*/ 338146 h 338146"/>
                <a:gd name="connsiteX1" fmla="*/ 1287695 w 1853592"/>
                <a:gd name="connsiteY1" fmla="*/ 2795 h 338146"/>
                <a:gd name="connsiteX2" fmla="*/ 1853592 w 1853592"/>
                <a:gd name="connsiteY2" fmla="*/ 338074 h 338146"/>
                <a:gd name="connsiteX3" fmla="*/ 0 w 1853592"/>
                <a:gd name="connsiteY3" fmla="*/ 338146 h 338146"/>
                <a:gd name="connsiteX0" fmla="*/ 0 w 1822079"/>
                <a:gd name="connsiteY0" fmla="*/ 338146 h 338146"/>
                <a:gd name="connsiteX1" fmla="*/ 1287695 w 1822079"/>
                <a:gd name="connsiteY1" fmla="*/ 2795 h 338146"/>
                <a:gd name="connsiteX2" fmla="*/ 1822079 w 1822079"/>
                <a:gd name="connsiteY2" fmla="*/ 334204 h 338146"/>
                <a:gd name="connsiteX3" fmla="*/ 0 w 1822079"/>
                <a:gd name="connsiteY3" fmla="*/ 338146 h 338146"/>
                <a:gd name="connsiteX0" fmla="*/ 0 w 1822079"/>
                <a:gd name="connsiteY0" fmla="*/ 338146 h 338146"/>
                <a:gd name="connsiteX1" fmla="*/ 1287695 w 1822079"/>
                <a:gd name="connsiteY1" fmla="*/ 2795 h 338146"/>
                <a:gd name="connsiteX2" fmla="*/ 1822079 w 1822079"/>
                <a:gd name="connsiteY2" fmla="*/ 334204 h 338146"/>
                <a:gd name="connsiteX3" fmla="*/ 0 w 1822079"/>
                <a:gd name="connsiteY3" fmla="*/ 338146 h 338146"/>
                <a:gd name="connsiteX0" fmla="*/ 0 w 1822079"/>
                <a:gd name="connsiteY0" fmla="*/ 232412 h 232412"/>
                <a:gd name="connsiteX1" fmla="*/ 1371632 w 1822079"/>
                <a:gd name="connsiteY1" fmla="*/ 4497 h 232412"/>
                <a:gd name="connsiteX2" fmla="*/ 1822079 w 1822079"/>
                <a:gd name="connsiteY2" fmla="*/ 228470 h 232412"/>
                <a:gd name="connsiteX3" fmla="*/ 0 w 1822079"/>
                <a:gd name="connsiteY3" fmla="*/ 232412 h 232412"/>
                <a:gd name="connsiteX0" fmla="*/ 0 w 1822079"/>
                <a:gd name="connsiteY0" fmla="*/ 228451 h 228451"/>
                <a:gd name="connsiteX1" fmla="*/ 1371632 w 1822079"/>
                <a:gd name="connsiteY1" fmla="*/ 536 h 228451"/>
                <a:gd name="connsiteX2" fmla="*/ 1822079 w 1822079"/>
                <a:gd name="connsiteY2" fmla="*/ 224509 h 228451"/>
                <a:gd name="connsiteX3" fmla="*/ 0 w 1822079"/>
                <a:gd name="connsiteY3" fmla="*/ 228451 h 228451"/>
                <a:gd name="connsiteX0" fmla="*/ 0 w 1822079"/>
                <a:gd name="connsiteY0" fmla="*/ 228451 h 228451"/>
                <a:gd name="connsiteX1" fmla="*/ 1371632 w 1822079"/>
                <a:gd name="connsiteY1" fmla="*/ 536 h 228451"/>
                <a:gd name="connsiteX2" fmla="*/ 1822079 w 1822079"/>
                <a:gd name="connsiteY2" fmla="*/ 224509 h 228451"/>
                <a:gd name="connsiteX3" fmla="*/ 0 w 1822079"/>
                <a:gd name="connsiteY3" fmla="*/ 228451 h 228451"/>
                <a:gd name="connsiteX0" fmla="*/ 0 w 1822079"/>
                <a:gd name="connsiteY0" fmla="*/ 234944 h 234944"/>
                <a:gd name="connsiteX1" fmla="*/ 1458135 w 1822079"/>
                <a:gd name="connsiteY1" fmla="*/ 510 h 234944"/>
                <a:gd name="connsiteX2" fmla="*/ 1822079 w 1822079"/>
                <a:gd name="connsiteY2" fmla="*/ 231002 h 234944"/>
                <a:gd name="connsiteX3" fmla="*/ 0 w 1822079"/>
                <a:gd name="connsiteY3" fmla="*/ 234944 h 234944"/>
                <a:gd name="connsiteX0" fmla="*/ 0 w 1822079"/>
                <a:gd name="connsiteY0" fmla="*/ 251876 h 251876"/>
                <a:gd name="connsiteX1" fmla="*/ 1505928 w 1822079"/>
                <a:gd name="connsiteY1" fmla="*/ 456 h 251876"/>
                <a:gd name="connsiteX2" fmla="*/ 1822079 w 1822079"/>
                <a:gd name="connsiteY2" fmla="*/ 247934 h 251876"/>
                <a:gd name="connsiteX3" fmla="*/ 0 w 1822079"/>
                <a:gd name="connsiteY3" fmla="*/ 251876 h 251876"/>
                <a:gd name="connsiteX0" fmla="*/ 0 w 1822079"/>
                <a:gd name="connsiteY0" fmla="*/ 292564 h 292564"/>
                <a:gd name="connsiteX1" fmla="*/ 1499509 w 1822079"/>
                <a:gd name="connsiteY1" fmla="*/ 362 h 292564"/>
                <a:gd name="connsiteX2" fmla="*/ 1822079 w 1822079"/>
                <a:gd name="connsiteY2" fmla="*/ 288622 h 292564"/>
                <a:gd name="connsiteX3" fmla="*/ 0 w 1822079"/>
                <a:gd name="connsiteY3" fmla="*/ 292564 h 292564"/>
                <a:gd name="connsiteX0" fmla="*/ 0 w 1822079"/>
                <a:gd name="connsiteY0" fmla="*/ 269899 h 269899"/>
                <a:gd name="connsiteX1" fmla="*/ 1405305 w 1822079"/>
                <a:gd name="connsiteY1" fmla="*/ 410 h 269899"/>
                <a:gd name="connsiteX2" fmla="*/ 1822079 w 1822079"/>
                <a:gd name="connsiteY2" fmla="*/ 265957 h 269899"/>
                <a:gd name="connsiteX3" fmla="*/ 0 w 1822079"/>
                <a:gd name="connsiteY3" fmla="*/ 269899 h 269899"/>
                <a:gd name="connsiteX0" fmla="*/ 0 w 1822079"/>
                <a:gd name="connsiteY0" fmla="*/ 330359 h 330359"/>
                <a:gd name="connsiteX1" fmla="*/ 1499293 w 1822079"/>
                <a:gd name="connsiteY1" fmla="*/ 304 h 330359"/>
                <a:gd name="connsiteX2" fmla="*/ 1822079 w 1822079"/>
                <a:gd name="connsiteY2" fmla="*/ 326417 h 330359"/>
                <a:gd name="connsiteX3" fmla="*/ 0 w 1822079"/>
                <a:gd name="connsiteY3" fmla="*/ 330359 h 330359"/>
                <a:gd name="connsiteX0" fmla="*/ 0 w 1822079"/>
                <a:gd name="connsiteY0" fmla="*/ 330359 h 330359"/>
                <a:gd name="connsiteX1" fmla="*/ 1499293 w 1822079"/>
                <a:gd name="connsiteY1" fmla="*/ 304 h 330359"/>
                <a:gd name="connsiteX2" fmla="*/ 1822079 w 1822079"/>
                <a:gd name="connsiteY2" fmla="*/ 326417 h 330359"/>
                <a:gd name="connsiteX3" fmla="*/ 0 w 1822079"/>
                <a:gd name="connsiteY3" fmla="*/ 330359 h 330359"/>
                <a:gd name="connsiteX0" fmla="*/ 0 w 1822079"/>
                <a:gd name="connsiteY0" fmla="*/ 449126 h 449126"/>
                <a:gd name="connsiteX1" fmla="*/ 1583172 w 1822079"/>
                <a:gd name="connsiteY1" fmla="*/ 202 h 449126"/>
                <a:gd name="connsiteX2" fmla="*/ 1822079 w 1822079"/>
                <a:gd name="connsiteY2" fmla="*/ 445184 h 449126"/>
                <a:gd name="connsiteX3" fmla="*/ 0 w 1822079"/>
                <a:gd name="connsiteY3" fmla="*/ 449126 h 449126"/>
                <a:gd name="connsiteX0" fmla="*/ 0 w 1822079"/>
                <a:gd name="connsiteY0" fmla="*/ 449126 h 449126"/>
                <a:gd name="connsiteX1" fmla="*/ 1583172 w 1822079"/>
                <a:gd name="connsiteY1" fmla="*/ 202 h 449126"/>
                <a:gd name="connsiteX2" fmla="*/ 1822079 w 1822079"/>
                <a:gd name="connsiteY2" fmla="*/ 445184 h 449126"/>
                <a:gd name="connsiteX3" fmla="*/ 0 w 1822079"/>
                <a:gd name="connsiteY3" fmla="*/ 449126 h 449126"/>
                <a:gd name="connsiteX0" fmla="*/ 0 w 1822079"/>
                <a:gd name="connsiteY0" fmla="*/ 449126 h 449126"/>
                <a:gd name="connsiteX1" fmla="*/ 1583172 w 1822079"/>
                <a:gd name="connsiteY1" fmla="*/ 202 h 449126"/>
                <a:gd name="connsiteX2" fmla="*/ 1822079 w 1822079"/>
                <a:gd name="connsiteY2" fmla="*/ 445184 h 449126"/>
                <a:gd name="connsiteX3" fmla="*/ 0 w 1822079"/>
                <a:gd name="connsiteY3" fmla="*/ 449126 h 449126"/>
                <a:gd name="connsiteX0" fmla="*/ 0 w 1822079"/>
                <a:gd name="connsiteY0" fmla="*/ 449126 h 449126"/>
                <a:gd name="connsiteX1" fmla="*/ 1583172 w 1822079"/>
                <a:gd name="connsiteY1" fmla="*/ 202 h 449126"/>
                <a:gd name="connsiteX2" fmla="*/ 1822079 w 1822079"/>
                <a:gd name="connsiteY2" fmla="*/ 445184 h 449126"/>
                <a:gd name="connsiteX3" fmla="*/ 0 w 1822079"/>
                <a:gd name="connsiteY3" fmla="*/ 449126 h 449126"/>
                <a:gd name="connsiteX0" fmla="*/ 0 w 1822079"/>
                <a:gd name="connsiteY0" fmla="*/ 449865 h 449865"/>
                <a:gd name="connsiteX1" fmla="*/ 1514912 w 1822079"/>
                <a:gd name="connsiteY1" fmla="*/ 202 h 449865"/>
                <a:gd name="connsiteX2" fmla="*/ 1822079 w 1822079"/>
                <a:gd name="connsiteY2" fmla="*/ 445923 h 449865"/>
                <a:gd name="connsiteX3" fmla="*/ 0 w 1822079"/>
                <a:gd name="connsiteY3" fmla="*/ 449865 h 449865"/>
                <a:gd name="connsiteX0" fmla="*/ 0 w 1822079"/>
                <a:gd name="connsiteY0" fmla="*/ 449865 h 449865"/>
                <a:gd name="connsiteX1" fmla="*/ 1514912 w 1822079"/>
                <a:gd name="connsiteY1" fmla="*/ 202 h 449865"/>
                <a:gd name="connsiteX2" fmla="*/ 1822079 w 1822079"/>
                <a:gd name="connsiteY2" fmla="*/ 445923 h 449865"/>
                <a:gd name="connsiteX3" fmla="*/ 0 w 1822079"/>
                <a:gd name="connsiteY3" fmla="*/ 449865 h 449865"/>
                <a:gd name="connsiteX0" fmla="*/ 0 w 1822079"/>
                <a:gd name="connsiteY0" fmla="*/ 386588 h 386588"/>
                <a:gd name="connsiteX1" fmla="*/ 1506644 w 1822079"/>
                <a:gd name="connsiteY1" fmla="*/ 246 h 386588"/>
                <a:gd name="connsiteX2" fmla="*/ 1822079 w 1822079"/>
                <a:gd name="connsiteY2" fmla="*/ 382646 h 386588"/>
                <a:gd name="connsiteX3" fmla="*/ 0 w 1822079"/>
                <a:gd name="connsiteY3" fmla="*/ 386588 h 386588"/>
                <a:gd name="connsiteX0" fmla="*/ 0 w 1822079"/>
                <a:gd name="connsiteY0" fmla="*/ 369691 h 369691"/>
                <a:gd name="connsiteX1" fmla="*/ 1405699 w 1822079"/>
                <a:gd name="connsiteY1" fmla="*/ 262 h 369691"/>
                <a:gd name="connsiteX2" fmla="*/ 1822079 w 1822079"/>
                <a:gd name="connsiteY2" fmla="*/ 365749 h 369691"/>
                <a:gd name="connsiteX3" fmla="*/ 0 w 1822079"/>
                <a:gd name="connsiteY3" fmla="*/ 369691 h 369691"/>
                <a:gd name="connsiteX0" fmla="*/ 0 w 1822079"/>
                <a:gd name="connsiteY0" fmla="*/ 369691 h 369691"/>
                <a:gd name="connsiteX1" fmla="*/ 1405699 w 1822079"/>
                <a:gd name="connsiteY1" fmla="*/ 262 h 369691"/>
                <a:gd name="connsiteX2" fmla="*/ 1822079 w 1822079"/>
                <a:gd name="connsiteY2" fmla="*/ 365749 h 369691"/>
                <a:gd name="connsiteX3" fmla="*/ 0 w 1822079"/>
                <a:gd name="connsiteY3" fmla="*/ 369691 h 369691"/>
                <a:gd name="connsiteX0" fmla="*/ 0 w 1822079"/>
                <a:gd name="connsiteY0" fmla="*/ 381284 h 381284"/>
                <a:gd name="connsiteX1" fmla="*/ 1490761 w 1822079"/>
                <a:gd name="connsiteY1" fmla="*/ 250 h 381284"/>
                <a:gd name="connsiteX2" fmla="*/ 1822079 w 1822079"/>
                <a:gd name="connsiteY2" fmla="*/ 377342 h 381284"/>
                <a:gd name="connsiteX3" fmla="*/ 0 w 1822079"/>
                <a:gd name="connsiteY3" fmla="*/ 381284 h 381284"/>
                <a:gd name="connsiteX0" fmla="*/ 0 w 1822079"/>
                <a:gd name="connsiteY0" fmla="*/ 381284 h 381284"/>
                <a:gd name="connsiteX1" fmla="*/ 1490761 w 1822079"/>
                <a:gd name="connsiteY1" fmla="*/ 250 h 381284"/>
                <a:gd name="connsiteX2" fmla="*/ 1822079 w 1822079"/>
                <a:gd name="connsiteY2" fmla="*/ 377342 h 381284"/>
                <a:gd name="connsiteX3" fmla="*/ 0 w 1822079"/>
                <a:gd name="connsiteY3" fmla="*/ 381284 h 381284"/>
                <a:gd name="connsiteX0" fmla="*/ 0 w 1822079"/>
                <a:gd name="connsiteY0" fmla="*/ 381034 h 381034"/>
                <a:gd name="connsiteX1" fmla="*/ 1490761 w 1822079"/>
                <a:gd name="connsiteY1" fmla="*/ 0 h 381034"/>
                <a:gd name="connsiteX2" fmla="*/ 1822079 w 1822079"/>
                <a:gd name="connsiteY2" fmla="*/ 377092 h 381034"/>
                <a:gd name="connsiteX3" fmla="*/ 0 w 1822079"/>
                <a:gd name="connsiteY3" fmla="*/ 381034 h 381034"/>
                <a:gd name="connsiteX0" fmla="*/ 0 w 1822079"/>
                <a:gd name="connsiteY0" fmla="*/ 381034 h 381034"/>
                <a:gd name="connsiteX1" fmla="*/ 1490761 w 1822079"/>
                <a:gd name="connsiteY1" fmla="*/ 0 h 381034"/>
                <a:gd name="connsiteX2" fmla="*/ 1822079 w 1822079"/>
                <a:gd name="connsiteY2" fmla="*/ 377092 h 381034"/>
                <a:gd name="connsiteX3" fmla="*/ 0 w 1822079"/>
                <a:gd name="connsiteY3" fmla="*/ 381034 h 381034"/>
                <a:gd name="connsiteX0" fmla="*/ 0 w 1822079"/>
                <a:gd name="connsiteY0" fmla="*/ 381034 h 381034"/>
                <a:gd name="connsiteX1" fmla="*/ 1490761 w 1822079"/>
                <a:gd name="connsiteY1" fmla="*/ 0 h 381034"/>
                <a:gd name="connsiteX2" fmla="*/ 1822079 w 1822079"/>
                <a:gd name="connsiteY2" fmla="*/ 377092 h 381034"/>
                <a:gd name="connsiteX3" fmla="*/ 0 w 1822079"/>
                <a:gd name="connsiteY3" fmla="*/ 381034 h 381034"/>
                <a:gd name="connsiteX0" fmla="*/ 0 w 1822079"/>
                <a:gd name="connsiteY0" fmla="*/ 381034 h 381034"/>
                <a:gd name="connsiteX1" fmla="*/ 1490761 w 1822079"/>
                <a:gd name="connsiteY1" fmla="*/ 0 h 381034"/>
                <a:gd name="connsiteX2" fmla="*/ 1822079 w 1822079"/>
                <a:gd name="connsiteY2" fmla="*/ 377092 h 381034"/>
                <a:gd name="connsiteX3" fmla="*/ 0 w 1822079"/>
                <a:gd name="connsiteY3" fmla="*/ 381034 h 381034"/>
                <a:gd name="connsiteX0" fmla="*/ 0 w 1822079"/>
                <a:gd name="connsiteY0" fmla="*/ 376407 h 376407"/>
                <a:gd name="connsiteX1" fmla="*/ 1462705 w 1822079"/>
                <a:gd name="connsiteY1" fmla="*/ 0 h 376407"/>
                <a:gd name="connsiteX2" fmla="*/ 1822079 w 1822079"/>
                <a:gd name="connsiteY2" fmla="*/ 372465 h 376407"/>
                <a:gd name="connsiteX3" fmla="*/ 0 w 1822079"/>
                <a:gd name="connsiteY3" fmla="*/ 376407 h 376407"/>
                <a:gd name="connsiteX0" fmla="*/ 0 w 1822079"/>
                <a:gd name="connsiteY0" fmla="*/ 376407 h 376407"/>
                <a:gd name="connsiteX1" fmla="*/ 1462705 w 1822079"/>
                <a:gd name="connsiteY1" fmla="*/ 0 h 376407"/>
                <a:gd name="connsiteX2" fmla="*/ 1822079 w 1822079"/>
                <a:gd name="connsiteY2" fmla="*/ 372465 h 376407"/>
                <a:gd name="connsiteX3" fmla="*/ 0 w 1822079"/>
                <a:gd name="connsiteY3" fmla="*/ 376407 h 376407"/>
                <a:gd name="connsiteX0" fmla="*/ 0 w 1822079"/>
                <a:gd name="connsiteY0" fmla="*/ 376407 h 376407"/>
                <a:gd name="connsiteX1" fmla="*/ 1462705 w 1822079"/>
                <a:gd name="connsiteY1" fmla="*/ 0 h 376407"/>
                <a:gd name="connsiteX2" fmla="*/ 1822079 w 1822079"/>
                <a:gd name="connsiteY2" fmla="*/ 372465 h 376407"/>
                <a:gd name="connsiteX3" fmla="*/ 0 w 1822079"/>
                <a:gd name="connsiteY3" fmla="*/ 376407 h 376407"/>
                <a:gd name="connsiteX0" fmla="*/ 0 w 1822079"/>
                <a:gd name="connsiteY0" fmla="*/ 376407 h 376407"/>
                <a:gd name="connsiteX1" fmla="*/ 1462705 w 1822079"/>
                <a:gd name="connsiteY1" fmla="*/ 0 h 376407"/>
                <a:gd name="connsiteX2" fmla="*/ 1822079 w 1822079"/>
                <a:gd name="connsiteY2" fmla="*/ 372465 h 376407"/>
                <a:gd name="connsiteX3" fmla="*/ 0 w 1822079"/>
                <a:gd name="connsiteY3" fmla="*/ 376407 h 376407"/>
              </a:gdLst>
              <a:ahLst/>
              <a:cxnLst>
                <a:cxn ang="0">
                  <a:pos x="connsiteX0" y="connsiteY0"/>
                </a:cxn>
                <a:cxn ang="0">
                  <a:pos x="connsiteX1" y="connsiteY1"/>
                </a:cxn>
                <a:cxn ang="0">
                  <a:pos x="connsiteX2" y="connsiteY2"/>
                </a:cxn>
                <a:cxn ang="0">
                  <a:pos x="connsiteX3" y="connsiteY3"/>
                </a:cxn>
              </a:cxnLst>
              <a:rect l="l" t="t" r="r" b="b"/>
              <a:pathLst>
                <a:path w="1822079" h="376407">
                  <a:moveTo>
                    <a:pt x="0" y="376407"/>
                  </a:moveTo>
                  <a:cubicBezTo>
                    <a:pt x="429232" y="264623"/>
                    <a:pt x="1031793" y="59444"/>
                    <a:pt x="1462705" y="0"/>
                  </a:cubicBezTo>
                  <a:cubicBezTo>
                    <a:pt x="1589674" y="100140"/>
                    <a:pt x="1641051" y="155143"/>
                    <a:pt x="1822079" y="372465"/>
                  </a:cubicBezTo>
                  <a:lnTo>
                    <a:pt x="0" y="376407"/>
                  </a:lnTo>
                  <a:close/>
                </a:path>
              </a:pathLst>
            </a:custGeom>
            <a:gradFill>
              <a:gsLst>
                <a:gs pos="12000">
                  <a:srgbClr val="000000">
                    <a:alpha val="45000"/>
                  </a:srgbClr>
                </a:gs>
                <a:gs pos="28000">
                  <a:srgbClr val="000000">
                    <a:alpha val="25000"/>
                  </a:srgbClr>
                </a:gs>
                <a:gs pos="81000">
                  <a:srgbClr val="000000">
                    <a:alpha val="3000"/>
                  </a:srgbClr>
                </a:gs>
                <a:gs pos="100000">
                  <a:schemeClr val="tx1">
                    <a:alpha val="0"/>
                  </a:schemeClr>
                </a:gs>
                <a:gs pos="66000">
                  <a:srgbClr val="000000">
                    <a:alpha val="6000"/>
                  </a:srgbClr>
                </a:gs>
                <a:gs pos="49000">
                  <a:srgbClr val="000000">
                    <a:alpha val="11000"/>
                  </a:srgbClr>
                </a:gs>
                <a:gs pos="0">
                  <a:schemeClr val="tx1">
                    <a:alpha val="48000"/>
                  </a:schemeClr>
                </a:gs>
              </a:gsLst>
              <a:lin ang="16200000" scaled="0"/>
            </a:gradFill>
            <a:ln>
              <a:noFill/>
            </a:ln>
            <a:effectLst>
              <a:softEdge rad="762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0" name="任意多边形 19"/>
            <p:cNvSpPr/>
            <p:nvPr/>
          </p:nvSpPr>
          <p:spPr>
            <a:xfrm>
              <a:off x="5816599" y="1500201"/>
              <a:ext cx="1982801" cy="3344862"/>
            </a:xfrm>
            <a:custGeom>
              <a:avLst/>
              <a:gdLst>
                <a:gd name="connsiteX0" fmla="*/ 2481682 w 2895600"/>
                <a:gd name="connsiteY0" fmla="*/ 0 h 4648200"/>
                <a:gd name="connsiteX1" fmla="*/ 2895600 w 2895600"/>
                <a:gd name="connsiteY1" fmla="*/ 450875 h 4648200"/>
                <a:gd name="connsiteX2" fmla="*/ 2895600 w 2895600"/>
                <a:gd name="connsiteY2" fmla="*/ 4197325 h 4648200"/>
                <a:gd name="connsiteX3" fmla="*/ 2481682 w 2895600"/>
                <a:gd name="connsiteY3" fmla="*/ 4648200 h 4648200"/>
                <a:gd name="connsiteX4" fmla="*/ 0 w 2895600"/>
                <a:gd name="connsiteY4" fmla="*/ 4357817 h 4648200"/>
                <a:gd name="connsiteX5" fmla="*/ 0 w 2895600"/>
                <a:gd name="connsiteY5" fmla="*/ 268088 h 4648200"/>
                <a:gd name="connsiteX6" fmla="*/ 242032 w 2895600"/>
                <a:gd name="connsiteY6" fmla="*/ 235199 h 4648200"/>
                <a:gd name="connsiteX7" fmla="*/ 2481682 w 2895600"/>
                <a:gd name="connsiteY7" fmla="*/ 0 h 4648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895600" h="4648200">
                  <a:moveTo>
                    <a:pt x="2481682" y="0"/>
                  </a:moveTo>
                  <a:cubicBezTo>
                    <a:pt x="2710282" y="0"/>
                    <a:pt x="2895600" y="201864"/>
                    <a:pt x="2895600" y="450875"/>
                  </a:cubicBezTo>
                  <a:lnTo>
                    <a:pt x="2895600" y="4197325"/>
                  </a:lnTo>
                  <a:cubicBezTo>
                    <a:pt x="2895600" y="4446336"/>
                    <a:pt x="2710282" y="4648200"/>
                    <a:pt x="2481682" y="4648200"/>
                  </a:cubicBezTo>
                  <a:lnTo>
                    <a:pt x="0" y="4357817"/>
                  </a:lnTo>
                  <a:lnTo>
                    <a:pt x="0" y="268088"/>
                  </a:lnTo>
                  <a:lnTo>
                    <a:pt x="242032" y="235199"/>
                  </a:lnTo>
                  <a:cubicBezTo>
                    <a:pt x="1160410" y="111219"/>
                    <a:pt x="2037182" y="0"/>
                    <a:pt x="2481682" y="0"/>
                  </a:cubicBezTo>
                  <a:close/>
                </a:path>
              </a:pathLst>
            </a:custGeom>
            <a:gradFill flip="none" rotWithShape="1">
              <a:gsLst>
                <a:gs pos="0">
                  <a:schemeClr val="bg1">
                    <a:lumMod val="85000"/>
                  </a:schemeClr>
                </a:gs>
                <a:gs pos="100000">
                  <a:schemeClr val="bg1">
                    <a:lumMod val="95000"/>
                  </a:schemeClr>
                </a:gs>
              </a:gsLst>
              <a:lin ang="0" scaled="1"/>
              <a:tileRect/>
            </a:gradFill>
            <a:ln w="28575">
              <a:gradFill>
                <a:gsLst>
                  <a:gs pos="0">
                    <a:srgbClr val="F7F7F7"/>
                  </a:gs>
                  <a:gs pos="100000">
                    <a:schemeClr val="bg1">
                      <a:lumMod val="85000"/>
                    </a:schemeClr>
                  </a:gs>
                </a:gsLst>
                <a:lin ang="1080000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21" name="组合 20"/>
          <p:cNvGrpSpPr/>
          <p:nvPr/>
        </p:nvGrpSpPr>
        <p:grpSpPr>
          <a:xfrm>
            <a:off x="3587377" y="1608938"/>
            <a:ext cx="2225441" cy="2625852"/>
            <a:chOff x="4832531" y="1500201"/>
            <a:chExt cx="2966869" cy="3501947"/>
          </a:xfrm>
        </p:grpSpPr>
        <p:sp>
          <p:nvSpPr>
            <p:cNvPr id="22" name="等腰三角形 16"/>
            <p:cNvSpPr/>
            <p:nvPr/>
          </p:nvSpPr>
          <p:spPr>
            <a:xfrm rot="420000" flipV="1">
              <a:off x="4832531" y="4610719"/>
              <a:ext cx="2856623" cy="391429"/>
            </a:xfrm>
            <a:custGeom>
              <a:avLst/>
              <a:gdLst>
                <a:gd name="connsiteX0" fmla="*/ 0 w 2362200"/>
                <a:gd name="connsiteY0" fmla="*/ 457200 h 457200"/>
                <a:gd name="connsiteX1" fmla="*/ 1181100 w 2362200"/>
                <a:gd name="connsiteY1" fmla="*/ 0 h 457200"/>
                <a:gd name="connsiteX2" fmla="*/ 2362200 w 2362200"/>
                <a:gd name="connsiteY2" fmla="*/ 457200 h 457200"/>
                <a:gd name="connsiteX3" fmla="*/ 0 w 2362200"/>
                <a:gd name="connsiteY3" fmla="*/ 457200 h 457200"/>
                <a:gd name="connsiteX0" fmla="*/ 0 w 1853592"/>
                <a:gd name="connsiteY0" fmla="*/ 457200 h 457200"/>
                <a:gd name="connsiteX1" fmla="*/ 1181100 w 1853592"/>
                <a:gd name="connsiteY1" fmla="*/ 0 h 457200"/>
                <a:gd name="connsiteX2" fmla="*/ 1853592 w 1853592"/>
                <a:gd name="connsiteY2" fmla="*/ 457128 h 457200"/>
                <a:gd name="connsiteX3" fmla="*/ 0 w 1853592"/>
                <a:gd name="connsiteY3" fmla="*/ 457200 h 457200"/>
                <a:gd name="connsiteX0" fmla="*/ 0 w 1853592"/>
                <a:gd name="connsiteY0" fmla="*/ 335351 h 335351"/>
                <a:gd name="connsiteX1" fmla="*/ 1287695 w 1853592"/>
                <a:gd name="connsiteY1" fmla="*/ 0 h 335351"/>
                <a:gd name="connsiteX2" fmla="*/ 1853592 w 1853592"/>
                <a:gd name="connsiteY2" fmla="*/ 335279 h 335351"/>
                <a:gd name="connsiteX3" fmla="*/ 0 w 1853592"/>
                <a:gd name="connsiteY3" fmla="*/ 335351 h 335351"/>
                <a:gd name="connsiteX0" fmla="*/ 0 w 1853592"/>
                <a:gd name="connsiteY0" fmla="*/ 338146 h 338146"/>
                <a:gd name="connsiteX1" fmla="*/ 1287695 w 1853592"/>
                <a:gd name="connsiteY1" fmla="*/ 2795 h 338146"/>
                <a:gd name="connsiteX2" fmla="*/ 1853592 w 1853592"/>
                <a:gd name="connsiteY2" fmla="*/ 338074 h 338146"/>
                <a:gd name="connsiteX3" fmla="*/ 0 w 1853592"/>
                <a:gd name="connsiteY3" fmla="*/ 338146 h 338146"/>
                <a:gd name="connsiteX0" fmla="*/ 0 w 1853592"/>
                <a:gd name="connsiteY0" fmla="*/ 338146 h 338146"/>
                <a:gd name="connsiteX1" fmla="*/ 1287695 w 1853592"/>
                <a:gd name="connsiteY1" fmla="*/ 2795 h 338146"/>
                <a:gd name="connsiteX2" fmla="*/ 1853592 w 1853592"/>
                <a:gd name="connsiteY2" fmla="*/ 338074 h 338146"/>
                <a:gd name="connsiteX3" fmla="*/ 0 w 1853592"/>
                <a:gd name="connsiteY3" fmla="*/ 338146 h 338146"/>
                <a:gd name="connsiteX0" fmla="*/ 0 w 1822079"/>
                <a:gd name="connsiteY0" fmla="*/ 338146 h 338146"/>
                <a:gd name="connsiteX1" fmla="*/ 1287695 w 1822079"/>
                <a:gd name="connsiteY1" fmla="*/ 2795 h 338146"/>
                <a:gd name="connsiteX2" fmla="*/ 1822079 w 1822079"/>
                <a:gd name="connsiteY2" fmla="*/ 334204 h 338146"/>
                <a:gd name="connsiteX3" fmla="*/ 0 w 1822079"/>
                <a:gd name="connsiteY3" fmla="*/ 338146 h 338146"/>
                <a:gd name="connsiteX0" fmla="*/ 0 w 1822079"/>
                <a:gd name="connsiteY0" fmla="*/ 338146 h 338146"/>
                <a:gd name="connsiteX1" fmla="*/ 1287695 w 1822079"/>
                <a:gd name="connsiteY1" fmla="*/ 2795 h 338146"/>
                <a:gd name="connsiteX2" fmla="*/ 1822079 w 1822079"/>
                <a:gd name="connsiteY2" fmla="*/ 334204 h 338146"/>
                <a:gd name="connsiteX3" fmla="*/ 0 w 1822079"/>
                <a:gd name="connsiteY3" fmla="*/ 338146 h 338146"/>
                <a:gd name="connsiteX0" fmla="*/ 0 w 1822079"/>
                <a:gd name="connsiteY0" fmla="*/ 232412 h 232412"/>
                <a:gd name="connsiteX1" fmla="*/ 1371632 w 1822079"/>
                <a:gd name="connsiteY1" fmla="*/ 4497 h 232412"/>
                <a:gd name="connsiteX2" fmla="*/ 1822079 w 1822079"/>
                <a:gd name="connsiteY2" fmla="*/ 228470 h 232412"/>
                <a:gd name="connsiteX3" fmla="*/ 0 w 1822079"/>
                <a:gd name="connsiteY3" fmla="*/ 232412 h 232412"/>
                <a:gd name="connsiteX0" fmla="*/ 0 w 1822079"/>
                <a:gd name="connsiteY0" fmla="*/ 228451 h 228451"/>
                <a:gd name="connsiteX1" fmla="*/ 1371632 w 1822079"/>
                <a:gd name="connsiteY1" fmla="*/ 536 h 228451"/>
                <a:gd name="connsiteX2" fmla="*/ 1822079 w 1822079"/>
                <a:gd name="connsiteY2" fmla="*/ 224509 h 228451"/>
                <a:gd name="connsiteX3" fmla="*/ 0 w 1822079"/>
                <a:gd name="connsiteY3" fmla="*/ 228451 h 228451"/>
                <a:gd name="connsiteX0" fmla="*/ 0 w 1822079"/>
                <a:gd name="connsiteY0" fmla="*/ 228451 h 228451"/>
                <a:gd name="connsiteX1" fmla="*/ 1371632 w 1822079"/>
                <a:gd name="connsiteY1" fmla="*/ 536 h 228451"/>
                <a:gd name="connsiteX2" fmla="*/ 1822079 w 1822079"/>
                <a:gd name="connsiteY2" fmla="*/ 224509 h 228451"/>
                <a:gd name="connsiteX3" fmla="*/ 0 w 1822079"/>
                <a:gd name="connsiteY3" fmla="*/ 228451 h 228451"/>
                <a:gd name="connsiteX0" fmla="*/ 0 w 1822079"/>
                <a:gd name="connsiteY0" fmla="*/ 234944 h 234944"/>
                <a:gd name="connsiteX1" fmla="*/ 1458135 w 1822079"/>
                <a:gd name="connsiteY1" fmla="*/ 510 h 234944"/>
                <a:gd name="connsiteX2" fmla="*/ 1822079 w 1822079"/>
                <a:gd name="connsiteY2" fmla="*/ 231002 h 234944"/>
                <a:gd name="connsiteX3" fmla="*/ 0 w 1822079"/>
                <a:gd name="connsiteY3" fmla="*/ 234944 h 234944"/>
                <a:gd name="connsiteX0" fmla="*/ 0 w 1822079"/>
                <a:gd name="connsiteY0" fmla="*/ 251876 h 251876"/>
                <a:gd name="connsiteX1" fmla="*/ 1505928 w 1822079"/>
                <a:gd name="connsiteY1" fmla="*/ 456 h 251876"/>
                <a:gd name="connsiteX2" fmla="*/ 1822079 w 1822079"/>
                <a:gd name="connsiteY2" fmla="*/ 247934 h 251876"/>
                <a:gd name="connsiteX3" fmla="*/ 0 w 1822079"/>
                <a:gd name="connsiteY3" fmla="*/ 251876 h 251876"/>
                <a:gd name="connsiteX0" fmla="*/ 0 w 1822079"/>
                <a:gd name="connsiteY0" fmla="*/ 292564 h 292564"/>
                <a:gd name="connsiteX1" fmla="*/ 1499509 w 1822079"/>
                <a:gd name="connsiteY1" fmla="*/ 362 h 292564"/>
                <a:gd name="connsiteX2" fmla="*/ 1822079 w 1822079"/>
                <a:gd name="connsiteY2" fmla="*/ 288622 h 292564"/>
                <a:gd name="connsiteX3" fmla="*/ 0 w 1822079"/>
                <a:gd name="connsiteY3" fmla="*/ 292564 h 292564"/>
                <a:gd name="connsiteX0" fmla="*/ 0 w 1822079"/>
                <a:gd name="connsiteY0" fmla="*/ 269899 h 269899"/>
                <a:gd name="connsiteX1" fmla="*/ 1405305 w 1822079"/>
                <a:gd name="connsiteY1" fmla="*/ 410 h 269899"/>
                <a:gd name="connsiteX2" fmla="*/ 1822079 w 1822079"/>
                <a:gd name="connsiteY2" fmla="*/ 265957 h 269899"/>
                <a:gd name="connsiteX3" fmla="*/ 0 w 1822079"/>
                <a:gd name="connsiteY3" fmla="*/ 269899 h 269899"/>
                <a:gd name="connsiteX0" fmla="*/ 0 w 1822079"/>
                <a:gd name="connsiteY0" fmla="*/ 330359 h 330359"/>
                <a:gd name="connsiteX1" fmla="*/ 1499293 w 1822079"/>
                <a:gd name="connsiteY1" fmla="*/ 304 h 330359"/>
                <a:gd name="connsiteX2" fmla="*/ 1822079 w 1822079"/>
                <a:gd name="connsiteY2" fmla="*/ 326417 h 330359"/>
                <a:gd name="connsiteX3" fmla="*/ 0 w 1822079"/>
                <a:gd name="connsiteY3" fmla="*/ 330359 h 330359"/>
                <a:gd name="connsiteX0" fmla="*/ 0 w 1822079"/>
                <a:gd name="connsiteY0" fmla="*/ 330359 h 330359"/>
                <a:gd name="connsiteX1" fmla="*/ 1499293 w 1822079"/>
                <a:gd name="connsiteY1" fmla="*/ 304 h 330359"/>
                <a:gd name="connsiteX2" fmla="*/ 1822079 w 1822079"/>
                <a:gd name="connsiteY2" fmla="*/ 326417 h 330359"/>
                <a:gd name="connsiteX3" fmla="*/ 0 w 1822079"/>
                <a:gd name="connsiteY3" fmla="*/ 330359 h 330359"/>
                <a:gd name="connsiteX0" fmla="*/ 0 w 1822079"/>
                <a:gd name="connsiteY0" fmla="*/ 449126 h 449126"/>
                <a:gd name="connsiteX1" fmla="*/ 1583172 w 1822079"/>
                <a:gd name="connsiteY1" fmla="*/ 202 h 449126"/>
                <a:gd name="connsiteX2" fmla="*/ 1822079 w 1822079"/>
                <a:gd name="connsiteY2" fmla="*/ 445184 h 449126"/>
                <a:gd name="connsiteX3" fmla="*/ 0 w 1822079"/>
                <a:gd name="connsiteY3" fmla="*/ 449126 h 449126"/>
                <a:gd name="connsiteX0" fmla="*/ 0 w 1822079"/>
                <a:gd name="connsiteY0" fmla="*/ 449126 h 449126"/>
                <a:gd name="connsiteX1" fmla="*/ 1583172 w 1822079"/>
                <a:gd name="connsiteY1" fmla="*/ 202 h 449126"/>
                <a:gd name="connsiteX2" fmla="*/ 1822079 w 1822079"/>
                <a:gd name="connsiteY2" fmla="*/ 445184 h 449126"/>
                <a:gd name="connsiteX3" fmla="*/ 0 w 1822079"/>
                <a:gd name="connsiteY3" fmla="*/ 449126 h 449126"/>
                <a:gd name="connsiteX0" fmla="*/ 0 w 1822079"/>
                <a:gd name="connsiteY0" fmla="*/ 449126 h 449126"/>
                <a:gd name="connsiteX1" fmla="*/ 1583172 w 1822079"/>
                <a:gd name="connsiteY1" fmla="*/ 202 h 449126"/>
                <a:gd name="connsiteX2" fmla="*/ 1822079 w 1822079"/>
                <a:gd name="connsiteY2" fmla="*/ 445184 h 449126"/>
                <a:gd name="connsiteX3" fmla="*/ 0 w 1822079"/>
                <a:gd name="connsiteY3" fmla="*/ 449126 h 449126"/>
                <a:gd name="connsiteX0" fmla="*/ 0 w 1822079"/>
                <a:gd name="connsiteY0" fmla="*/ 449126 h 449126"/>
                <a:gd name="connsiteX1" fmla="*/ 1583172 w 1822079"/>
                <a:gd name="connsiteY1" fmla="*/ 202 h 449126"/>
                <a:gd name="connsiteX2" fmla="*/ 1822079 w 1822079"/>
                <a:gd name="connsiteY2" fmla="*/ 445184 h 449126"/>
                <a:gd name="connsiteX3" fmla="*/ 0 w 1822079"/>
                <a:gd name="connsiteY3" fmla="*/ 449126 h 449126"/>
                <a:gd name="connsiteX0" fmla="*/ 0 w 1822079"/>
                <a:gd name="connsiteY0" fmla="*/ 449865 h 449865"/>
                <a:gd name="connsiteX1" fmla="*/ 1514912 w 1822079"/>
                <a:gd name="connsiteY1" fmla="*/ 202 h 449865"/>
                <a:gd name="connsiteX2" fmla="*/ 1822079 w 1822079"/>
                <a:gd name="connsiteY2" fmla="*/ 445923 h 449865"/>
                <a:gd name="connsiteX3" fmla="*/ 0 w 1822079"/>
                <a:gd name="connsiteY3" fmla="*/ 449865 h 449865"/>
                <a:gd name="connsiteX0" fmla="*/ 0 w 1822079"/>
                <a:gd name="connsiteY0" fmla="*/ 449865 h 449865"/>
                <a:gd name="connsiteX1" fmla="*/ 1514912 w 1822079"/>
                <a:gd name="connsiteY1" fmla="*/ 202 h 449865"/>
                <a:gd name="connsiteX2" fmla="*/ 1822079 w 1822079"/>
                <a:gd name="connsiteY2" fmla="*/ 445923 h 449865"/>
                <a:gd name="connsiteX3" fmla="*/ 0 w 1822079"/>
                <a:gd name="connsiteY3" fmla="*/ 449865 h 449865"/>
                <a:gd name="connsiteX0" fmla="*/ 0 w 1822079"/>
                <a:gd name="connsiteY0" fmla="*/ 386588 h 386588"/>
                <a:gd name="connsiteX1" fmla="*/ 1506644 w 1822079"/>
                <a:gd name="connsiteY1" fmla="*/ 246 h 386588"/>
                <a:gd name="connsiteX2" fmla="*/ 1822079 w 1822079"/>
                <a:gd name="connsiteY2" fmla="*/ 382646 h 386588"/>
                <a:gd name="connsiteX3" fmla="*/ 0 w 1822079"/>
                <a:gd name="connsiteY3" fmla="*/ 386588 h 386588"/>
                <a:gd name="connsiteX0" fmla="*/ 0 w 1822079"/>
                <a:gd name="connsiteY0" fmla="*/ 369691 h 369691"/>
                <a:gd name="connsiteX1" fmla="*/ 1405699 w 1822079"/>
                <a:gd name="connsiteY1" fmla="*/ 262 h 369691"/>
                <a:gd name="connsiteX2" fmla="*/ 1822079 w 1822079"/>
                <a:gd name="connsiteY2" fmla="*/ 365749 h 369691"/>
                <a:gd name="connsiteX3" fmla="*/ 0 w 1822079"/>
                <a:gd name="connsiteY3" fmla="*/ 369691 h 369691"/>
                <a:gd name="connsiteX0" fmla="*/ 0 w 1822079"/>
                <a:gd name="connsiteY0" fmla="*/ 369691 h 369691"/>
                <a:gd name="connsiteX1" fmla="*/ 1405699 w 1822079"/>
                <a:gd name="connsiteY1" fmla="*/ 262 h 369691"/>
                <a:gd name="connsiteX2" fmla="*/ 1822079 w 1822079"/>
                <a:gd name="connsiteY2" fmla="*/ 365749 h 369691"/>
                <a:gd name="connsiteX3" fmla="*/ 0 w 1822079"/>
                <a:gd name="connsiteY3" fmla="*/ 369691 h 369691"/>
                <a:gd name="connsiteX0" fmla="*/ 0 w 1822079"/>
                <a:gd name="connsiteY0" fmla="*/ 381284 h 381284"/>
                <a:gd name="connsiteX1" fmla="*/ 1490761 w 1822079"/>
                <a:gd name="connsiteY1" fmla="*/ 250 h 381284"/>
                <a:gd name="connsiteX2" fmla="*/ 1822079 w 1822079"/>
                <a:gd name="connsiteY2" fmla="*/ 377342 h 381284"/>
                <a:gd name="connsiteX3" fmla="*/ 0 w 1822079"/>
                <a:gd name="connsiteY3" fmla="*/ 381284 h 381284"/>
                <a:gd name="connsiteX0" fmla="*/ 0 w 1822079"/>
                <a:gd name="connsiteY0" fmla="*/ 381284 h 381284"/>
                <a:gd name="connsiteX1" fmla="*/ 1490761 w 1822079"/>
                <a:gd name="connsiteY1" fmla="*/ 250 h 381284"/>
                <a:gd name="connsiteX2" fmla="*/ 1822079 w 1822079"/>
                <a:gd name="connsiteY2" fmla="*/ 377342 h 381284"/>
                <a:gd name="connsiteX3" fmla="*/ 0 w 1822079"/>
                <a:gd name="connsiteY3" fmla="*/ 381284 h 381284"/>
                <a:gd name="connsiteX0" fmla="*/ 0 w 1822079"/>
                <a:gd name="connsiteY0" fmla="*/ 381034 h 381034"/>
                <a:gd name="connsiteX1" fmla="*/ 1490761 w 1822079"/>
                <a:gd name="connsiteY1" fmla="*/ 0 h 381034"/>
                <a:gd name="connsiteX2" fmla="*/ 1822079 w 1822079"/>
                <a:gd name="connsiteY2" fmla="*/ 377092 h 381034"/>
                <a:gd name="connsiteX3" fmla="*/ 0 w 1822079"/>
                <a:gd name="connsiteY3" fmla="*/ 381034 h 381034"/>
                <a:gd name="connsiteX0" fmla="*/ 0 w 1822079"/>
                <a:gd name="connsiteY0" fmla="*/ 381034 h 381034"/>
                <a:gd name="connsiteX1" fmla="*/ 1490761 w 1822079"/>
                <a:gd name="connsiteY1" fmla="*/ 0 h 381034"/>
                <a:gd name="connsiteX2" fmla="*/ 1822079 w 1822079"/>
                <a:gd name="connsiteY2" fmla="*/ 377092 h 381034"/>
                <a:gd name="connsiteX3" fmla="*/ 0 w 1822079"/>
                <a:gd name="connsiteY3" fmla="*/ 381034 h 381034"/>
                <a:gd name="connsiteX0" fmla="*/ 0 w 1822079"/>
                <a:gd name="connsiteY0" fmla="*/ 381034 h 381034"/>
                <a:gd name="connsiteX1" fmla="*/ 1490761 w 1822079"/>
                <a:gd name="connsiteY1" fmla="*/ 0 h 381034"/>
                <a:gd name="connsiteX2" fmla="*/ 1822079 w 1822079"/>
                <a:gd name="connsiteY2" fmla="*/ 377092 h 381034"/>
                <a:gd name="connsiteX3" fmla="*/ 0 w 1822079"/>
                <a:gd name="connsiteY3" fmla="*/ 381034 h 381034"/>
                <a:gd name="connsiteX0" fmla="*/ 0 w 1822079"/>
                <a:gd name="connsiteY0" fmla="*/ 381034 h 381034"/>
                <a:gd name="connsiteX1" fmla="*/ 1490761 w 1822079"/>
                <a:gd name="connsiteY1" fmla="*/ 0 h 381034"/>
                <a:gd name="connsiteX2" fmla="*/ 1822079 w 1822079"/>
                <a:gd name="connsiteY2" fmla="*/ 377092 h 381034"/>
                <a:gd name="connsiteX3" fmla="*/ 0 w 1822079"/>
                <a:gd name="connsiteY3" fmla="*/ 381034 h 381034"/>
                <a:gd name="connsiteX0" fmla="*/ 0 w 1822079"/>
                <a:gd name="connsiteY0" fmla="*/ 376407 h 376407"/>
                <a:gd name="connsiteX1" fmla="*/ 1462705 w 1822079"/>
                <a:gd name="connsiteY1" fmla="*/ 0 h 376407"/>
                <a:gd name="connsiteX2" fmla="*/ 1822079 w 1822079"/>
                <a:gd name="connsiteY2" fmla="*/ 372465 h 376407"/>
                <a:gd name="connsiteX3" fmla="*/ 0 w 1822079"/>
                <a:gd name="connsiteY3" fmla="*/ 376407 h 376407"/>
                <a:gd name="connsiteX0" fmla="*/ 0 w 1822079"/>
                <a:gd name="connsiteY0" fmla="*/ 376407 h 376407"/>
                <a:gd name="connsiteX1" fmla="*/ 1462705 w 1822079"/>
                <a:gd name="connsiteY1" fmla="*/ 0 h 376407"/>
                <a:gd name="connsiteX2" fmla="*/ 1822079 w 1822079"/>
                <a:gd name="connsiteY2" fmla="*/ 372465 h 376407"/>
                <a:gd name="connsiteX3" fmla="*/ 0 w 1822079"/>
                <a:gd name="connsiteY3" fmla="*/ 376407 h 376407"/>
                <a:gd name="connsiteX0" fmla="*/ 0 w 1822079"/>
                <a:gd name="connsiteY0" fmla="*/ 376407 h 376407"/>
                <a:gd name="connsiteX1" fmla="*/ 1462705 w 1822079"/>
                <a:gd name="connsiteY1" fmla="*/ 0 h 376407"/>
                <a:gd name="connsiteX2" fmla="*/ 1822079 w 1822079"/>
                <a:gd name="connsiteY2" fmla="*/ 372465 h 376407"/>
                <a:gd name="connsiteX3" fmla="*/ 0 w 1822079"/>
                <a:gd name="connsiteY3" fmla="*/ 376407 h 376407"/>
                <a:gd name="connsiteX0" fmla="*/ 0 w 1822079"/>
                <a:gd name="connsiteY0" fmla="*/ 376407 h 376407"/>
                <a:gd name="connsiteX1" fmla="*/ 1462705 w 1822079"/>
                <a:gd name="connsiteY1" fmla="*/ 0 h 376407"/>
                <a:gd name="connsiteX2" fmla="*/ 1822079 w 1822079"/>
                <a:gd name="connsiteY2" fmla="*/ 372465 h 376407"/>
                <a:gd name="connsiteX3" fmla="*/ 0 w 1822079"/>
                <a:gd name="connsiteY3" fmla="*/ 376407 h 376407"/>
              </a:gdLst>
              <a:ahLst/>
              <a:cxnLst>
                <a:cxn ang="0">
                  <a:pos x="connsiteX0" y="connsiteY0"/>
                </a:cxn>
                <a:cxn ang="0">
                  <a:pos x="connsiteX1" y="connsiteY1"/>
                </a:cxn>
                <a:cxn ang="0">
                  <a:pos x="connsiteX2" y="connsiteY2"/>
                </a:cxn>
                <a:cxn ang="0">
                  <a:pos x="connsiteX3" y="connsiteY3"/>
                </a:cxn>
              </a:cxnLst>
              <a:rect l="l" t="t" r="r" b="b"/>
              <a:pathLst>
                <a:path w="1822079" h="376407">
                  <a:moveTo>
                    <a:pt x="0" y="376407"/>
                  </a:moveTo>
                  <a:cubicBezTo>
                    <a:pt x="429232" y="264623"/>
                    <a:pt x="1031793" y="59444"/>
                    <a:pt x="1462705" y="0"/>
                  </a:cubicBezTo>
                  <a:cubicBezTo>
                    <a:pt x="1589674" y="100140"/>
                    <a:pt x="1641051" y="155143"/>
                    <a:pt x="1822079" y="372465"/>
                  </a:cubicBezTo>
                  <a:lnTo>
                    <a:pt x="0" y="376407"/>
                  </a:lnTo>
                  <a:close/>
                </a:path>
              </a:pathLst>
            </a:custGeom>
            <a:gradFill>
              <a:gsLst>
                <a:gs pos="12000">
                  <a:srgbClr val="000000">
                    <a:alpha val="45000"/>
                  </a:srgbClr>
                </a:gs>
                <a:gs pos="28000">
                  <a:srgbClr val="000000">
                    <a:alpha val="25000"/>
                  </a:srgbClr>
                </a:gs>
                <a:gs pos="81000">
                  <a:srgbClr val="000000">
                    <a:alpha val="3000"/>
                  </a:srgbClr>
                </a:gs>
                <a:gs pos="100000">
                  <a:schemeClr val="tx1">
                    <a:alpha val="0"/>
                  </a:schemeClr>
                </a:gs>
                <a:gs pos="66000">
                  <a:srgbClr val="000000">
                    <a:alpha val="6000"/>
                  </a:srgbClr>
                </a:gs>
                <a:gs pos="49000">
                  <a:srgbClr val="000000">
                    <a:alpha val="11000"/>
                  </a:srgbClr>
                </a:gs>
                <a:gs pos="0">
                  <a:schemeClr val="tx1">
                    <a:alpha val="48000"/>
                  </a:schemeClr>
                </a:gs>
              </a:gsLst>
              <a:lin ang="16200000" scaled="0"/>
            </a:gradFill>
            <a:ln>
              <a:noFill/>
            </a:ln>
            <a:effectLst>
              <a:softEdge rad="762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3" name="任意多边形 22"/>
            <p:cNvSpPr/>
            <p:nvPr/>
          </p:nvSpPr>
          <p:spPr>
            <a:xfrm>
              <a:off x="5816599" y="1500201"/>
              <a:ext cx="1982801" cy="3344862"/>
            </a:xfrm>
            <a:custGeom>
              <a:avLst/>
              <a:gdLst>
                <a:gd name="connsiteX0" fmla="*/ 2481682 w 2895600"/>
                <a:gd name="connsiteY0" fmla="*/ 0 h 4648200"/>
                <a:gd name="connsiteX1" fmla="*/ 2895600 w 2895600"/>
                <a:gd name="connsiteY1" fmla="*/ 450875 h 4648200"/>
                <a:gd name="connsiteX2" fmla="*/ 2895600 w 2895600"/>
                <a:gd name="connsiteY2" fmla="*/ 4197325 h 4648200"/>
                <a:gd name="connsiteX3" fmla="*/ 2481682 w 2895600"/>
                <a:gd name="connsiteY3" fmla="*/ 4648200 h 4648200"/>
                <a:gd name="connsiteX4" fmla="*/ 0 w 2895600"/>
                <a:gd name="connsiteY4" fmla="*/ 4357817 h 4648200"/>
                <a:gd name="connsiteX5" fmla="*/ 0 w 2895600"/>
                <a:gd name="connsiteY5" fmla="*/ 268088 h 4648200"/>
                <a:gd name="connsiteX6" fmla="*/ 242032 w 2895600"/>
                <a:gd name="connsiteY6" fmla="*/ 235199 h 4648200"/>
                <a:gd name="connsiteX7" fmla="*/ 2481682 w 2895600"/>
                <a:gd name="connsiteY7" fmla="*/ 0 h 4648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895600" h="4648200">
                  <a:moveTo>
                    <a:pt x="2481682" y="0"/>
                  </a:moveTo>
                  <a:cubicBezTo>
                    <a:pt x="2710282" y="0"/>
                    <a:pt x="2895600" y="201864"/>
                    <a:pt x="2895600" y="450875"/>
                  </a:cubicBezTo>
                  <a:lnTo>
                    <a:pt x="2895600" y="4197325"/>
                  </a:lnTo>
                  <a:cubicBezTo>
                    <a:pt x="2895600" y="4446336"/>
                    <a:pt x="2710282" y="4648200"/>
                    <a:pt x="2481682" y="4648200"/>
                  </a:cubicBezTo>
                  <a:lnTo>
                    <a:pt x="0" y="4357817"/>
                  </a:lnTo>
                  <a:lnTo>
                    <a:pt x="0" y="268088"/>
                  </a:lnTo>
                  <a:lnTo>
                    <a:pt x="242032" y="235199"/>
                  </a:lnTo>
                  <a:cubicBezTo>
                    <a:pt x="1160410" y="111219"/>
                    <a:pt x="2037182" y="0"/>
                    <a:pt x="2481682" y="0"/>
                  </a:cubicBezTo>
                  <a:close/>
                </a:path>
              </a:pathLst>
            </a:custGeom>
            <a:gradFill flip="none" rotWithShape="1">
              <a:gsLst>
                <a:gs pos="0">
                  <a:schemeClr val="bg1">
                    <a:lumMod val="85000"/>
                  </a:schemeClr>
                </a:gs>
                <a:gs pos="100000">
                  <a:schemeClr val="bg1">
                    <a:lumMod val="95000"/>
                  </a:schemeClr>
                </a:gs>
              </a:gsLst>
              <a:lin ang="0" scaled="1"/>
              <a:tileRect/>
            </a:gradFill>
            <a:ln w="28575">
              <a:gradFill>
                <a:gsLst>
                  <a:gs pos="0">
                    <a:srgbClr val="F7F7F7"/>
                  </a:gs>
                  <a:gs pos="100000">
                    <a:schemeClr val="bg1">
                      <a:lumMod val="85000"/>
                    </a:schemeClr>
                  </a:gs>
                </a:gsLst>
                <a:lin ang="1080000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24" name="组合 23"/>
          <p:cNvGrpSpPr/>
          <p:nvPr/>
        </p:nvGrpSpPr>
        <p:grpSpPr>
          <a:xfrm>
            <a:off x="2371921" y="1608938"/>
            <a:ext cx="2225441" cy="2625852"/>
            <a:chOff x="4832531" y="1500201"/>
            <a:chExt cx="2966869" cy="3501947"/>
          </a:xfrm>
        </p:grpSpPr>
        <p:sp>
          <p:nvSpPr>
            <p:cNvPr id="25" name="等腰三角形 16"/>
            <p:cNvSpPr/>
            <p:nvPr/>
          </p:nvSpPr>
          <p:spPr>
            <a:xfrm rot="420000" flipV="1">
              <a:off x="4832531" y="4610719"/>
              <a:ext cx="2856623" cy="391429"/>
            </a:xfrm>
            <a:custGeom>
              <a:avLst/>
              <a:gdLst>
                <a:gd name="connsiteX0" fmla="*/ 0 w 2362200"/>
                <a:gd name="connsiteY0" fmla="*/ 457200 h 457200"/>
                <a:gd name="connsiteX1" fmla="*/ 1181100 w 2362200"/>
                <a:gd name="connsiteY1" fmla="*/ 0 h 457200"/>
                <a:gd name="connsiteX2" fmla="*/ 2362200 w 2362200"/>
                <a:gd name="connsiteY2" fmla="*/ 457200 h 457200"/>
                <a:gd name="connsiteX3" fmla="*/ 0 w 2362200"/>
                <a:gd name="connsiteY3" fmla="*/ 457200 h 457200"/>
                <a:gd name="connsiteX0" fmla="*/ 0 w 1853592"/>
                <a:gd name="connsiteY0" fmla="*/ 457200 h 457200"/>
                <a:gd name="connsiteX1" fmla="*/ 1181100 w 1853592"/>
                <a:gd name="connsiteY1" fmla="*/ 0 h 457200"/>
                <a:gd name="connsiteX2" fmla="*/ 1853592 w 1853592"/>
                <a:gd name="connsiteY2" fmla="*/ 457128 h 457200"/>
                <a:gd name="connsiteX3" fmla="*/ 0 w 1853592"/>
                <a:gd name="connsiteY3" fmla="*/ 457200 h 457200"/>
                <a:gd name="connsiteX0" fmla="*/ 0 w 1853592"/>
                <a:gd name="connsiteY0" fmla="*/ 335351 h 335351"/>
                <a:gd name="connsiteX1" fmla="*/ 1287695 w 1853592"/>
                <a:gd name="connsiteY1" fmla="*/ 0 h 335351"/>
                <a:gd name="connsiteX2" fmla="*/ 1853592 w 1853592"/>
                <a:gd name="connsiteY2" fmla="*/ 335279 h 335351"/>
                <a:gd name="connsiteX3" fmla="*/ 0 w 1853592"/>
                <a:gd name="connsiteY3" fmla="*/ 335351 h 335351"/>
                <a:gd name="connsiteX0" fmla="*/ 0 w 1853592"/>
                <a:gd name="connsiteY0" fmla="*/ 338146 h 338146"/>
                <a:gd name="connsiteX1" fmla="*/ 1287695 w 1853592"/>
                <a:gd name="connsiteY1" fmla="*/ 2795 h 338146"/>
                <a:gd name="connsiteX2" fmla="*/ 1853592 w 1853592"/>
                <a:gd name="connsiteY2" fmla="*/ 338074 h 338146"/>
                <a:gd name="connsiteX3" fmla="*/ 0 w 1853592"/>
                <a:gd name="connsiteY3" fmla="*/ 338146 h 338146"/>
                <a:gd name="connsiteX0" fmla="*/ 0 w 1853592"/>
                <a:gd name="connsiteY0" fmla="*/ 338146 h 338146"/>
                <a:gd name="connsiteX1" fmla="*/ 1287695 w 1853592"/>
                <a:gd name="connsiteY1" fmla="*/ 2795 h 338146"/>
                <a:gd name="connsiteX2" fmla="*/ 1853592 w 1853592"/>
                <a:gd name="connsiteY2" fmla="*/ 338074 h 338146"/>
                <a:gd name="connsiteX3" fmla="*/ 0 w 1853592"/>
                <a:gd name="connsiteY3" fmla="*/ 338146 h 338146"/>
                <a:gd name="connsiteX0" fmla="*/ 0 w 1822079"/>
                <a:gd name="connsiteY0" fmla="*/ 338146 h 338146"/>
                <a:gd name="connsiteX1" fmla="*/ 1287695 w 1822079"/>
                <a:gd name="connsiteY1" fmla="*/ 2795 h 338146"/>
                <a:gd name="connsiteX2" fmla="*/ 1822079 w 1822079"/>
                <a:gd name="connsiteY2" fmla="*/ 334204 h 338146"/>
                <a:gd name="connsiteX3" fmla="*/ 0 w 1822079"/>
                <a:gd name="connsiteY3" fmla="*/ 338146 h 338146"/>
                <a:gd name="connsiteX0" fmla="*/ 0 w 1822079"/>
                <a:gd name="connsiteY0" fmla="*/ 338146 h 338146"/>
                <a:gd name="connsiteX1" fmla="*/ 1287695 w 1822079"/>
                <a:gd name="connsiteY1" fmla="*/ 2795 h 338146"/>
                <a:gd name="connsiteX2" fmla="*/ 1822079 w 1822079"/>
                <a:gd name="connsiteY2" fmla="*/ 334204 h 338146"/>
                <a:gd name="connsiteX3" fmla="*/ 0 w 1822079"/>
                <a:gd name="connsiteY3" fmla="*/ 338146 h 338146"/>
                <a:gd name="connsiteX0" fmla="*/ 0 w 1822079"/>
                <a:gd name="connsiteY0" fmla="*/ 232412 h 232412"/>
                <a:gd name="connsiteX1" fmla="*/ 1371632 w 1822079"/>
                <a:gd name="connsiteY1" fmla="*/ 4497 h 232412"/>
                <a:gd name="connsiteX2" fmla="*/ 1822079 w 1822079"/>
                <a:gd name="connsiteY2" fmla="*/ 228470 h 232412"/>
                <a:gd name="connsiteX3" fmla="*/ 0 w 1822079"/>
                <a:gd name="connsiteY3" fmla="*/ 232412 h 232412"/>
                <a:gd name="connsiteX0" fmla="*/ 0 w 1822079"/>
                <a:gd name="connsiteY0" fmla="*/ 228451 h 228451"/>
                <a:gd name="connsiteX1" fmla="*/ 1371632 w 1822079"/>
                <a:gd name="connsiteY1" fmla="*/ 536 h 228451"/>
                <a:gd name="connsiteX2" fmla="*/ 1822079 w 1822079"/>
                <a:gd name="connsiteY2" fmla="*/ 224509 h 228451"/>
                <a:gd name="connsiteX3" fmla="*/ 0 w 1822079"/>
                <a:gd name="connsiteY3" fmla="*/ 228451 h 228451"/>
                <a:gd name="connsiteX0" fmla="*/ 0 w 1822079"/>
                <a:gd name="connsiteY0" fmla="*/ 228451 h 228451"/>
                <a:gd name="connsiteX1" fmla="*/ 1371632 w 1822079"/>
                <a:gd name="connsiteY1" fmla="*/ 536 h 228451"/>
                <a:gd name="connsiteX2" fmla="*/ 1822079 w 1822079"/>
                <a:gd name="connsiteY2" fmla="*/ 224509 h 228451"/>
                <a:gd name="connsiteX3" fmla="*/ 0 w 1822079"/>
                <a:gd name="connsiteY3" fmla="*/ 228451 h 228451"/>
                <a:gd name="connsiteX0" fmla="*/ 0 w 1822079"/>
                <a:gd name="connsiteY0" fmla="*/ 234944 h 234944"/>
                <a:gd name="connsiteX1" fmla="*/ 1458135 w 1822079"/>
                <a:gd name="connsiteY1" fmla="*/ 510 h 234944"/>
                <a:gd name="connsiteX2" fmla="*/ 1822079 w 1822079"/>
                <a:gd name="connsiteY2" fmla="*/ 231002 h 234944"/>
                <a:gd name="connsiteX3" fmla="*/ 0 w 1822079"/>
                <a:gd name="connsiteY3" fmla="*/ 234944 h 234944"/>
                <a:gd name="connsiteX0" fmla="*/ 0 w 1822079"/>
                <a:gd name="connsiteY0" fmla="*/ 251876 h 251876"/>
                <a:gd name="connsiteX1" fmla="*/ 1505928 w 1822079"/>
                <a:gd name="connsiteY1" fmla="*/ 456 h 251876"/>
                <a:gd name="connsiteX2" fmla="*/ 1822079 w 1822079"/>
                <a:gd name="connsiteY2" fmla="*/ 247934 h 251876"/>
                <a:gd name="connsiteX3" fmla="*/ 0 w 1822079"/>
                <a:gd name="connsiteY3" fmla="*/ 251876 h 251876"/>
                <a:gd name="connsiteX0" fmla="*/ 0 w 1822079"/>
                <a:gd name="connsiteY0" fmla="*/ 292564 h 292564"/>
                <a:gd name="connsiteX1" fmla="*/ 1499509 w 1822079"/>
                <a:gd name="connsiteY1" fmla="*/ 362 h 292564"/>
                <a:gd name="connsiteX2" fmla="*/ 1822079 w 1822079"/>
                <a:gd name="connsiteY2" fmla="*/ 288622 h 292564"/>
                <a:gd name="connsiteX3" fmla="*/ 0 w 1822079"/>
                <a:gd name="connsiteY3" fmla="*/ 292564 h 292564"/>
                <a:gd name="connsiteX0" fmla="*/ 0 w 1822079"/>
                <a:gd name="connsiteY0" fmla="*/ 269899 h 269899"/>
                <a:gd name="connsiteX1" fmla="*/ 1405305 w 1822079"/>
                <a:gd name="connsiteY1" fmla="*/ 410 h 269899"/>
                <a:gd name="connsiteX2" fmla="*/ 1822079 w 1822079"/>
                <a:gd name="connsiteY2" fmla="*/ 265957 h 269899"/>
                <a:gd name="connsiteX3" fmla="*/ 0 w 1822079"/>
                <a:gd name="connsiteY3" fmla="*/ 269899 h 269899"/>
                <a:gd name="connsiteX0" fmla="*/ 0 w 1822079"/>
                <a:gd name="connsiteY0" fmla="*/ 330359 h 330359"/>
                <a:gd name="connsiteX1" fmla="*/ 1499293 w 1822079"/>
                <a:gd name="connsiteY1" fmla="*/ 304 h 330359"/>
                <a:gd name="connsiteX2" fmla="*/ 1822079 w 1822079"/>
                <a:gd name="connsiteY2" fmla="*/ 326417 h 330359"/>
                <a:gd name="connsiteX3" fmla="*/ 0 w 1822079"/>
                <a:gd name="connsiteY3" fmla="*/ 330359 h 330359"/>
                <a:gd name="connsiteX0" fmla="*/ 0 w 1822079"/>
                <a:gd name="connsiteY0" fmla="*/ 330359 h 330359"/>
                <a:gd name="connsiteX1" fmla="*/ 1499293 w 1822079"/>
                <a:gd name="connsiteY1" fmla="*/ 304 h 330359"/>
                <a:gd name="connsiteX2" fmla="*/ 1822079 w 1822079"/>
                <a:gd name="connsiteY2" fmla="*/ 326417 h 330359"/>
                <a:gd name="connsiteX3" fmla="*/ 0 w 1822079"/>
                <a:gd name="connsiteY3" fmla="*/ 330359 h 330359"/>
                <a:gd name="connsiteX0" fmla="*/ 0 w 1822079"/>
                <a:gd name="connsiteY0" fmla="*/ 449126 h 449126"/>
                <a:gd name="connsiteX1" fmla="*/ 1583172 w 1822079"/>
                <a:gd name="connsiteY1" fmla="*/ 202 h 449126"/>
                <a:gd name="connsiteX2" fmla="*/ 1822079 w 1822079"/>
                <a:gd name="connsiteY2" fmla="*/ 445184 h 449126"/>
                <a:gd name="connsiteX3" fmla="*/ 0 w 1822079"/>
                <a:gd name="connsiteY3" fmla="*/ 449126 h 449126"/>
                <a:gd name="connsiteX0" fmla="*/ 0 w 1822079"/>
                <a:gd name="connsiteY0" fmla="*/ 449126 h 449126"/>
                <a:gd name="connsiteX1" fmla="*/ 1583172 w 1822079"/>
                <a:gd name="connsiteY1" fmla="*/ 202 h 449126"/>
                <a:gd name="connsiteX2" fmla="*/ 1822079 w 1822079"/>
                <a:gd name="connsiteY2" fmla="*/ 445184 h 449126"/>
                <a:gd name="connsiteX3" fmla="*/ 0 w 1822079"/>
                <a:gd name="connsiteY3" fmla="*/ 449126 h 449126"/>
                <a:gd name="connsiteX0" fmla="*/ 0 w 1822079"/>
                <a:gd name="connsiteY0" fmla="*/ 449126 h 449126"/>
                <a:gd name="connsiteX1" fmla="*/ 1583172 w 1822079"/>
                <a:gd name="connsiteY1" fmla="*/ 202 h 449126"/>
                <a:gd name="connsiteX2" fmla="*/ 1822079 w 1822079"/>
                <a:gd name="connsiteY2" fmla="*/ 445184 h 449126"/>
                <a:gd name="connsiteX3" fmla="*/ 0 w 1822079"/>
                <a:gd name="connsiteY3" fmla="*/ 449126 h 449126"/>
                <a:gd name="connsiteX0" fmla="*/ 0 w 1822079"/>
                <a:gd name="connsiteY0" fmla="*/ 449126 h 449126"/>
                <a:gd name="connsiteX1" fmla="*/ 1583172 w 1822079"/>
                <a:gd name="connsiteY1" fmla="*/ 202 h 449126"/>
                <a:gd name="connsiteX2" fmla="*/ 1822079 w 1822079"/>
                <a:gd name="connsiteY2" fmla="*/ 445184 h 449126"/>
                <a:gd name="connsiteX3" fmla="*/ 0 w 1822079"/>
                <a:gd name="connsiteY3" fmla="*/ 449126 h 449126"/>
                <a:gd name="connsiteX0" fmla="*/ 0 w 1822079"/>
                <a:gd name="connsiteY0" fmla="*/ 449865 h 449865"/>
                <a:gd name="connsiteX1" fmla="*/ 1514912 w 1822079"/>
                <a:gd name="connsiteY1" fmla="*/ 202 h 449865"/>
                <a:gd name="connsiteX2" fmla="*/ 1822079 w 1822079"/>
                <a:gd name="connsiteY2" fmla="*/ 445923 h 449865"/>
                <a:gd name="connsiteX3" fmla="*/ 0 w 1822079"/>
                <a:gd name="connsiteY3" fmla="*/ 449865 h 449865"/>
                <a:gd name="connsiteX0" fmla="*/ 0 w 1822079"/>
                <a:gd name="connsiteY0" fmla="*/ 449865 h 449865"/>
                <a:gd name="connsiteX1" fmla="*/ 1514912 w 1822079"/>
                <a:gd name="connsiteY1" fmla="*/ 202 h 449865"/>
                <a:gd name="connsiteX2" fmla="*/ 1822079 w 1822079"/>
                <a:gd name="connsiteY2" fmla="*/ 445923 h 449865"/>
                <a:gd name="connsiteX3" fmla="*/ 0 w 1822079"/>
                <a:gd name="connsiteY3" fmla="*/ 449865 h 449865"/>
                <a:gd name="connsiteX0" fmla="*/ 0 w 1822079"/>
                <a:gd name="connsiteY0" fmla="*/ 386588 h 386588"/>
                <a:gd name="connsiteX1" fmla="*/ 1506644 w 1822079"/>
                <a:gd name="connsiteY1" fmla="*/ 246 h 386588"/>
                <a:gd name="connsiteX2" fmla="*/ 1822079 w 1822079"/>
                <a:gd name="connsiteY2" fmla="*/ 382646 h 386588"/>
                <a:gd name="connsiteX3" fmla="*/ 0 w 1822079"/>
                <a:gd name="connsiteY3" fmla="*/ 386588 h 386588"/>
                <a:gd name="connsiteX0" fmla="*/ 0 w 1822079"/>
                <a:gd name="connsiteY0" fmla="*/ 369691 h 369691"/>
                <a:gd name="connsiteX1" fmla="*/ 1405699 w 1822079"/>
                <a:gd name="connsiteY1" fmla="*/ 262 h 369691"/>
                <a:gd name="connsiteX2" fmla="*/ 1822079 w 1822079"/>
                <a:gd name="connsiteY2" fmla="*/ 365749 h 369691"/>
                <a:gd name="connsiteX3" fmla="*/ 0 w 1822079"/>
                <a:gd name="connsiteY3" fmla="*/ 369691 h 369691"/>
                <a:gd name="connsiteX0" fmla="*/ 0 w 1822079"/>
                <a:gd name="connsiteY0" fmla="*/ 369691 h 369691"/>
                <a:gd name="connsiteX1" fmla="*/ 1405699 w 1822079"/>
                <a:gd name="connsiteY1" fmla="*/ 262 h 369691"/>
                <a:gd name="connsiteX2" fmla="*/ 1822079 w 1822079"/>
                <a:gd name="connsiteY2" fmla="*/ 365749 h 369691"/>
                <a:gd name="connsiteX3" fmla="*/ 0 w 1822079"/>
                <a:gd name="connsiteY3" fmla="*/ 369691 h 369691"/>
                <a:gd name="connsiteX0" fmla="*/ 0 w 1822079"/>
                <a:gd name="connsiteY0" fmla="*/ 381284 h 381284"/>
                <a:gd name="connsiteX1" fmla="*/ 1490761 w 1822079"/>
                <a:gd name="connsiteY1" fmla="*/ 250 h 381284"/>
                <a:gd name="connsiteX2" fmla="*/ 1822079 w 1822079"/>
                <a:gd name="connsiteY2" fmla="*/ 377342 h 381284"/>
                <a:gd name="connsiteX3" fmla="*/ 0 w 1822079"/>
                <a:gd name="connsiteY3" fmla="*/ 381284 h 381284"/>
                <a:gd name="connsiteX0" fmla="*/ 0 w 1822079"/>
                <a:gd name="connsiteY0" fmla="*/ 381284 h 381284"/>
                <a:gd name="connsiteX1" fmla="*/ 1490761 w 1822079"/>
                <a:gd name="connsiteY1" fmla="*/ 250 h 381284"/>
                <a:gd name="connsiteX2" fmla="*/ 1822079 w 1822079"/>
                <a:gd name="connsiteY2" fmla="*/ 377342 h 381284"/>
                <a:gd name="connsiteX3" fmla="*/ 0 w 1822079"/>
                <a:gd name="connsiteY3" fmla="*/ 381284 h 381284"/>
                <a:gd name="connsiteX0" fmla="*/ 0 w 1822079"/>
                <a:gd name="connsiteY0" fmla="*/ 381034 h 381034"/>
                <a:gd name="connsiteX1" fmla="*/ 1490761 w 1822079"/>
                <a:gd name="connsiteY1" fmla="*/ 0 h 381034"/>
                <a:gd name="connsiteX2" fmla="*/ 1822079 w 1822079"/>
                <a:gd name="connsiteY2" fmla="*/ 377092 h 381034"/>
                <a:gd name="connsiteX3" fmla="*/ 0 w 1822079"/>
                <a:gd name="connsiteY3" fmla="*/ 381034 h 381034"/>
                <a:gd name="connsiteX0" fmla="*/ 0 w 1822079"/>
                <a:gd name="connsiteY0" fmla="*/ 381034 h 381034"/>
                <a:gd name="connsiteX1" fmla="*/ 1490761 w 1822079"/>
                <a:gd name="connsiteY1" fmla="*/ 0 h 381034"/>
                <a:gd name="connsiteX2" fmla="*/ 1822079 w 1822079"/>
                <a:gd name="connsiteY2" fmla="*/ 377092 h 381034"/>
                <a:gd name="connsiteX3" fmla="*/ 0 w 1822079"/>
                <a:gd name="connsiteY3" fmla="*/ 381034 h 381034"/>
                <a:gd name="connsiteX0" fmla="*/ 0 w 1822079"/>
                <a:gd name="connsiteY0" fmla="*/ 381034 h 381034"/>
                <a:gd name="connsiteX1" fmla="*/ 1490761 w 1822079"/>
                <a:gd name="connsiteY1" fmla="*/ 0 h 381034"/>
                <a:gd name="connsiteX2" fmla="*/ 1822079 w 1822079"/>
                <a:gd name="connsiteY2" fmla="*/ 377092 h 381034"/>
                <a:gd name="connsiteX3" fmla="*/ 0 w 1822079"/>
                <a:gd name="connsiteY3" fmla="*/ 381034 h 381034"/>
                <a:gd name="connsiteX0" fmla="*/ 0 w 1822079"/>
                <a:gd name="connsiteY0" fmla="*/ 381034 h 381034"/>
                <a:gd name="connsiteX1" fmla="*/ 1490761 w 1822079"/>
                <a:gd name="connsiteY1" fmla="*/ 0 h 381034"/>
                <a:gd name="connsiteX2" fmla="*/ 1822079 w 1822079"/>
                <a:gd name="connsiteY2" fmla="*/ 377092 h 381034"/>
                <a:gd name="connsiteX3" fmla="*/ 0 w 1822079"/>
                <a:gd name="connsiteY3" fmla="*/ 381034 h 381034"/>
                <a:gd name="connsiteX0" fmla="*/ 0 w 1822079"/>
                <a:gd name="connsiteY0" fmla="*/ 376407 h 376407"/>
                <a:gd name="connsiteX1" fmla="*/ 1462705 w 1822079"/>
                <a:gd name="connsiteY1" fmla="*/ 0 h 376407"/>
                <a:gd name="connsiteX2" fmla="*/ 1822079 w 1822079"/>
                <a:gd name="connsiteY2" fmla="*/ 372465 h 376407"/>
                <a:gd name="connsiteX3" fmla="*/ 0 w 1822079"/>
                <a:gd name="connsiteY3" fmla="*/ 376407 h 376407"/>
                <a:gd name="connsiteX0" fmla="*/ 0 w 1822079"/>
                <a:gd name="connsiteY0" fmla="*/ 376407 h 376407"/>
                <a:gd name="connsiteX1" fmla="*/ 1462705 w 1822079"/>
                <a:gd name="connsiteY1" fmla="*/ 0 h 376407"/>
                <a:gd name="connsiteX2" fmla="*/ 1822079 w 1822079"/>
                <a:gd name="connsiteY2" fmla="*/ 372465 h 376407"/>
                <a:gd name="connsiteX3" fmla="*/ 0 w 1822079"/>
                <a:gd name="connsiteY3" fmla="*/ 376407 h 376407"/>
                <a:gd name="connsiteX0" fmla="*/ 0 w 1822079"/>
                <a:gd name="connsiteY0" fmla="*/ 376407 h 376407"/>
                <a:gd name="connsiteX1" fmla="*/ 1462705 w 1822079"/>
                <a:gd name="connsiteY1" fmla="*/ 0 h 376407"/>
                <a:gd name="connsiteX2" fmla="*/ 1822079 w 1822079"/>
                <a:gd name="connsiteY2" fmla="*/ 372465 h 376407"/>
                <a:gd name="connsiteX3" fmla="*/ 0 w 1822079"/>
                <a:gd name="connsiteY3" fmla="*/ 376407 h 376407"/>
                <a:gd name="connsiteX0" fmla="*/ 0 w 1822079"/>
                <a:gd name="connsiteY0" fmla="*/ 376407 h 376407"/>
                <a:gd name="connsiteX1" fmla="*/ 1462705 w 1822079"/>
                <a:gd name="connsiteY1" fmla="*/ 0 h 376407"/>
                <a:gd name="connsiteX2" fmla="*/ 1822079 w 1822079"/>
                <a:gd name="connsiteY2" fmla="*/ 372465 h 376407"/>
                <a:gd name="connsiteX3" fmla="*/ 0 w 1822079"/>
                <a:gd name="connsiteY3" fmla="*/ 376407 h 376407"/>
              </a:gdLst>
              <a:ahLst/>
              <a:cxnLst>
                <a:cxn ang="0">
                  <a:pos x="connsiteX0" y="connsiteY0"/>
                </a:cxn>
                <a:cxn ang="0">
                  <a:pos x="connsiteX1" y="connsiteY1"/>
                </a:cxn>
                <a:cxn ang="0">
                  <a:pos x="connsiteX2" y="connsiteY2"/>
                </a:cxn>
                <a:cxn ang="0">
                  <a:pos x="connsiteX3" y="connsiteY3"/>
                </a:cxn>
              </a:cxnLst>
              <a:rect l="l" t="t" r="r" b="b"/>
              <a:pathLst>
                <a:path w="1822079" h="376407">
                  <a:moveTo>
                    <a:pt x="0" y="376407"/>
                  </a:moveTo>
                  <a:cubicBezTo>
                    <a:pt x="429232" y="264623"/>
                    <a:pt x="1031793" y="59444"/>
                    <a:pt x="1462705" y="0"/>
                  </a:cubicBezTo>
                  <a:cubicBezTo>
                    <a:pt x="1589674" y="100140"/>
                    <a:pt x="1641051" y="155143"/>
                    <a:pt x="1822079" y="372465"/>
                  </a:cubicBezTo>
                  <a:lnTo>
                    <a:pt x="0" y="376407"/>
                  </a:lnTo>
                  <a:close/>
                </a:path>
              </a:pathLst>
            </a:custGeom>
            <a:gradFill>
              <a:gsLst>
                <a:gs pos="12000">
                  <a:srgbClr val="000000">
                    <a:alpha val="45000"/>
                  </a:srgbClr>
                </a:gs>
                <a:gs pos="28000">
                  <a:srgbClr val="000000">
                    <a:alpha val="25000"/>
                  </a:srgbClr>
                </a:gs>
                <a:gs pos="81000">
                  <a:srgbClr val="000000">
                    <a:alpha val="3000"/>
                  </a:srgbClr>
                </a:gs>
                <a:gs pos="100000">
                  <a:schemeClr val="tx1">
                    <a:alpha val="0"/>
                  </a:schemeClr>
                </a:gs>
                <a:gs pos="66000">
                  <a:srgbClr val="000000">
                    <a:alpha val="6000"/>
                  </a:srgbClr>
                </a:gs>
                <a:gs pos="49000">
                  <a:srgbClr val="000000">
                    <a:alpha val="11000"/>
                  </a:srgbClr>
                </a:gs>
                <a:gs pos="0">
                  <a:schemeClr val="tx1">
                    <a:alpha val="48000"/>
                  </a:schemeClr>
                </a:gs>
              </a:gsLst>
              <a:lin ang="16200000" scaled="0"/>
            </a:gradFill>
            <a:ln>
              <a:noFill/>
            </a:ln>
            <a:effectLst>
              <a:softEdge rad="762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6" name="任意多边形 25"/>
            <p:cNvSpPr/>
            <p:nvPr/>
          </p:nvSpPr>
          <p:spPr>
            <a:xfrm>
              <a:off x="5816599" y="1500201"/>
              <a:ext cx="1982801" cy="3344862"/>
            </a:xfrm>
            <a:custGeom>
              <a:avLst/>
              <a:gdLst>
                <a:gd name="connsiteX0" fmla="*/ 2481682 w 2895600"/>
                <a:gd name="connsiteY0" fmla="*/ 0 h 4648200"/>
                <a:gd name="connsiteX1" fmla="*/ 2895600 w 2895600"/>
                <a:gd name="connsiteY1" fmla="*/ 450875 h 4648200"/>
                <a:gd name="connsiteX2" fmla="*/ 2895600 w 2895600"/>
                <a:gd name="connsiteY2" fmla="*/ 4197325 h 4648200"/>
                <a:gd name="connsiteX3" fmla="*/ 2481682 w 2895600"/>
                <a:gd name="connsiteY3" fmla="*/ 4648200 h 4648200"/>
                <a:gd name="connsiteX4" fmla="*/ 0 w 2895600"/>
                <a:gd name="connsiteY4" fmla="*/ 4357817 h 4648200"/>
                <a:gd name="connsiteX5" fmla="*/ 0 w 2895600"/>
                <a:gd name="connsiteY5" fmla="*/ 268088 h 4648200"/>
                <a:gd name="connsiteX6" fmla="*/ 242032 w 2895600"/>
                <a:gd name="connsiteY6" fmla="*/ 235199 h 4648200"/>
                <a:gd name="connsiteX7" fmla="*/ 2481682 w 2895600"/>
                <a:gd name="connsiteY7" fmla="*/ 0 h 4648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895600" h="4648200">
                  <a:moveTo>
                    <a:pt x="2481682" y="0"/>
                  </a:moveTo>
                  <a:cubicBezTo>
                    <a:pt x="2710282" y="0"/>
                    <a:pt x="2895600" y="201864"/>
                    <a:pt x="2895600" y="450875"/>
                  </a:cubicBezTo>
                  <a:lnTo>
                    <a:pt x="2895600" y="4197325"/>
                  </a:lnTo>
                  <a:cubicBezTo>
                    <a:pt x="2895600" y="4446336"/>
                    <a:pt x="2710282" y="4648200"/>
                    <a:pt x="2481682" y="4648200"/>
                  </a:cubicBezTo>
                  <a:lnTo>
                    <a:pt x="0" y="4357817"/>
                  </a:lnTo>
                  <a:lnTo>
                    <a:pt x="0" y="268088"/>
                  </a:lnTo>
                  <a:lnTo>
                    <a:pt x="242032" y="235199"/>
                  </a:lnTo>
                  <a:cubicBezTo>
                    <a:pt x="1160410" y="111219"/>
                    <a:pt x="2037182" y="0"/>
                    <a:pt x="2481682" y="0"/>
                  </a:cubicBezTo>
                  <a:close/>
                </a:path>
              </a:pathLst>
            </a:custGeom>
            <a:gradFill flip="none" rotWithShape="1">
              <a:gsLst>
                <a:gs pos="0">
                  <a:schemeClr val="bg1">
                    <a:lumMod val="85000"/>
                  </a:schemeClr>
                </a:gs>
                <a:gs pos="100000">
                  <a:schemeClr val="bg1">
                    <a:lumMod val="95000"/>
                  </a:schemeClr>
                </a:gs>
              </a:gsLst>
              <a:lin ang="0" scaled="1"/>
              <a:tileRect/>
            </a:gradFill>
            <a:ln w="28575">
              <a:gradFill>
                <a:gsLst>
                  <a:gs pos="0">
                    <a:srgbClr val="F7F7F7"/>
                  </a:gs>
                  <a:gs pos="100000">
                    <a:srgbClr val="CFCFCF"/>
                  </a:gs>
                </a:gsLst>
                <a:lin ang="1080000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27" name="组合 26"/>
          <p:cNvGrpSpPr/>
          <p:nvPr/>
        </p:nvGrpSpPr>
        <p:grpSpPr>
          <a:xfrm>
            <a:off x="1154038" y="1608938"/>
            <a:ext cx="2225441" cy="2625852"/>
            <a:chOff x="1538516" y="1764413"/>
            <a:chExt cx="2966869" cy="3501947"/>
          </a:xfrm>
        </p:grpSpPr>
        <p:sp>
          <p:nvSpPr>
            <p:cNvPr id="28" name="等腰三角形 16"/>
            <p:cNvSpPr/>
            <p:nvPr/>
          </p:nvSpPr>
          <p:spPr>
            <a:xfrm rot="420000" flipV="1">
              <a:off x="1538516" y="4874931"/>
              <a:ext cx="2856623" cy="391429"/>
            </a:xfrm>
            <a:custGeom>
              <a:avLst/>
              <a:gdLst>
                <a:gd name="connsiteX0" fmla="*/ 0 w 2362200"/>
                <a:gd name="connsiteY0" fmla="*/ 457200 h 457200"/>
                <a:gd name="connsiteX1" fmla="*/ 1181100 w 2362200"/>
                <a:gd name="connsiteY1" fmla="*/ 0 h 457200"/>
                <a:gd name="connsiteX2" fmla="*/ 2362200 w 2362200"/>
                <a:gd name="connsiteY2" fmla="*/ 457200 h 457200"/>
                <a:gd name="connsiteX3" fmla="*/ 0 w 2362200"/>
                <a:gd name="connsiteY3" fmla="*/ 457200 h 457200"/>
                <a:gd name="connsiteX0" fmla="*/ 0 w 1853592"/>
                <a:gd name="connsiteY0" fmla="*/ 457200 h 457200"/>
                <a:gd name="connsiteX1" fmla="*/ 1181100 w 1853592"/>
                <a:gd name="connsiteY1" fmla="*/ 0 h 457200"/>
                <a:gd name="connsiteX2" fmla="*/ 1853592 w 1853592"/>
                <a:gd name="connsiteY2" fmla="*/ 457128 h 457200"/>
                <a:gd name="connsiteX3" fmla="*/ 0 w 1853592"/>
                <a:gd name="connsiteY3" fmla="*/ 457200 h 457200"/>
                <a:gd name="connsiteX0" fmla="*/ 0 w 1853592"/>
                <a:gd name="connsiteY0" fmla="*/ 335351 h 335351"/>
                <a:gd name="connsiteX1" fmla="*/ 1287695 w 1853592"/>
                <a:gd name="connsiteY1" fmla="*/ 0 h 335351"/>
                <a:gd name="connsiteX2" fmla="*/ 1853592 w 1853592"/>
                <a:gd name="connsiteY2" fmla="*/ 335279 h 335351"/>
                <a:gd name="connsiteX3" fmla="*/ 0 w 1853592"/>
                <a:gd name="connsiteY3" fmla="*/ 335351 h 335351"/>
                <a:gd name="connsiteX0" fmla="*/ 0 w 1853592"/>
                <a:gd name="connsiteY0" fmla="*/ 338146 h 338146"/>
                <a:gd name="connsiteX1" fmla="*/ 1287695 w 1853592"/>
                <a:gd name="connsiteY1" fmla="*/ 2795 h 338146"/>
                <a:gd name="connsiteX2" fmla="*/ 1853592 w 1853592"/>
                <a:gd name="connsiteY2" fmla="*/ 338074 h 338146"/>
                <a:gd name="connsiteX3" fmla="*/ 0 w 1853592"/>
                <a:gd name="connsiteY3" fmla="*/ 338146 h 338146"/>
                <a:gd name="connsiteX0" fmla="*/ 0 w 1853592"/>
                <a:gd name="connsiteY0" fmla="*/ 338146 h 338146"/>
                <a:gd name="connsiteX1" fmla="*/ 1287695 w 1853592"/>
                <a:gd name="connsiteY1" fmla="*/ 2795 h 338146"/>
                <a:gd name="connsiteX2" fmla="*/ 1853592 w 1853592"/>
                <a:gd name="connsiteY2" fmla="*/ 338074 h 338146"/>
                <a:gd name="connsiteX3" fmla="*/ 0 w 1853592"/>
                <a:gd name="connsiteY3" fmla="*/ 338146 h 338146"/>
                <a:gd name="connsiteX0" fmla="*/ 0 w 1822079"/>
                <a:gd name="connsiteY0" fmla="*/ 338146 h 338146"/>
                <a:gd name="connsiteX1" fmla="*/ 1287695 w 1822079"/>
                <a:gd name="connsiteY1" fmla="*/ 2795 h 338146"/>
                <a:gd name="connsiteX2" fmla="*/ 1822079 w 1822079"/>
                <a:gd name="connsiteY2" fmla="*/ 334204 h 338146"/>
                <a:gd name="connsiteX3" fmla="*/ 0 w 1822079"/>
                <a:gd name="connsiteY3" fmla="*/ 338146 h 338146"/>
                <a:gd name="connsiteX0" fmla="*/ 0 w 1822079"/>
                <a:gd name="connsiteY0" fmla="*/ 338146 h 338146"/>
                <a:gd name="connsiteX1" fmla="*/ 1287695 w 1822079"/>
                <a:gd name="connsiteY1" fmla="*/ 2795 h 338146"/>
                <a:gd name="connsiteX2" fmla="*/ 1822079 w 1822079"/>
                <a:gd name="connsiteY2" fmla="*/ 334204 h 338146"/>
                <a:gd name="connsiteX3" fmla="*/ 0 w 1822079"/>
                <a:gd name="connsiteY3" fmla="*/ 338146 h 338146"/>
                <a:gd name="connsiteX0" fmla="*/ 0 w 1822079"/>
                <a:gd name="connsiteY0" fmla="*/ 232412 h 232412"/>
                <a:gd name="connsiteX1" fmla="*/ 1371632 w 1822079"/>
                <a:gd name="connsiteY1" fmla="*/ 4497 h 232412"/>
                <a:gd name="connsiteX2" fmla="*/ 1822079 w 1822079"/>
                <a:gd name="connsiteY2" fmla="*/ 228470 h 232412"/>
                <a:gd name="connsiteX3" fmla="*/ 0 w 1822079"/>
                <a:gd name="connsiteY3" fmla="*/ 232412 h 232412"/>
                <a:gd name="connsiteX0" fmla="*/ 0 w 1822079"/>
                <a:gd name="connsiteY0" fmla="*/ 228451 h 228451"/>
                <a:gd name="connsiteX1" fmla="*/ 1371632 w 1822079"/>
                <a:gd name="connsiteY1" fmla="*/ 536 h 228451"/>
                <a:gd name="connsiteX2" fmla="*/ 1822079 w 1822079"/>
                <a:gd name="connsiteY2" fmla="*/ 224509 h 228451"/>
                <a:gd name="connsiteX3" fmla="*/ 0 w 1822079"/>
                <a:gd name="connsiteY3" fmla="*/ 228451 h 228451"/>
                <a:gd name="connsiteX0" fmla="*/ 0 w 1822079"/>
                <a:gd name="connsiteY0" fmla="*/ 228451 h 228451"/>
                <a:gd name="connsiteX1" fmla="*/ 1371632 w 1822079"/>
                <a:gd name="connsiteY1" fmla="*/ 536 h 228451"/>
                <a:gd name="connsiteX2" fmla="*/ 1822079 w 1822079"/>
                <a:gd name="connsiteY2" fmla="*/ 224509 h 228451"/>
                <a:gd name="connsiteX3" fmla="*/ 0 w 1822079"/>
                <a:gd name="connsiteY3" fmla="*/ 228451 h 228451"/>
                <a:gd name="connsiteX0" fmla="*/ 0 w 1822079"/>
                <a:gd name="connsiteY0" fmla="*/ 234944 h 234944"/>
                <a:gd name="connsiteX1" fmla="*/ 1458135 w 1822079"/>
                <a:gd name="connsiteY1" fmla="*/ 510 h 234944"/>
                <a:gd name="connsiteX2" fmla="*/ 1822079 w 1822079"/>
                <a:gd name="connsiteY2" fmla="*/ 231002 h 234944"/>
                <a:gd name="connsiteX3" fmla="*/ 0 w 1822079"/>
                <a:gd name="connsiteY3" fmla="*/ 234944 h 234944"/>
                <a:gd name="connsiteX0" fmla="*/ 0 w 1822079"/>
                <a:gd name="connsiteY0" fmla="*/ 251876 h 251876"/>
                <a:gd name="connsiteX1" fmla="*/ 1505928 w 1822079"/>
                <a:gd name="connsiteY1" fmla="*/ 456 h 251876"/>
                <a:gd name="connsiteX2" fmla="*/ 1822079 w 1822079"/>
                <a:gd name="connsiteY2" fmla="*/ 247934 h 251876"/>
                <a:gd name="connsiteX3" fmla="*/ 0 w 1822079"/>
                <a:gd name="connsiteY3" fmla="*/ 251876 h 251876"/>
                <a:gd name="connsiteX0" fmla="*/ 0 w 1822079"/>
                <a:gd name="connsiteY0" fmla="*/ 292564 h 292564"/>
                <a:gd name="connsiteX1" fmla="*/ 1499509 w 1822079"/>
                <a:gd name="connsiteY1" fmla="*/ 362 h 292564"/>
                <a:gd name="connsiteX2" fmla="*/ 1822079 w 1822079"/>
                <a:gd name="connsiteY2" fmla="*/ 288622 h 292564"/>
                <a:gd name="connsiteX3" fmla="*/ 0 w 1822079"/>
                <a:gd name="connsiteY3" fmla="*/ 292564 h 292564"/>
                <a:gd name="connsiteX0" fmla="*/ 0 w 1822079"/>
                <a:gd name="connsiteY0" fmla="*/ 269899 h 269899"/>
                <a:gd name="connsiteX1" fmla="*/ 1405305 w 1822079"/>
                <a:gd name="connsiteY1" fmla="*/ 410 h 269899"/>
                <a:gd name="connsiteX2" fmla="*/ 1822079 w 1822079"/>
                <a:gd name="connsiteY2" fmla="*/ 265957 h 269899"/>
                <a:gd name="connsiteX3" fmla="*/ 0 w 1822079"/>
                <a:gd name="connsiteY3" fmla="*/ 269899 h 269899"/>
                <a:gd name="connsiteX0" fmla="*/ 0 w 1822079"/>
                <a:gd name="connsiteY0" fmla="*/ 330359 h 330359"/>
                <a:gd name="connsiteX1" fmla="*/ 1499293 w 1822079"/>
                <a:gd name="connsiteY1" fmla="*/ 304 h 330359"/>
                <a:gd name="connsiteX2" fmla="*/ 1822079 w 1822079"/>
                <a:gd name="connsiteY2" fmla="*/ 326417 h 330359"/>
                <a:gd name="connsiteX3" fmla="*/ 0 w 1822079"/>
                <a:gd name="connsiteY3" fmla="*/ 330359 h 330359"/>
                <a:gd name="connsiteX0" fmla="*/ 0 w 1822079"/>
                <a:gd name="connsiteY0" fmla="*/ 330359 h 330359"/>
                <a:gd name="connsiteX1" fmla="*/ 1499293 w 1822079"/>
                <a:gd name="connsiteY1" fmla="*/ 304 h 330359"/>
                <a:gd name="connsiteX2" fmla="*/ 1822079 w 1822079"/>
                <a:gd name="connsiteY2" fmla="*/ 326417 h 330359"/>
                <a:gd name="connsiteX3" fmla="*/ 0 w 1822079"/>
                <a:gd name="connsiteY3" fmla="*/ 330359 h 330359"/>
                <a:gd name="connsiteX0" fmla="*/ 0 w 1822079"/>
                <a:gd name="connsiteY0" fmla="*/ 449126 h 449126"/>
                <a:gd name="connsiteX1" fmla="*/ 1583172 w 1822079"/>
                <a:gd name="connsiteY1" fmla="*/ 202 h 449126"/>
                <a:gd name="connsiteX2" fmla="*/ 1822079 w 1822079"/>
                <a:gd name="connsiteY2" fmla="*/ 445184 h 449126"/>
                <a:gd name="connsiteX3" fmla="*/ 0 w 1822079"/>
                <a:gd name="connsiteY3" fmla="*/ 449126 h 449126"/>
                <a:gd name="connsiteX0" fmla="*/ 0 w 1822079"/>
                <a:gd name="connsiteY0" fmla="*/ 449126 h 449126"/>
                <a:gd name="connsiteX1" fmla="*/ 1583172 w 1822079"/>
                <a:gd name="connsiteY1" fmla="*/ 202 h 449126"/>
                <a:gd name="connsiteX2" fmla="*/ 1822079 w 1822079"/>
                <a:gd name="connsiteY2" fmla="*/ 445184 h 449126"/>
                <a:gd name="connsiteX3" fmla="*/ 0 w 1822079"/>
                <a:gd name="connsiteY3" fmla="*/ 449126 h 449126"/>
                <a:gd name="connsiteX0" fmla="*/ 0 w 1822079"/>
                <a:gd name="connsiteY0" fmla="*/ 449126 h 449126"/>
                <a:gd name="connsiteX1" fmla="*/ 1583172 w 1822079"/>
                <a:gd name="connsiteY1" fmla="*/ 202 h 449126"/>
                <a:gd name="connsiteX2" fmla="*/ 1822079 w 1822079"/>
                <a:gd name="connsiteY2" fmla="*/ 445184 h 449126"/>
                <a:gd name="connsiteX3" fmla="*/ 0 w 1822079"/>
                <a:gd name="connsiteY3" fmla="*/ 449126 h 449126"/>
                <a:gd name="connsiteX0" fmla="*/ 0 w 1822079"/>
                <a:gd name="connsiteY0" fmla="*/ 449126 h 449126"/>
                <a:gd name="connsiteX1" fmla="*/ 1583172 w 1822079"/>
                <a:gd name="connsiteY1" fmla="*/ 202 h 449126"/>
                <a:gd name="connsiteX2" fmla="*/ 1822079 w 1822079"/>
                <a:gd name="connsiteY2" fmla="*/ 445184 h 449126"/>
                <a:gd name="connsiteX3" fmla="*/ 0 w 1822079"/>
                <a:gd name="connsiteY3" fmla="*/ 449126 h 449126"/>
                <a:gd name="connsiteX0" fmla="*/ 0 w 1822079"/>
                <a:gd name="connsiteY0" fmla="*/ 449865 h 449865"/>
                <a:gd name="connsiteX1" fmla="*/ 1514912 w 1822079"/>
                <a:gd name="connsiteY1" fmla="*/ 202 h 449865"/>
                <a:gd name="connsiteX2" fmla="*/ 1822079 w 1822079"/>
                <a:gd name="connsiteY2" fmla="*/ 445923 h 449865"/>
                <a:gd name="connsiteX3" fmla="*/ 0 w 1822079"/>
                <a:gd name="connsiteY3" fmla="*/ 449865 h 449865"/>
                <a:gd name="connsiteX0" fmla="*/ 0 w 1822079"/>
                <a:gd name="connsiteY0" fmla="*/ 449865 h 449865"/>
                <a:gd name="connsiteX1" fmla="*/ 1514912 w 1822079"/>
                <a:gd name="connsiteY1" fmla="*/ 202 h 449865"/>
                <a:gd name="connsiteX2" fmla="*/ 1822079 w 1822079"/>
                <a:gd name="connsiteY2" fmla="*/ 445923 h 449865"/>
                <a:gd name="connsiteX3" fmla="*/ 0 w 1822079"/>
                <a:gd name="connsiteY3" fmla="*/ 449865 h 449865"/>
                <a:gd name="connsiteX0" fmla="*/ 0 w 1822079"/>
                <a:gd name="connsiteY0" fmla="*/ 386588 h 386588"/>
                <a:gd name="connsiteX1" fmla="*/ 1506644 w 1822079"/>
                <a:gd name="connsiteY1" fmla="*/ 246 h 386588"/>
                <a:gd name="connsiteX2" fmla="*/ 1822079 w 1822079"/>
                <a:gd name="connsiteY2" fmla="*/ 382646 h 386588"/>
                <a:gd name="connsiteX3" fmla="*/ 0 w 1822079"/>
                <a:gd name="connsiteY3" fmla="*/ 386588 h 386588"/>
                <a:gd name="connsiteX0" fmla="*/ 0 w 1822079"/>
                <a:gd name="connsiteY0" fmla="*/ 369691 h 369691"/>
                <a:gd name="connsiteX1" fmla="*/ 1405699 w 1822079"/>
                <a:gd name="connsiteY1" fmla="*/ 262 h 369691"/>
                <a:gd name="connsiteX2" fmla="*/ 1822079 w 1822079"/>
                <a:gd name="connsiteY2" fmla="*/ 365749 h 369691"/>
                <a:gd name="connsiteX3" fmla="*/ 0 w 1822079"/>
                <a:gd name="connsiteY3" fmla="*/ 369691 h 369691"/>
                <a:gd name="connsiteX0" fmla="*/ 0 w 1822079"/>
                <a:gd name="connsiteY0" fmla="*/ 369691 h 369691"/>
                <a:gd name="connsiteX1" fmla="*/ 1405699 w 1822079"/>
                <a:gd name="connsiteY1" fmla="*/ 262 h 369691"/>
                <a:gd name="connsiteX2" fmla="*/ 1822079 w 1822079"/>
                <a:gd name="connsiteY2" fmla="*/ 365749 h 369691"/>
                <a:gd name="connsiteX3" fmla="*/ 0 w 1822079"/>
                <a:gd name="connsiteY3" fmla="*/ 369691 h 369691"/>
                <a:gd name="connsiteX0" fmla="*/ 0 w 1822079"/>
                <a:gd name="connsiteY0" fmla="*/ 381284 h 381284"/>
                <a:gd name="connsiteX1" fmla="*/ 1490761 w 1822079"/>
                <a:gd name="connsiteY1" fmla="*/ 250 h 381284"/>
                <a:gd name="connsiteX2" fmla="*/ 1822079 w 1822079"/>
                <a:gd name="connsiteY2" fmla="*/ 377342 h 381284"/>
                <a:gd name="connsiteX3" fmla="*/ 0 w 1822079"/>
                <a:gd name="connsiteY3" fmla="*/ 381284 h 381284"/>
                <a:gd name="connsiteX0" fmla="*/ 0 w 1822079"/>
                <a:gd name="connsiteY0" fmla="*/ 381284 h 381284"/>
                <a:gd name="connsiteX1" fmla="*/ 1490761 w 1822079"/>
                <a:gd name="connsiteY1" fmla="*/ 250 h 381284"/>
                <a:gd name="connsiteX2" fmla="*/ 1822079 w 1822079"/>
                <a:gd name="connsiteY2" fmla="*/ 377342 h 381284"/>
                <a:gd name="connsiteX3" fmla="*/ 0 w 1822079"/>
                <a:gd name="connsiteY3" fmla="*/ 381284 h 381284"/>
                <a:gd name="connsiteX0" fmla="*/ 0 w 1822079"/>
                <a:gd name="connsiteY0" fmla="*/ 381034 h 381034"/>
                <a:gd name="connsiteX1" fmla="*/ 1490761 w 1822079"/>
                <a:gd name="connsiteY1" fmla="*/ 0 h 381034"/>
                <a:gd name="connsiteX2" fmla="*/ 1822079 w 1822079"/>
                <a:gd name="connsiteY2" fmla="*/ 377092 h 381034"/>
                <a:gd name="connsiteX3" fmla="*/ 0 w 1822079"/>
                <a:gd name="connsiteY3" fmla="*/ 381034 h 381034"/>
                <a:gd name="connsiteX0" fmla="*/ 0 w 1822079"/>
                <a:gd name="connsiteY0" fmla="*/ 381034 h 381034"/>
                <a:gd name="connsiteX1" fmla="*/ 1490761 w 1822079"/>
                <a:gd name="connsiteY1" fmla="*/ 0 h 381034"/>
                <a:gd name="connsiteX2" fmla="*/ 1822079 w 1822079"/>
                <a:gd name="connsiteY2" fmla="*/ 377092 h 381034"/>
                <a:gd name="connsiteX3" fmla="*/ 0 w 1822079"/>
                <a:gd name="connsiteY3" fmla="*/ 381034 h 381034"/>
                <a:gd name="connsiteX0" fmla="*/ 0 w 1822079"/>
                <a:gd name="connsiteY0" fmla="*/ 381034 h 381034"/>
                <a:gd name="connsiteX1" fmla="*/ 1490761 w 1822079"/>
                <a:gd name="connsiteY1" fmla="*/ 0 h 381034"/>
                <a:gd name="connsiteX2" fmla="*/ 1822079 w 1822079"/>
                <a:gd name="connsiteY2" fmla="*/ 377092 h 381034"/>
                <a:gd name="connsiteX3" fmla="*/ 0 w 1822079"/>
                <a:gd name="connsiteY3" fmla="*/ 381034 h 381034"/>
                <a:gd name="connsiteX0" fmla="*/ 0 w 1822079"/>
                <a:gd name="connsiteY0" fmla="*/ 381034 h 381034"/>
                <a:gd name="connsiteX1" fmla="*/ 1490761 w 1822079"/>
                <a:gd name="connsiteY1" fmla="*/ 0 h 381034"/>
                <a:gd name="connsiteX2" fmla="*/ 1822079 w 1822079"/>
                <a:gd name="connsiteY2" fmla="*/ 377092 h 381034"/>
                <a:gd name="connsiteX3" fmla="*/ 0 w 1822079"/>
                <a:gd name="connsiteY3" fmla="*/ 381034 h 381034"/>
                <a:gd name="connsiteX0" fmla="*/ 0 w 1822079"/>
                <a:gd name="connsiteY0" fmla="*/ 376407 h 376407"/>
                <a:gd name="connsiteX1" fmla="*/ 1462705 w 1822079"/>
                <a:gd name="connsiteY1" fmla="*/ 0 h 376407"/>
                <a:gd name="connsiteX2" fmla="*/ 1822079 w 1822079"/>
                <a:gd name="connsiteY2" fmla="*/ 372465 h 376407"/>
                <a:gd name="connsiteX3" fmla="*/ 0 w 1822079"/>
                <a:gd name="connsiteY3" fmla="*/ 376407 h 376407"/>
                <a:gd name="connsiteX0" fmla="*/ 0 w 1822079"/>
                <a:gd name="connsiteY0" fmla="*/ 376407 h 376407"/>
                <a:gd name="connsiteX1" fmla="*/ 1462705 w 1822079"/>
                <a:gd name="connsiteY1" fmla="*/ 0 h 376407"/>
                <a:gd name="connsiteX2" fmla="*/ 1822079 w 1822079"/>
                <a:gd name="connsiteY2" fmla="*/ 372465 h 376407"/>
                <a:gd name="connsiteX3" fmla="*/ 0 w 1822079"/>
                <a:gd name="connsiteY3" fmla="*/ 376407 h 376407"/>
                <a:gd name="connsiteX0" fmla="*/ 0 w 1822079"/>
                <a:gd name="connsiteY0" fmla="*/ 376407 h 376407"/>
                <a:gd name="connsiteX1" fmla="*/ 1462705 w 1822079"/>
                <a:gd name="connsiteY1" fmla="*/ 0 h 376407"/>
                <a:gd name="connsiteX2" fmla="*/ 1822079 w 1822079"/>
                <a:gd name="connsiteY2" fmla="*/ 372465 h 376407"/>
                <a:gd name="connsiteX3" fmla="*/ 0 w 1822079"/>
                <a:gd name="connsiteY3" fmla="*/ 376407 h 376407"/>
                <a:gd name="connsiteX0" fmla="*/ 0 w 1822079"/>
                <a:gd name="connsiteY0" fmla="*/ 376407 h 376407"/>
                <a:gd name="connsiteX1" fmla="*/ 1462705 w 1822079"/>
                <a:gd name="connsiteY1" fmla="*/ 0 h 376407"/>
                <a:gd name="connsiteX2" fmla="*/ 1822079 w 1822079"/>
                <a:gd name="connsiteY2" fmla="*/ 372465 h 376407"/>
                <a:gd name="connsiteX3" fmla="*/ 0 w 1822079"/>
                <a:gd name="connsiteY3" fmla="*/ 376407 h 376407"/>
              </a:gdLst>
              <a:ahLst/>
              <a:cxnLst>
                <a:cxn ang="0">
                  <a:pos x="connsiteX0" y="connsiteY0"/>
                </a:cxn>
                <a:cxn ang="0">
                  <a:pos x="connsiteX1" y="connsiteY1"/>
                </a:cxn>
                <a:cxn ang="0">
                  <a:pos x="connsiteX2" y="connsiteY2"/>
                </a:cxn>
                <a:cxn ang="0">
                  <a:pos x="connsiteX3" y="connsiteY3"/>
                </a:cxn>
              </a:cxnLst>
              <a:rect l="l" t="t" r="r" b="b"/>
              <a:pathLst>
                <a:path w="1822079" h="376407">
                  <a:moveTo>
                    <a:pt x="0" y="376407"/>
                  </a:moveTo>
                  <a:cubicBezTo>
                    <a:pt x="429232" y="264623"/>
                    <a:pt x="1031793" y="59444"/>
                    <a:pt x="1462705" y="0"/>
                  </a:cubicBezTo>
                  <a:cubicBezTo>
                    <a:pt x="1589674" y="100140"/>
                    <a:pt x="1641051" y="155143"/>
                    <a:pt x="1822079" y="372465"/>
                  </a:cubicBezTo>
                  <a:lnTo>
                    <a:pt x="0" y="376407"/>
                  </a:lnTo>
                  <a:close/>
                </a:path>
              </a:pathLst>
            </a:custGeom>
            <a:gradFill>
              <a:gsLst>
                <a:gs pos="12000">
                  <a:srgbClr val="000000">
                    <a:alpha val="45000"/>
                  </a:srgbClr>
                </a:gs>
                <a:gs pos="28000">
                  <a:srgbClr val="000000">
                    <a:alpha val="25000"/>
                  </a:srgbClr>
                </a:gs>
                <a:gs pos="81000">
                  <a:srgbClr val="000000">
                    <a:alpha val="3000"/>
                  </a:srgbClr>
                </a:gs>
                <a:gs pos="100000">
                  <a:schemeClr val="tx1">
                    <a:alpha val="0"/>
                  </a:schemeClr>
                </a:gs>
                <a:gs pos="66000">
                  <a:srgbClr val="000000">
                    <a:alpha val="6000"/>
                  </a:srgbClr>
                </a:gs>
                <a:gs pos="49000">
                  <a:srgbClr val="000000">
                    <a:alpha val="11000"/>
                  </a:srgbClr>
                </a:gs>
                <a:gs pos="0">
                  <a:schemeClr val="tx1">
                    <a:alpha val="48000"/>
                  </a:schemeClr>
                </a:gs>
              </a:gsLst>
              <a:lin ang="16200000" scaled="0"/>
            </a:gradFill>
            <a:ln>
              <a:noFill/>
            </a:ln>
            <a:effectLst>
              <a:softEdge rad="762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9" name="任意多边形 28"/>
            <p:cNvSpPr/>
            <p:nvPr/>
          </p:nvSpPr>
          <p:spPr>
            <a:xfrm>
              <a:off x="2522584" y="1764413"/>
              <a:ext cx="1982801" cy="3344862"/>
            </a:xfrm>
            <a:custGeom>
              <a:avLst/>
              <a:gdLst>
                <a:gd name="connsiteX0" fmla="*/ 2481682 w 2895600"/>
                <a:gd name="connsiteY0" fmla="*/ 0 h 4648200"/>
                <a:gd name="connsiteX1" fmla="*/ 2895600 w 2895600"/>
                <a:gd name="connsiteY1" fmla="*/ 450875 h 4648200"/>
                <a:gd name="connsiteX2" fmla="*/ 2895600 w 2895600"/>
                <a:gd name="connsiteY2" fmla="*/ 4197325 h 4648200"/>
                <a:gd name="connsiteX3" fmla="*/ 2481682 w 2895600"/>
                <a:gd name="connsiteY3" fmla="*/ 4648200 h 4648200"/>
                <a:gd name="connsiteX4" fmla="*/ 0 w 2895600"/>
                <a:gd name="connsiteY4" fmla="*/ 4357817 h 4648200"/>
                <a:gd name="connsiteX5" fmla="*/ 0 w 2895600"/>
                <a:gd name="connsiteY5" fmla="*/ 268088 h 4648200"/>
                <a:gd name="connsiteX6" fmla="*/ 242032 w 2895600"/>
                <a:gd name="connsiteY6" fmla="*/ 235199 h 4648200"/>
                <a:gd name="connsiteX7" fmla="*/ 2481682 w 2895600"/>
                <a:gd name="connsiteY7" fmla="*/ 0 h 4648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895600" h="4648200">
                  <a:moveTo>
                    <a:pt x="2481682" y="0"/>
                  </a:moveTo>
                  <a:cubicBezTo>
                    <a:pt x="2710282" y="0"/>
                    <a:pt x="2895600" y="201864"/>
                    <a:pt x="2895600" y="450875"/>
                  </a:cubicBezTo>
                  <a:lnTo>
                    <a:pt x="2895600" y="4197325"/>
                  </a:lnTo>
                  <a:cubicBezTo>
                    <a:pt x="2895600" y="4446336"/>
                    <a:pt x="2710282" y="4648200"/>
                    <a:pt x="2481682" y="4648200"/>
                  </a:cubicBezTo>
                  <a:lnTo>
                    <a:pt x="0" y="4357817"/>
                  </a:lnTo>
                  <a:lnTo>
                    <a:pt x="0" y="268088"/>
                  </a:lnTo>
                  <a:lnTo>
                    <a:pt x="242032" y="235199"/>
                  </a:lnTo>
                  <a:cubicBezTo>
                    <a:pt x="1160410" y="111219"/>
                    <a:pt x="2037182" y="0"/>
                    <a:pt x="2481682" y="0"/>
                  </a:cubicBezTo>
                  <a:close/>
                </a:path>
              </a:pathLst>
            </a:custGeom>
            <a:gradFill flip="none" rotWithShape="1">
              <a:gsLst>
                <a:gs pos="0">
                  <a:schemeClr val="bg1">
                    <a:lumMod val="85000"/>
                  </a:schemeClr>
                </a:gs>
                <a:gs pos="100000">
                  <a:schemeClr val="bg1">
                    <a:lumMod val="95000"/>
                  </a:schemeClr>
                </a:gs>
              </a:gsLst>
              <a:lin ang="0" scaled="1"/>
              <a:tileRect/>
            </a:gradFill>
            <a:ln w="28575">
              <a:gradFill>
                <a:gsLst>
                  <a:gs pos="0">
                    <a:srgbClr val="F7F7F7"/>
                  </a:gs>
                  <a:gs pos="100000">
                    <a:schemeClr val="bg1">
                      <a:lumMod val="85000"/>
                    </a:schemeClr>
                  </a:gs>
                </a:gsLst>
                <a:lin ang="1080000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30" name="组合 29"/>
          <p:cNvGrpSpPr/>
          <p:nvPr/>
        </p:nvGrpSpPr>
        <p:grpSpPr>
          <a:xfrm>
            <a:off x="758987" y="1658294"/>
            <a:ext cx="1133199" cy="2397592"/>
            <a:chOff x="1011851" y="1830236"/>
            <a:chExt cx="1510734" cy="3197529"/>
          </a:xfrm>
        </p:grpSpPr>
        <p:sp>
          <p:nvSpPr>
            <p:cNvPr id="31" name="任意多边形 30"/>
            <p:cNvSpPr/>
            <p:nvPr/>
          </p:nvSpPr>
          <p:spPr>
            <a:xfrm>
              <a:off x="1250998" y="1830236"/>
              <a:ext cx="1271587" cy="3197529"/>
            </a:xfrm>
            <a:custGeom>
              <a:avLst/>
              <a:gdLst>
                <a:gd name="connsiteX0" fmla="*/ 767235 w 1271587"/>
                <a:gd name="connsiteY0" fmla="*/ 0 h 3197529"/>
                <a:gd name="connsiteX1" fmla="*/ 1271587 w 1271587"/>
                <a:gd name="connsiteY1" fmla="*/ 126088 h 3197529"/>
                <a:gd name="connsiteX2" fmla="*/ 1271587 w 1271587"/>
                <a:gd name="connsiteY2" fmla="*/ 3066470 h 3197529"/>
                <a:gd name="connsiteX3" fmla="*/ 747354 w 1271587"/>
                <a:gd name="connsiteY3" fmla="*/ 3197529 h 3197529"/>
                <a:gd name="connsiteX4" fmla="*/ 605625 w 1271587"/>
                <a:gd name="connsiteY4" fmla="*/ 3068717 h 3197529"/>
                <a:gd name="connsiteX5" fmla="*/ 0 w 1271587"/>
                <a:gd name="connsiteY5" fmla="*/ 1606609 h 3197529"/>
                <a:gd name="connsiteX6" fmla="*/ 752463 w 1271587"/>
                <a:gd name="connsiteY6" fmla="*/ 11047 h 31975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71587" h="3197529">
                  <a:moveTo>
                    <a:pt x="767235" y="0"/>
                  </a:moveTo>
                  <a:lnTo>
                    <a:pt x="1271587" y="126088"/>
                  </a:lnTo>
                  <a:lnTo>
                    <a:pt x="1271587" y="3066470"/>
                  </a:lnTo>
                  <a:lnTo>
                    <a:pt x="747354" y="3197529"/>
                  </a:lnTo>
                  <a:lnTo>
                    <a:pt x="605625" y="3068717"/>
                  </a:lnTo>
                  <a:cubicBezTo>
                    <a:pt x="231439" y="2694531"/>
                    <a:pt x="0" y="2177598"/>
                    <a:pt x="0" y="1606609"/>
                  </a:cubicBezTo>
                  <a:cubicBezTo>
                    <a:pt x="0" y="964247"/>
                    <a:pt x="292915" y="390299"/>
                    <a:pt x="752463" y="11047"/>
                  </a:cubicBezTo>
                  <a:close/>
                </a:path>
              </a:pathLst>
            </a:custGeom>
            <a:solidFill>
              <a:srgbClr val="01ACBE"/>
            </a:solidFill>
            <a:ln>
              <a:noFill/>
            </a:ln>
            <a:effectLst>
              <a:innerShdw blurRad="177800" dist="101600" dir="10800000">
                <a:srgbClr val="1F1F1F">
                  <a:alpha val="49804"/>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32" name="文本框 3"/>
            <p:cNvSpPr txBox="1"/>
            <p:nvPr/>
          </p:nvSpPr>
          <p:spPr>
            <a:xfrm>
              <a:off x="1011851" y="2455107"/>
              <a:ext cx="1354040" cy="1924386"/>
            </a:xfrm>
            <a:prstGeom prst="rect">
              <a:avLst/>
            </a:prstGeom>
            <a:noFill/>
          </p:spPr>
          <p:txBody>
            <a:bodyPr vert="eaVert" wrap="square" rtlCol="0">
              <a:spAutoFit/>
            </a:bodyPr>
            <a:lstStyle/>
            <a:p>
              <a:pPr algn="ctr"/>
              <a:r>
                <a:rPr lang="zh-CN" altLang="en-US" sz="2700" dirty="0">
                  <a:solidFill>
                    <a:prstClr val="white"/>
                  </a:solidFill>
                  <a:latin typeface="方正正中黑简体" panose="02000000000000000000" pitchFamily="2" charset="-122"/>
                  <a:ea typeface="方正正中黑简体" panose="02000000000000000000" pitchFamily="2" charset="-122"/>
                </a:rPr>
                <a:t>添加标题</a:t>
              </a:r>
            </a:p>
          </p:txBody>
        </p:sp>
      </p:grpSp>
      <p:sp>
        <p:nvSpPr>
          <p:cNvPr id="33" name="文本框 4"/>
          <p:cNvSpPr txBox="1"/>
          <p:nvPr/>
        </p:nvSpPr>
        <p:spPr>
          <a:xfrm>
            <a:off x="2632483" y="1927903"/>
            <a:ext cx="627012" cy="461665"/>
          </a:xfrm>
          <a:prstGeom prst="rect">
            <a:avLst/>
          </a:prstGeom>
          <a:noFill/>
          <a:scene3d>
            <a:camera prst="perspectiveLeft"/>
            <a:lightRig rig="threePt" dir="t"/>
          </a:scene3d>
        </p:spPr>
        <p:txBody>
          <a:bodyPr wrap="square" rtlCol="0">
            <a:spAutoFit/>
          </a:bodyPr>
          <a:lstStyle/>
          <a:p>
            <a:pPr algn="ctr"/>
            <a:r>
              <a:rPr lang="en-US" altLang="zh-CN" sz="2400" dirty="0">
                <a:solidFill>
                  <a:srgbClr val="FFB850"/>
                </a:solidFill>
                <a:latin typeface="Hiragino Sans GB W6" panose="020B0600000000000000" pitchFamily="34" charset="-122"/>
                <a:ea typeface="Hiragino Sans GB W6" panose="020B0600000000000000" pitchFamily="34" charset="-122"/>
              </a:rPr>
              <a:t>01</a:t>
            </a:r>
            <a:endParaRPr lang="zh-CN" altLang="en-US" sz="2400" dirty="0">
              <a:solidFill>
                <a:srgbClr val="FFB850"/>
              </a:solidFill>
              <a:latin typeface="Hiragino Sans GB W6" panose="020B0600000000000000" pitchFamily="34" charset="-122"/>
              <a:ea typeface="Hiragino Sans GB W6" panose="020B0600000000000000" pitchFamily="34" charset="-122"/>
            </a:endParaRPr>
          </a:p>
        </p:txBody>
      </p:sp>
      <p:sp>
        <p:nvSpPr>
          <p:cNvPr id="34" name="矩形 33"/>
          <p:cNvSpPr/>
          <p:nvPr/>
        </p:nvSpPr>
        <p:spPr>
          <a:xfrm>
            <a:off x="2687182" y="1908535"/>
            <a:ext cx="476897" cy="66425"/>
          </a:xfrm>
          <a:prstGeom prst="rect">
            <a:avLst/>
          </a:prstGeom>
          <a:solidFill>
            <a:srgbClr val="FFB850"/>
          </a:solidFill>
          <a:ln>
            <a:noFill/>
          </a:ln>
          <a:scene3d>
            <a:camera prst="perspectiveLeft" fov="2700000"/>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rgbClr val="FFB850"/>
              </a:solidFill>
            </a:endParaRPr>
          </a:p>
        </p:txBody>
      </p:sp>
      <p:sp>
        <p:nvSpPr>
          <p:cNvPr id="35" name="文本框 29"/>
          <p:cNvSpPr txBox="1"/>
          <p:nvPr/>
        </p:nvSpPr>
        <p:spPr>
          <a:xfrm>
            <a:off x="3788009" y="1927903"/>
            <a:ext cx="627012" cy="461665"/>
          </a:xfrm>
          <a:prstGeom prst="rect">
            <a:avLst/>
          </a:prstGeom>
          <a:noFill/>
          <a:scene3d>
            <a:camera prst="perspectiveLeft"/>
            <a:lightRig rig="threePt" dir="t"/>
          </a:scene3d>
        </p:spPr>
        <p:txBody>
          <a:bodyPr wrap="square" rtlCol="0">
            <a:spAutoFit/>
          </a:bodyPr>
          <a:lstStyle/>
          <a:p>
            <a:pPr algn="ctr"/>
            <a:r>
              <a:rPr lang="en-US" altLang="zh-CN" sz="2400" dirty="0">
                <a:solidFill>
                  <a:srgbClr val="01ACBE"/>
                </a:solidFill>
                <a:latin typeface="Hiragino Sans GB W6" panose="020B0600000000000000" pitchFamily="34" charset="-122"/>
                <a:ea typeface="Hiragino Sans GB W6" panose="020B0600000000000000" pitchFamily="34" charset="-122"/>
              </a:rPr>
              <a:t>02</a:t>
            </a:r>
            <a:endParaRPr lang="zh-CN" altLang="en-US" sz="2400" dirty="0">
              <a:solidFill>
                <a:srgbClr val="01ACBE"/>
              </a:solidFill>
              <a:latin typeface="Hiragino Sans GB W6" panose="020B0600000000000000" pitchFamily="34" charset="-122"/>
              <a:ea typeface="Hiragino Sans GB W6" panose="020B0600000000000000" pitchFamily="34" charset="-122"/>
            </a:endParaRPr>
          </a:p>
        </p:txBody>
      </p:sp>
      <p:sp>
        <p:nvSpPr>
          <p:cNvPr id="36" name="矩形 35"/>
          <p:cNvSpPr/>
          <p:nvPr/>
        </p:nvSpPr>
        <p:spPr>
          <a:xfrm>
            <a:off x="3866538" y="1908535"/>
            <a:ext cx="476897" cy="66425"/>
          </a:xfrm>
          <a:prstGeom prst="rect">
            <a:avLst/>
          </a:prstGeom>
          <a:solidFill>
            <a:srgbClr val="01ACBE"/>
          </a:solidFill>
          <a:ln>
            <a:noFill/>
          </a:ln>
          <a:scene3d>
            <a:camera prst="perspectiveLeft"/>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37" name="文本框 31"/>
          <p:cNvSpPr txBox="1"/>
          <p:nvPr/>
        </p:nvSpPr>
        <p:spPr>
          <a:xfrm>
            <a:off x="5033252" y="1927903"/>
            <a:ext cx="627012" cy="461665"/>
          </a:xfrm>
          <a:prstGeom prst="rect">
            <a:avLst/>
          </a:prstGeom>
          <a:noFill/>
          <a:scene3d>
            <a:camera prst="perspectiveLeft"/>
            <a:lightRig rig="threePt" dir="t"/>
          </a:scene3d>
        </p:spPr>
        <p:txBody>
          <a:bodyPr wrap="square" rtlCol="0">
            <a:spAutoFit/>
          </a:bodyPr>
          <a:lstStyle/>
          <a:p>
            <a:pPr algn="ctr"/>
            <a:r>
              <a:rPr lang="en-US" altLang="zh-CN" sz="2400" dirty="0">
                <a:solidFill>
                  <a:srgbClr val="E87071"/>
                </a:solidFill>
                <a:latin typeface="Hiragino Sans GB W6" panose="020B0600000000000000" pitchFamily="34" charset="-122"/>
                <a:ea typeface="Hiragino Sans GB W6" panose="020B0600000000000000" pitchFamily="34" charset="-122"/>
              </a:rPr>
              <a:t>03</a:t>
            </a:r>
            <a:endParaRPr lang="zh-CN" altLang="en-US" sz="2400" dirty="0">
              <a:solidFill>
                <a:srgbClr val="E87071"/>
              </a:solidFill>
              <a:latin typeface="Hiragino Sans GB W6" panose="020B0600000000000000" pitchFamily="34" charset="-122"/>
              <a:ea typeface="Hiragino Sans GB W6" panose="020B0600000000000000" pitchFamily="34" charset="-122"/>
            </a:endParaRPr>
          </a:p>
        </p:txBody>
      </p:sp>
      <p:sp>
        <p:nvSpPr>
          <p:cNvPr id="38" name="矩形 37"/>
          <p:cNvSpPr/>
          <p:nvPr/>
        </p:nvSpPr>
        <p:spPr>
          <a:xfrm>
            <a:off x="5107276" y="1908535"/>
            <a:ext cx="476897" cy="66425"/>
          </a:xfrm>
          <a:prstGeom prst="rect">
            <a:avLst/>
          </a:prstGeom>
          <a:solidFill>
            <a:srgbClr val="E87071"/>
          </a:solidFill>
          <a:ln>
            <a:noFill/>
          </a:ln>
          <a:scene3d>
            <a:camera prst="perspectiveLeft"/>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rgbClr val="F4F1ED"/>
              </a:solidFill>
            </a:endParaRPr>
          </a:p>
        </p:txBody>
      </p:sp>
      <p:sp>
        <p:nvSpPr>
          <p:cNvPr id="39" name="文本框 33"/>
          <p:cNvSpPr txBox="1"/>
          <p:nvPr/>
        </p:nvSpPr>
        <p:spPr>
          <a:xfrm>
            <a:off x="6246389" y="1927903"/>
            <a:ext cx="627012" cy="461665"/>
          </a:xfrm>
          <a:prstGeom prst="rect">
            <a:avLst/>
          </a:prstGeom>
          <a:noFill/>
          <a:scene3d>
            <a:camera prst="perspectiveLeft"/>
            <a:lightRig rig="threePt" dir="t"/>
          </a:scene3d>
        </p:spPr>
        <p:txBody>
          <a:bodyPr wrap="square" rtlCol="0">
            <a:spAutoFit/>
          </a:bodyPr>
          <a:lstStyle/>
          <a:p>
            <a:pPr algn="ctr"/>
            <a:r>
              <a:rPr lang="en-US" altLang="zh-CN" sz="2400" dirty="0">
                <a:solidFill>
                  <a:srgbClr val="00AF92"/>
                </a:solidFill>
                <a:latin typeface="Hiragino Sans GB W6" panose="020B0600000000000000" pitchFamily="34" charset="-122"/>
                <a:ea typeface="Hiragino Sans GB W6" panose="020B0600000000000000" pitchFamily="34" charset="-122"/>
              </a:rPr>
              <a:t>04</a:t>
            </a:r>
            <a:endParaRPr lang="zh-CN" altLang="en-US" sz="2400" dirty="0">
              <a:solidFill>
                <a:srgbClr val="00AF92"/>
              </a:solidFill>
              <a:latin typeface="Hiragino Sans GB W6" panose="020B0600000000000000" pitchFamily="34" charset="-122"/>
              <a:ea typeface="Hiragino Sans GB W6" panose="020B0600000000000000" pitchFamily="34" charset="-122"/>
            </a:endParaRPr>
          </a:p>
        </p:txBody>
      </p:sp>
      <p:sp>
        <p:nvSpPr>
          <p:cNvPr id="40" name="矩形 39"/>
          <p:cNvSpPr/>
          <p:nvPr/>
        </p:nvSpPr>
        <p:spPr>
          <a:xfrm>
            <a:off x="6323950" y="1908535"/>
            <a:ext cx="476897" cy="66425"/>
          </a:xfrm>
          <a:prstGeom prst="rect">
            <a:avLst/>
          </a:prstGeom>
          <a:solidFill>
            <a:srgbClr val="00AF92"/>
          </a:solidFill>
          <a:ln>
            <a:noFill/>
          </a:ln>
          <a:scene3d>
            <a:camera prst="perspectiveLeft"/>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rgbClr val="F26858"/>
              </a:solidFill>
            </a:endParaRPr>
          </a:p>
        </p:txBody>
      </p:sp>
      <p:sp>
        <p:nvSpPr>
          <p:cNvPr id="41" name="文本框 35"/>
          <p:cNvSpPr txBox="1"/>
          <p:nvPr/>
        </p:nvSpPr>
        <p:spPr>
          <a:xfrm>
            <a:off x="7407453" y="1927903"/>
            <a:ext cx="627012" cy="461665"/>
          </a:xfrm>
          <a:prstGeom prst="rect">
            <a:avLst/>
          </a:prstGeom>
          <a:noFill/>
          <a:scene3d>
            <a:camera prst="perspectiveLeft">
              <a:rot lat="0" lon="1200000" rev="0"/>
            </a:camera>
            <a:lightRig rig="threePt" dir="t"/>
          </a:scene3d>
        </p:spPr>
        <p:txBody>
          <a:bodyPr wrap="square" rtlCol="0">
            <a:spAutoFit/>
          </a:bodyPr>
          <a:lstStyle/>
          <a:p>
            <a:pPr algn="ctr"/>
            <a:r>
              <a:rPr lang="en-US" altLang="zh-CN" sz="2400" dirty="0">
                <a:solidFill>
                  <a:srgbClr val="663A77"/>
                </a:solidFill>
                <a:latin typeface="Hiragino Sans GB W6" panose="020B0600000000000000" pitchFamily="34" charset="-122"/>
                <a:ea typeface="Hiragino Sans GB W6" panose="020B0600000000000000" pitchFamily="34" charset="-122"/>
              </a:rPr>
              <a:t>05</a:t>
            </a:r>
            <a:endParaRPr lang="zh-CN" altLang="en-US" sz="2400" dirty="0">
              <a:solidFill>
                <a:srgbClr val="663A77"/>
              </a:solidFill>
              <a:latin typeface="Hiragino Sans GB W6" panose="020B0600000000000000" pitchFamily="34" charset="-122"/>
              <a:ea typeface="Hiragino Sans GB W6" panose="020B0600000000000000" pitchFamily="34" charset="-122"/>
            </a:endParaRPr>
          </a:p>
        </p:txBody>
      </p:sp>
      <p:sp>
        <p:nvSpPr>
          <p:cNvPr id="42" name="矩形 41"/>
          <p:cNvSpPr/>
          <p:nvPr/>
        </p:nvSpPr>
        <p:spPr>
          <a:xfrm>
            <a:off x="7485900" y="1908535"/>
            <a:ext cx="476897" cy="66425"/>
          </a:xfrm>
          <a:prstGeom prst="rect">
            <a:avLst/>
          </a:prstGeom>
          <a:solidFill>
            <a:srgbClr val="663A77"/>
          </a:solidFill>
          <a:ln>
            <a:noFill/>
          </a:ln>
          <a:scene3d>
            <a:camera prst="perspectiveLeft">
              <a:rot lat="0" lon="1200000"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rgbClr val="FFFF00"/>
              </a:solidFill>
            </a:endParaRPr>
          </a:p>
        </p:txBody>
      </p:sp>
      <p:grpSp>
        <p:nvGrpSpPr>
          <p:cNvPr id="43" name="Group 4"/>
          <p:cNvGrpSpPr>
            <a:grpSpLocks noChangeAspect="1"/>
          </p:cNvGrpSpPr>
          <p:nvPr/>
        </p:nvGrpSpPr>
        <p:grpSpPr bwMode="auto">
          <a:xfrm>
            <a:off x="2289559" y="2704075"/>
            <a:ext cx="292283" cy="248891"/>
            <a:chOff x="3688" y="2034"/>
            <a:chExt cx="297" cy="253"/>
          </a:xfrm>
          <a:solidFill>
            <a:schemeClr val="bg1">
              <a:lumMod val="65000"/>
            </a:schemeClr>
          </a:solidFill>
          <a:scene3d>
            <a:camera prst="perspectiveLeft"/>
            <a:lightRig rig="threePt" dir="t"/>
          </a:scene3d>
        </p:grpSpPr>
        <p:sp>
          <p:nvSpPr>
            <p:cNvPr id="44" name="Freeform 5"/>
            <p:cNvSpPr>
              <a:spLocks/>
            </p:cNvSpPr>
            <p:nvPr/>
          </p:nvSpPr>
          <p:spPr bwMode="auto">
            <a:xfrm>
              <a:off x="3688" y="2145"/>
              <a:ext cx="154" cy="142"/>
            </a:xfrm>
            <a:custGeom>
              <a:avLst/>
              <a:gdLst>
                <a:gd name="T0" fmla="*/ 10 w 64"/>
                <a:gd name="T1" fmla="*/ 0 h 58"/>
                <a:gd name="T2" fmla="*/ 10 w 64"/>
                <a:gd name="T3" fmla="*/ 0 h 58"/>
                <a:gd name="T4" fmla="*/ 2 w 64"/>
                <a:gd name="T5" fmla="*/ 18 h 58"/>
                <a:gd name="T6" fmla="*/ 21 w 64"/>
                <a:gd name="T7" fmla="*/ 47 h 58"/>
                <a:gd name="T8" fmla="*/ 18 w 64"/>
                <a:gd name="T9" fmla="*/ 57 h 58"/>
                <a:gd name="T10" fmla="*/ 19 w 64"/>
                <a:gd name="T11" fmla="*/ 58 h 58"/>
                <a:gd name="T12" fmla="*/ 37 w 64"/>
                <a:gd name="T13" fmla="*/ 50 h 58"/>
                <a:gd name="T14" fmla="*/ 64 w 64"/>
                <a:gd name="T15" fmla="*/ 44 h 58"/>
                <a:gd name="T16" fmla="*/ 10 w 64"/>
                <a:gd name="T17" fmla="*/ 0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4" h="58">
                  <a:moveTo>
                    <a:pt x="10" y="0"/>
                  </a:moveTo>
                  <a:cubicBezTo>
                    <a:pt x="10" y="0"/>
                    <a:pt x="10" y="0"/>
                    <a:pt x="10" y="0"/>
                  </a:cubicBezTo>
                  <a:cubicBezTo>
                    <a:pt x="6" y="5"/>
                    <a:pt x="2" y="11"/>
                    <a:pt x="2" y="18"/>
                  </a:cubicBezTo>
                  <a:cubicBezTo>
                    <a:pt x="0" y="29"/>
                    <a:pt x="9" y="40"/>
                    <a:pt x="21" y="47"/>
                  </a:cubicBezTo>
                  <a:cubicBezTo>
                    <a:pt x="22" y="51"/>
                    <a:pt x="18" y="57"/>
                    <a:pt x="18" y="57"/>
                  </a:cubicBezTo>
                  <a:cubicBezTo>
                    <a:pt x="16" y="58"/>
                    <a:pt x="19" y="58"/>
                    <a:pt x="19" y="58"/>
                  </a:cubicBezTo>
                  <a:cubicBezTo>
                    <a:pt x="26" y="58"/>
                    <a:pt x="33" y="53"/>
                    <a:pt x="37" y="50"/>
                  </a:cubicBezTo>
                  <a:cubicBezTo>
                    <a:pt x="47" y="51"/>
                    <a:pt x="56" y="48"/>
                    <a:pt x="64" y="44"/>
                  </a:cubicBezTo>
                  <a:cubicBezTo>
                    <a:pt x="35" y="42"/>
                    <a:pt x="10" y="23"/>
                    <a:pt x="1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45" name="Freeform 6"/>
            <p:cNvSpPr>
              <a:spLocks noEditPoints="1"/>
            </p:cNvSpPr>
            <p:nvPr/>
          </p:nvSpPr>
          <p:spPr bwMode="auto">
            <a:xfrm>
              <a:off x="3719" y="2034"/>
              <a:ext cx="266" cy="250"/>
            </a:xfrm>
            <a:custGeom>
              <a:avLst/>
              <a:gdLst>
                <a:gd name="T0" fmla="*/ 110 w 110"/>
                <a:gd name="T1" fmla="*/ 44 h 103"/>
                <a:gd name="T2" fmla="*/ 55 w 110"/>
                <a:gd name="T3" fmla="*/ 0 h 103"/>
                <a:gd name="T4" fmla="*/ 0 w 110"/>
                <a:gd name="T5" fmla="*/ 44 h 103"/>
                <a:gd name="T6" fmla="*/ 54 w 110"/>
                <a:gd name="T7" fmla="*/ 87 h 103"/>
                <a:gd name="T8" fmla="*/ 83 w 110"/>
                <a:gd name="T9" fmla="*/ 102 h 103"/>
                <a:gd name="T10" fmla="*/ 86 w 110"/>
                <a:gd name="T11" fmla="*/ 100 h 103"/>
                <a:gd name="T12" fmla="*/ 79 w 110"/>
                <a:gd name="T13" fmla="*/ 84 h 103"/>
                <a:gd name="T14" fmla="*/ 110 w 110"/>
                <a:gd name="T15" fmla="*/ 44 h 103"/>
                <a:gd name="T16" fmla="*/ 86 w 110"/>
                <a:gd name="T17" fmla="*/ 32 h 103"/>
                <a:gd name="T18" fmla="*/ 82 w 110"/>
                <a:gd name="T19" fmla="*/ 36 h 103"/>
                <a:gd name="T20" fmla="*/ 81 w 110"/>
                <a:gd name="T21" fmla="*/ 36 h 103"/>
                <a:gd name="T22" fmla="*/ 78 w 110"/>
                <a:gd name="T23" fmla="*/ 32 h 103"/>
                <a:gd name="T24" fmla="*/ 78 w 110"/>
                <a:gd name="T25" fmla="*/ 32 h 103"/>
                <a:gd name="T26" fmla="*/ 81 w 110"/>
                <a:gd name="T27" fmla="*/ 28 h 103"/>
                <a:gd name="T28" fmla="*/ 82 w 110"/>
                <a:gd name="T29" fmla="*/ 28 h 103"/>
                <a:gd name="T30" fmla="*/ 86 w 110"/>
                <a:gd name="T31" fmla="*/ 32 h 103"/>
                <a:gd name="T32" fmla="*/ 69 w 110"/>
                <a:gd name="T33" fmla="*/ 58 h 103"/>
                <a:gd name="T34" fmla="*/ 63 w 110"/>
                <a:gd name="T35" fmla="*/ 64 h 103"/>
                <a:gd name="T36" fmla="*/ 62 w 110"/>
                <a:gd name="T37" fmla="*/ 64 h 103"/>
                <a:gd name="T38" fmla="*/ 57 w 110"/>
                <a:gd name="T39" fmla="*/ 58 h 103"/>
                <a:gd name="T40" fmla="*/ 57 w 110"/>
                <a:gd name="T41" fmla="*/ 40 h 103"/>
                <a:gd name="T42" fmla="*/ 56 w 110"/>
                <a:gd name="T43" fmla="*/ 36 h 103"/>
                <a:gd name="T44" fmla="*/ 49 w 110"/>
                <a:gd name="T45" fmla="*/ 36 h 103"/>
                <a:gd name="T46" fmla="*/ 49 w 110"/>
                <a:gd name="T47" fmla="*/ 58 h 103"/>
                <a:gd name="T48" fmla="*/ 46 w 110"/>
                <a:gd name="T49" fmla="*/ 64 h 103"/>
                <a:gd name="T50" fmla="*/ 45 w 110"/>
                <a:gd name="T51" fmla="*/ 64 h 103"/>
                <a:gd name="T52" fmla="*/ 41 w 110"/>
                <a:gd name="T53" fmla="*/ 58 h 103"/>
                <a:gd name="T54" fmla="*/ 41 w 110"/>
                <a:gd name="T55" fmla="*/ 40 h 103"/>
                <a:gd name="T56" fmla="*/ 38 w 110"/>
                <a:gd name="T57" fmla="*/ 36 h 103"/>
                <a:gd name="T58" fmla="*/ 33 w 110"/>
                <a:gd name="T59" fmla="*/ 36 h 103"/>
                <a:gd name="T60" fmla="*/ 33 w 110"/>
                <a:gd name="T61" fmla="*/ 58 h 103"/>
                <a:gd name="T62" fmla="*/ 29 w 110"/>
                <a:gd name="T63" fmla="*/ 64 h 103"/>
                <a:gd name="T64" fmla="*/ 27 w 110"/>
                <a:gd name="T65" fmla="*/ 64 h 103"/>
                <a:gd name="T66" fmla="*/ 21 w 110"/>
                <a:gd name="T67" fmla="*/ 58 h 103"/>
                <a:gd name="T68" fmla="*/ 21 w 110"/>
                <a:gd name="T69" fmla="*/ 30 h 103"/>
                <a:gd name="T70" fmla="*/ 28 w 110"/>
                <a:gd name="T71" fmla="*/ 28 h 103"/>
                <a:gd name="T72" fmla="*/ 45 w 110"/>
                <a:gd name="T73" fmla="*/ 28 h 103"/>
                <a:gd name="T74" fmla="*/ 46 w 110"/>
                <a:gd name="T75" fmla="*/ 28 h 103"/>
                <a:gd name="T76" fmla="*/ 60 w 110"/>
                <a:gd name="T77" fmla="*/ 28 h 103"/>
                <a:gd name="T78" fmla="*/ 69 w 110"/>
                <a:gd name="T79" fmla="*/ 35 h 103"/>
                <a:gd name="T80" fmla="*/ 69 w 110"/>
                <a:gd name="T81" fmla="*/ 58 h 103"/>
                <a:gd name="T82" fmla="*/ 85 w 110"/>
                <a:gd name="T83" fmla="*/ 60 h 103"/>
                <a:gd name="T84" fmla="*/ 81 w 110"/>
                <a:gd name="T85" fmla="*/ 64 h 103"/>
                <a:gd name="T86" fmla="*/ 81 w 110"/>
                <a:gd name="T87" fmla="*/ 64 h 103"/>
                <a:gd name="T88" fmla="*/ 77 w 110"/>
                <a:gd name="T89" fmla="*/ 60 h 103"/>
                <a:gd name="T90" fmla="*/ 77 w 110"/>
                <a:gd name="T91" fmla="*/ 44 h 103"/>
                <a:gd name="T92" fmla="*/ 81 w 110"/>
                <a:gd name="T93" fmla="*/ 40 h 103"/>
                <a:gd name="T94" fmla="*/ 81 w 110"/>
                <a:gd name="T95" fmla="*/ 40 h 103"/>
                <a:gd name="T96" fmla="*/ 85 w 110"/>
                <a:gd name="T97" fmla="*/ 44 h 103"/>
                <a:gd name="T98" fmla="*/ 85 w 110"/>
                <a:gd name="T99" fmla="*/ 60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10" h="103">
                  <a:moveTo>
                    <a:pt x="110" y="44"/>
                  </a:moveTo>
                  <a:cubicBezTo>
                    <a:pt x="110" y="20"/>
                    <a:pt x="86" y="0"/>
                    <a:pt x="55" y="0"/>
                  </a:cubicBezTo>
                  <a:cubicBezTo>
                    <a:pt x="24" y="0"/>
                    <a:pt x="0" y="20"/>
                    <a:pt x="0" y="44"/>
                  </a:cubicBezTo>
                  <a:cubicBezTo>
                    <a:pt x="0" y="68"/>
                    <a:pt x="24" y="87"/>
                    <a:pt x="54" y="87"/>
                  </a:cubicBezTo>
                  <a:cubicBezTo>
                    <a:pt x="59" y="92"/>
                    <a:pt x="73" y="102"/>
                    <a:pt x="83" y="102"/>
                  </a:cubicBezTo>
                  <a:cubicBezTo>
                    <a:pt x="83" y="102"/>
                    <a:pt x="88" y="103"/>
                    <a:pt x="86" y="100"/>
                  </a:cubicBezTo>
                  <a:cubicBezTo>
                    <a:pt x="86" y="100"/>
                    <a:pt x="77" y="90"/>
                    <a:pt x="79" y="84"/>
                  </a:cubicBezTo>
                  <a:cubicBezTo>
                    <a:pt x="98" y="76"/>
                    <a:pt x="110" y="61"/>
                    <a:pt x="110" y="44"/>
                  </a:cubicBezTo>
                  <a:close/>
                  <a:moveTo>
                    <a:pt x="86" y="32"/>
                  </a:moveTo>
                  <a:cubicBezTo>
                    <a:pt x="86" y="34"/>
                    <a:pt x="84" y="36"/>
                    <a:pt x="82" y="36"/>
                  </a:cubicBezTo>
                  <a:cubicBezTo>
                    <a:pt x="81" y="36"/>
                    <a:pt x="81" y="36"/>
                    <a:pt x="81" y="36"/>
                  </a:cubicBezTo>
                  <a:cubicBezTo>
                    <a:pt x="79" y="36"/>
                    <a:pt x="78" y="34"/>
                    <a:pt x="78" y="32"/>
                  </a:cubicBezTo>
                  <a:cubicBezTo>
                    <a:pt x="78" y="32"/>
                    <a:pt x="78" y="32"/>
                    <a:pt x="78" y="32"/>
                  </a:cubicBezTo>
                  <a:cubicBezTo>
                    <a:pt x="78" y="30"/>
                    <a:pt x="79" y="28"/>
                    <a:pt x="81" y="28"/>
                  </a:cubicBezTo>
                  <a:cubicBezTo>
                    <a:pt x="82" y="28"/>
                    <a:pt x="82" y="28"/>
                    <a:pt x="82" y="28"/>
                  </a:cubicBezTo>
                  <a:cubicBezTo>
                    <a:pt x="84" y="28"/>
                    <a:pt x="86" y="30"/>
                    <a:pt x="86" y="32"/>
                  </a:cubicBezTo>
                  <a:close/>
                  <a:moveTo>
                    <a:pt x="69" y="58"/>
                  </a:moveTo>
                  <a:cubicBezTo>
                    <a:pt x="69" y="60"/>
                    <a:pt x="66" y="64"/>
                    <a:pt x="63" y="64"/>
                  </a:cubicBezTo>
                  <a:cubicBezTo>
                    <a:pt x="62" y="64"/>
                    <a:pt x="62" y="64"/>
                    <a:pt x="62" y="64"/>
                  </a:cubicBezTo>
                  <a:cubicBezTo>
                    <a:pt x="60" y="64"/>
                    <a:pt x="57" y="60"/>
                    <a:pt x="57" y="58"/>
                  </a:cubicBezTo>
                  <a:cubicBezTo>
                    <a:pt x="57" y="40"/>
                    <a:pt x="57" y="40"/>
                    <a:pt x="57" y="40"/>
                  </a:cubicBezTo>
                  <a:cubicBezTo>
                    <a:pt x="57" y="39"/>
                    <a:pt x="57" y="36"/>
                    <a:pt x="56" y="36"/>
                  </a:cubicBezTo>
                  <a:cubicBezTo>
                    <a:pt x="49" y="36"/>
                    <a:pt x="49" y="36"/>
                    <a:pt x="49" y="36"/>
                  </a:cubicBezTo>
                  <a:cubicBezTo>
                    <a:pt x="49" y="58"/>
                    <a:pt x="49" y="58"/>
                    <a:pt x="49" y="58"/>
                  </a:cubicBezTo>
                  <a:cubicBezTo>
                    <a:pt x="49" y="60"/>
                    <a:pt x="48" y="64"/>
                    <a:pt x="46" y="64"/>
                  </a:cubicBezTo>
                  <a:cubicBezTo>
                    <a:pt x="45" y="64"/>
                    <a:pt x="45" y="64"/>
                    <a:pt x="45" y="64"/>
                  </a:cubicBezTo>
                  <a:cubicBezTo>
                    <a:pt x="43" y="64"/>
                    <a:pt x="41" y="60"/>
                    <a:pt x="41" y="58"/>
                  </a:cubicBezTo>
                  <a:cubicBezTo>
                    <a:pt x="41" y="40"/>
                    <a:pt x="41" y="40"/>
                    <a:pt x="41" y="40"/>
                  </a:cubicBezTo>
                  <a:cubicBezTo>
                    <a:pt x="41" y="38"/>
                    <a:pt x="40" y="36"/>
                    <a:pt x="38" y="36"/>
                  </a:cubicBezTo>
                  <a:cubicBezTo>
                    <a:pt x="33" y="36"/>
                    <a:pt x="33" y="36"/>
                    <a:pt x="33" y="36"/>
                  </a:cubicBezTo>
                  <a:cubicBezTo>
                    <a:pt x="33" y="58"/>
                    <a:pt x="33" y="58"/>
                    <a:pt x="33" y="58"/>
                  </a:cubicBezTo>
                  <a:cubicBezTo>
                    <a:pt x="33" y="60"/>
                    <a:pt x="30" y="64"/>
                    <a:pt x="29" y="64"/>
                  </a:cubicBezTo>
                  <a:cubicBezTo>
                    <a:pt x="27" y="64"/>
                    <a:pt x="27" y="64"/>
                    <a:pt x="27" y="64"/>
                  </a:cubicBezTo>
                  <a:cubicBezTo>
                    <a:pt x="25" y="64"/>
                    <a:pt x="21" y="60"/>
                    <a:pt x="21" y="58"/>
                  </a:cubicBezTo>
                  <a:cubicBezTo>
                    <a:pt x="21" y="49"/>
                    <a:pt x="21" y="40"/>
                    <a:pt x="21" y="30"/>
                  </a:cubicBezTo>
                  <a:cubicBezTo>
                    <a:pt x="21" y="28"/>
                    <a:pt x="25" y="28"/>
                    <a:pt x="28" y="28"/>
                  </a:cubicBezTo>
                  <a:cubicBezTo>
                    <a:pt x="45" y="28"/>
                    <a:pt x="45" y="28"/>
                    <a:pt x="45" y="28"/>
                  </a:cubicBezTo>
                  <a:cubicBezTo>
                    <a:pt x="46" y="28"/>
                    <a:pt x="46" y="28"/>
                    <a:pt x="46" y="28"/>
                  </a:cubicBezTo>
                  <a:cubicBezTo>
                    <a:pt x="60" y="28"/>
                    <a:pt x="60" y="28"/>
                    <a:pt x="60" y="28"/>
                  </a:cubicBezTo>
                  <a:cubicBezTo>
                    <a:pt x="65" y="28"/>
                    <a:pt x="69" y="32"/>
                    <a:pt x="69" y="35"/>
                  </a:cubicBezTo>
                  <a:cubicBezTo>
                    <a:pt x="69" y="42"/>
                    <a:pt x="69" y="50"/>
                    <a:pt x="69" y="58"/>
                  </a:cubicBezTo>
                  <a:close/>
                  <a:moveTo>
                    <a:pt x="85" y="60"/>
                  </a:moveTo>
                  <a:cubicBezTo>
                    <a:pt x="85" y="62"/>
                    <a:pt x="83" y="64"/>
                    <a:pt x="81" y="64"/>
                  </a:cubicBezTo>
                  <a:cubicBezTo>
                    <a:pt x="81" y="64"/>
                    <a:pt x="81" y="64"/>
                    <a:pt x="81" y="64"/>
                  </a:cubicBezTo>
                  <a:cubicBezTo>
                    <a:pt x="79" y="64"/>
                    <a:pt x="77" y="62"/>
                    <a:pt x="77" y="60"/>
                  </a:cubicBezTo>
                  <a:cubicBezTo>
                    <a:pt x="77" y="44"/>
                    <a:pt x="77" y="44"/>
                    <a:pt x="77" y="44"/>
                  </a:cubicBezTo>
                  <a:cubicBezTo>
                    <a:pt x="77" y="42"/>
                    <a:pt x="79" y="40"/>
                    <a:pt x="81" y="40"/>
                  </a:cubicBezTo>
                  <a:cubicBezTo>
                    <a:pt x="81" y="40"/>
                    <a:pt x="81" y="40"/>
                    <a:pt x="81" y="40"/>
                  </a:cubicBezTo>
                  <a:cubicBezTo>
                    <a:pt x="83" y="40"/>
                    <a:pt x="85" y="42"/>
                    <a:pt x="85" y="44"/>
                  </a:cubicBezTo>
                  <a:lnTo>
                    <a:pt x="85" y="6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nvGrpSpPr>
          <p:cNvPr id="46" name="Group 9"/>
          <p:cNvGrpSpPr>
            <a:grpSpLocks noChangeAspect="1"/>
          </p:cNvGrpSpPr>
          <p:nvPr/>
        </p:nvGrpSpPr>
        <p:grpSpPr bwMode="auto">
          <a:xfrm>
            <a:off x="3490145" y="2672779"/>
            <a:ext cx="277521" cy="275453"/>
            <a:chOff x="3740" y="2027"/>
            <a:chExt cx="282" cy="280"/>
          </a:xfrm>
          <a:solidFill>
            <a:schemeClr val="bg1">
              <a:lumMod val="65000"/>
            </a:schemeClr>
          </a:solidFill>
          <a:scene3d>
            <a:camera prst="perspectiveLeft"/>
            <a:lightRig rig="threePt" dir="t"/>
          </a:scene3d>
        </p:grpSpPr>
        <p:sp>
          <p:nvSpPr>
            <p:cNvPr id="47" name="Freeform 10"/>
            <p:cNvSpPr>
              <a:spLocks/>
            </p:cNvSpPr>
            <p:nvPr/>
          </p:nvSpPr>
          <p:spPr bwMode="auto">
            <a:xfrm>
              <a:off x="3810" y="2110"/>
              <a:ext cx="21" cy="32"/>
            </a:xfrm>
            <a:custGeom>
              <a:avLst/>
              <a:gdLst>
                <a:gd name="T0" fmla="*/ 1 w 9"/>
                <a:gd name="T1" fmla="*/ 5 h 13"/>
                <a:gd name="T2" fmla="*/ 2 w 9"/>
                <a:gd name="T3" fmla="*/ 13 h 13"/>
                <a:gd name="T4" fmla="*/ 8 w 9"/>
                <a:gd name="T5" fmla="*/ 8 h 13"/>
                <a:gd name="T6" fmla="*/ 6 w 9"/>
                <a:gd name="T7" fmla="*/ 0 h 13"/>
                <a:gd name="T8" fmla="*/ 1 w 9"/>
                <a:gd name="T9" fmla="*/ 5 h 13"/>
              </a:gdLst>
              <a:ahLst/>
              <a:cxnLst>
                <a:cxn ang="0">
                  <a:pos x="T0" y="T1"/>
                </a:cxn>
                <a:cxn ang="0">
                  <a:pos x="T2" y="T3"/>
                </a:cxn>
                <a:cxn ang="0">
                  <a:pos x="T4" y="T5"/>
                </a:cxn>
                <a:cxn ang="0">
                  <a:pos x="T6" y="T7"/>
                </a:cxn>
                <a:cxn ang="0">
                  <a:pos x="T8" y="T9"/>
                </a:cxn>
              </a:cxnLst>
              <a:rect l="0" t="0" r="r" b="b"/>
              <a:pathLst>
                <a:path w="9" h="13">
                  <a:moveTo>
                    <a:pt x="1" y="5"/>
                  </a:moveTo>
                  <a:cubicBezTo>
                    <a:pt x="0" y="9"/>
                    <a:pt x="0" y="12"/>
                    <a:pt x="2" y="13"/>
                  </a:cubicBezTo>
                  <a:cubicBezTo>
                    <a:pt x="4" y="13"/>
                    <a:pt x="6" y="10"/>
                    <a:pt x="8" y="8"/>
                  </a:cubicBezTo>
                  <a:cubicBezTo>
                    <a:pt x="9" y="4"/>
                    <a:pt x="8" y="1"/>
                    <a:pt x="6" y="0"/>
                  </a:cubicBezTo>
                  <a:cubicBezTo>
                    <a:pt x="4" y="0"/>
                    <a:pt x="2" y="2"/>
                    <a:pt x="1"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48" name="Freeform 11"/>
            <p:cNvSpPr>
              <a:spLocks/>
            </p:cNvSpPr>
            <p:nvPr/>
          </p:nvSpPr>
          <p:spPr bwMode="auto">
            <a:xfrm>
              <a:off x="3844" y="2125"/>
              <a:ext cx="19" cy="26"/>
            </a:xfrm>
            <a:custGeom>
              <a:avLst/>
              <a:gdLst>
                <a:gd name="T0" fmla="*/ 5 w 8"/>
                <a:gd name="T1" fmla="*/ 0 h 11"/>
                <a:gd name="T2" fmla="*/ 1 w 8"/>
                <a:gd name="T3" fmla="*/ 4 h 11"/>
                <a:gd name="T4" fmla="*/ 3 w 8"/>
                <a:gd name="T5" fmla="*/ 11 h 11"/>
                <a:gd name="T6" fmla="*/ 7 w 8"/>
                <a:gd name="T7" fmla="*/ 7 h 11"/>
                <a:gd name="T8" fmla="*/ 5 w 8"/>
                <a:gd name="T9" fmla="*/ 0 h 11"/>
              </a:gdLst>
              <a:ahLst/>
              <a:cxnLst>
                <a:cxn ang="0">
                  <a:pos x="T0" y="T1"/>
                </a:cxn>
                <a:cxn ang="0">
                  <a:pos x="T2" y="T3"/>
                </a:cxn>
                <a:cxn ang="0">
                  <a:pos x="T4" y="T5"/>
                </a:cxn>
                <a:cxn ang="0">
                  <a:pos x="T6" y="T7"/>
                </a:cxn>
                <a:cxn ang="0">
                  <a:pos x="T8" y="T9"/>
                </a:cxn>
              </a:cxnLst>
              <a:rect l="0" t="0" r="r" b="b"/>
              <a:pathLst>
                <a:path w="8" h="11">
                  <a:moveTo>
                    <a:pt x="5" y="0"/>
                  </a:moveTo>
                  <a:cubicBezTo>
                    <a:pt x="4" y="0"/>
                    <a:pt x="3" y="2"/>
                    <a:pt x="1" y="4"/>
                  </a:cubicBezTo>
                  <a:cubicBezTo>
                    <a:pt x="0" y="7"/>
                    <a:pt x="1" y="9"/>
                    <a:pt x="3" y="11"/>
                  </a:cubicBezTo>
                  <a:cubicBezTo>
                    <a:pt x="4" y="11"/>
                    <a:pt x="5" y="9"/>
                    <a:pt x="7" y="7"/>
                  </a:cubicBezTo>
                  <a:cubicBezTo>
                    <a:pt x="8" y="4"/>
                    <a:pt x="8" y="0"/>
                    <a:pt x="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49" name="Freeform 12"/>
            <p:cNvSpPr>
              <a:spLocks noEditPoints="1"/>
            </p:cNvSpPr>
            <p:nvPr/>
          </p:nvSpPr>
          <p:spPr bwMode="auto">
            <a:xfrm>
              <a:off x="3740" y="2027"/>
              <a:ext cx="282" cy="280"/>
            </a:xfrm>
            <a:custGeom>
              <a:avLst/>
              <a:gdLst>
                <a:gd name="T0" fmla="*/ 93 w 116"/>
                <a:gd name="T1" fmla="*/ 43 h 115"/>
                <a:gd name="T2" fmla="*/ 75 w 116"/>
                <a:gd name="T3" fmla="*/ 34 h 115"/>
                <a:gd name="T4" fmla="*/ 72 w 116"/>
                <a:gd name="T5" fmla="*/ 17 h 115"/>
                <a:gd name="T6" fmla="*/ 58 w 116"/>
                <a:gd name="T7" fmla="*/ 4 h 115"/>
                <a:gd name="T8" fmla="*/ 36 w 116"/>
                <a:gd name="T9" fmla="*/ 21 h 115"/>
                <a:gd name="T10" fmla="*/ 23 w 116"/>
                <a:gd name="T11" fmla="*/ 21 h 115"/>
                <a:gd name="T12" fmla="*/ 2 w 116"/>
                <a:gd name="T13" fmla="*/ 23 h 115"/>
                <a:gd name="T14" fmla="*/ 15 w 116"/>
                <a:gd name="T15" fmla="*/ 59 h 115"/>
                <a:gd name="T16" fmla="*/ 11 w 116"/>
                <a:gd name="T17" fmla="*/ 91 h 115"/>
                <a:gd name="T18" fmla="*/ 29 w 116"/>
                <a:gd name="T19" fmla="*/ 100 h 115"/>
                <a:gd name="T20" fmla="*/ 43 w 116"/>
                <a:gd name="T21" fmla="*/ 90 h 115"/>
                <a:gd name="T22" fmla="*/ 58 w 116"/>
                <a:gd name="T23" fmla="*/ 103 h 115"/>
                <a:gd name="T24" fmla="*/ 77 w 116"/>
                <a:gd name="T25" fmla="*/ 99 h 115"/>
                <a:gd name="T26" fmla="*/ 77 w 116"/>
                <a:gd name="T27" fmla="*/ 74 h 115"/>
                <a:gd name="T28" fmla="*/ 99 w 116"/>
                <a:gd name="T29" fmla="*/ 61 h 115"/>
                <a:gd name="T30" fmla="*/ 93 w 116"/>
                <a:gd name="T31" fmla="*/ 43 h 115"/>
                <a:gd name="T32" fmla="*/ 21 w 116"/>
                <a:gd name="T33" fmla="*/ 53 h 115"/>
                <a:gd name="T34" fmla="*/ 17 w 116"/>
                <a:gd name="T35" fmla="*/ 48 h 115"/>
                <a:gd name="T36" fmla="*/ 21 w 116"/>
                <a:gd name="T37" fmla="*/ 44 h 115"/>
                <a:gd name="T38" fmla="*/ 25 w 116"/>
                <a:gd name="T39" fmla="*/ 48 h 115"/>
                <a:gd name="T40" fmla="*/ 21 w 116"/>
                <a:gd name="T41" fmla="*/ 53 h 115"/>
                <a:gd name="T42" fmla="*/ 26 w 116"/>
                <a:gd name="T43" fmla="*/ 52 h 115"/>
                <a:gd name="T44" fmla="*/ 63 w 116"/>
                <a:gd name="T45" fmla="*/ 66 h 115"/>
                <a:gd name="T46" fmla="*/ 26 w 116"/>
                <a:gd name="T47" fmla="*/ 52 h 115"/>
                <a:gd name="T48" fmla="*/ 66 w 116"/>
                <a:gd name="T49" fmla="*/ 44 h 115"/>
                <a:gd name="T50" fmla="*/ 58 w 116"/>
                <a:gd name="T51" fmla="*/ 63 h 115"/>
                <a:gd name="T52" fmla="*/ 46 w 116"/>
                <a:gd name="T53" fmla="*/ 55 h 115"/>
                <a:gd name="T54" fmla="*/ 33 w 116"/>
                <a:gd name="T55" fmla="*/ 43 h 115"/>
                <a:gd name="T56" fmla="*/ 42 w 116"/>
                <a:gd name="T57" fmla="*/ 30 h 115"/>
                <a:gd name="T58" fmla="*/ 53 w 116"/>
                <a:gd name="T59" fmla="*/ 36 h 115"/>
                <a:gd name="T60" fmla="*/ 66 w 116"/>
                <a:gd name="T61" fmla="*/ 44 h 115"/>
                <a:gd name="T62" fmla="*/ 72 w 116"/>
                <a:gd name="T63" fmla="*/ 70 h 115"/>
                <a:gd name="T64" fmla="*/ 67 w 116"/>
                <a:gd name="T65" fmla="*/ 65 h 115"/>
                <a:gd name="T66" fmla="*/ 72 w 116"/>
                <a:gd name="T67" fmla="*/ 60 h 115"/>
                <a:gd name="T68" fmla="*/ 76 w 116"/>
                <a:gd name="T69" fmla="*/ 65 h 115"/>
                <a:gd name="T70" fmla="*/ 72 w 116"/>
                <a:gd name="T71" fmla="*/ 70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16" h="115">
                  <a:moveTo>
                    <a:pt x="93" y="43"/>
                  </a:moveTo>
                  <a:cubicBezTo>
                    <a:pt x="72" y="43"/>
                    <a:pt x="75" y="34"/>
                    <a:pt x="75" y="34"/>
                  </a:cubicBezTo>
                  <a:cubicBezTo>
                    <a:pt x="72" y="17"/>
                    <a:pt x="72" y="17"/>
                    <a:pt x="72" y="17"/>
                  </a:cubicBezTo>
                  <a:cubicBezTo>
                    <a:pt x="70" y="0"/>
                    <a:pt x="58" y="4"/>
                    <a:pt x="58" y="4"/>
                  </a:cubicBezTo>
                  <a:cubicBezTo>
                    <a:pt x="50" y="5"/>
                    <a:pt x="38" y="17"/>
                    <a:pt x="36" y="21"/>
                  </a:cubicBezTo>
                  <a:cubicBezTo>
                    <a:pt x="32" y="25"/>
                    <a:pt x="30" y="25"/>
                    <a:pt x="23" y="21"/>
                  </a:cubicBezTo>
                  <a:cubicBezTo>
                    <a:pt x="0" y="8"/>
                    <a:pt x="2" y="23"/>
                    <a:pt x="2" y="23"/>
                  </a:cubicBezTo>
                  <a:cubicBezTo>
                    <a:pt x="2" y="42"/>
                    <a:pt x="11" y="53"/>
                    <a:pt x="15" y="59"/>
                  </a:cubicBezTo>
                  <a:cubicBezTo>
                    <a:pt x="11" y="60"/>
                    <a:pt x="11" y="91"/>
                    <a:pt x="11" y="91"/>
                  </a:cubicBezTo>
                  <a:cubicBezTo>
                    <a:pt x="15" y="111"/>
                    <a:pt x="29" y="100"/>
                    <a:pt x="29" y="100"/>
                  </a:cubicBezTo>
                  <a:cubicBezTo>
                    <a:pt x="43" y="90"/>
                    <a:pt x="43" y="90"/>
                    <a:pt x="43" y="90"/>
                  </a:cubicBezTo>
                  <a:cubicBezTo>
                    <a:pt x="58" y="103"/>
                    <a:pt x="58" y="103"/>
                    <a:pt x="58" y="103"/>
                  </a:cubicBezTo>
                  <a:cubicBezTo>
                    <a:pt x="81" y="115"/>
                    <a:pt x="77" y="99"/>
                    <a:pt x="77" y="99"/>
                  </a:cubicBezTo>
                  <a:cubicBezTo>
                    <a:pt x="77" y="90"/>
                    <a:pt x="77" y="74"/>
                    <a:pt x="77" y="74"/>
                  </a:cubicBezTo>
                  <a:cubicBezTo>
                    <a:pt x="89" y="72"/>
                    <a:pt x="99" y="61"/>
                    <a:pt x="99" y="61"/>
                  </a:cubicBezTo>
                  <a:cubicBezTo>
                    <a:pt x="116" y="43"/>
                    <a:pt x="93" y="43"/>
                    <a:pt x="93" y="43"/>
                  </a:cubicBezTo>
                  <a:close/>
                  <a:moveTo>
                    <a:pt x="21" y="53"/>
                  </a:moveTo>
                  <a:cubicBezTo>
                    <a:pt x="20" y="53"/>
                    <a:pt x="17" y="51"/>
                    <a:pt x="17" y="48"/>
                  </a:cubicBezTo>
                  <a:cubicBezTo>
                    <a:pt x="17" y="46"/>
                    <a:pt x="20" y="44"/>
                    <a:pt x="21" y="44"/>
                  </a:cubicBezTo>
                  <a:cubicBezTo>
                    <a:pt x="24" y="44"/>
                    <a:pt x="25" y="46"/>
                    <a:pt x="25" y="48"/>
                  </a:cubicBezTo>
                  <a:cubicBezTo>
                    <a:pt x="25" y="51"/>
                    <a:pt x="24" y="53"/>
                    <a:pt x="21" y="53"/>
                  </a:cubicBezTo>
                  <a:close/>
                  <a:moveTo>
                    <a:pt x="26" y="52"/>
                  </a:moveTo>
                  <a:cubicBezTo>
                    <a:pt x="26" y="52"/>
                    <a:pt x="26" y="87"/>
                    <a:pt x="63" y="66"/>
                  </a:cubicBezTo>
                  <a:cubicBezTo>
                    <a:pt x="24" y="96"/>
                    <a:pt x="26" y="56"/>
                    <a:pt x="26" y="52"/>
                  </a:cubicBezTo>
                  <a:close/>
                  <a:moveTo>
                    <a:pt x="66" y="44"/>
                  </a:moveTo>
                  <a:cubicBezTo>
                    <a:pt x="66" y="44"/>
                    <a:pt x="64" y="57"/>
                    <a:pt x="58" y="63"/>
                  </a:cubicBezTo>
                  <a:cubicBezTo>
                    <a:pt x="47" y="69"/>
                    <a:pt x="46" y="55"/>
                    <a:pt x="46" y="55"/>
                  </a:cubicBezTo>
                  <a:cubicBezTo>
                    <a:pt x="46" y="55"/>
                    <a:pt x="29" y="64"/>
                    <a:pt x="33" y="43"/>
                  </a:cubicBezTo>
                  <a:cubicBezTo>
                    <a:pt x="33" y="43"/>
                    <a:pt x="36" y="31"/>
                    <a:pt x="42" y="30"/>
                  </a:cubicBezTo>
                  <a:cubicBezTo>
                    <a:pt x="49" y="27"/>
                    <a:pt x="53" y="32"/>
                    <a:pt x="53" y="36"/>
                  </a:cubicBezTo>
                  <a:cubicBezTo>
                    <a:pt x="53" y="36"/>
                    <a:pt x="67" y="27"/>
                    <a:pt x="66" y="44"/>
                  </a:cubicBezTo>
                  <a:close/>
                  <a:moveTo>
                    <a:pt x="72" y="70"/>
                  </a:moveTo>
                  <a:cubicBezTo>
                    <a:pt x="70" y="70"/>
                    <a:pt x="67" y="68"/>
                    <a:pt x="67" y="65"/>
                  </a:cubicBezTo>
                  <a:cubicBezTo>
                    <a:pt x="67" y="63"/>
                    <a:pt x="70" y="60"/>
                    <a:pt x="72" y="60"/>
                  </a:cubicBezTo>
                  <a:cubicBezTo>
                    <a:pt x="73" y="60"/>
                    <a:pt x="76" y="63"/>
                    <a:pt x="76" y="65"/>
                  </a:cubicBezTo>
                  <a:cubicBezTo>
                    <a:pt x="76" y="68"/>
                    <a:pt x="73" y="70"/>
                    <a:pt x="72" y="7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sp>
        <p:nvSpPr>
          <p:cNvPr id="50" name="Freeform 16"/>
          <p:cNvSpPr>
            <a:spLocks noEditPoints="1"/>
          </p:cNvSpPr>
          <p:nvPr/>
        </p:nvSpPr>
        <p:spPr bwMode="auto">
          <a:xfrm>
            <a:off x="4714863" y="2688947"/>
            <a:ext cx="300943" cy="268370"/>
          </a:xfrm>
          <a:custGeom>
            <a:avLst/>
            <a:gdLst>
              <a:gd name="T0" fmla="*/ 115 w 115"/>
              <a:gd name="T1" fmla="*/ 37 h 102"/>
              <a:gd name="T2" fmla="*/ 114 w 115"/>
              <a:gd name="T3" fmla="*/ 36 h 102"/>
              <a:gd name="T4" fmla="*/ 101 w 115"/>
              <a:gd name="T5" fmla="*/ 36 h 102"/>
              <a:gd name="T6" fmla="*/ 79 w 115"/>
              <a:gd name="T7" fmla="*/ 36 h 102"/>
              <a:gd name="T8" fmla="*/ 74 w 115"/>
              <a:gd name="T9" fmla="*/ 27 h 102"/>
              <a:gd name="T10" fmla="*/ 60 w 115"/>
              <a:gd name="T11" fmla="*/ 0 h 102"/>
              <a:gd name="T12" fmla="*/ 58 w 115"/>
              <a:gd name="T13" fmla="*/ 0 h 102"/>
              <a:gd name="T14" fmla="*/ 45 w 115"/>
              <a:gd name="T15" fmla="*/ 27 h 102"/>
              <a:gd name="T16" fmla="*/ 40 w 115"/>
              <a:gd name="T17" fmla="*/ 36 h 102"/>
              <a:gd name="T18" fmla="*/ 18 w 115"/>
              <a:gd name="T19" fmla="*/ 36 h 102"/>
              <a:gd name="T20" fmla="*/ 0 w 115"/>
              <a:gd name="T21" fmla="*/ 36 h 102"/>
              <a:gd name="T22" fmla="*/ 0 w 115"/>
              <a:gd name="T23" fmla="*/ 37 h 102"/>
              <a:gd name="T24" fmla="*/ 7 w 115"/>
              <a:gd name="T25" fmla="*/ 42 h 102"/>
              <a:gd name="T26" fmla="*/ 27 w 115"/>
              <a:gd name="T27" fmla="*/ 60 h 102"/>
              <a:gd name="T28" fmla="*/ 23 w 115"/>
              <a:gd name="T29" fmla="*/ 100 h 102"/>
              <a:gd name="T30" fmla="*/ 26 w 115"/>
              <a:gd name="T31" fmla="*/ 102 h 102"/>
              <a:gd name="T32" fmla="*/ 59 w 115"/>
              <a:gd name="T33" fmla="*/ 81 h 102"/>
              <a:gd name="T34" fmla="*/ 92 w 115"/>
              <a:gd name="T35" fmla="*/ 102 h 102"/>
              <a:gd name="T36" fmla="*/ 95 w 115"/>
              <a:gd name="T37" fmla="*/ 100 h 102"/>
              <a:gd name="T38" fmla="*/ 88 w 115"/>
              <a:gd name="T39" fmla="*/ 60 h 102"/>
              <a:gd name="T40" fmla="*/ 107 w 115"/>
              <a:gd name="T41" fmla="*/ 43 h 102"/>
              <a:gd name="T42" fmla="*/ 115 w 115"/>
              <a:gd name="T43" fmla="*/ 37 h 102"/>
              <a:gd name="T44" fmla="*/ 31 w 115"/>
              <a:gd name="T45" fmla="*/ 76 h 102"/>
              <a:gd name="T46" fmla="*/ 68 w 115"/>
              <a:gd name="T47" fmla="*/ 46 h 102"/>
              <a:gd name="T48" fmla="*/ 33 w 115"/>
              <a:gd name="T49" fmla="*/ 40 h 102"/>
              <a:gd name="T50" fmla="*/ 86 w 115"/>
              <a:gd name="T51" fmla="*/ 40 h 102"/>
              <a:gd name="T52" fmla="*/ 54 w 115"/>
              <a:gd name="T53" fmla="*/ 69 h 102"/>
              <a:gd name="T54" fmla="*/ 87 w 115"/>
              <a:gd name="T55" fmla="*/ 76 h 102"/>
              <a:gd name="T56" fmla="*/ 31 w 115"/>
              <a:gd name="T57" fmla="*/ 76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15" h="102">
                <a:moveTo>
                  <a:pt x="115" y="37"/>
                </a:moveTo>
                <a:cubicBezTo>
                  <a:pt x="115" y="36"/>
                  <a:pt x="115" y="36"/>
                  <a:pt x="114" y="36"/>
                </a:cubicBezTo>
                <a:cubicBezTo>
                  <a:pt x="101" y="36"/>
                  <a:pt x="101" y="36"/>
                  <a:pt x="101" y="36"/>
                </a:cubicBezTo>
                <a:cubicBezTo>
                  <a:pt x="79" y="36"/>
                  <a:pt x="79" y="36"/>
                  <a:pt x="79" y="36"/>
                </a:cubicBezTo>
                <a:cubicBezTo>
                  <a:pt x="74" y="27"/>
                  <a:pt x="74" y="27"/>
                  <a:pt x="74" y="27"/>
                </a:cubicBezTo>
                <a:cubicBezTo>
                  <a:pt x="60" y="0"/>
                  <a:pt x="60" y="0"/>
                  <a:pt x="60" y="0"/>
                </a:cubicBezTo>
                <a:cubicBezTo>
                  <a:pt x="59" y="0"/>
                  <a:pt x="59" y="0"/>
                  <a:pt x="58" y="0"/>
                </a:cubicBezTo>
                <a:cubicBezTo>
                  <a:pt x="45" y="27"/>
                  <a:pt x="45" y="27"/>
                  <a:pt x="45" y="27"/>
                </a:cubicBezTo>
                <a:cubicBezTo>
                  <a:pt x="40" y="36"/>
                  <a:pt x="40" y="36"/>
                  <a:pt x="40" y="36"/>
                </a:cubicBezTo>
                <a:cubicBezTo>
                  <a:pt x="18" y="36"/>
                  <a:pt x="18" y="36"/>
                  <a:pt x="18" y="36"/>
                </a:cubicBezTo>
                <a:cubicBezTo>
                  <a:pt x="0" y="36"/>
                  <a:pt x="0" y="36"/>
                  <a:pt x="0" y="36"/>
                </a:cubicBezTo>
                <a:cubicBezTo>
                  <a:pt x="0" y="37"/>
                  <a:pt x="0" y="37"/>
                  <a:pt x="0" y="37"/>
                </a:cubicBezTo>
                <a:cubicBezTo>
                  <a:pt x="7" y="42"/>
                  <a:pt x="7" y="42"/>
                  <a:pt x="7" y="42"/>
                </a:cubicBezTo>
                <a:cubicBezTo>
                  <a:pt x="27" y="60"/>
                  <a:pt x="27" y="60"/>
                  <a:pt x="27" y="60"/>
                </a:cubicBezTo>
                <a:cubicBezTo>
                  <a:pt x="23" y="100"/>
                  <a:pt x="23" y="100"/>
                  <a:pt x="23" y="100"/>
                </a:cubicBezTo>
                <a:cubicBezTo>
                  <a:pt x="23" y="102"/>
                  <a:pt x="23" y="102"/>
                  <a:pt x="26" y="102"/>
                </a:cubicBezTo>
                <a:cubicBezTo>
                  <a:pt x="59" y="81"/>
                  <a:pt x="59" y="81"/>
                  <a:pt x="59" y="81"/>
                </a:cubicBezTo>
                <a:cubicBezTo>
                  <a:pt x="92" y="102"/>
                  <a:pt x="92" y="102"/>
                  <a:pt x="92" y="102"/>
                </a:cubicBezTo>
                <a:cubicBezTo>
                  <a:pt x="93" y="102"/>
                  <a:pt x="93" y="102"/>
                  <a:pt x="95" y="100"/>
                </a:cubicBezTo>
                <a:cubicBezTo>
                  <a:pt x="88" y="60"/>
                  <a:pt x="88" y="60"/>
                  <a:pt x="88" y="60"/>
                </a:cubicBezTo>
                <a:cubicBezTo>
                  <a:pt x="107" y="43"/>
                  <a:pt x="107" y="43"/>
                  <a:pt x="107" y="43"/>
                </a:cubicBezTo>
                <a:lnTo>
                  <a:pt x="115" y="37"/>
                </a:lnTo>
                <a:close/>
                <a:moveTo>
                  <a:pt x="31" y="76"/>
                </a:moveTo>
                <a:cubicBezTo>
                  <a:pt x="68" y="46"/>
                  <a:pt x="68" y="46"/>
                  <a:pt x="68" y="46"/>
                </a:cubicBezTo>
                <a:cubicBezTo>
                  <a:pt x="33" y="40"/>
                  <a:pt x="33" y="40"/>
                  <a:pt x="33" y="40"/>
                </a:cubicBezTo>
                <a:cubicBezTo>
                  <a:pt x="86" y="40"/>
                  <a:pt x="86" y="40"/>
                  <a:pt x="86" y="40"/>
                </a:cubicBezTo>
                <a:cubicBezTo>
                  <a:pt x="54" y="69"/>
                  <a:pt x="54" y="69"/>
                  <a:pt x="54" y="69"/>
                </a:cubicBezTo>
                <a:cubicBezTo>
                  <a:pt x="87" y="76"/>
                  <a:pt x="87" y="76"/>
                  <a:pt x="87" y="76"/>
                </a:cubicBezTo>
                <a:lnTo>
                  <a:pt x="31" y="76"/>
                </a:lnTo>
                <a:close/>
              </a:path>
            </a:pathLst>
          </a:custGeom>
          <a:solidFill>
            <a:schemeClr val="bg1">
              <a:lumMod val="65000"/>
            </a:schemeClr>
          </a:solidFill>
          <a:ln>
            <a:noFill/>
          </a:ln>
          <a:scene3d>
            <a:camera prst="perspectiveLeft"/>
            <a:lightRig rig="threePt" dir="t"/>
          </a:scene3d>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nvGrpSpPr>
          <p:cNvPr id="51" name="Group 19"/>
          <p:cNvGrpSpPr>
            <a:grpSpLocks noChangeAspect="1"/>
          </p:cNvGrpSpPr>
          <p:nvPr/>
        </p:nvGrpSpPr>
        <p:grpSpPr bwMode="auto">
          <a:xfrm>
            <a:off x="5929562" y="2710449"/>
            <a:ext cx="305076" cy="247907"/>
            <a:chOff x="3686" y="2034"/>
            <a:chExt cx="310" cy="252"/>
          </a:xfrm>
          <a:solidFill>
            <a:schemeClr val="bg1">
              <a:lumMod val="65000"/>
            </a:schemeClr>
          </a:solidFill>
          <a:scene3d>
            <a:camera prst="perspectiveLeft"/>
            <a:lightRig rig="threePt" dir="t"/>
          </a:scene3d>
        </p:grpSpPr>
        <p:sp>
          <p:nvSpPr>
            <p:cNvPr id="52" name="Freeform 20"/>
            <p:cNvSpPr>
              <a:spLocks noEditPoints="1"/>
            </p:cNvSpPr>
            <p:nvPr/>
          </p:nvSpPr>
          <p:spPr bwMode="auto">
            <a:xfrm>
              <a:off x="3686" y="2034"/>
              <a:ext cx="220" cy="201"/>
            </a:xfrm>
            <a:custGeom>
              <a:avLst/>
              <a:gdLst>
                <a:gd name="T0" fmla="*/ 87 w 91"/>
                <a:gd name="T1" fmla="*/ 32 h 83"/>
                <a:gd name="T2" fmla="*/ 91 w 91"/>
                <a:gd name="T3" fmla="*/ 32 h 83"/>
                <a:gd name="T4" fmla="*/ 45 w 91"/>
                <a:gd name="T5" fmla="*/ 0 h 83"/>
                <a:gd name="T6" fmla="*/ 0 w 91"/>
                <a:gd name="T7" fmla="*/ 39 h 83"/>
                <a:gd name="T8" fmla="*/ 18 w 91"/>
                <a:gd name="T9" fmla="*/ 69 h 83"/>
                <a:gd name="T10" fmla="*/ 14 w 91"/>
                <a:gd name="T11" fmla="*/ 83 h 83"/>
                <a:gd name="T12" fmla="*/ 30 w 91"/>
                <a:gd name="T13" fmla="*/ 75 h 83"/>
                <a:gd name="T14" fmla="*/ 45 w 91"/>
                <a:gd name="T15" fmla="*/ 77 h 83"/>
                <a:gd name="T16" fmla="*/ 50 w 91"/>
                <a:gd name="T17" fmla="*/ 77 h 83"/>
                <a:gd name="T18" fmla="*/ 48 w 91"/>
                <a:gd name="T19" fmla="*/ 67 h 83"/>
                <a:gd name="T20" fmla="*/ 87 w 91"/>
                <a:gd name="T21" fmla="*/ 32 h 83"/>
                <a:gd name="T22" fmla="*/ 62 w 91"/>
                <a:gd name="T23" fmla="*/ 19 h 83"/>
                <a:gd name="T24" fmla="*/ 68 w 91"/>
                <a:gd name="T25" fmla="*/ 25 h 83"/>
                <a:gd name="T26" fmla="*/ 62 w 91"/>
                <a:gd name="T27" fmla="*/ 31 h 83"/>
                <a:gd name="T28" fmla="*/ 56 w 91"/>
                <a:gd name="T29" fmla="*/ 25 h 83"/>
                <a:gd name="T30" fmla="*/ 62 w 91"/>
                <a:gd name="T31" fmla="*/ 19 h 83"/>
                <a:gd name="T32" fmla="*/ 31 w 91"/>
                <a:gd name="T33" fmla="*/ 31 h 83"/>
                <a:gd name="T34" fmla="*/ 24 w 91"/>
                <a:gd name="T35" fmla="*/ 25 h 83"/>
                <a:gd name="T36" fmla="*/ 31 w 91"/>
                <a:gd name="T37" fmla="*/ 19 h 83"/>
                <a:gd name="T38" fmla="*/ 36 w 91"/>
                <a:gd name="T39" fmla="*/ 25 h 83"/>
                <a:gd name="T40" fmla="*/ 31 w 91"/>
                <a:gd name="T41" fmla="*/ 31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1" h="83">
                  <a:moveTo>
                    <a:pt x="87" y="32"/>
                  </a:moveTo>
                  <a:cubicBezTo>
                    <a:pt x="88" y="32"/>
                    <a:pt x="89" y="32"/>
                    <a:pt x="91" y="32"/>
                  </a:cubicBezTo>
                  <a:cubicBezTo>
                    <a:pt x="87" y="14"/>
                    <a:pt x="68" y="0"/>
                    <a:pt x="45" y="0"/>
                  </a:cubicBezTo>
                  <a:cubicBezTo>
                    <a:pt x="21" y="0"/>
                    <a:pt x="0" y="17"/>
                    <a:pt x="0" y="39"/>
                  </a:cubicBezTo>
                  <a:cubicBezTo>
                    <a:pt x="0" y="51"/>
                    <a:pt x="7" y="61"/>
                    <a:pt x="18" y="69"/>
                  </a:cubicBezTo>
                  <a:cubicBezTo>
                    <a:pt x="14" y="83"/>
                    <a:pt x="14" y="83"/>
                    <a:pt x="14" y="83"/>
                  </a:cubicBezTo>
                  <a:cubicBezTo>
                    <a:pt x="30" y="75"/>
                    <a:pt x="30" y="75"/>
                    <a:pt x="30" y="75"/>
                  </a:cubicBezTo>
                  <a:cubicBezTo>
                    <a:pt x="35" y="76"/>
                    <a:pt x="40" y="77"/>
                    <a:pt x="45" y="77"/>
                  </a:cubicBezTo>
                  <a:cubicBezTo>
                    <a:pt x="47" y="77"/>
                    <a:pt x="48" y="77"/>
                    <a:pt x="50" y="77"/>
                  </a:cubicBezTo>
                  <a:cubicBezTo>
                    <a:pt x="49" y="74"/>
                    <a:pt x="48" y="71"/>
                    <a:pt x="48" y="67"/>
                  </a:cubicBezTo>
                  <a:cubicBezTo>
                    <a:pt x="48" y="48"/>
                    <a:pt x="65" y="32"/>
                    <a:pt x="87" y="32"/>
                  </a:cubicBezTo>
                  <a:close/>
                  <a:moveTo>
                    <a:pt x="62" y="19"/>
                  </a:moveTo>
                  <a:cubicBezTo>
                    <a:pt x="66" y="19"/>
                    <a:pt x="68" y="22"/>
                    <a:pt x="68" y="25"/>
                  </a:cubicBezTo>
                  <a:cubicBezTo>
                    <a:pt x="68" y="29"/>
                    <a:pt x="66" y="31"/>
                    <a:pt x="62" y="31"/>
                  </a:cubicBezTo>
                  <a:cubicBezTo>
                    <a:pt x="59" y="31"/>
                    <a:pt x="56" y="29"/>
                    <a:pt x="56" y="25"/>
                  </a:cubicBezTo>
                  <a:cubicBezTo>
                    <a:pt x="56" y="22"/>
                    <a:pt x="59" y="19"/>
                    <a:pt x="62" y="19"/>
                  </a:cubicBezTo>
                  <a:close/>
                  <a:moveTo>
                    <a:pt x="31" y="31"/>
                  </a:moveTo>
                  <a:cubicBezTo>
                    <a:pt x="27" y="31"/>
                    <a:pt x="24" y="29"/>
                    <a:pt x="24" y="25"/>
                  </a:cubicBezTo>
                  <a:cubicBezTo>
                    <a:pt x="24" y="22"/>
                    <a:pt x="27" y="19"/>
                    <a:pt x="31" y="19"/>
                  </a:cubicBezTo>
                  <a:cubicBezTo>
                    <a:pt x="34" y="19"/>
                    <a:pt x="36" y="22"/>
                    <a:pt x="36" y="25"/>
                  </a:cubicBezTo>
                  <a:cubicBezTo>
                    <a:pt x="36" y="29"/>
                    <a:pt x="34" y="31"/>
                    <a:pt x="31" y="3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53" name="Freeform 21"/>
            <p:cNvSpPr>
              <a:spLocks noEditPoints="1"/>
            </p:cNvSpPr>
            <p:nvPr/>
          </p:nvSpPr>
          <p:spPr bwMode="auto">
            <a:xfrm>
              <a:off x="3810" y="2116"/>
              <a:ext cx="186" cy="170"/>
            </a:xfrm>
            <a:custGeom>
              <a:avLst/>
              <a:gdLst>
                <a:gd name="T0" fmla="*/ 77 w 77"/>
                <a:gd name="T1" fmla="*/ 33 h 70"/>
                <a:gd name="T2" fmla="*/ 38 w 77"/>
                <a:gd name="T3" fmla="*/ 0 h 70"/>
                <a:gd name="T4" fmla="*/ 0 w 77"/>
                <a:gd name="T5" fmla="*/ 33 h 70"/>
                <a:gd name="T6" fmla="*/ 38 w 77"/>
                <a:gd name="T7" fmla="*/ 66 h 70"/>
                <a:gd name="T8" fmla="*/ 52 w 77"/>
                <a:gd name="T9" fmla="*/ 63 h 70"/>
                <a:gd name="T10" fmla="*/ 64 w 77"/>
                <a:gd name="T11" fmla="*/ 70 h 70"/>
                <a:gd name="T12" fmla="*/ 61 w 77"/>
                <a:gd name="T13" fmla="*/ 59 h 70"/>
                <a:gd name="T14" fmla="*/ 77 w 77"/>
                <a:gd name="T15" fmla="*/ 33 h 70"/>
                <a:gd name="T16" fmla="*/ 26 w 77"/>
                <a:gd name="T17" fmla="*/ 27 h 70"/>
                <a:gd name="T18" fmla="*/ 21 w 77"/>
                <a:gd name="T19" fmla="*/ 23 h 70"/>
                <a:gd name="T20" fmla="*/ 26 w 77"/>
                <a:gd name="T21" fmla="*/ 18 h 70"/>
                <a:gd name="T22" fmla="*/ 32 w 77"/>
                <a:gd name="T23" fmla="*/ 23 h 70"/>
                <a:gd name="T24" fmla="*/ 26 w 77"/>
                <a:gd name="T25" fmla="*/ 27 h 70"/>
                <a:gd name="T26" fmla="*/ 51 w 77"/>
                <a:gd name="T27" fmla="*/ 27 h 70"/>
                <a:gd name="T28" fmla="*/ 46 w 77"/>
                <a:gd name="T29" fmla="*/ 23 h 70"/>
                <a:gd name="T30" fmla="*/ 51 w 77"/>
                <a:gd name="T31" fmla="*/ 18 h 70"/>
                <a:gd name="T32" fmla="*/ 56 w 77"/>
                <a:gd name="T33" fmla="*/ 23 h 70"/>
                <a:gd name="T34" fmla="*/ 51 w 77"/>
                <a:gd name="T35" fmla="*/ 27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7" h="70">
                  <a:moveTo>
                    <a:pt x="77" y="33"/>
                  </a:moveTo>
                  <a:cubicBezTo>
                    <a:pt x="77" y="15"/>
                    <a:pt x="59" y="0"/>
                    <a:pt x="38" y="0"/>
                  </a:cubicBezTo>
                  <a:cubicBezTo>
                    <a:pt x="17" y="0"/>
                    <a:pt x="0" y="15"/>
                    <a:pt x="0" y="33"/>
                  </a:cubicBezTo>
                  <a:cubicBezTo>
                    <a:pt x="0" y="51"/>
                    <a:pt x="17" y="66"/>
                    <a:pt x="38" y="66"/>
                  </a:cubicBezTo>
                  <a:cubicBezTo>
                    <a:pt x="43" y="66"/>
                    <a:pt x="47" y="65"/>
                    <a:pt x="52" y="63"/>
                  </a:cubicBezTo>
                  <a:cubicBezTo>
                    <a:pt x="64" y="70"/>
                    <a:pt x="64" y="70"/>
                    <a:pt x="64" y="70"/>
                  </a:cubicBezTo>
                  <a:cubicBezTo>
                    <a:pt x="61" y="59"/>
                    <a:pt x="61" y="59"/>
                    <a:pt x="61" y="59"/>
                  </a:cubicBezTo>
                  <a:cubicBezTo>
                    <a:pt x="70" y="52"/>
                    <a:pt x="77" y="43"/>
                    <a:pt x="77" y="33"/>
                  </a:cubicBezTo>
                  <a:close/>
                  <a:moveTo>
                    <a:pt x="26" y="27"/>
                  </a:moveTo>
                  <a:cubicBezTo>
                    <a:pt x="24" y="27"/>
                    <a:pt x="21" y="25"/>
                    <a:pt x="21" y="23"/>
                  </a:cubicBezTo>
                  <a:cubicBezTo>
                    <a:pt x="21" y="21"/>
                    <a:pt x="24" y="18"/>
                    <a:pt x="26" y="18"/>
                  </a:cubicBezTo>
                  <a:cubicBezTo>
                    <a:pt x="29" y="18"/>
                    <a:pt x="32" y="21"/>
                    <a:pt x="32" y="23"/>
                  </a:cubicBezTo>
                  <a:cubicBezTo>
                    <a:pt x="32" y="25"/>
                    <a:pt x="29" y="27"/>
                    <a:pt x="26" y="27"/>
                  </a:cubicBezTo>
                  <a:close/>
                  <a:moveTo>
                    <a:pt x="51" y="27"/>
                  </a:moveTo>
                  <a:cubicBezTo>
                    <a:pt x="49" y="27"/>
                    <a:pt x="46" y="25"/>
                    <a:pt x="46" y="23"/>
                  </a:cubicBezTo>
                  <a:cubicBezTo>
                    <a:pt x="46" y="21"/>
                    <a:pt x="49" y="18"/>
                    <a:pt x="51" y="18"/>
                  </a:cubicBezTo>
                  <a:cubicBezTo>
                    <a:pt x="54" y="18"/>
                    <a:pt x="56" y="21"/>
                    <a:pt x="56" y="23"/>
                  </a:cubicBezTo>
                  <a:cubicBezTo>
                    <a:pt x="56" y="25"/>
                    <a:pt x="54" y="27"/>
                    <a:pt x="51" y="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nvGrpSpPr>
          <p:cNvPr id="54" name="Group 24"/>
          <p:cNvGrpSpPr>
            <a:grpSpLocks noChangeAspect="1"/>
          </p:cNvGrpSpPr>
          <p:nvPr/>
        </p:nvGrpSpPr>
        <p:grpSpPr bwMode="auto">
          <a:xfrm>
            <a:off x="7088835" y="2688670"/>
            <a:ext cx="328695" cy="255778"/>
            <a:chOff x="3679" y="2031"/>
            <a:chExt cx="334" cy="260"/>
          </a:xfrm>
          <a:solidFill>
            <a:schemeClr val="bg1">
              <a:lumMod val="65000"/>
            </a:schemeClr>
          </a:solidFill>
          <a:scene3d>
            <a:camera prst="perspectiveLeft"/>
            <a:lightRig rig="threePt" dir="t"/>
          </a:scene3d>
        </p:grpSpPr>
        <p:sp>
          <p:nvSpPr>
            <p:cNvPr id="55" name="Freeform 25"/>
            <p:cNvSpPr>
              <a:spLocks noEditPoints="1"/>
            </p:cNvSpPr>
            <p:nvPr/>
          </p:nvSpPr>
          <p:spPr bwMode="auto">
            <a:xfrm>
              <a:off x="3679" y="2060"/>
              <a:ext cx="289" cy="231"/>
            </a:xfrm>
            <a:custGeom>
              <a:avLst/>
              <a:gdLst>
                <a:gd name="T0" fmla="*/ 99 w 120"/>
                <a:gd name="T1" fmla="*/ 40 h 95"/>
                <a:gd name="T2" fmla="*/ 96 w 120"/>
                <a:gd name="T3" fmla="*/ 36 h 95"/>
                <a:gd name="T4" fmla="*/ 95 w 120"/>
                <a:gd name="T5" fmla="*/ 22 h 95"/>
                <a:gd name="T6" fmla="*/ 70 w 120"/>
                <a:gd name="T7" fmla="*/ 23 h 95"/>
                <a:gd name="T8" fmla="*/ 66 w 120"/>
                <a:gd name="T9" fmla="*/ 16 h 95"/>
                <a:gd name="T10" fmla="*/ 45 w 120"/>
                <a:gd name="T11" fmla="*/ 6 h 95"/>
                <a:gd name="T12" fmla="*/ 11 w 120"/>
                <a:gd name="T13" fmla="*/ 34 h 95"/>
                <a:gd name="T14" fmla="*/ 2 w 120"/>
                <a:gd name="T15" fmla="*/ 60 h 95"/>
                <a:gd name="T16" fmla="*/ 51 w 120"/>
                <a:gd name="T17" fmla="*/ 93 h 95"/>
                <a:gd name="T18" fmla="*/ 111 w 120"/>
                <a:gd name="T19" fmla="*/ 67 h 95"/>
                <a:gd name="T20" fmla="*/ 99 w 120"/>
                <a:gd name="T21" fmla="*/ 40 h 95"/>
                <a:gd name="T22" fmla="*/ 53 w 120"/>
                <a:gd name="T23" fmla="*/ 86 h 95"/>
                <a:gd name="T24" fmla="*/ 14 w 120"/>
                <a:gd name="T25" fmla="*/ 62 h 95"/>
                <a:gd name="T26" fmla="*/ 53 w 120"/>
                <a:gd name="T27" fmla="*/ 35 h 95"/>
                <a:gd name="T28" fmla="*/ 92 w 120"/>
                <a:gd name="T29" fmla="*/ 57 h 95"/>
                <a:gd name="T30" fmla="*/ 53 w 120"/>
                <a:gd name="T31" fmla="*/ 86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0" h="95">
                  <a:moveTo>
                    <a:pt x="99" y="40"/>
                  </a:moveTo>
                  <a:cubicBezTo>
                    <a:pt x="94" y="39"/>
                    <a:pt x="96" y="36"/>
                    <a:pt x="96" y="36"/>
                  </a:cubicBezTo>
                  <a:cubicBezTo>
                    <a:pt x="96" y="36"/>
                    <a:pt x="101" y="28"/>
                    <a:pt x="95" y="22"/>
                  </a:cubicBezTo>
                  <a:cubicBezTo>
                    <a:pt x="88" y="14"/>
                    <a:pt x="70" y="23"/>
                    <a:pt x="70" y="23"/>
                  </a:cubicBezTo>
                  <a:cubicBezTo>
                    <a:pt x="63" y="25"/>
                    <a:pt x="65" y="22"/>
                    <a:pt x="66" y="16"/>
                  </a:cubicBezTo>
                  <a:cubicBezTo>
                    <a:pt x="66" y="10"/>
                    <a:pt x="64" y="0"/>
                    <a:pt x="45" y="6"/>
                  </a:cubicBezTo>
                  <a:cubicBezTo>
                    <a:pt x="27" y="12"/>
                    <a:pt x="11" y="34"/>
                    <a:pt x="11" y="34"/>
                  </a:cubicBezTo>
                  <a:cubicBezTo>
                    <a:pt x="0" y="49"/>
                    <a:pt x="2" y="60"/>
                    <a:pt x="2" y="60"/>
                  </a:cubicBezTo>
                  <a:cubicBezTo>
                    <a:pt x="5" y="85"/>
                    <a:pt x="31" y="91"/>
                    <a:pt x="51" y="93"/>
                  </a:cubicBezTo>
                  <a:cubicBezTo>
                    <a:pt x="73" y="95"/>
                    <a:pt x="102" y="86"/>
                    <a:pt x="111" y="67"/>
                  </a:cubicBezTo>
                  <a:cubicBezTo>
                    <a:pt x="120" y="48"/>
                    <a:pt x="104" y="41"/>
                    <a:pt x="99" y="40"/>
                  </a:cubicBezTo>
                  <a:close/>
                  <a:moveTo>
                    <a:pt x="53" y="86"/>
                  </a:moveTo>
                  <a:cubicBezTo>
                    <a:pt x="32" y="87"/>
                    <a:pt x="14" y="76"/>
                    <a:pt x="14" y="62"/>
                  </a:cubicBezTo>
                  <a:cubicBezTo>
                    <a:pt x="14" y="48"/>
                    <a:pt x="32" y="36"/>
                    <a:pt x="53" y="35"/>
                  </a:cubicBezTo>
                  <a:cubicBezTo>
                    <a:pt x="74" y="34"/>
                    <a:pt x="92" y="43"/>
                    <a:pt x="92" y="57"/>
                  </a:cubicBezTo>
                  <a:cubicBezTo>
                    <a:pt x="92" y="72"/>
                    <a:pt x="74" y="85"/>
                    <a:pt x="53" y="8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56" name="Freeform 26"/>
            <p:cNvSpPr>
              <a:spLocks noEditPoints="1"/>
            </p:cNvSpPr>
            <p:nvPr/>
          </p:nvSpPr>
          <p:spPr bwMode="auto">
            <a:xfrm>
              <a:off x="3744" y="2162"/>
              <a:ext cx="113" cy="102"/>
            </a:xfrm>
            <a:custGeom>
              <a:avLst/>
              <a:gdLst>
                <a:gd name="T0" fmla="*/ 22 w 47"/>
                <a:gd name="T1" fmla="*/ 3 h 42"/>
                <a:gd name="T2" fmla="*/ 3 w 47"/>
                <a:gd name="T3" fmla="*/ 25 h 42"/>
                <a:gd name="T4" fmla="*/ 9 w 47"/>
                <a:gd name="T5" fmla="*/ 35 h 42"/>
                <a:gd name="T6" fmla="*/ 41 w 47"/>
                <a:gd name="T7" fmla="*/ 29 h 42"/>
                <a:gd name="T8" fmla="*/ 22 w 47"/>
                <a:gd name="T9" fmla="*/ 3 h 42"/>
                <a:gd name="T10" fmla="*/ 16 w 47"/>
                <a:gd name="T11" fmla="*/ 31 h 42"/>
                <a:gd name="T12" fmla="*/ 9 w 47"/>
                <a:gd name="T13" fmla="*/ 26 h 42"/>
                <a:gd name="T14" fmla="*/ 16 w 47"/>
                <a:gd name="T15" fmla="*/ 19 h 42"/>
                <a:gd name="T16" fmla="*/ 24 w 47"/>
                <a:gd name="T17" fmla="*/ 24 h 42"/>
                <a:gd name="T18" fmla="*/ 16 w 47"/>
                <a:gd name="T19" fmla="*/ 31 h 42"/>
                <a:gd name="T20" fmla="*/ 29 w 47"/>
                <a:gd name="T21" fmla="*/ 20 h 42"/>
                <a:gd name="T22" fmla="*/ 25 w 47"/>
                <a:gd name="T23" fmla="*/ 20 h 42"/>
                <a:gd name="T24" fmla="*/ 26 w 47"/>
                <a:gd name="T25" fmla="*/ 16 h 42"/>
                <a:gd name="T26" fmla="*/ 30 w 47"/>
                <a:gd name="T27" fmla="*/ 16 h 42"/>
                <a:gd name="T28" fmla="*/ 29 w 47"/>
                <a:gd name="T29" fmla="*/ 20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7" h="42">
                  <a:moveTo>
                    <a:pt x="22" y="3"/>
                  </a:moveTo>
                  <a:cubicBezTo>
                    <a:pt x="0" y="5"/>
                    <a:pt x="3" y="25"/>
                    <a:pt x="3" y="25"/>
                  </a:cubicBezTo>
                  <a:cubicBezTo>
                    <a:pt x="3" y="25"/>
                    <a:pt x="3" y="32"/>
                    <a:pt x="9" y="35"/>
                  </a:cubicBezTo>
                  <a:cubicBezTo>
                    <a:pt x="21" y="42"/>
                    <a:pt x="34" y="38"/>
                    <a:pt x="41" y="29"/>
                  </a:cubicBezTo>
                  <a:cubicBezTo>
                    <a:pt x="47" y="21"/>
                    <a:pt x="43" y="0"/>
                    <a:pt x="22" y="3"/>
                  </a:cubicBezTo>
                  <a:close/>
                  <a:moveTo>
                    <a:pt x="16" y="31"/>
                  </a:moveTo>
                  <a:cubicBezTo>
                    <a:pt x="12" y="31"/>
                    <a:pt x="9" y="29"/>
                    <a:pt x="9" y="26"/>
                  </a:cubicBezTo>
                  <a:cubicBezTo>
                    <a:pt x="9" y="22"/>
                    <a:pt x="12" y="19"/>
                    <a:pt x="16" y="19"/>
                  </a:cubicBezTo>
                  <a:cubicBezTo>
                    <a:pt x="21" y="18"/>
                    <a:pt x="24" y="21"/>
                    <a:pt x="24" y="24"/>
                  </a:cubicBezTo>
                  <a:cubicBezTo>
                    <a:pt x="24" y="27"/>
                    <a:pt x="20" y="31"/>
                    <a:pt x="16" y="31"/>
                  </a:cubicBezTo>
                  <a:close/>
                  <a:moveTo>
                    <a:pt x="29" y="20"/>
                  </a:moveTo>
                  <a:cubicBezTo>
                    <a:pt x="28" y="21"/>
                    <a:pt x="26" y="21"/>
                    <a:pt x="25" y="20"/>
                  </a:cubicBezTo>
                  <a:cubicBezTo>
                    <a:pt x="25" y="19"/>
                    <a:pt x="25" y="17"/>
                    <a:pt x="26" y="16"/>
                  </a:cubicBezTo>
                  <a:cubicBezTo>
                    <a:pt x="28" y="15"/>
                    <a:pt x="29" y="15"/>
                    <a:pt x="30" y="16"/>
                  </a:cubicBezTo>
                  <a:cubicBezTo>
                    <a:pt x="31" y="17"/>
                    <a:pt x="30" y="19"/>
                    <a:pt x="29"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57" name="Freeform 27"/>
            <p:cNvSpPr>
              <a:spLocks/>
            </p:cNvSpPr>
            <p:nvPr/>
          </p:nvSpPr>
          <p:spPr bwMode="auto">
            <a:xfrm>
              <a:off x="3895" y="2070"/>
              <a:ext cx="61" cy="66"/>
            </a:xfrm>
            <a:custGeom>
              <a:avLst/>
              <a:gdLst>
                <a:gd name="T0" fmla="*/ 19 w 25"/>
                <a:gd name="T1" fmla="*/ 27 h 27"/>
                <a:gd name="T2" fmla="*/ 23 w 25"/>
                <a:gd name="T3" fmla="*/ 24 h 27"/>
                <a:gd name="T4" fmla="*/ 23 w 25"/>
                <a:gd name="T5" fmla="*/ 24 h 27"/>
                <a:gd name="T6" fmla="*/ 3 w 25"/>
                <a:gd name="T7" fmla="*/ 4 h 27"/>
                <a:gd name="T8" fmla="*/ 0 w 25"/>
                <a:gd name="T9" fmla="*/ 8 h 27"/>
                <a:gd name="T10" fmla="*/ 3 w 25"/>
                <a:gd name="T11" fmla="*/ 11 h 27"/>
                <a:gd name="T12" fmla="*/ 16 w 25"/>
                <a:gd name="T13" fmla="*/ 23 h 27"/>
                <a:gd name="T14" fmla="*/ 19 w 25"/>
                <a:gd name="T15" fmla="*/ 27 h 2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 h="27">
                  <a:moveTo>
                    <a:pt x="19" y="27"/>
                  </a:moveTo>
                  <a:cubicBezTo>
                    <a:pt x="21" y="27"/>
                    <a:pt x="22" y="26"/>
                    <a:pt x="23" y="24"/>
                  </a:cubicBezTo>
                  <a:cubicBezTo>
                    <a:pt x="23" y="24"/>
                    <a:pt x="23" y="24"/>
                    <a:pt x="23" y="24"/>
                  </a:cubicBezTo>
                  <a:cubicBezTo>
                    <a:pt x="25" y="0"/>
                    <a:pt x="3" y="4"/>
                    <a:pt x="3" y="4"/>
                  </a:cubicBezTo>
                  <a:cubicBezTo>
                    <a:pt x="1" y="4"/>
                    <a:pt x="0" y="6"/>
                    <a:pt x="0" y="8"/>
                  </a:cubicBezTo>
                  <a:cubicBezTo>
                    <a:pt x="0" y="10"/>
                    <a:pt x="1" y="11"/>
                    <a:pt x="3" y="11"/>
                  </a:cubicBezTo>
                  <a:cubicBezTo>
                    <a:pt x="19" y="8"/>
                    <a:pt x="16" y="23"/>
                    <a:pt x="16" y="23"/>
                  </a:cubicBezTo>
                  <a:cubicBezTo>
                    <a:pt x="16" y="25"/>
                    <a:pt x="17" y="27"/>
                    <a:pt x="19" y="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58" name="Freeform 28"/>
            <p:cNvSpPr>
              <a:spLocks/>
            </p:cNvSpPr>
            <p:nvPr/>
          </p:nvSpPr>
          <p:spPr bwMode="auto">
            <a:xfrm>
              <a:off x="3883" y="2031"/>
              <a:ext cx="130" cy="122"/>
            </a:xfrm>
            <a:custGeom>
              <a:avLst/>
              <a:gdLst>
                <a:gd name="T0" fmla="*/ 22 w 54"/>
                <a:gd name="T1" fmla="*/ 2 h 50"/>
                <a:gd name="T2" fmla="*/ 4 w 54"/>
                <a:gd name="T3" fmla="*/ 2 h 50"/>
                <a:gd name="T4" fmla="*/ 3 w 54"/>
                <a:gd name="T5" fmla="*/ 2 h 50"/>
                <a:gd name="T6" fmla="*/ 3 w 54"/>
                <a:gd name="T7" fmla="*/ 2 h 50"/>
                <a:gd name="T8" fmla="*/ 0 w 54"/>
                <a:gd name="T9" fmla="*/ 7 h 50"/>
                <a:gd name="T10" fmla="*/ 5 w 54"/>
                <a:gd name="T11" fmla="*/ 12 h 50"/>
                <a:gd name="T12" fmla="*/ 9 w 54"/>
                <a:gd name="T13" fmla="*/ 11 h 50"/>
                <a:gd name="T14" fmla="*/ 35 w 54"/>
                <a:gd name="T15" fmla="*/ 24 h 50"/>
                <a:gd name="T16" fmla="*/ 36 w 54"/>
                <a:gd name="T17" fmla="*/ 41 h 50"/>
                <a:gd name="T18" fmla="*/ 35 w 54"/>
                <a:gd name="T19" fmla="*/ 46 h 50"/>
                <a:gd name="T20" fmla="*/ 40 w 54"/>
                <a:gd name="T21" fmla="*/ 50 h 50"/>
                <a:gd name="T22" fmla="*/ 45 w 54"/>
                <a:gd name="T23" fmla="*/ 46 h 50"/>
                <a:gd name="T24" fmla="*/ 45 w 54"/>
                <a:gd name="T25" fmla="*/ 46 h 50"/>
                <a:gd name="T26" fmla="*/ 22 w 54"/>
                <a:gd name="T27" fmla="*/ 2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4" h="50">
                  <a:moveTo>
                    <a:pt x="22" y="2"/>
                  </a:moveTo>
                  <a:cubicBezTo>
                    <a:pt x="14" y="0"/>
                    <a:pt x="6" y="1"/>
                    <a:pt x="4" y="2"/>
                  </a:cubicBezTo>
                  <a:cubicBezTo>
                    <a:pt x="4" y="2"/>
                    <a:pt x="4" y="2"/>
                    <a:pt x="3" y="2"/>
                  </a:cubicBezTo>
                  <a:cubicBezTo>
                    <a:pt x="3" y="2"/>
                    <a:pt x="3" y="2"/>
                    <a:pt x="3" y="2"/>
                  </a:cubicBezTo>
                  <a:cubicBezTo>
                    <a:pt x="1" y="3"/>
                    <a:pt x="0" y="5"/>
                    <a:pt x="0" y="7"/>
                  </a:cubicBezTo>
                  <a:cubicBezTo>
                    <a:pt x="0" y="10"/>
                    <a:pt x="2" y="12"/>
                    <a:pt x="5" y="12"/>
                  </a:cubicBezTo>
                  <a:cubicBezTo>
                    <a:pt x="5" y="12"/>
                    <a:pt x="7" y="12"/>
                    <a:pt x="9" y="11"/>
                  </a:cubicBezTo>
                  <a:cubicBezTo>
                    <a:pt x="11" y="10"/>
                    <a:pt x="27" y="11"/>
                    <a:pt x="35" y="24"/>
                  </a:cubicBezTo>
                  <a:cubicBezTo>
                    <a:pt x="39" y="33"/>
                    <a:pt x="37" y="40"/>
                    <a:pt x="36" y="41"/>
                  </a:cubicBezTo>
                  <a:cubicBezTo>
                    <a:pt x="36" y="41"/>
                    <a:pt x="35" y="43"/>
                    <a:pt x="35" y="46"/>
                  </a:cubicBezTo>
                  <a:cubicBezTo>
                    <a:pt x="35" y="49"/>
                    <a:pt x="38" y="50"/>
                    <a:pt x="40" y="50"/>
                  </a:cubicBezTo>
                  <a:cubicBezTo>
                    <a:pt x="43" y="50"/>
                    <a:pt x="45" y="50"/>
                    <a:pt x="45" y="46"/>
                  </a:cubicBezTo>
                  <a:cubicBezTo>
                    <a:pt x="45" y="46"/>
                    <a:pt x="45" y="46"/>
                    <a:pt x="45" y="46"/>
                  </a:cubicBezTo>
                  <a:cubicBezTo>
                    <a:pt x="54" y="18"/>
                    <a:pt x="35" y="5"/>
                    <a:pt x="2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sp>
        <p:nvSpPr>
          <p:cNvPr id="59" name="文本框 53"/>
          <p:cNvSpPr txBox="1"/>
          <p:nvPr/>
        </p:nvSpPr>
        <p:spPr>
          <a:xfrm>
            <a:off x="2180203" y="2949439"/>
            <a:ext cx="1212286" cy="276999"/>
          </a:xfrm>
          <a:prstGeom prst="rect">
            <a:avLst/>
          </a:prstGeom>
          <a:noFill/>
          <a:scene3d>
            <a:camera prst="perspectiveLeft" fov="2700000">
              <a:rot lat="0" lon="1200000" rev="0"/>
            </a:camera>
            <a:lightRig rig="threePt" dir="t"/>
          </a:scene3d>
        </p:spPr>
        <p:txBody>
          <a:bodyPr wrap="square" rtlCol="0">
            <a:spAutoFit/>
            <a:scene3d>
              <a:camera prst="perspectiveLeft" fov="2700000"/>
              <a:lightRig rig="threePt" dir="t"/>
            </a:scene3d>
          </a:bodyPr>
          <a:lstStyle/>
          <a:p>
            <a:r>
              <a:rPr lang="zh-CN" altLang="en-US" sz="1200" dirty="0">
                <a:solidFill>
                  <a:srgbClr val="FFB850"/>
                </a:solidFill>
                <a:latin typeface="时尚中黑简体" panose="01010104010101010101" pitchFamily="2" charset="-122"/>
                <a:ea typeface="时尚中黑简体" panose="01010104010101010101" pitchFamily="2" charset="-122"/>
              </a:rPr>
              <a:t>在此添加标题</a:t>
            </a:r>
          </a:p>
        </p:txBody>
      </p:sp>
      <p:sp>
        <p:nvSpPr>
          <p:cNvPr id="60" name="文本框 55"/>
          <p:cNvSpPr txBox="1"/>
          <p:nvPr/>
        </p:nvSpPr>
        <p:spPr>
          <a:xfrm>
            <a:off x="3372966" y="2949439"/>
            <a:ext cx="1212286" cy="276999"/>
          </a:xfrm>
          <a:prstGeom prst="rect">
            <a:avLst/>
          </a:prstGeom>
          <a:noFill/>
          <a:scene3d>
            <a:camera prst="perspectiveLeft"/>
            <a:lightRig rig="threePt" dir="t"/>
          </a:scene3d>
        </p:spPr>
        <p:txBody>
          <a:bodyPr wrap="square" rtlCol="0">
            <a:spAutoFit/>
            <a:scene3d>
              <a:camera prst="perspectiveLeft" fov="2700000"/>
              <a:lightRig rig="threePt" dir="t"/>
            </a:scene3d>
          </a:bodyPr>
          <a:lstStyle/>
          <a:p>
            <a:r>
              <a:rPr lang="zh-CN" altLang="en-US" sz="1200" dirty="0">
                <a:solidFill>
                  <a:srgbClr val="01ACBE"/>
                </a:solidFill>
                <a:latin typeface="时尚中黑简体" panose="01010104010101010101" pitchFamily="2" charset="-122"/>
                <a:ea typeface="时尚中黑简体" panose="01010104010101010101" pitchFamily="2" charset="-122"/>
              </a:rPr>
              <a:t>在此添加标题</a:t>
            </a:r>
          </a:p>
        </p:txBody>
      </p:sp>
      <p:sp>
        <p:nvSpPr>
          <p:cNvPr id="61" name="文本框 57"/>
          <p:cNvSpPr txBox="1"/>
          <p:nvPr/>
        </p:nvSpPr>
        <p:spPr>
          <a:xfrm>
            <a:off x="4606872" y="2949439"/>
            <a:ext cx="1212286" cy="276999"/>
          </a:xfrm>
          <a:prstGeom prst="rect">
            <a:avLst/>
          </a:prstGeom>
          <a:noFill/>
          <a:scene3d>
            <a:camera prst="perspectiveLeft"/>
            <a:lightRig rig="threePt" dir="t"/>
          </a:scene3d>
        </p:spPr>
        <p:txBody>
          <a:bodyPr wrap="square" rtlCol="0">
            <a:spAutoFit/>
            <a:scene3d>
              <a:camera prst="perspectiveLeft" fov="2700000"/>
              <a:lightRig rig="threePt" dir="t"/>
            </a:scene3d>
          </a:bodyPr>
          <a:lstStyle/>
          <a:p>
            <a:r>
              <a:rPr lang="zh-CN" altLang="en-US" sz="1200" dirty="0">
                <a:solidFill>
                  <a:srgbClr val="E87071"/>
                </a:solidFill>
                <a:latin typeface="时尚中黑简体" panose="01010104010101010101" pitchFamily="2" charset="-122"/>
                <a:ea typeface="时尚中黑简体" panose="01010104010101010101" pitchFamily="2" charset="-122"/>
              </a:rPr>
              <a:t>在此添加标题</a:t>
            </a:r>
          </a:p>
        </p:txBody>
      </p:sp>
      <p:sp>
        <p:nvSpPr>
          <p:cNvPr id="62" name="文本框 59"/>
          <p:cNvSpPr txBox="1"/>
          <p:nvPr/>
        </p:nvSpPr>
        <p:spPr>
          <a:xfrm>
            <a:off x="5818014" y="2949439"/>
            <a:ext cx="1212286" cy="276999"/>
          </a:xfrm>
          <a:prstGeom prst="rect">
            <a:avLst/>
          </a:prstGeom>
          <a:noFill/>
          <a:scene3d>
            <a:camera prst="perspectiveLeft"/>
            <a:lightRig rig="threePt" dir="t"/>
          </a:scene3d>
        </p:spPr>
        <p:txBody>
          <a:bodyPr wrap="square" rtlCol="0">
            <a:spAutoFit/>
            <a:scene3d>
              <a:camera prst="perspectiveLeft" fov="2700000"/>
              <a:lightRig rig="threePt" dir="t"/>
            </a:scene3d>
          </a:bodyPr>
          <a:lstStyle/>
          <a:p>
            <a:r>
              <a:rPr lang="zh-CN" altLang="en-US" sz="1200" dirty="0">
                <a:solidFill>
                  <a:srgbClr val="00AF92"/>
                </a:solidFill>
                <a:latin typeface="时尚中黑简体" panose="01010104010101010101" pitchFamily="2" charset="-122"/>
                <a:ea typeface="时尚中黑简体" panose="01010104010101010101" pitchFamily="2" charset="-122"/>
              </a:rPr>
              <a:t>在此添加标题</a:t>
            </a:r>
          </a:p>
        </p:txBody>
      </p:sp>
      <p:sp>
        <p:nvSpPr>
          <p:cNvPr id="63" name="文本框 66"/>
          <p:cNvSpPr txBox="1"/>
          <p:nvPr/>
        </p:nvSpPr>
        <p:spPr>
          <a:xfrm>
            <a:off x="6991512" y="2949439"/>
            <a:ext cx="1212286" cy="276999"/>
          </a:xfrm>
          <a:prstGeom prst="rect">
            <a:avLst/>
          </a:prstGeom>
          <a:noFill/>
          <a:scene3d>
            <a:camera prst="perspectiveLeft"/>
            <a:lightRig rig="threePt" dir="t"/>
          </a:scene3d>
        </p:spPr>
        <p:txBody>
          <a:bodyPr wrap="square" rtlCol="0">
            <a:spAutoFit/>
            <a:scene3d>
              <a:camera prst="perspectiveLeft" fov="2700000"/>
              <a:lightRig rig="threePt" dir="t"/>
            </a:scene3d>
          </a:bodyPr>
          <a:lstStyle/>
          <a:p>
            <a:r>
              <a:rPr lang="zh-CN" altLang="en-US" sz="1200" dirty="0">
                <a:solidFill>
                  <a:srgbClr val="663A77"/>
                </a:solidFill>
                <a:latin typeface="时尚中黑简体" panose="01010104010101010101" pitchFamily="2" charset="-122"/>
                <a:ea typeface="时尚中黑简体" panose="01010104010101010101" pitchFamily="2" charset="-122"/>
              </a:rPr>
              <a:t>在此添加标题</a:t>
            </a:r>
          </a:p>
        </p:txBody>
      </p:sp>
      <p:sp>
        <p:nvSpPr>
          <p:cNvPr id="64" name="文本框 113"/>
          <p:cNvSpPr txBox="1"/>
          <p:nvPr/>
        </p:nvSpPr>
        <p:spPr>
          <a:xfrm>
            <a:off x="2233969" y="3181645"/>
            <a:ext cx="876065" cy="784830"/>
          </a:xfrm>
          <a:prstGeom prst="rect">
            <a:avLst/>
          </a:prstGeom>
          <a:noFill/>
        </p:spPr>
        <p:txBody>
          <a:bodyPr wrap="square" rtlCol="0">
            <a:spAutoFit/>
          </a:bodyPr>
          <a:lstStyle/>
          <a:p>
            <a:pPr algn="just">
              <a:lnSpc>
                <a:spcPct val="15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a:t>
            </a:r>
          </a:p>
        </p:txBody>
      </p:sp>
      <p:sp>
        <p:nvSpPr>
          <p:cNvPr id="65" name="文本框 113"/>
          <p:cNvSpPr txBox="1"/>
          <p:nvPr/>
        </p:nvSpPr>
        <p:spPr>
          <a:xfrm>
            <a:off x="3437726" y="3185031"/>
            <a:ext cx="876065" cy="784830"/>
          </a:xfrm>
          <a:prstGeom prst="rect">
            <a:avLst/>
          </a:prstGeom>
          <a:noFill/>
        </p:spPr>
        <p:txBody>
          <a:bodyPr wrap="square" rtlCol="0">
            <a:spAutoFit/>
          </a:bodyPr>
          <a:lstStyle/>
          <a:p>
            <a:pPr algn="just">
              <a:lnSpc>
                <a:spcPct val="15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a:t>
            </a:r>
          </a:p>
        </p:txBody>
      </p:sp>
      <p:sp>
        <p:nvSpPr>
          <p:cNvPr id="66" name="文本框 113"/>
          <p:cNvSpPr txBox="1"/>
          <p:nvPr/>
        </p:nvSpPr>
        <p:spPr>
          <a:xfrm>
            <a:off x="4678606" y="3185031"/>
            <a:ext cx="876065" cy="784830"/>
          </a:xfrm>
          <a:prstGeom prst="rect">
            <a:avLst/>
          </a:prstGeom>
          <a:noFill/>
        </p:spPr>
        <p:txBody>
          <a:bodyPr wrap="square" rtlCol="0">
            <a:spAutoFit/>
          </a:bodyPr>
          <a:lstStyle/>
          <a:p>
            <a:pPr algn="just">
              <a:lnSpc>
                <a:spcPct val="15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a:t>
            </a:r>
          </a:p>
        </p:txBody>
      </p:sp>
      <p:sp>
        <p:nvSpPr>
          <p:cNvPr id="67" name="文本框 113"/>
          <p:cNvSpPr txBox="1"/>
          <p:nvPr/>
        </p:nvSpPr>
        <p:spPr>
          <a:xfrm>
            <a:off x="5952232" y="3197939"/>
            <a:ext cx="876065" cy="784830"/>
          </a:xfrm>
          <a:prstGeom prst="rect">
            <a:avLst/>
          </a:prstGeom>
          <a:noFill/>
        </p:spPr>
        <p:txBody>
          <a:bodyPr wrap="square" rtlCol="0">
            <a:spAutoFit/>
          </a:bodyPr>
          <a:lstStyle/>
          <a:p>
            <a:pPr algn="just">
              <a:lnSpc>
                <a:spcPct val="15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a:t>
            </a:r>
          </a:p>
        </p:txBody>
      </p:sp>
      <p:sp>
        <p:nvSpPr>
          <p:cNvPr id="68" name="文本框 113"/>
          <p:cNvSpPr txBox="1"/>
          <p:nvPr/>
        </p:nvSpPr>
        <p:spPr>
          <a:xfrm>
            <a:off x="7067220" y="3185031"/>
            <a:ext cx="876065" cy="784830"/>
          </a:xfrm>
          <a:prstGeom prst="rect">
            <a:avLst/>
          </a:prstGeom>
          <a:noFill/>
        </p:spPr>
        <p:txBody>
          <a:bodyPr wrap="square" rtlCol="0">
            <a:spAutoFit/>
          </a:bodyPr>
          <a:lstStyle/>
          <a:p>
            <a:pPr algn="just">
              <a:lnSpc>
                <a:spcPct val="15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a:t>
            </a:r>
          </a:p>
        </p:txBody>
      </p:sp>
    </p:spTree>
    <p:extLst>
      <p:ext uri="{BB962C8B-B14F-4D97-AF65-F5344CB8AC3E}">
        <p14:creationId xmlns:p14="http://schemas.microsoft.com/office/powerpoint/2010/main" val="1549810681"/>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0-#ppt_w/2"/>
                                              </p:val>
                                            </p:tav>
                                            <p:tav tm="100000">
                                              <p:val>
                                                <p:strVal val="#ppt_x"/>
                                              </p:val>
                                            </p:tav>
                                          </p:tavLst>
                                        </p:anim>
                                        <p:anim calcmode="lin" valueType="num">
                                          <p:cBhvr additive="base">
                                            <p:cTn id="8" dur="500" fill="hold"/>
                                            <p:tgtEl>
                                              <p:spTgt spid="10"/>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14"/>
                                            </p:tgtEl>
                                            <p:attrNameLst>
                                              <p:attrName>style.visibility</p:attrName>
                                            </p:attrNameLst>
                                          </p:cBhvr>
                                          <p:to>
                                            <p:strVal val="visible"/>
                                          </p:to>
                                        </p:set>
                                        <p:anim calcmode="lin" valueType="num">
                                          <p:cBhvr additive="base">
                                            <p:cTn id="12" dur="500" fill="hold"/>
                                            <p:tgtEl>
                                              <p:spTgt spid="14"/>
                                            </p:tgtEl>
                                            <p:attrNameLst>
                                              <p:attrName>ppt_x</p:attrName>
                                            </p:attrNameLst>
                                          </p:cBhvr>
                                          <p:tavLst>
                                            <p:tav tm="0">
                                              <p:val>
                                                <p:strVal val="0-#ppt_w/2"/>
                                              </p:val>
                                            </p:tav>
                                            <p:tav tm="100000">
                                              <p:val>
                                                <p:strVal val="#ppt_x"/>
                                              </p:val>
                                            </p:tav>
                                          </p:tavLst>
                                        </p:anim>
                                        <p:anim calcmode="lin" valueType="num">
                                          <p:cBhvr additive="base">
                                            <p:cTn id="13" dur="500" fill="hold"/>
                                            <p:tgtEl>
                                              <p:spTgt spid="14"/>
                                            </p:tgtEl>
                                            <p:attrNameLst>
                                              <p:attrName>ppt_y</p:attrName>
                                            </p:attrNameLst>
                                          </p:cBhvr>
                                          <p:tavLst>
                                            <p:tav tm="0">
                                              <p:val>
                                                <p:strVal val="#ppt_y"/>
                                              </p:val>
                                            </p:tav>
                                            <p:tav tm="100000">
                                              <p:val>
                                                <p:strVal val="#ppt_y"/>
                                              </p:val>
                                            </p:tav>
                                          </p:tavLst>
                                        </p:anim>
                                      </p:childTnLst>
                                    </p:cTn>
                                  </p:par>
                                  <p:par>
                                    <p:cTn id="14" presetID="22" presetClass="entr" presetSubtype="8" fill="hold" nodeType="withEffect">
                                      <p:stCondLst>
                                        <p:cond delay="250"/>
                                      </p:stCondLst>
                                      <p:childTnLst>
                                        <p:set>
                                          <p:cBhvr>
                                            <p:cTn id="15" dur="1" fill="hold">
                                              <p:stCondLst>
                                                <p:cond delay="0"/>
                                              </p:stCondLst>
                                            </p:cTn>
                                            <p:tgtEl>
                                              <p:spTgt spid="15"/>
                                            </p:tgtEl>
                                            <p:attrNameLst>
                                              <p:attrName>style.visibility</p:attrName>
                                            </p:attrNameLst>
                                          </p:cBhvr>
                                          <p:to>
                                            <p:strVal val="visible"/>
                                          </p:to>
                                        </p:set>
                                        <p:animEffect transition="in" filter="wipe(left)">
                                          <p:cBhvr>
                                            <p:cTn id="16" dur="500"/>
                                            <p:tgtEl>
                                              <p:spTgt spid="15"/>
                                            </p:tgtEl>
                                          </p:cBhvr>
                                        </p:animEffect>
                                      </p:childTnLst>
                                    </p:cTn>
                                  </p:par>
                                </p:childTnLst>
                              </p:cTn>
                            </p:par>
                            <p:par>
                              <p:cTn id="17" fill="hold">
                                <p:stCondLst>
                                  <p:cond delay="1250"/>
                                </p:stCondLst>
                                <p:childTnLst>
                                  <p:par>
                                    <p:cTn id="18" presetID="53" presetClass="entr" presetSubtype="16" fill="hold" grpId="0" nodeType="afterEffect">
                                      <p:stCondLst>
                                        <p:cond delay="0"/>
                                      </p:stCondLst>
                                      <p:childTnLst>
                                        <p:set>
                                          <p:cBhvr>
                                            <p:cTn id="19" dur="1" fill="hold">
                                              <p:stCondLst>
                                                <p:cond delay="0"/>
                                              </p:stCondLst>
                                            </p:cTn>
                                            <p:tgtEl>
                                              <p:spTgt spid="17"/>
                                            </p:tgtEl>
                                            <p:attrNameLst>
                                              <p:attrName>style.visibility</p:attrName>
                                            </p:attrNameLst>
                                          </p:cBhvr>
                                          <p:to>
                                            <p:strVal val="visible"/>
                                          </p:to>
                                        </p:set>
                                        <p:anim calcmode="lin" valueType="num">
                                          <p:cBhvr>
                                            <p:cTn id="20" dur="500" fill="hold"/>
                                            <p:tgtEl>
                                              <p:spTgt spid="17"/>
                                            </p:tgtEl>
                                            <p:attrNameLst>
                                              <p:attrName>ppt_w</p:attrName>
                                            </p:attrNameLst>
                                          </p:cBhvr>
                                          <p:tavLst>
                                            <p:tav tm="0">
                                              <p:val>
                                                <p:fltVal val="0"/>
                                              </p:val>
                                            </p:tav>
                                            <p:tav tm="100000">
                                              <p:val>
                                                <p:strVal val="#ppt_w"/>
                                              </p:val>
                                            </p:tav>
                                          </p:tavLst>
                                        </p:anim>
                                        <p:anim calcmode="lin" valueType="num">
                                          <p:cBhvr>
                                            <p:cTn id="21" dur="500" fill="hold"/>
                                            <p:tgtEl>
                                              <p:spTgt spid="17"/>
                                            </p:tgtEl>
                                            <p:attrNameLst>
                                              <p:attrName>ppt_h</p:attrName>
                                            </p:attrNameLst>
                                          </p:cBhvr>
                                          <p:tavLst>
                                            <p:tav tm="0">
                                              <p:val>
                                                <p:fltVal val="0"/>
                                              </p:val>
                                            </p:tav>
                                            <p:tav tm="100000">
                                              <p:val>
                                                <p:strVal val="#ppt_h"/>
                                              </p:val>
                                            </p:tav>
                                          </p:tavLst>
                                        </p:anim>
                                        <p:animEffect transition="in" filter="fade">
                                          <p:cBhvr>
                                            <p:cTn id="22" dur="500"/>
                                            <p:tgtEl>
                                              <p:spTgt spid="17"/>
                                            </p:tgtEl>
                                          </p:cBhvr>
                                        </p:animEffect>
                                      </p:childTnLst>
                                    </p:cTn>
                                  </p:par>
                                </p:childTnLst>
                              </p:cTn>
                            </p:par>
                            <p:par>
                              <p:cTn id="23" fill="hold">
                                <p:stCondLst>
                                  <p:cond delay="1750"/>
                                </p:stCondLst>
                                <p:childTnLst>
                                  <p:par>
                                    <p:cTn id="24" presetID="22" presetClass="entr" presetSubtype="8" fill="hold" nodeType="afterEffect">
                                      <p:stCondLst>
                                        <p:cond delay="0"/>
                                      </p:stCondLst>
                                      <p:childTnLst>
                                        <p:set>
                                          <p:cBhvr>
                                            <p:cTn id="25" dur="1" fill="hold">
                                              <p:stCondLst>
                                                <p:cond delay="0"/>
                                              </p:stCondLst>
                                            </p:cTn>
                                            <p:tgtEl>
                                              <p:spTgt spid="30"/>
                                            </p:tgtEl>
                                            <p:attrNameLst>
                                              <p:attrName>style.visibility</p:attrName>
                                            </p:attrNameLst>
                                          </p:cBhvr>
                                          <p:to>
                                            <p:strVal val="visible"/>
                                          </p:to>
                                        </p:set>
                                        <p:animEffect transition="in" filter="wipe(left)">
                                          <p:cBhvr>
                                            <p:cTn id="26" dur="500"/>
                                            <p:tgtEl>
                                              <p:spTgt spid="30"/>
                                            </p:tgtEl>
                                          </p:cBhvr>
                                        </p:animEffect>
                                      </p:childTnLst>
                                    </p:cTn>
                                  </p:par>
                                </p:childTnLst>
                              </p:cTn>
                            </p:par>
                            <p:par>
                              <p:cTn id="27" fill="hold">
                                <p:stCondLst>
                                  <p:cond delay="2250"/>
                                </p:stCondLst>
                                <p:childTnLst>
                                  <p:par>
                                    <p:cTn id="28" presetID="2" presetClass="entr" presetSubtype="8" accel="40000" fill="hold" nodeType="afterEffect" p14:presetBounceEnd="40000">
                                      <p:stCondLst>
                                        <p:cond delay="0"/>
                                      </p:stCondLst>
                                      <p:childTnLst>
                                        <p:set>
                                          <p:cBhvr>
                                            <p:cTn id="29" dur="1" fill="hold">
                                              <p:stCondLst>
                                                <p:cond delay="0"/>
                                              </p:stCondLst>
                                            </p:cTn>
                                            <p:tgtEl>
                                              <p:spTgt spid="8"/>
                                            </p:tgtEl>
                                            <p:attrNameLst>
                                              <p:attrName>style.visibility</p:attrName>
                                            </p:attrNameLst>
                                          </p:cBhvr>
                                          <p:to>
                                            <p:strVal val="visible"/>
                                          </p:to>
                                        </p:set>
                                        <p:anim calcmode="lin" valueType="num" p14:bounceEnd="40000">
                                          <p:cBhvr additive="base">
                                            <p:cTn id="30" dur="1500" fill="hold"/>
                                            <p:tgtEl>
                                              <p:spTgt spid="8"/>
                                            </p:tgtEl>
                                            <p:attrNameLst>
                                              <p:attrName>ppt_x</p:attrName>
                                            </p:attrNameLst>
                                          </p:cBhvr>
                                          <p:tavLst>
                                            <p:tav tm="0">
                                              <p:val>
                                                <p:strVal val="0-#ppt_w/2"/>
                                              </p:val>
                                            </p:tav>
                                            <p:tav tm="100000">
                                              <p:val>
                                                <p:strVal val="#ppt_x"/>
                                              </p:val>
                                            </p:tav>
                                          </p:tavLst>
                                        </p:anim>
                                        <p:anim calcmode="lin" valueType="num" p14:bounceEnd="40000">
                                          <p:cBhvr additive="base">
                                            <p:cTn id="31" dur="1500" fill="hold"/>
                                            <p:tgtEl>
                                              <p:spTgt spid="8"/>
                                            </p:tgtEl>
                                            <p:attrNameLst>
                                              <p:attrName>ppt_y</p:attrName>
                                            </p:attrNameLst>
                                          </p:cBhvr>
                                          <p:tavLst>
                                            <p:tav tm="0">
                                              <p:val>
                                                <p:strVal val="#ppt_y"/>
                                              </p:val>
                                            </p:tav>
                                            <p:tav tm="100000">
                                              <p:val>
                                                <p:strVal val="#ppt_y"/>
                                              </p:val>
                                            </p:tav>
                                          </p:tavLst>
                                        </p:anim>
                                      </p:childTnLst>
                                    </p:cTn>
                                  </p:par>
                                  <p:par>
                                    <p:cTn id="32" presetID="2" presetClass="entr" presetSubtype="8" accel="40000" fill="hold" nodeType="withEffect" p14:presetBounceEnd="40000">
                                      <p:stCondLst>
                                        <p:cond delay="250"/>
                                      </p:stCondLst>
                                      <p:childTnLst>
                                        <p:set>
                                          <p:cBhvr>
                                            <p:cTn id="33" dur="1" fill="hold">
                                              <p:stCondLst>
                                                <p:cond delay="0"/>
                                              </p:stCondLst>
                                            </p:cTn>
                                            <p:tgtEl>
                                              <p:spTgt spid="18"/>
                                            </p:tgtEl>
                                            <p:attrNameLst>
                                              <p:attrName>style.visibility</p:attrName>
                                            </p:attrNameLst>
                                          </p:cBhvr>
                                          <p:to>
                                            <p:strVal val="visible"/>
                                          </p:to>
                                        </p:set>
                                        <p:anim calcmode="lin" valueType="num" p14:bounceEnd="40000">
                                          <p:cBhvr additive="base">
                                            <p:cTn id="34" dur="1500" fill="hold"/>
                                            <p:tgtEl>
                                              <p:spTgt spid="18"/>
                                            </p:tgtEl>
                                            <p:attrNameLst>
                                              <p:attrName>ppt_x</p:attrName>
                                            </p:attrNameLst>
                                          </p:cBhvr>
                                          <p:tavLst>
                                            <p:tav tm="0">
                                              <p:val>
                                                <p:strVal val="0-#ppt_w/2"/>
                                              </p:val>
                                            </p:tav>
                                            <p:tav tm="100000">
                                              <p:val>
                                                <p:strVal val="#ppt_x"/>
                                              </p:val>
                                            </p:tav>
                                          </p:tavLst>
                                        </p:anim>
                                        <p:anim calcmode="lin" valueType="num" p14:bounceEnd="40000">
                                          <p:cBhvr additive="base">
                                            <p:cTn id="35" dur="1500" fill="hold"/>
                                            <p:tgtEl>
                                              <p:spTgt spid="18"/>
                                            </p:tgtEl>
                                            <p:attrNameLst>
                                              <p:attrName>ppt_y</p:attrName>
                                            </p:attrNameLst>
                                          </p:cBhvr>
                                          <p:tavLst>
                                            <p:tav tm="0">
                                              <p:val>
                                                <p:strVal val="#ppt_y"/>
                                              </p:val>
                                            </p:tav>
                                            <p:tav tm="100000">
                                              <p:val>
                                                <p:strVal val="#ppt_y"/>
                                              </p:val>
                                            </p:tav>
                                          </p:tavLst>
                                        </p:anim>
                                      </p:childTnLst>
                                    </p:cTn>
                                  </p:par>
                                  <p:par>
                                    <p:cTn id="36" presetID="2" presetClass="entr" presetSubtype="8" accel="40000" fill="hold" nodeType="withEffect" p14:presetBounceEnd="40000">
                                      <p:stCondLst>
                                        <p:cond delay="500"/>
                                      </p:stCondLst>
                                      <p:childTnLst>
                                        <p:set>
                                          <p:cBhvr>
                                            <p:cTn id="37" dur="1" fill="hold">
                                              <p:stCondLst>
                                                <p:cond delay="0"/>
                                              </p:stCondLst>
                                            </p:cTn>
                                            <p:tgtEl>
                                              <p:spTgt spid="21"/>
                                            </p:tgtEl>
                                            <p:attrNameLst>
                                              <p:attrName>style.visibility</p:attrName>
                                            </p:attrNameLst>
                                          </p:cBhvr>
                                          <p:to>
                                            <p:strVal val="visible"/>
                                          </p:to>
                                        </p:set>
                                        <p:anim calcmode="lin" valueType="num" p14:bounceEnd="40000">
                                          <p:cBhvr additive="base">
                                            <p:cTn id="38" dur="1500" fill="hold"/>
                                            <p:tgtEl>
                                              <p:spTgt spid="21"/>
                                            </p:tgtEl>
                                            <p:attrNameLst>
                                              <p:attrName>ppt_x</p:attrName>
                                            </p:attrNameLst>
                                          </p:cBhvr>
                                          <p:tavLst>
                                            <p:tav tm="0">
                                              <p:val>
                                                <p:strVal val="0-#ppt_w/2"/>
                                              </p:val>
                                            </p:tav>
                                            <p:tav tm="100000">
                                              <p:val>
                                                <p:strVal val="#ppt_x"/>
                                              </p:val>
                                            </p:tav>
                                          </p:tavLst>
                                        </p:anim>
                                        <p:anim calcmode="lin" valueType="num" p14:bounceEnd="40000">
                                          <p:cBhvr additive="base">
                                            <p:cTn id="39" dur="1500" fill="hold"/>
                                            <p:tgtEl>
                                              <p:spTgt spid="21"/>
                                            </p:tgtEl>
                                            <p:attrNameLst>
                                              <p:attrName>ppt_y</p:attrName>
                                            </p:attrNameLst>
                                          </p:cBhvr>
                                          <p:tavLst>
                                            <p:tav tm="0">
                                              <p:val>
                                                <p:strVal val="#ppt_y"/>
                                              </p:val>
                                            </p:tav>
                                            <p:tav tm="100000">
                                              <p:val>
                                                <p:strVal val="#ppt_y"/>
                                              </p:val>
                                            </p:tav>
                                          </p:tavLst>
                                        </p:anim>
                                      </p:childTnLst>
                                    </p:cTn>
                                  </p:par>
                                  <p:par>
                                    <p:cTn id="40" presetID="2" presetClass="entr" presetSubtype="8" accel="40000" fill="hold" nodeType="withEffect" p14:presetBounceEnd="40000">
                                      <p:stCondLst>
                                        <p:cond delay="750"/>
                                      </p:stCondLst>
                                      <p:childTnLst>
                                        <p:set>
                                          <p:cBhvr>
                                            <p:cTn id="41" dur="1" fill="hold">
                                              <p:stCondLst>
                                                <p:cond delay="0"/>
                                              </p:stCondLst>
                                            </p:cTn>
                                            <p:tgtEl>
                                              <p:spTgt spid="24"/>
                                            </p:tgtEl>
                                            <p:attrNameLst>
                                              <p:attrName>style.visibility</p:attrName>
                                            </p:attrNameLst>
                                          </p:cBhvr>
                                          <p:to>
                                            <p:strVal val="visible"/>
                                          </p:to>
                                        </p:set>
                                        <p:anim calcmode="lin" valueType="num" p14:bounceEnd="40000">
                                          <p:cBhvr additive="base">
                                            <p:cTn id="42" dur="1500" fill="hold"/>
                                            <p:tgtEl>
                                              <p:spTgt spid="24"/>
                                            </p:tgtEl>
                                            <p:attrNameLst>
                                              <p:attrName>ppt_x</p:attrName>
                                            </p:attrNameLst>
                                          </p:cBhvr>
                                          <p:tavLst>
                                            <p:tav tm="0">
                                              <p:val>
                                                <p:strVal val="0-#ppt_w/2"/>
                                              </p:val>
                                            </p:tav>
                                            <p:tav tm="100000">
                                              <p:val>
                                                <p:strVal val="#ppt_x"/>
                                              </p:val>
                                            </p:tav>
                                          </p:tavLst>
                                        </p:anim>
                                        <p:anim calcmode="lin" valueType="num" p14:bounceEnd="40000">
                                          <p:cBhvr additive="base">
                                            <p:cTn id="43" dur="1500" fill="hold"/>
                                            <p:tgtEl>
                                              <p:spTgt spid="24"/>
                                            </p:tgtEl>
                                            <p:attrNameLst>
                                              <p:attrName>ppt_y</p:attrName>
                                            </p:attrNameLst>
                                          </p:cBhvr>
                                          <p:tavLst>
                                            <p:tav tm="0">
                                              <p:val>
                                                <p:strVal val="#ppt_y"/>
                                              </p:val>
                                            </p:tav>
                                            <p:tav tm="100000">
                                              <p:val>
                                                <p:strVal val="#ppt_y"/>
                                              </p:val>
                                            </p:tav>
                                          </p:tavLst>
                                        </p:anim>
                                      </p:childTnLst>
                                    </p:cTn>
                                  </p:par>
                                  <p:par>
                                    <p:cTn id="44" presetID="2" presetClass="entr" presetSubtype="8" accel="40000" fill="hold" nodeType="withEffect" p14:presetBounceEnd="40000">
                                      <p:stCondLst>
                                        <p:cond delay="1000"/>
                                      </p:stCondLst>
                                      <p:childTnLst>
                                        <p:set>
                                          <p:cBhvr>
                                            <p:cTn id="45" dur="1" fill="hold">
                                              <p:stCondLst>
                                                <p:cond delay="0"/>
                                              </p:stCondLst>
                                            </p:cTn>
                                            <p:tgtEl>
                                              <p:spTgt spid="27"/>
                                            </p:tgtEl>
                                            <p:attrNameLst>
                                              <p:attrName>style.visibility</p:attrName>
                                            </p:attrNameLst>
                                          </p:cBhvr>
                                          <p:to>
                                            <p:strVal val="visible"/>
                                          </p:to>
                                        </p:set>
                                        <p:anim calcmode="lin" valueType="num" p14:bounceEnd="40000">
                                          <p:cBhvr additive="base">
                                            <p:cTn id="46" dur="1500" fill="hold"/>
                                            <p:tgtEl>
                                              <p:spTgt spid="27"/>
                                            </p:tgtEl>
                                            <p:attrNameLst>
                                              <p:attrName>ppt_x</p:attrName>
                                            </p:attrNameLst>
                                          </p:cBhvr>
                                          <p:tavLst>
                                            <p:tav tm="0">
                                              <p:val>
                                                <p:strVal val="0-#ppt_w/2"/>
                                              </p:val>
                                            </p:tav>
                                            <p:tav tm="100000">
                                              <p:val>
                                                <p:strVal val="#ppt_x"/>
                                              </p:val>
                                            </p:tav>
                                          </p:tavLst>
                                        </p:anim>
                                        <p:anim calcmode="lin" valueType="num" p14:bounceEnd="40000">
                                          <p:cBhvr additive="base">
                                            <p:cTn id="47" dur="1500" fill="hold"/>
                                            <p:tgtEl>
                                              <p:spTgt spid="27"/>
                                            </p:tgtEl>
                                            <p:attrNameLst>
                                              <p:attrName>ppt_y</p:attrName>
                                            </p:attrNameLst>
                                          </p:cBhvr>
                                          <p:tavLst>
                                            <p:tav tm="0">
                                              <p:val>
                                                <p:strVal val="#ppt_y"/>
                                              </p:val>
                                            </p:tav>
                                            <p:tav tm="100000">
                                              <p:val>
                                                <p:strVal val="#ppt_y"/>
                                              </p:val>
                                            </p:tav>
                                          </p:tavLst>
                                        </p:anim>
                                      </p:childTnLst>
                                    </p:cTn>
                                  </p:par>
                                </p:childTnLst>
                              </p:cTn>
                            </p:par>
                            <p:par>
                              <p:cTn id="48" fill="hold">
                                <p:stCondLst>
                                  <p:cond delay="4750"/>
                                </p:stCondLst>
                                <p:childTnLst>
                                  <p:par>
                                    <p:cTn id="49" presetID="22" presetClass="entr" presetSubtype="8" fill="hold" grpId="0" nodeType="afterEffect">
                                      <p:stCondLst>
                                        <p:cond delay="0"/>
                                      </p:stCondLst>
                                      <p:childTnLst>
                                        <p:set>
                                          <p:cBhvr>
                                            <p:cTn id="50" dur="1" fill="hold">
                                              <p:stCondLst>
                                                <p:cond delay="0"/>
                                              </p:stCondLst>
                                            </p:cTn>
                                            <p:tgtEl>
                                              <p:spTgt spid="33"/>
                                            </p:tgtEl>
                                            <p:attrNameLst>
                                              <p:attrName>style.visibility</p:attrName>
                                            </p:attrNameLst>
                                          </p:cBhvr>
                                          <p:to>
                                            <p:strVal val="visible"/>
                                          </p:to>
                                        </p:set>
                                        <p:animEffect transition="in" filter="wipe(left)">
                                          <p:cBhvr>
                                            <p:cTn id="51" dur="500"/>
                                            <p:tgtEl>
                                              <p:spTgt spid="33"/>
                                            </p:tgtEl>
                                          </p:cBhvr>
                                        </p:animEffect>
                                      </p:childTnLst>
                                    </p:cTn>
                                  </p:par>
                                  <p:par>
                                    <p:cTn id="52" presetID="22" presetClass="entr" presetSubtype="8" fill="hold" grpId="0" nodeType="withEffect">
                                      <p:stCondLst>
                                        <p:cond delay="0"/>
                                      </p:stCondLst>
                                      <p:childTnLst>
                                        <p:set>
                                          <p:cBhvr>
                                            <p:cTn id="53" dur="1" fill="hold">
                                              <p:stCondLst>
                                                <p:cond delay="0"/>
                                              </p:stCondLst>
                                            </p:cTn>
                                            <p:tgtEl>
                                              <p:spTgt spid="34"/>
                                            </p:tgtEl>
                                            <p:attrNameLst>
                                              <p:attrName>style.visibility</p:attrName>
                                            </p:attrNameLst>
                                          </p:cBhvr>
                                          <p:to>
                                            <p:strVal val="visible"/>
                                          </p:to>
                                        </p:set>
                                        <p:animEffect transition="in" filter="wipe(left)">
                                          <p:cBhvr>
                                            <p:cTn id="54" dur="500"/>
                                            <p:tgtEl>
                                              <p:spTgt spid="34"/>
                                            </p:tgtEl>
                                          </p:cBhvr>
                                        </p:animEffect>
                                      </p:childTnLst>
                                    </p:cTn>
                                  </p:par>
                                  <p:par>
                                    <p:cTn id="55" presetID="22" presetClass="entr" presetSubtype="8" fill="hold" grpId="0" nodeType="withEffect">
                                      <p:stCondLst>
                                        <p:cond delay="0"/>
                                      </p:stCondLst>
                                      <p:childTnLst>
                                        <p:set>
                                          <p:cBhvr>
                                            <p:cTn id="56" dur="1" fill="hold">
                                              <p:stCondLst>
                                                <p:cond delay="0"/>
                                              </p:stCondLst>
                                            </p:cTn>
                                            <p:tgtEl>
                                              <p:spTgt spid="35"/>
                                            </p:tgtEl>
                                            <p:attrNameLst>
                                              <p:attrName>style.visibility</p:attrName>
                                            </p:attrNameLst>
                                          </p:cBhvr>
                                          <p:to>
                                            <p:strVal val="visible"/>
                                          </p:to>
                                        </p:set>
                                        <p:animEffect transition="in" filter="wipe(left)">
                                          <p:cBhvr>
                                            <p:cTn id="57" dur="500"/>
                                            <p:tgtEl>
                                              <p:spTgt spid="35"/>
                                            </p:tgtEl>
                                          </p:cBhvr>
                                        </p:animEffect>
                                      </p:childTnLst>
                                    </p:cTn>
                                  </p:par>
                                  <p:par>
                                    <p:cTn id="58" presetID="22" presetClass="entr" presetSubtype="8" fill="hold" grpId="0" nodeType="withEffect">
                                      <p:stCondLst>
                                        <p:cond delay="0"/>
                                      </p:stCondLst>
                                      <p:childTnLst>
                                        <p:set>
                                          <p:cBhvr>
                                            <p:cTn id="59" dur="1" fill="hold">
                                              <p:stCondLst>
                                                <p:cond delay="0"/>
                                              </p:stCondLst>
                                            </p:cTn>
                                            <p:tgtEl>
                                              <p:spTgt spid="36"/>
                                            </p:tgtEl>
                                            <p:attrNameLst>
                                              <p:attrName>style.visibility</p:attrName>
                                            </p:attrNameLst>
                                          </p:cBhvr>
                                          <p:to>
                                            <p:strVal val="visible"/>
                                          </p:to>
                                        </p:set>
                                        <p:animEffect transition="in" filter="wipe(left)">
                                          <p:cBhvr>
                                            <p:cTn id="60" dur="500"/>
                                            <p:tgtEl>
                                              <p:spTgt spid="36"/>
                                            </p:tgtEl>
                                          </p:cBhvr>
                                        </p:animEffect>
                                      </p:childTnLst>
                                    </p:cTn>
                                  </p:par>
                                  <p:par>
                                    <p:cTn id="61" presetID="22" presetClass="entr" presetSubtype="8" fill="hold" grpId="0" nodeType="withEffect">
                                      <p:stCondLst>
                                        <p:cond delay="0"/>
                                      </p:stCondLst>
                                      <p:childTnLst>
                                        <p:set>
                                          <p:cBhvr>
                                            <p:cTn id="62" dur="1" fill="hold">
                                              <p:stCondLst>
                                                <p:cond delay="0"/>
                                              </p:stCondLst>
                                            </p:cTn>
                                            <p:tgtEl>
                                              <p:spTgt spid="37"/>
                                            </p:tgtEl>
                                            <p:attrNameLst>
                                              <p:attrName>style.visibility</p:attrName>
                                            </p:attrNameLst>
                                          </p:cBhvr>
                                          <p:to>
                                            <p:strVal val="visible"/>
                                          </p:to>
                                        </p:set>
                                        <p:animEffect transition="in" filter="wipe(left)">
                                          <p:cBhvr>
                                            <p:cTn id="63" dur="500"/>
                                            <p:tgtEl>
                                              <p:spTgt spid="37"/>
                                            </p:tgtEl>
                                          </p:cBhvr>
                                        </p:animEffect>
                                      </p:childTnLst>
                                    </p:cTn>
                                  </p:par>
                                  <p:par>
                                    <p:cTn id="64" presetID="22" presetClass="entr" presetSubtype="8" fill="hold" grpId="0" nodeType="withEffect">
                                      <p:stCondLst>
                                        <p:cond delay="0"/>
                                      </p:stCondLst>
                                      <p:childTnLst>
                                        <p:set>
                                          <p:cBhvr>
                                            <p:cTn id="65" dur="1" fill="hold">
                                              <p:stCondLst>
                                                <p:cond delay="0"/>
                                              </p:stCondLst>
                                            </p:cTn>
                                            <p:tgtEl>
                                              <p:spTgt spid="38"/>
                                            </p:tgtEl>
                                            <p:attrNameLst>
                                              <p:attrName>style.visibility</p:attrName>
                                            </p:attrNameLst>
                                          </p:cBhvr>
                                          <p:to>
                                            <p:strVal val="visible"/>
                                          </p:to>
                                        </p:set>
                                        <p:animEffect transition="in" filter="wipe(left)">
                                          <p:cBhvr>
                                            <p:cTn id="66" dur="500"/>
                                            <p:tgtEl>
                                              <p:spTgt spid="38"/>
                                            </p:tgtEl>
                                          </p:cBhvr>
                                        </p:animEffect>
                                      </p:childTnLst>
                                    </p:cTn>
                                  </p:par>
                                  <p:par>
                                    <p:cTn id="67" presetID="22" presetClass="entr" presetSubtype="8" fill="hold" grpId="0" nodeType="withEffect">
                                      <p:stCondLst>
                                        <p:cond delay="0"/>
                                      </p:stCondLst>
                                      <p:childTnLst>
                                        <p:set>
                                          <p:cBhvr>
                                            <p:cTn id="68" dur="1" fill="hold">
                                              <p:stCondLst>
                                                <p:cond delay="0"/>
                                              </p:stCondLst>
                                            </p:cTn>
                                            <p:tgtEl>
                                              <p:spTgt spid="39"/>
                                            </p:tgtEl>
                                            <p:attrNameLst>
                                              <p:attrName>style.visibility</p:attrName>
                                            </p:attrNameLst>
                                          </p:cBhvr>
                                          <p:to>
                                            <p:strVal val="visible"/>
                                          </p:to>
                                        </p:set>
                                        <p:animEffect transition="in" filter="wipe(left)">
                                          <p:cBhvr>
                                            <p:cTn id="69" dur="500"/>
                                            <p:tgtEl>
                                              <p:spTgt spid="39"/>
                                            </p:tgtEl>
                                          </p:cBhvr>
                                        </p:animEffect>
                                      </p:childTnLst>
                                    </p:cTn>
                                  </p:par>
                                  <p:par>
                                    <p:cTn id="70" presetID="22" presetClass="entr" presetSubtype="8" fill="hold" grpId="0" nodeType="withEffect">
                                      <p:stCondLst>
                                        <p:cond delay="0"/>
                                      </p:stCondLst>
                                      <p:childTnLst>
                                        <p:set>
                                          <p:cBhvr>
                                            <p:cTn id="71" dur="1" fill="hold">
                                              <p:stCondLst>
                                                <p:cond delay="0"/>
                                              </p:stCondLst>
                                            </p:cTn>
                                            <p:tgtEl>
                                              <p:spTgt spid="40"/>
                                            </p:tgtEl>
                                            <p:attrNameLst>
                                              <p:attrName>style.visibility</p:attrName>
                                            </p:attrNameLst>
                                          </p:cBhvr>
                                          <p:to>
                                            <p:strVal val="visible"/>
                                          </p:to>
                                        </p:set>
                                        <p:animEffect transition="in" filter="wipe(left)">
                                          <p:cBhvr>
                                            <p:cTn id="72" dur="500"/>
                                            <p:tgtEl>
                                              <p:spTgt spid="40"/>
                                            </p:tgtEl>
                                          </p:cBhvr>
                                        </p:animEffect>
                                      </p:childTnLst>
                                    </p:cTn>
                                  </p:par>
                                  <p:par>
                                    <p:cTn id="73" presetID="22" presetClass="entr" presetSubtype="8" fill="hold" grpId="0" nodeType="withEffect">
                                      <p:stCondLst>
                                        <p:cond delay="0"/>
                                      </p:stCondLst>
                                      <p:childTnLst>
                                        <p:set>
                                          <p:cBhvr>
                                            <p:cTn id="74" dur="1" fill="hold">
                                              <p:stCondLst>
                                                <p:cond delay="0"/>
                                              </p:stCondLst>
                                            </p:cTn>
                                            <p:tgtEl>
                                              <p:spTgt spid="41"/>
                                            </p:tgtEl>
                                            <p:attrNameLst>
                                              <p:attrName>style.visibility</p:attrName>
                                            </p:attrNameLst>
                                          </p:cBhvr>
                                          <p:to>
                                            <p:strVal val="visible"/>
                                          </p:to>
                                        </p:set>
                                        <p:animEffect transition="in" filter="wipe(left)">
                                          <p:cBhvr>
                                            <p:cTn id="75" dur="500"/>
                                            <p:tgtEl>
                                              <p:spTgt spid="41"/>
                                            </p:tgtEl>
                                          </p:cBhvr>
                                        </p:animEffect>
                                      </p:childTnLst>
                                    </p:cTn>
                                  </p:par>
                                  <p:par>
                                    <p:cTn id="76" presetID="22" presetClass="entr" presetSubtype="8" fill="hold" grpId="0" nodeType="withEffect">
                                      <p:stCondLst>
                                        <p:cond delay="0"/>
                                      </p:stCondLst>
                                      <p:childTnLst>
                                        <p:set>
                                          <p:cBhvr>
                                            <p:cTn id="77" dur="1" fill="hold">
                                              <p:stCondLst>
                                                <p:cond delay="0"/>
                                              </p:stCondLst>
                                            </p:cTn>
                                            <p:tgtEl>
                                              <p:spTgt spid="42"/>
                                            </p:tgtEl>
                                            <p:attrNameLst>
                                              <p:attrName>style.visibility</p:attrName>
                                            </p:attrNameLst>
                                          </p:cBhvr>
                                          <p:to>
                                            <p:strVal val="visible"/>
                                          </p:to>
                                        </p:set>
                                        <p:animEffect transition="in" filter="wipe(left)">
                                          <p:cBhvr>
                                            <p:cTn id="78" dur="500"/>
                                            <p:tgtEl>
                                              <p:spTgt spid="42"/>
                                            </p:tgtEl>
                                          </p:cBhvr>
                                        </p:animEffect>
                                      </p:childTnLst>
                                    </p:cTn>
                                  </p:par>
                                </p:childTnLst>
                              </p:cTn>
                            </p:par>
                            <p:par>
                              <p:cTn id="79" fill="hold">
                                <p:stCondLst>
                                  <p:cond delay="5250"/>
                                </p:stCondLst>
                                <p:childTnLst>
                                  <p:par>
                                    <p:cTn id="80" presetID="10" presetClass="entr" presetSubtype="0" fill="hold" nodeType="afterEffect">
                                      <p:stCondLst>
                                        <p:cond delay="0"/>
                                      </p:stCondLst>
                                      <p:childTnLst>
                                        <p:set>
                                          <p:cBhvr>
                                            <p:cTn id="81" dur="1" fill="hold">
                                              <p:stCondLst>
                                                <p:cond delay="0"/>
                                              </p:stCondLst>
                                            </p:cTn>
                                            <p:tgtEl>
                                              <p:spTgt spid="43"/>
                                            </p:tgtEl>
                                            <p:attrNameLst>
                                              <p:attrName>style.visibility</p:attrName>
                                            </p:attrNameLst>
                                          </p:cBhvr>
                                          <p:to>
                                            <p:strVal val="visible"/>
                                          </p:to>
                                        </p:set>
                                        <p:animEffect transition="in" filter="fade">
                                          <p:cBhvr>
                                            <p:cTn id="82" dur="500"/>
                                            <p:tgtEl>
                                              <p:spTgt spid="43"/>
                                            </p:tgtEl>
                                          </p:cBhvr>
                                        </p:animEffect>
                                      </p:childTnLst>
                                    </p:cTn>
                                  </p:par>
                                  <p:par>
                                    <p:cTn id="83" presetID="10" presetClass="entr" presetSubtype="0" fill="hold" nodeType="withEffect">
                                      <p:stCondLst>
                                        <p:cond delay="0"/>
                                      </p:stCondLst>
                                      <p:childTnLst>
                                        <p:set>
                                          <p:cBhvr>
                                            <p:cTn id="84" dur="1" fill="hold">
                                              <p:stCondLst>
                                                <p:cond delay="0"/>
                                              </p:stCondLst>
                                            </p:cTn>
                                            <p:tgtEl>
                                              <p:spTgt spid="46"/>
                                            </p:tgtEl>
                                            <p:attrNameLst>
                                              <p:attrName>style.visibility</p:attrName>
                                            </p:attrNameLst>
                                          </p:cBhvr>
                                          <p:to>
                                            <p:strVal val="visible"/>
                                          </p:to>
                                        </p:set>
                                        <p:animEffect transition="in" filter="fade">
                                          <p:cBhvr>
                                            <p:cTn id="85" dur="500"/>
                                            <p:tgtEl>
                                              <p:spTgt spid="46"/>
                                            </p:tgtEl>
                                          </p:cBhvr>
                                        </p:animEffect>
                                      </p:childTnLst>
                                    </p:cTn>
                                  </p:par>
                                  <p:par>
                                    <p:cTn id="86" presetID="10" presetClass="entr" presetSubtype="0" fill="hold" grpId="0" nodeType="withEffect">
                                      <p:stCondLst>
                                        <p:cond delay="0"/>
                                      </p:stCondLst>
                                      <p:childTnLst>
                                        <p:set>
                                          <p:cBhvr>
                                            <p:cTn id="87" dur="1" fill="hold">
                                              <p:stCondLst>
                                                <p:cond delay="0"/>
                                              </p:stCondLst>
                                            </p:cTn>
                                            <p:tgtEl>
                                              <p:spTgt spid="50"/>
                                            </p:tgtEl>
                                            <p:attrNameLst>
                                              <p:attrName>style.visibility</p:attrName>
                                            </p:attrNameLst>
                                          </p:cBhvr>
                                          <p:to>
                                            <p:strVal val="visible"/>
                                          </p:to>
                                        </p:set>
                                        <p:animEffect transition="in" filter="fade">
                                          <p:cBhvr>
                                            <p:cTn id="88" dur="500"/>
                                            <p:tgtEl>
                                              <p:spTgt spid="50"/>
                                            </p:tgtEl>
                                          </p:cBhvr>
                                        </p:animEffect>
                                      </p:childTnLst>
                                    </p:cTn>
                                  </p:par>
                                  <p:par>
                                    <p:cTn id="89" presetID="10" presetClass="entr" presetSubtype="0" fill="hold" nodeType="withEffect">
                                      <p:stCondLst>
                                        <p:cond delay="0"/>
                                      </p:stCondLst>
                                      <p:childTnLst>
                                        <p:set>
                                          <p:cBhvr>
                                            <p:cTn id="90" dur="1" fill="hold">
                                              <p:stCondLst>
                                                <p:cond delay="0"/>
                                              </p:stCondLst>
                                            </p:cTn>
                                            <p:tgtEl>
                                              <p:spTgt spid="51"/>
                                            </p:tgtEl>
                                            <p:attrNameLst>
                                              <p:attrName>style.visibility</p:attrName>
                                            </p:attrNameLst>
                                          </p:cBhvr>
                                          <p:to>
                                            <p:strVal val="visible"/>
                                          </p:to>
                                        </p:set>
                                        <p:animEffect transition="in" filter="fade">
                                          <p:cBhvr>
                                            <p:cTn id="91" dur="500"/>
                                            <p:tgtEl>
                                              <p:spTgt spid="51"/>
                                            </p:tgtEl>
                                          </p:cBhvr>
                                        </p:animEffect>
                                      </p:childTnLst>
                                    </p:cTn>
                                  </p:par>
                                  <p:par>
                                    <p:cTn id="92" presetID="10" presetClass="entr" presetSubtype="0" fill="hold" nodeType="withEffect">
                                      <p:stCondLst>
                                        <p:cond delay="0"/>
                                      </p:stCondLst>
                                      <p:childTnLst>
                                        <p:set>
                                          <p:cBhvr>
                                            <p:cTn id="93" dur="1" fill="hold">
                                              <p:stCondLst>
                                                <p:cond delay="0"/>
                                              </p:stCondLst>
                                            </p:cTn>
                                            <p:tgtEl>
                                              <p:spTgt spid="54"/>
                                            </p:tgtEl>
                                            <p:attrNameLst>
                                              <p:attrName>style.visibility</p:attrName>
                                            </p:attrNameLst>
                                          </p:cBhvr>
                                          <p:to>
                                            <p:strVal val="visible"/>
                                          </p:to>
                                        </p:set>
                                        <p:animEffect transition="in" filter="fade">
                                          <p:cBhvr>
                                            <p:cTn id="94" dur="500"/>
                                            <p:tgtEl>
                                              <p:spTgt spid="54"/>
                                            </p:tgtEl>
                                          </p:cBhvr>
                                        </p:animEffect>
                                      </p:childTnLst>
                                    </p:cTn>
                                  </p:par>
                                </p:childTnLst>
                              </p:cTn>
                            </p:par>
                            <p:par>
                              <p:cTn id="95" fill="hold">
                                <p:stCondLst>
                                  <p:cond delay="5750"/>
                                </p:stCondLst>
                                <p:childTnLst>
                                  <p:par>
                                    <p:cTn id="96" presetID="22" presetClass="entr" presetSubtype="8" fill="hold" grpId="0" nodeType="afterEffect">
                                      <p:stCondLst>
                                        <p:cond delay="0"/>
                                      </p:stCondLst>
                                      <p:childTnLst>
                                        <p:set>
                                          <p:cBhvr>
                                            <p:cTn id="97" dur="1" fill="hold">
                                              <p:stCondLst>
                                                <p:cond delay="0"/>
                                              </p:stCondLst>
                                            </p:cTn>
                                            <p:tgtEl>
                                              <p:spTgt spid="59"/>
                                            </p:tgtEl>
                                            <p:attrNameLst>
                                              <p:attrName>style.visibility</p:attrName>
                                            </p:attrNameLst>
                                          </p:cBhvr>
                                          <p:to>
                                            <p:strVal val="visible"/>
                                          </p:to>
                                        </p:set>
                                        <p:animEffect transition="in" filter="wipe(left)">
                                          <p:cBhvr>
                                            <p:cTn id="98" dur="500"/>
                                            <p:tgtEl>
                                              <p:spTgt spid="59"/>
                                            </p:tgtEl>
                                          </p:cBhvr>
                                        </p:animEffect>
                                      </p:childTnLst>
                                    </p:cTn>
                                  </p:par>
                                  <p:par>
                                    <p:cTn id="99" presetID="22" presetClass="entr" presetSubtype="8" fill="hold" grpId="0" nodeType="withEffect">
                                      <p:stCondLst>
                                        <p:cond delay="0"/>
                                      </p:stCondLst>
                                      <p:childTnLst>
                                        <p:set>
                                          <p:cBhvr>
                                            <p:cTn id="100" dur="1" fill="hold">
                                              <p:stCondLst>
                                                <p:cond delay="0"/>
                                              </p:stCondLst>
                                            </p:cTn>
                                            <p:tgtEl>
                                              <p:spTgt spid="64"/>
                                            </p:tgtEl>
                                            <p:attrNameLst>
                                              <p:attrName>style.visibility</p:attrName>
                                            </p:attrNameLst>
                                          </p:cBhvr>
                                          <p:to>
                                            <p:strVal val="visible"/>
                                          </p:to>
                                        </p:set>
                                        <p:animEffect transition="in" filter="wipe(left)">
                                          <p:cBhvr>
                                            <p:cTn id="101" dur="500"/>
                                            <p:tgtEl>
                                              <p:spTgt spid="64"/>
                                            </p:tgtEl>
                                          </p:cBhvr>
                                        </p:animEffect>
                                      </p:childTnLst>
                                    </p:cTn>
                                  </p:par>
                                  <p:par>
                                    <p:cTn id="102" presetID="22" presetClass="entr" presetSubtype="8" fill="hold" grpId="0" nodeType="withEffect">
                                      <p:stCondLst>
                                        <p:cond delay="0"/>
                                      </p:stCondLst>
                                      <p:childTnLst>
                                        <p:set>
                                          <p:cBhvr>
                                            <p:cTn id="103" dur="1" fill="hold">
                                              <p:stCondLst>
                                                <p:cond delay="0"/>
                                              </p:stCondLst>
                                            </p:cTn>
                                            <p:tgtEl>
                                              <p:spTgt spid="60"/>
                                            </p:tgtEl>
                                            <p:attrNameLst>
                                              <p:attrName>style.visibility</p:attrName>
                                            </p:attrNameLst>
                                          </p:cBhvr>
                                          <p:to>
                                            <p:strVal val="visible"/>
                                          </p:to>
                                        </p:set>
                                        <p:animEffect transition="in" filter="wipe(left)">
                                          <p:cBhvr>
                                            <p:cTn id="104" dur="500"/>
                                            <p:tgtEl>
                                              <p:spTgt spid="60"/>
                                            </p:tgtEl>
                                          </p:cBhvr>
                                        </p:animEffect>
                                      </p:childTnLst>
                                    </p:cTn>
                                  </p:par>
                                  <p:par>
                                    <p:cTn id="105" presetID="22" presetClass="entr" presetSubtype="8" fill="hold" grpId="0" nodeType="withEffect">
                                      <p:stCondLst>
                                        <p:cond delay="0"/>
                                      </p:stCondLst>
                                      <p:childTnLst>
                                        <p:set>
                                          <p:cBhvr>
                                            <p:cTn id="106" dur="1" fill="hold">
                                              <p:stCondLst>
                                                <p:cond delay="0"/>
                                              </p:stCondLst>
                                            </p:cTn>
                                            <p:tgtEl>
                                              <p:spTgt spid="65"/>
                                            </p:tgtEl>
                                            <p:attrNameLst>
                                              <p:attrName>style.visibility</p:attrName>
                                            </p:attrNameLst>
                                          </p:cBhvr>
                                          <p:to>
                                            <p:strVal val="visible"/>
                                          </p:to>
                                        </p:set>
                                        <p:animEffect transition="in" filter="wipe(left)">
                                          <p:cBhvr>
                                            <p:cTn id="107" dur="500"/>
                                            <p:tgtEl>
                                              <p:spTgt spid="65"/>
                                            </p:tgtEl>
                                          </p:cBhvr>
                                        </p:animEffect>
                                      </p:childTnLst>
                                    </p:cTn>
                                  </p:par>
                                  <p:par>
                                    <p:cTn id="108" presetID="22" presetClass="entr" presetSubtype="8" fill="hold" grpId="0" nodeType="withEffect">
                                      <p:stCondLst>
                                        <p:cond delay="0"/>
                                      </p:stCondLst>
                                      <p:childTnLst>
                                        <p:set>
                                          <p:cBhvr>
                                            <p:cTn id="109" dur="1" fill="hold">
                                              <p:stCondLst>
                                                <p:cond delay="0"/>
                                              </p:stCondLst>
                                            </p:cTn>
                                            <p:tgtEl>
                                              <p:spTgt spid="61"/>
                                            </p:tgtEl>
                                            <p:attrNameLst>
                                              <p:attrName>style.visibility</p:attrName>
                                            </p:attrNameLst>
                                          </p:cBhvr>
                                          <p:to>
                                            <p:strVal val="visible"/>
                                          </p:to>
                                        </p:set>
                                        <p:animEffect transition="in" filter="wipe(left)">
                                          <p:cBhvr>
                                            <p:cTn id="110" dur="500"/>
                                            <p:tgtEl>
                                              <p:spTgt spid="61"/>
                                            </p:tgtEl>
                                          </p:cBhvr>
                                        </p:animEffect>
                                      </p:childTnLst>
                                    </p:cTn>
                                  </p:par>
                                  <p:par>
                                    <p:cTn id="111" presetID="22" presetClass="entr" presetSubtype="8" fill="hold" grpId="0" nodeType="withEffect">
                                      <p:stCondLst>
                                        <p:cond delay="0"/>
                                      </p:stCondLst>
                                      <p:childTnLst>
                                        <p:set>
                                          <p:cBhvr>
                                            <p:cTn id="112" dur="1" fill="hold">
                                              <p:stCondLst>
                                                <p:cond delay="0"/>
                                              </p:stCondLst>
                                            </p:cTn>
                                            <p:tgtEl>
                                              <p:spTgt spid="66"/>
                                            </p:tgtEl>
                                            <p:attrNameLst>
                                              <p:attrName>style.visibility</p:attrName>
                                            </p:attrNameLst>
                                          </p:cBhvr>
                                          <p:to>
                                            <p:strVal val="visible"/>
                                          </p:to>
                                        </p:set>
                                        <p:animEffect transition="in" filter="wipe(left)">
                                          <p:cBhvr>
                                            <p:cTn id="113" dur="500"/>
                                            <p:tgtEl>
                                              <p:spTgt spid="66"/>
                                            </p:tgtEl>
                                          </p:cBhvr>
                                        </p:animEffect>
                                      </p:childTnLst>
                                    </p:cTn>
                                  </p:par>
                                  <p:par>
                                    <p:cTn id="114" presetID="22" presetClass="entr" presetSubtype="8" fill="hold" grpId="0" nodeType="withEffect">
                                      <p:stCondLst>
                                        <p:cond delay="0"/>
                                      </p:stCondLst>
                                      <p:childTnLst>
                                        <p:set>
                                          <p:cBhvr>
                                            <p:cTn id="115" dur="1" fill="hold">
                                              <p:stCondLst>
                                                <p:cond delay="0"/>
                                              </p:stCondLst>
                                            </p:cTn>
                                            <p:tgtEl>
                                              <p:spTgt spid="62"/>
                                            </p:tgtEl>
                                            <p:attrNameLst>
                                              <p:attrName>style.visibility</p:attrName>
                                            </p:attrNameLst>
                                          </p:cBhvr>
                                          <p:to>
                                            <p:strVal val="visible"/>
                                          </p:to>
                                        </p:set>
                                        <p:animEffect transition="in" filter="wipe(left)">
                                          <p:cBhvr>
                                            <p:cTn id="116" dur="500"/>
                                            <p:tgtEl>
                                              <p:spTgt spid="62"/>
                                            </p:tgtEl>
                                          </p:cBhvr>
                                        </p:animEffect>
                                      </p:childTnLst>
                                    </p:cTn>
                                  </p:par>
                                  <p:par>
                                    <p:cTn id="117" presetID="22" presetClass="entr" presetSubtype="8" fill="hold" grpId="0" nodeType="withEffect">
                                      <p:stCondLst>
                                        <p:cond delay="0"/>
                                      </p:stCondLst>
                                      <p:childTnLst>
                                        <p:set>
                                          <p:cBhvr>
                                            <p:cTn id="118" dur="1" fill="hold">
                                              <p:stCondLst>
                                                <p:cond delay="0"/>
                                              </p:stCondLst>
                                            </p:cTn>
                                            <p:tgtEl>
                                              <p:spTgt spid="67"/>
                                            </p:tgtEl>
                                            <p:attrNameLst>
                                              <p:attrName>style.visibility</p:attrName>
                                            </p:attrNameLst>
                                          </p:cBhvr>
                                          <p:to>
                                            <p:strVal val="visible"/>
                                          </p:to>
                                        </p:set>
                                        <p:animEffect transition="in" filter="wipe(left)">
                                          <p:cBhvr>
                                            <p:cTn id="119" dur="500"/>
                                            <p:tgtEl>
                                              <p:spTgt spid="67"/>
                                            </p:tgtEl>
                                          </p:cBhvr>
                                        </p:animEffect>
                                      </p:childTnLst>
                                    </p:cTn>
                                  </p:par>
                                  <p:par>
                                    <p:cTn id="120" presetID="22" presetClass="entr" presetSubtype="8" fill="hold" grpId="0" nodeType="withEffect">
                                      <p:stCondLst>
                                        <p:cond delay="0"/>
                                      </p:stCondLst>
                                      <p:childTnLst>
                                        <p:set>
                                          <p:cBhvr>
                                            <p:cTn id="121" dur="1" fill="hold">
                                              <p:stCondLst>
                                                <p:cond delay="0"/>
                                              </p:stCondLst>
                                            </p:cTn>
                                            <p:tgtEl>
                                              <p:spTgt spid="63"/>
                                            </p:tgtEl>
                                            <p:attrNameLst>
                                              <p:attrName>style.visibility</p:attrName>
                                            </p:attrNameLst>
                                          </p:cBhvr>
                                          <p:to>
                                            <p:strVal val="visible"/>
                                          </p:to>
                                        </p:set>
                                        <p:animEffect transition="in" filter="wipe(left)">
                                          <p:cBhvr>
                                            <p:cTn id="122" dur="500"/>
                                            <p:tgtEl>
                                              <p:spTgt spid="63"/>
                                            </p:tgtEl>
                                          </p:cBhvr>
                                        </p:animEffect>
                                      </p:childTnLst>
                                    </p:cTn>
                                  </p:par>
                                  <p:par>
                                    <p:cTn id="123" presetID="22" presetClass="entr" presetSubtype="8" fill="hold" grpId="0" nodeType="withEffect">
                                      <p:stCondLst>
                                        <p:cond delay="0"/>
                                      </p:stCondLst>
                                      <p:childTnLst>
                                        <p:set>
                                          <p:cBhvr>
                                            <p:cTn id="124" dur="1" fill="hold">
                                              <p:stCondLst>
                                                <p:cond delay="0"/>
                                              </p:stCondLst>
                                            </p:cTn>
                                            <p:tgtEl>
                                              <p:spTgt spid="68"/>
                                            </p:tgtEl>
                                            <p:attrNameLst>
                                              <p:attrName>style.visibility</p:attrName>
                                            </p:attrNameLst>
                                          </p:cBhvr>
                                          <p:to>
                                            <p:strVal val="visible"/>
                                          </p:to>
                                        </p:set>
                                        <p:animEffect transition="in" filter="wipe(left)">
                                          <p:cBhvr>
                                            <p:cTn id="125" dur="500"/>
                                            <p:tgtEl>
                                              <p:spTgt spid="6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7" grpId="0" animBg="1"/>
          <p:bldP spid="33" grpId="0"/>
          <p:bldP spid="34" grpId="0" animBg="1"/>
          <p:bldP spid="35" grpId="0"/>
          <p:bldP spid="36" grpId="0" animBg="1"/>
          <p:bldP spid="37" grpId="0"/>
          <p:bldP spid="38" grpId="0" animBg="1"/>
          <p:bldP spid="39" grpId="0"/>
          <p:bldP spid="40" grpId="0" animBg="1"/>
          <p:bldP spid="41" grpId="0"/>
          <p:bldP spid="42" grpId="0" animBg="1"/>
          <p:bldP spid="50" grpId="0" animBg="1"/>
          <p:bldP spid="59" grpId="0"/>
          <p:bldP spid="60" grpId="0"/>
          <p:bldP spid="61" grpId="0"/>
          <p:bldP spid="62" grpId="0"/>
          <p:bldP spid="63" grpId="0"/>
          <p:bldP spid="64" grpId="0"/>
          <p:bldP spid="65" grpId="0"/>
          <p:bldP spid="66" grpId="0"/>
          <p:bldP spid="67" grpId="0"/>
          <p:bldP spid="68"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0-#ppt_w/2"/>
                                              </p:val>
                                            </p:tav>
                                            <p:tav tm="100000">
                                              <p:val>
                                                <p:strVal val="#ppt_x"/>
                                              </p:val>
                                            </p:tav>
                                          </p:tavLst>
                                        </p:anim>
                                        <p:anim calcmode="lin" valueType="num">
                                          <p:cBhvr additive="base">
                                            <p:cTn id="8" dur="500" fill="hold"/>
                                            <p:tgtEl>
                                              <p:spTgt spid="10"/>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14"/>
                                            </p:tgtEl>
                                            <p:attrNameLst>
                                              <p:attrName>style.visibility</p:attrName>
                                            </p:attrNameLst>
                                          </p:cBhvr>
                                          <p:to>
                                            <p:strVal val="visible"/>
                                          </p:to>
                                        </p:set>
                                        <p:anim calcmode="lin" valueType="num">
                                          <p:cBhvr additive="base">
                                            <p:cTn id="12" dur="500" fill="hold"/>
                                            <p:tgtEl>
                                              <p:spTgt spid="14"/>
                                            </p:tgtEl>
                                            <p:attrNameLst>
                                              <p:attrName>ppt_x</p:attrName>
                                            </p:attrNameLst>
                                          </p:cBhvr>
                                          <p:tavLst>
                                            <p:tav tm="0">
                                              <p:val>
                                                <p:strVal val="0-#ppt_w/2"/>
                                              </p:val>
                                            </p:tav>
                                            <p:tav tm="100000">
                                              <p:val>
                                                <p:strVal val="#ppt_x"/>
                                              </p:val>
                                            </p:tav>
                                          </p:tavLst>
                                        </p:anim>
                                        <p:anim calcmode="lin" valueType="num">
                                          <p:cBhvr additive="base">
                                            <p:cTn id="13" dur="500" fill="hold"/>
                                            <p:tgtEl>
                                              <p:spTgt spid="14"/>
                                            </p:tgtEl>
                                            <p:attrNameLst>
                                              <p:attrName>ppt_y</p:attrName>
                                            </p:attrNameLst>
                                          </p:cBhvr>
                                          <p:tavLst>
                                            <p:tav tm="0">
                                              <p:val>
                                                <p:strVal val="#ppt_y"/>
                                              </p:val>
                                            </p:tav>
                                            <p:tav tm="100000">
                                              <p:val>
                                                <p:strVal val="#ppt_y"/>
                                              </p:val>
                                            </p:tav>
                                          </p:tavLst>
                                        </p:anim>
                                      </p:childTnLst>
                                    </p:cTn>
                                  </p:par>
                                  <p:par>
                                    <p:cTn id="14" presetID="22" presetClass="entr" presetSubtype="8" fill="hold" nodeType="withEffect">
                                      <p:stCondLst>
                                        <p:cond delay="250"/>
                                      </p:stCondLst>
                                      <p:childTnLst>
                                        <p:set>
                                          <p:cBhvr>
                                            <p:cTn id="15" dur="1" fill="hold">
                                              <p:stCondLst>
                                                <p:cond delay="0"/>
                                              </p:stCondLst>
                                            </p:cTn>
                                            <p:tgtEl>
                                              <p:spTgt spid="15"/>
                                            </p:tgtEl>
                                            <p:attrNameLst>
                                              <p:attrName>style.visibility</p:attrName>
                                            </p:attrNameLst>
                                          </p:cBhvr>
                                          <p:to>
                                            <p:strVal val="visible"/>
                                          </p:to>
                                        </p:set>
                                        <p:animEffect transition="in" filter="wipe(left)">
                                          <p:cBhvr>
                                            <p:cTn id="16" dur="500"/>
                                            <p:tgtEl>
                                              <p:spTgt spid="15"/>
                                            </p:tgtEl>
                                          </p:cBhvr>
                                        </p:animEffect>
                                      </p:childTnLst>
                                    </p:cTn>
                                  </p:par>
                                </p:childTnLst>
                              </p:cTn>
                            </p:par>
                            <p:par>
                              <p:cTn id="17" fill="hold">
                                <p:stCondLst>
                                  <p:cond delay="1250"/>
                                </p:stCondLst>
                                <p:childTnLst>
                                  <p:par>
                                    <p:cTn id="18" presetID="53" presetClass="entr" presetSubtype="16" fill="hold" grpId="0" nodeType="afterEffect">
                                      <p:stCondLst>
                                        <p:cond delay="0"/>
                                      </p:stCondLst>
                                      <p:childTnLst>
                                        <p:set>
                                          <p:cBhvr>
                                            <p:cTn id="19" dur="1" fill="hold">
                                              <p:stCondLst>
                                                <p:cond delay="0"/>
                                              </p:stCondLst>
                                            </p:cTn>
                                            <p:tgtEl>
                                              <p:spTgt spid="17"/>
                                            </p:tgtEl>
                                            <p:attrNameLst>
                                              <p:attrName>style.visibility</p:attrName>
                                            </p:attrNameLst>
                                          </p:cBhvr>
                                          <p:to>
                                            <p:strVal val="visible"/>
                                          </p:to>
                                        </p:set>
                                        <p:anim calcmode="lin" valueType="num">
                                          <p:cBhvr>
                                            <p:cTn id="20" dur="500" fill="hold"/>
                                            <p:tgtEl>
                                              <p:spTgt spid="17"/>
                                            </p:tgtEl>
                                            <p:attrNameLst>
                                              <p:attrName>ppt_w</p:attrName>
                                            </p:attrNameLst>
                                          </p:cBhvr>
                                          <p:tavLst>
                                            <p:tav tm="0">
                                              <p:val>
                                                <p:fltVal val="0"/>
                                              </p:val>
                                            </p:tav>
                                            <p:tav tm="100000">
                                              <p:val>
                                                <p:strVal val="#ppt_w"/>
                                              </p:val>
                                            </p:tav>
                                          </p:tavLst>
                                        </p:anim>
                                        <p:anim calcmode="lin" valueType="num">
                                          <p:cBhvr>
                                            <p:cTn id="21" dur="500" fill="hold"/>
                                            <p:tgtEl>
                                              <p:spTgt spid="17"/>
                                            </p:tgtEl>
                                            <p:attrNameLst>
                                              <p:attrName>ppt_h</p:attrName>
                                            </p:attrNameLst>
                                          </p:cBhvr>
                                          <p:tavLst>
                                            <p:tav tm="0">
                                              <p:val>
                                                <p:fltVal val="0"/>
                                              </p:val>
                                            </p:tav>
                                            <p:tav tm="100000">
                                              <p:val>
                                                <p:strVal val="#ppt_h"/>
                                              </p:val>
                                            </p:tav>
                                          </p:tavLst>
                                        </p:anim>
                                        <p:animEffect transition="in" filter="fade">
                                          <p:cBhvr>
                                            <p:cTn id="22" dur="500"/>
                                            <p:tgtEl>
                                              <p:spTgt spid="17"/>
                                            </p:tgtEl>
                                          </p:cBhvr>
                                        </p:animEffect>
                                      </p:childTnLst>
                                    </p:cTn>
                                  </p:par>
                                </p:childTnLst>
                              </p:cTn>
                            </p:par>
                            <p:par>
                              <p:cTn id="23" fill="hold">
                                <p:stCondLst>
                                  <p:cond delay="1750"/>
                                </p:stCondLst>
                                <p:childTnLst>
                                  <p:par>
                                    <p:cTn id="24" presetID="22" presetClass="entr" presetSubtype="8" fill="hold" nodeType="afterEffect">
                                      <p:stCondLst>
                                        <p:cond delay="0"/>
                                      </p:stCondLst>
                                      <p:childTnLst>
                                        <p:set>
                                          <p:cBhvr>
                                            <p:cTn id="25" dur="1" fill="hold">
                                              <p:stCondLst>
                                                <p:cond delay="0"/>
                                              </p:stCondLst>
                                            </p:cTn>
                                            <p:tgtEl>
                                              <p:spTgt spid="30"/>
                                            </p:tgtEl>
                                            <p:attrNameLst>
                                              <p:attrName>style.visibility</p:attrName>
                                            </p:attrNameLst>
                                          </p:cBhvr>
                                          <p:to>
                                            <p:strVal val="visible"/>
                                          </p:to>
                                        </p:set>
                                        <p:animEffect transition="in" filter="wipe(left)">
                                          <p:cBhvr>
                                            <p:cTn id="26" dur="500"/>
                                            <p:tgtEl>
                                              <p:spTgt spid="30"/>
                                            </p:tgtEl>
                                          </p:cBhvr>
                                        </p:animEffect>
                                      </p:childTnLst>
                                    </p:cTn>
                                  </p:par>
                                </p:childTnLst>
                              </p:cTn>
                            </p:par>
                            <p:par>
                              <p:cTn id="27" fill="hold">
                                <p:stCondLst>
                                  <p:cond delay="2250"/>
                                </p:stCondLst>
                                <p:childTnLst>
                                  <p:par>
                                    <p:cTn id="28" presetID="2" presetClass="entr" presetSubtype="8" accel="40000" fill="hold" nodeType="afterEffect">
                                      <p:stCondLst>
                                        <p:cond delay="0"/>
                                      </p:stCondLst>
                                      <p:childTnLst>
                                        <p:set>
                                          <p:cBhvr>
                                            <p:cTn id="29" dur="1" fill="hold">
                                              <p:stCondLst>
                                                <p:cond delay="0"/>
                                              </p:stCondLst>
                                            </p:cTn>
                                            <p:tgtEl>
                                              <p:spTgt spid="8"/>
                                            </p:tgtEl>
                                            <p:attrNameLst>
                                              <p:attrName>style.visibility</p:attrName>
                                            </p:attrNameLst>
                                          </p:cBhvr>
                                          <p:to>
                                            <p:strVal val="visible"/>
                                          </p:to>
                                        </p:set>
                                        <p:anim calcmode="lin" valueType="num">
                                          <p:cBhvr additive="base">
                                            <p:cTn id="30" dur="1500" fill="hold"/>
                                            <p:tgtEl>
                                              <p:spTgt spid="8"/>
                                            </p:tgtEl>
                                            <p:attrNameLst>
                                              <p:attrName>ppt_x</p:attrName>
                                            </p:attrNameLst>
                                          </p:cBhvr>
                                          <p:tavLst>
                                            <p:tav tm="0">
                                              <p:val>
                                                <p:strVal val="0-#ppt_w/2"/>
                                              </p:val>
                                            </p:tav>
                                            <p:tav tm="100000">
                                              <p:val>
                                                <p:strVal val="#ppt_x"/>
                                              </p:val>
                                            </p:tav>
                                          </p:tavLst>
                                        </p:anim>
                                        <p:anim calcmode="lin" valueType="num">
                                          <p:cBhvr additive="base">
                                            <p:cTn id="31" dur="1500" fill="hold"/>
                                            <p:tgtEl>
                                              <p:spTgt spid="8"/>
                                            </p:tgtEl>
                                            <p:attrNameLst>
                                              <p:attrName>ppt_y</p:attrName>
                                            </p:attrNameLst>
                                          </p:cBhvr>
                                          <p:tavLst>
                                            <p:tav tm="0">
                                              <p:val>
                                                <p:strVal val="#ppt_y"/>
                                              </p:val>
                                            </p:tav>
                                            <p:tav tm="100000">
                                              <p:val>
                                                <p:strVal val="#ppt_y"/>
                                              </p:val>
                                            </p:tav>
                                          </p:tavLst>
                                        </p:anim>
                                      </p:childTnLst>
                                    </p:cTn>
                                  </p:par>
                                  <p:par>
                                    <p:cTn id="32" presetID="2" presetClass="entr" presetSubtype="8" accel="40000" fill="hold" nodeType="withEffect">
                                      <p:stCondLst>
                                        <p:cond delay="250"/>
                                      </p:stCondLst>
                                      <p:childTnLst>
                                        <p:set>
                                          <p:cBhvr>
                                            <p:cTn id="33" dur="1" fill="hold">
                                              <p:stCondLst>
                                                <p:cond delay="0"/>
                                              </p:stCondLst>
                                            </p:cTn>
                                            <p:tgtEl>
                                              <p:spTgt spid="18"/>
                                            </p:tgtEl>
                                            <p:attrNameLst>
                                              <p:attrName>style.visibility</p:attrName>
                                            </p:attrNameLst>
                                          </p:cBhvr>
                                          <p:to>
                                            <p:strVal val="visible"/>
                                          </p:to>
                                        </p:set>
                                        <p:anim calcmode="lin" valueType="num">
                                          <p:cBhvr additive="base">
                                            <p:cTn id="34" dur="1500" fill="hold"/>
                                            <p:tgtEl>
                                              <p:spTgt spid="18"/>
                                            </p:tgtEl>
                                            <p:attrNameLst>
                                              <p:attrName>ppt_x</p:attrName>
                                            </p:attrNameLst>
                                          </p:cBhvr>
                                          <p:tavLst>
                                            <p:tav tm="0">
                                              <p:val>
                                                <p:strVal val="0-#ppt_w/2"/>
                                              </p:val>
                                            </p:tav>
                                            <p:tav tm="100000">
                                              <p:val>
                                                <p:strVal val="#ppt_x"/>
                                              </p:val>
                                            </p:tav>
                                          </p:tavLst>
                                        </p:anim>
                                        <p:anim calcmode="lin" valueType="num">
                                          <p:cBhvr additive="base">
                                            <p:cTn id="35" dur="1500" fill="hold"/>
                                            <p:tgtEl>
                                              <p:spTgt spid="18"/>
                                            </p:tgtEl>
                                            <p:attrNameLst>
                                              <p:attrName>ppt_y</p:attrName>
                                            </p:attrNameLst>
                                          </p:cBhvr>
                                          <p:tavLst>
                                            <p:tav tm="0">
                                              <p:val>
                                                <p:strVal val="#ppt_y"/>
                                              </p:val>
                                            </p:tav>
                                            <p:tav tm="100000">
                                              <p:val>
                                                <p:strVal val="#ppt_y"/>
                                              </p:val>
                                            </p:tav>
                                          </p:tavLst>
                                        </p:anim>
                                      </p:childTnLst>
                                    </p:cTn>
                                  </p:par>
                                  <p:par>
                                    <p:cTn id="36" presetID="2" presetClass="entr" presetSubtype="8" accel="40000" fill="hold" nodeType="withEffect">
                                      <p:stCondLst>
                                        <p:cond delay="500"/>
                                      </p:stCondLst>
                                      <p:childTnLst>
                                        <p:set>
                                          <p:cBhvr>
                                            <p:cTn id="37" dur="1" fill="hold">
                                              <p:stCondLst>
                                                <p:cond delay="0"/>
                                              </p:stCondLst>
                                            </p:cTn>
                                            <p:tgtEl>
                                              <p:spTgt spid="21"/>
                                            </p:tgtEl>
                                            <p:attrNameLst>
                                              <p:attrName>style.visibility</p:attrName>
                                            </p:attrNameLst>
                                          </p:cBhvr>
                                          <p:to>
                                            <p:strVal val="visible"/>
                                          </p:to>
                                        </p:set>
                                        <p:anim calcmode="lin" valueType="num">
                                          <p:cBhvr additive="base">
                                            <p:cTn id="38" dur="1500" fill="hold"/>
                                            <p:tgtEl>
                                              <p:spTgt spid="21"/>
                                            </p:tgtEl>
                                            <p:attrNameLst>
                                              <p:attrName>ppt_x</p:attrName>
                                            </p:attrNameLst>
                                          </p:cBhvr>
                                          <p:tavLst>
                                            <p:tav tm="0">
                                              <p:val>
                                                <p:strVal val="0-#ppt_w/2"/>
                                              </p:val>
                                            </p:tav>
                                            <p:tav tm="100000">
                                              <p:val>
                                                <p:strVal val="#ppt_x"/>
                                              </p:val>
                                            </p:tav>
                                          </p:tavLst>
                                        </p:anim>
                                        <p:anim calcmode="lin" valueType="num">
                                          <p:cBhvr additive="base">
                                            <p:cTn id="39" dur="1500" fill="hold"/>
                                            <p:tgtEl>
                                              <p:spTgt spid="21"/>
                                            </p:tgtEl>
                                            <p:attrNameLst>
                                              <p:attrName>ppt_y</p:attrName>
                                            </p:attrNameLst>
                                          </p:cBhvr>
                                          <p:tavLst>
                                            <p:tav tm="0">
                                              <p:val>
                                                <p:strVal val="#ppt_y"/>
                                              </p:val>
                                            </p:tav>
                                            <p:tav tm="100000">
                                              <p:val>
                                                <p:strVal val="#ppt_y"/>
                                              </p:val>
                                            </p:tav>
                                          </p:tavLst>
                                        </p:anim>
                                      </p:childTnLst>
                                    </p:cTn>
                                  </p:par>
                                  <p:par>
                                    <p:cTn id="40" presetID="2" presetClass="entr" presetSubtype="8" accel="40000" fill="hold" nodeType="withEffect">
                                      <p:stCondLst>
                                        <p:cond delay="750"/>
                                      </p:stCondLst>
                                      <p:childTnLst>
                                        <p:set>
                                          <p:cBhvr>
                                            <p:cTn id="41" dur="1" fill="hold">
                                              <p:stCondLst>
                                                <p:cond delay="0"/>
                                              </p:stCondLst>
                                            </p:cTn>
                                            <p:tgtEl>
                                              <p:spTgt spid="24"/>
                                            </p:tgtEl>
                                            <p:attrNameLst>
                                              <p:attrName>style.visibility</p:attrName>
                                            </p:attrNameLst>
                                          </p:cBhvr>
                                          <p:to>
                                            <p:strVal val="visible"/>
                                          </p:to>
                                        </p:set>
                                        <p:anim calcmode="lin" valueType="num">
                                          <p:cBhvr additive="base">
                                            <p:cTn id="42" dur="1500" fill="hold"/>
                                            <p:tgtEl>
                                              <p:spTgt spid="24"/>
                                            </p:tgtEl>
                                            <p:attrNameLst>
                                              <p:attrName>ppt_x</p:attrName>
                                            </p:attrNameLst>
                                          </p:cBhvr>
                                          <p:tavLst>
                                            <p:tav tm="0">
                                              <p:val>
                                                <p:strVal val="0-#ppt_w/2"/>
                                              </p:val>
                                            </p:tav>
                                            <p:tav tm="100000">
                                              <p:val>
                                                <p:strVal val="#ppt_x"/>
                                              </p:val>
                                            </p:tav>
                                          </p:tavLst>
                                        </p:anim>
                                        <p:anim calcmode="lin" valueType="num">
                                          <p:cBhvr additive="base">
                                            <p:cTn id="43" dur="1500" fill="hold"/>
                                            <p:tgtEl>
                                              <p:spTgt spid="24"/>
                                            </p:tgtEl>
                                            <p:attrNameLst>
                                              <p:attrName>ppt_y</p:attrName>
                                            </p:attrNameLst>
                                          </p:cBhvr>
                                          <p:tavLst>
                                            <p:tav tm="0">
                                              <p:val>
                                                <p:strVal val="#ppt_y"/>
                                              </p:val>
                                            </p:tav>
                                            <p:tav tm="100000">
                                              <p:val>
                                                <p:strVal val="#ppt_y"/>
                                              </p:val>
                                            </p:tav>
                                          </p:tavLst>
                                        </p:anim>
                                      </p:childTnLst>
                                    </p:cTn>
                                  </p:par>
                                  <p:par>
                                    <p:cTn id="44" presetID="2" presetClass="entr" presetSubtype="8" accel="40000" fill="hold" nodeType="withEffect">
                                      <p:stCondLst>
                                        <p:cond delay="1000"/>
                                      </p:stCondLst>
                                      <p:childTnLst>
                                        <p:set>
                                          <p:cBhvr>
                                            <p:cTn id="45" dur="1" fill="hold">
                                              <p:stCondLst>
                                                <p:cond delay="0"/>
                                              </p:stCondLst>
                                            </p:cTn>
                                            <p:tgtEl>
                                              <p:spTgt spid="27"/>
                                            </p:tgtEl>
                                            <p:attrNameLst>
                                              <p:attrName>style.visibility</p:attrName>
                                            </p:attrNameLst>
                                          </p:cBhvr>
                                          <p:to>
                                            <p:strVal val="visible"/>
                                          </p:to>
                                        </p:set>
                                        <p:anim calcmode="lin" valueType="num">
                                          <p:cBhvr additive="base">
                                            <p:cTn id="46" dur="1500" fill="hold"/>
                                            <p:tgtEl>
                                              <p:spTgt spid="27"/>
                                            </p:tgtEl>
                                            <p:attrNameLst>
                                              <p:attrName>ppt_x</p:attrName>
                                            </p:attrNameLst>
                                          </p:cBhvr>
                                          <p:tavLst>
                                            <p:tav tm="0">
                                              <p:val>
                                                <p:strVal val="0-#ppt_w/2"/>
                                              </p:val>
                                            </p:tav>
                                            <p:tav tm="100000">
                                              <p:val>
                                                <p:strVal val="#ppt_x"/>
                                              </p:val>
                                            </p:tav>
                                          </p:tavLst>
                                        </p:anim>
                                        <p:anim calcmode="lin" valueType="num">
                                          <p:cBhvr additive="base">
                                            <p:cTn id="47" dur="1500" fill="hold"/>
                                            <p:tgtEl>
                                              <p:spTgt spid="27"/>
                                            </p:tgtEl>
                                            <p:attrNameLst>
                                              <p:attrName>ppt_y</p:attrName>
                                            </p:attrNameLst>
                                          </p:cBhvr>
                                          <p:tavLst>
                                            <p:tav tm="0">
                                              <p:val>
                                                <p:strVal val="#ppt_y"/>
                                              </p:val>
                                            </p:tav>
                                            <p:tav tm="100000">
                                              <p:val>
                                                <p:strVal val="#ppt_y"/>
                                              </p:val>
                                            </p:tav>
                                          </p:tavLst>
                                        </p:anim>
                                      </p:childTnLst>
                                    </p:cTn>
                                  </p:par>
                                </p:childTnLst>
                              </p:cTn>
                            </p:par>
                            <p:par>
                              <p:cTn id="48" fill="hold">
                                <p:stCondLst>
                                  <p:cond delay="4750"/>
                                </p:stCondLst>
                                <p:childTnLst>
                                  <p:par>
                                    <p:cTn id="49" presetID="22" presetClass="entr" presetSubtype="8" fill="hold" grpId="0" nodeType="afterEffect">
                                      <p:stCondLst>
                                        <p:cond delay="0"/>
                                      </p:stCondLst>
                                      <p:childTnLst>
                                        <p:set>
                                          <p:cBhvr>
                                            <p:cTn id="50" dur="1" fill="hold">
                                              <p:stCondLst>
                                                <p:cond delay="0"/>
                                              </p:stCondLst>
                                            </p:cTn>
                                            <p:tgtEl>
                                              <p:spTgt spid="33"/>
                                            </p:tgtEl>
                                            <p:attrNameLst>
                                              <p:attrName>style.visibility</p:attrName>
                                            </p:attrNameLst>
                                          </p:cBhvr>
                                          <p:to>
                                            <p:strVal val="visible"/>
                                          </p:to>
                                        </p:set>
                                        <p:animEffect transition="in" filter="wipe(left)">
                                          <p:cBhvr>
                                            <p:cTn id="51" dur="500"/>
                                            <p:tgtEl>
                                              <p:spTgt spid="33"/>
                                            </p:tgtEl>
                                          </p:cBhvr>
                                        </p:animEffect>
                                      </p:childTnLst>
                                    </p:cTn>
                                  </p:par>
                                  <p:par>
                                    <p:cTn id="52" presetID="22" presetClass="entr" presetSubtype="8" fill="hold" grpId="0" nodeType="withEffect">
                                      <p:stCondLst>
                                        <p:cond delay="0"/>
                                      </p:stCondLst>
                                      <p:childTnLst>
                                        <p:set>
                                          <p:cBhvr>
                                            <p:cTn id="53" dur="1" fill="hold">
                                              <p:stCondLst>
                                                <p:cond delay="0"/>
                                              </p:stCondLst>
                                            </p:cTn>
                                            <p:tgtEl>
                                              <p:spTgt spid="34"/>
                                            </p:tgtEl>
                                            <p:attrNameLst>
                                              <p:attrName>style.visibility</p:attrName>
                                            </p:attrNameLst>
                                          </p:cBhvr>
                                          <p:to>
                                            <p:strVal val="visible"/>
                                          </p:to>
                                        </p:set>
                                        <p:animEffect transition="in" filter="wipe(left)">
                                          <p:cBhvr>
                                            <p:cTn id="54" dur="500"/>
                                            <p:tgtEl>
                                              <p:spTgt spid="34"/>
                                            </p:tgtEl>
                                          </p:cBhvr>
                                        </p:animEffect>
                                      </p:childTnLst>
                                    </p:cTn>
                                  </p:par>
                                  <p:par>
                                    <p:cTn id="55" presetID="22" presetClass="entr" presetSubtype="8" fill="hold" grpId="0" nodeType="withEffect">
                                      <p:stCondLst>
                                        <p:cond delay="0"/>
                                      </p:stCondLst>
                                      <p:childTnLst>
                                        <p:set>
                                          <p:cBhvr>
                                            <p:cTn id="56" dur="1" fill="hold">
                                              <p:stCondLst>
                                                <p:cond delay="0"/>
                                              </p:stCondLst>
                                            </p:cTn>
                                            <p:tgtEl>
                                              <p:spTgt spid="35"/>
                                            </p:tgtEl>
                                            <p:attrNameLst>
                                              <p:attrName>style.visibility</p:attrName>
                                            </p:attrNameLst>
                                          </p:cBhvr>
                                          <p:to>
                                            <p:strVal val="visible"/>
                                          </p:to>
                                        </p:set>
                                        <p:animEffect transition="in" filter="wipe(left)">
                                          <p:cBhvr>
                                            <p:cTn id="57" dur="500"/>
                                            <p:tgtEl>
                                              <p:spTgt spid="35"/>
                                            </p:tgtEl>
                                          </p:cBhvr>
                                        </p:animEffect>
                                      </p:childTnLst>
                                    </p:cTn>
                                  </p:par>
                                  <p:par>
                                    <p:cTn id="58" presetID="22" presetClass="entr" presetSubtype="8" fill="hold" grpId="0" nodeType="withEffect">
                                      <p:stCondLst>
                                        <p:cond delay="0"/>
                                      </p:stCondLst>
                                      <p:childTnLst>
                                        <p:set>
                                          <p:cBhvr>
                                            <p:cTn id="59" dur="1" fill="hold">
                                              <p:stCondLst>
                                                <p:cond delay="0"/>
                                              </p:stCondLst>
                                            </p:cTn>
                                            <p:tgtEl>
                                              <p:spTgt spid="36"/>
                                            </p:tgtEl>
                                            <p:attrNameLst>
                                              <p:attrName>style.visibility</p:attrName>
                                            </p:attrNameLst>
                                          </p:cBhvr>
                                          <p:to>
                                            <p:strVal val="visible"/>
                                          </p:to>
                                        </p:set>
                                        <p:animEffect transition="in" filter="wipe(left)">
                                          <p:cBhvr>
                                            <p:cTn id="60" dur="500"/>
                                            <p:tgtEl>
                                              <p:spTgt spid="36"/>
                                            </p:tgtEl>
                                          </p:cBhvr>
                                        </p:animEffect>
                                      </p:childTnLst>
                                    </p:cTn>
                                  </p:par>
                                  <p:par>
                                    <p:cTn id="61" presetID="22" presetClass="entr" presetSubtype="8" fill="hold" grpId="0" nodeType="withEffect">
                                      <p:stCondLst>
                                        <p:cond delay="0"/>
                                      </p:stCondLst>
                                      <p:childTnLst>
                                        <p:set>
                                          <p:cBhvr>
                                            <p:cTn id="62" dur="1" fill="hold">
                                              <p:stCondLst>
                                                <p:cond delay="0"/>
                                              </p:stCondLst>
                                            </p:cTn>
                                            <p:tgtEl>
                                              <p:spTgt spid="37"/>
                                            </p:tgtEl>
                                            <p:attrNameLst>
                                              <p:attrName>style.visibility</p:attrName>
                                            </p:attrNameLst>
                                          </p:cBhvr>
                                          <p:to>
                                            <p:strVal val="visible"/>
                                          </p:to>
                                        </p:set>
                                        <p:animEffect transition="in" filter="wipe(left)">
                                          <p:cBhvr>
                                            <p:cTn id="63" dur="500"/>
                                            <p:tgtEl>
                                              <p:spTgt spid="37"/>
                                            </p:tgtEl>
                                          </p:cBhvr>
                                        </p:animEffect>
                                      </p:childTnLst>
                                    </p:cTn>
                                  </p:par>
                                  <p:par>
                                    <p:cTn id="64" presetID="22" presetClass="entr" presetSubtype="8" fill="hold" grpId="0" nodeType="withEffect">
                                      <p:stCondLst>
                                        <p:cond delay="0"/>
                                      </p:stCondLst>
                                      <p:childTnLst>
                                        <p:set>
                                          <p:cBhvr>
                                            <p:cTn id="65" dur="1" fill="hold">
                                              <p:stCondLst>
                                                <p:cond delay="0"/>
                                              </p:stCondLst>
                                            </p:cTn>
                                            <p:tgtEl>
                                              <p:spTgt spid="38"/>
                                            </p:tgtEl>
                                            <p:attrNameLst>
                                              <p:attrName>style.visibility</p:attrName>
                                            </p:attrNameLst>
                                          </p:cBhvr>
                                          <p:to>
                                            <p:strVal val="visible"/>
                                          </p:to>
                                        </p:set>
                                        <p:animEffect transition="in" filter="wipe(left)">
                                          <p:cBhvr>
                                            <p:cTn id="66" dur="500"/>
                                            <p:tgtEl>
                                              <p:spTgt spid="38"/>
                                            </p:tgtEl>
                                          </p:cBhvr>
                                        </p:animEffect>
                                      </p:childTnLst>
                                    </p:cTn>
                                  </p:par>
                                  <p:par>
                                    <p:cTn id="67" presetID="22" presetClass="entr" presetSubtype="8" fill="hold" grpId="0" nodeType="withEffect">
                                      <p:stCondLst>
                                        <p:cond delay="0"/>
                                      </p:stCondLst>
                                      <p:childTnLst>
                                        <p:set>
                                          <p:cBhvr>
                                            <p:cTn id="68" dur="1" fill="hold">
                                              <p:stCondLst>
                                                <p:cond delay="0"/>
                                              </p:stCondLst>
                                            </p:cTn>
                                            <p:tgtEl>
                                              <p:spTgt spid="39"/>
                                            </p:tgtEl>
                                            <p:attrNameLst>
                                              <p:attrName>style.visibility</p:attrName>
                                            </p:attrNameLst>
                                          </p:cBhvr>
                                          <p:to>
                                            <p:strVal val="visible"/>
                                          </p:to>
                                        </p:set>
                                        <p:animEffect transition="in" filter="wipe(left)">
                                          <p:cBhvr>
                                            <p:cTn id="69" dur="500"/>
                                            <p:tgtEl>
                                              <p:spTgt spid="39"/>
                                            </p:tgtEl>
                                          </p:cBhvr>
                                        </p:animEffect>
                                      </p:childTnLst>
                                    </p:cTn>
                                  </p:par>
                                  <p:par>
                                    <p:cTn id="70" presetID="22" presetClass="entr" presetSubtype="8" fill="hold" grpId="0" nodeType="withEffect">
                                      <p:stCondLst>
                                        <p:cond delay="0"/>
                                      </p:stCondLst>
                                      <p:childTnLst>
                                        <p:set>
                                          <p:cBhvr>
                                            <p:cTn id="71" dur="1" fill="hold">
                                              <p:stCondLst>
                                                <p:cond delay="0"/>
                                              </p:stCondLst>
                                            </p:cTn>
                                            <p:tgtEl>
                                              <p:spTgt spid="40"/>
                                            </p:tgtEl>
                                            <p:attrNameLst>
                                              <p:attrName>style.visibility</p:attrName>
                                            </p:attrNameLst>
                                          </p:cBhvr>
                                          <p:to>
                                            <p:strVal val="visible"/>
                                          </p:to>
                                        </p:set>
                                        <p:animEffect transition="in" filter="wipe(left)">
                                          <p:cBhvr>
                                            <p:cTn id="72" dur="500"/>
                                            <p:tgtEl>
                                              <p:spTgt spid="40"/>
                                            </p:tgtEl>
                                          </p:cBhvr>
                                        </p:animEffect>
                                      </p:childTnLst>
                                    </p:cTn>
                                  </p:par>
                                  <p:par>
                                    <p:cTn id="73" presetID="22" presetClass="entr" presetSubtype="8" fill="hold" grpId="0" nodeType="withEffect">
                                      <p:stCondLst>
                                        <p:cond delay="0"/>
                                      </p:stCondLst>
                                      <p:childTnLst>
                                        <p:set>
                                          <p:cBhvr>
                                            <p:cTn id="74" dur="1" fill="hold">
                                              <p:stCondLst>
                                                <p:cond delay="0"/>
                                              </p:stCondLst>
                                            </p:cTn>
                                            <p:tgtEl>
                                              <p:spTgt spid="41"/>
                                            </p:tgtEl>
                                            <p:attrNameLst>
                                              <p:attrName>style.visibility</p:attrName>
                                            </p:attrNameLst>
                                          </p:cBhvr>
                                          <p:to>
                                            <p:strVal val="visible"/>
                                          </p:to>
                                        </p:set>
                                        <p:animEffect transition="in" filter="wipe(left)">
                                          <p:cBhvr>
                                            <p:cTn id="75" dur="500"/>
                                            <p:tgtEl>
                                              <p:spTgt spid="41"/>
                                            </p:tgtEl>
                                          </p:cBhvr>
                                        </p:animEffect>
                                      </p:childTnLst>
                                    </p:cTn>
                                  </p:par>
                                  <p:par>
                                    <p:cTn id="76" presetID="22" presetClass="entr" presetSubtype="8" fill="hold" grpId="0" nodeType="withEffect">
                                      <p:stCondLst>
                                        <p:cond delay="0"/>
                                      </p:stCondLst>
                                      <p:childTnLst>
                                        <p:set>
                                          <p:cBhvr>
                                            <p:cTn id="77" dur="1" fill="hold">
                                              <p:stCondLst>
                                                <p:cond delay="0"/>
                                              </p:stCondLst>
                                            </p:cTn>
                                            <p:tgtEl>
                                              <p:spTgt spid="42"/>
                                            </p:tgtEl>
                                            <p:attrNameLst>
                                              <p:attrName>style.visibility</p:attrName>
                                            </p:attrNameLst>
                                          </p:cBhvr>
                                          <p:to>
                                            <p:strVal val="visible"/>
                                          </p:to>
                                        </p:set>
                                        <p:animEffect transition="in" filter="wipe(left)">
                                          <p:cBhvr>
                                            <p:cTn id="78" dur="500"/>
                                            <p:tgtEl>
                                              <p:spTgt spid="42"/>
                                            </p:tgtEl>
                                          </p:cBhvr>
                                        </p:animEffect>
                                      </p:childTnLst>
                                    </p:cTn>
                                  </p:par>
                                </p:childTnLst>
                              </p:cTn>
                            </p:par>
                            <p:par>
                              <p:cTn id="79" fill="hold">
                                <p:stCondLst>
                                  <p:cond delay="5250"/>
                                </p:stCondLst>
                                <p:childTnLst>
                                  <p:par>
                                    <p:cTn id="80" presetID="10" presetClass="entr" presetSubtype="0" fill="hold" nodeType="afterEffect">
                                      <p:stCondLst>
                                        <p:cond delay="0"/>
                                      </p:stCondLst>
                                      <p:childTnLst>
                                        <p:set>
                                          <p:cBhvr>
                                            <p:cTn id="81" dur="1" fill="hold">
                                              <p:stCondLst>
                                                <p:cond delay="0"/>
                                              </p:stCondLst>
                                            </p:cTn>
                                            <p:tgtEl>
                                              <p:spTgt spid="43"/>
                                            </p:tgtEl>
                                            <p:attrNameLst>
                                              <p:attrName>style.visibility</p:attrName>
                                            </p:attrNameLst>
                                          </p:cBhvr>
                                          <p:to>
                                            <p:strVal val="visible"/>
                                          </p:to>
                                        </p:set>
                                        <p:animEffect transition="in" filter="fade">
                                          <p:cBhvr>
                                            <p:cTn id="82" dur="500"/>
                                            <p:tgtEl>
                                              <p:spTgt spid="43"/>
                                            </p:tgtEl>
                                          </p:cBhvr>
                                        </p:animEffect>
                                      </p:childTnLst>
                                    </p:cTn>
                                  </p:par>
                                  <p:par>
                                    <p:cTn id="83" presetID="10" presetClass="entr" presetSubtype="0" fill="hold" nodeType="withEffect">
                                      <p:stCondLst>
                                        <p:cond delay="0"/>
                                      </p:stCondLst>
                                      <p:childTnLst>
                                        <p:set>
                                          <p:cBhvr>
                                            <p:cTn id="84" dur="1" fill="hold">
                                              <p:stCondLst>
                                                <p:cond delay="0"/>
                                              </p:stCondLst>
                                            </p:cTn>
                                            <p:tgtEl>
                                              <p:spTgt spid="46"/>
                                            </p:tgtEl>
                                            <p:attrNameLst>
                                              <p:attrName>style.visibility</p:attrName>
                                            </p:attrNameLst>
                                          </p:cBhvr>
                                          <p:to>
                                            <p:strVal val="visible"/>
                                          </p:to>
                                        </p:set>
                                        <p:animEffect transition="in" filter="fade">
                                          <p:cBhvr>
                                            <p:cTn id="85" dur="500"/>
                                            <p:tgtEl>
                                              <p:spTgt spid="46"/>
                                            </p:tgtEl>
                                          </p:cBhvr>
                                        </p:animEffect>
                                      </p:childTnLst>
                                    </p:cTn>
                                  </p:par>
                                  <p:par>
                                    <p:cTn id="86" presetID="10" presetClass="entr" presetSubtype="0" fill="hold" grpId="0" nodeType="withEffect">
                                      <p:stCondLst>
                                        <p:cond delay="0"/>
                                      </p:stCondLst>
                                      <p:childTnLst>
                                        <p:set>
                                          <p:cBhvr>
                                            <p:cTn id="87" dur="1" fill="hold">
                                              <p:stCondLst>
                                                <p:cond delay="0"/>
                                              </p:stCondLst>
                                            </p:cTn>
                                            <p:tgtEl>
                                              <p:spTgt spid="50"/>
                                            </p:tgtEl>
                                            <p:attrNameLst>
                                              <p:attrName>style.visibility</p:attrName>
                                            </p:attrNameLst>
                                          </p:cBhvr>
                                          <p:to>
                                            <p:strVal val="visible"/>
                                          </p:to>
                                        </p:set>
                                        <p:animEffect transition="in" filter="fade">
                                          <p:cBhvr>
                                            <p:cTn id="88" dur="500"/>
                                            <p:tgtEl>
                                              <p:spTgt spid="50"/>
                                            </p:tgtEl>
                                          </p:cBhvr>
                                        </p:animEffect>
                                      </p:childTnLst>
                                    </p:cTn>
                                  </p:par>
                                  <p:par>
                                    <p:cTn id="89" presetID="10" presetClass="entr" presetSubtype="0" fill="hold" nodeType="withEffect">
                                      <p:stCondLst>
                                        <p:cond delay="0"/>
                                      </p:stCondLst>
                                      <p:childTnLst>
                                        <p:set>
                                          <p:cBhvr>
                                            <p:cTn id="90" dur="1" fill="hold">
                                              <p:stCondLst>
                                                <p:cond delay="0"/>
                                              </p:stCondLst>
                                            </p:cTn>
                                            <p:tgtEl>
                                              <p:spTgt spid="51"/>
                                            </p:tgtEl>
                                            <p:attrNameLst>
                                              <p:attrName>style.visibility</p:attrName>
                                            </p:attrNameLst>
                                          </p:cBhvr>
                                          <p:to>
                                            <p:strVal val="visible"/>
                                          </p:to>
                                        </p:set>
                                        <p:animEffect transition="in" filter="fade">
                                          <p:cBhvr>
                                            <p:cTn id="91" dur="500"/>
                                            <p:tgtEl>
                                              <p:spTgt spid="51"/>
                                            </p:tgtEl>
                                          </p:cBhvr>
                                        </p:animEffect>
                                      </p:childTnLst>
                                    </p:cTn>
                                  </p:par>
                                  <p:par>
                                    <p:cTn id="92" presetID="10" presetClass="entr" presetSubtype="0" fill="hold" nodeType="withEffect">
                                      <p:stCondLst>
                                        <p:cond delay="0"/>
                                      </p:stCondLst>
                                      <p:childTnLst>
                                        <p:set>
                                          <p:cBhvr>
                                            <p:cTn id="93" dur="1" fill="hold">
                                              <p:stCondLst>
                                                <p:cond delay="0"/>
                                              </p:stCondLst>
                                            </p:cTn>
                                            <p:tgtEl>
                                              <p:spTgt spid="54"/>
                                            </p:tgtEl>
                                            <p:attrNameLst>
                                              <p:attrName>style.visibility</p:attrName>
                                            </p:attrNameLst>
                                          </p:cBhvr>
                                          <p:to>
                                            <p:strVal val="visible"/>
                                          </p:to>
                                        </p:set>
                                        <p:animEffect transition="in" filter="fade">
                                          <p:cBhvr>
                                            <p:cTn id="94" dur="500"/>
                                            <p:tgtEl>
                                              <p:spTgt spid="54"/>
                                            </p:tgtEl>
                                          </p:cBhvr>
                                        </p:animEffect>
                                      </p:childTnLst>
                                    </p:cTn>
                                  </p:par>
                                </p:childTnLst>
                              </p:cTn>
                            </p:par>
                            <p:par>
                              <p:cTn id="95" fill="hold">
                                <p:stCondLst>
                                  <p:cond delay="5750"/>
                                </p:stCondLst>
                                <p:childTnLst>
                                  <p:par>
                                    <p:cTn id="96" presetID="22" presetClass="entr" presetSubtype="8" fill="hold" grpId="0" nodeType="afterEffect">
                                      <p:stCondLst>
                                        <p:cond delay="0"/>
                                      </p:stCondLst>
                                      <p:childTnLst>
                                        <p:set>
                                          <p:cBhvr>
                                            <p:cTn id="97" dur="1" fill="hold">
                                              <p:stCondLst>
                                                <p:cond delay="0"/>
                                              </p:stCondLst>
                                            </p:cTn>
                                            <p:tgtEl>
                                              <p:spTgt spid="59"/>
                                            </p:tgtEl>
                                            <p:attrNameLst>
                                              <p:attrName>style.visibility</p:attrName>
                                            </p:attrNameLst>
                                          </p:cBhvr>
                                          <p:to>
                                            <p:strVal val="visible"/>
                                          </p:to>
                                        </p:set>
                                        <p:animEffect transition="in" filter="wipe(left)">
                                          <p:cBhvr>
                                            <p:cTn id="98" dur="500"/>
                                            <p:tgtEl>
                                              <p:spTgt spid="59"/>
                                            </p:tgtEl>
                                          </p:cBhvr>
                                        </p:animEffect>
                                      </p:childTnLst>
                                    </p:cTn>
                                  </p:par>
                                  <p:par>
                                    <p:cTn id="99" presetID="22" presetClass="entr" presetSubtype="8" fill="hold" grpId="0" nodeType="withEffect">
                                      <p:stCondLst>
                                        <p:cond delay="0"/>
                                      </p:stCondLst>
                                      <p:childTnLst>
                                        <p:set>
                                          <p:cBhvr>
                                            <p:cTn id="100" dur="1" fill="hold">
                                              <p:stCondLst>
                                                <p:cond delay="0"/>
                                              </p:stCondLst>
                                            </p:cTn>
                                            <p:tgtEl>
                                              <p:spTgt spid="64"/>
                                            </p:tgtEl>
                                            <p:attrNameLst>
                                              <p:attrName>style.visibility</p:attrName>
                                            </p:attrNameLst>
                                          </p:cBhvr>
                                          <p:to>
                                            <p:strVal val="visible"/>
                                          </p:to>
                                        </p:set>
                                        <p:animEffect transition="in" filter="wipe(left)">
                                          <p:cBhvr>
                                            <p:cTn id="101" dur="500"/>
                                            <p:tgtEl>
                                              <p:spTgt spid="64"/>
                                            </p:tgtEl>
                                          </p:cBhvr>
                                        </p:animEffect>
                                      </p:childTnLst>
                                    </p:cTn>
                                  </p:par>
                                  <p:par>
                                    <p:cTn id="102" presetID="22" presetClass="entr" presetSubtype="8" fill="hold" grpId="0" nodeType="withEffect">
                                      <p:stCondLst>
                                        <p:cond delay="0"/>
                                      </p:stCondLst>
                                      <p:childTnLst>
                                        <p:set>
                                          <p:cBhvr>
                                            <p:cTn id="103" dur="1" fill="hold">
                                              <p:stCondLst>
                                                <p:cond delay="0"/>
                                              </p:stCondLst>
                                            </p:cTn>
                                            <p:tgtEl>
                                              <p:spTgt spid="60"/>
                                            </p:tgtEl>
                                            <p:attrNameLst>
                                              <p:attrName>style.visibility</p:attrName>
                                            </p:attrNameLst>
                                          </p:cBhvr>
                                          <p:to>
                                            <p:strVal val="visible"/>
                                          </p:to>
                                        </p:set>
                                        <p:animEffect transition="in" filter="wipe(left)">
                                          <p:cBhvr>
                                            <p:cTn id="104" dur="500"/>
                                            <p:tgtEl>
                                              <p:spTgt spid="60"/>
                                            </p:tgtEl>
                                          </p:cBhvr>
                                        </p:animEffect>
                                      </p:childTnLst>
                                    </p:cTn>
                                  </p:par>
                                  <p:par>
                                    <p:cTn id="105" presetID="22" presetClass="entr" presetSubtype="8" fill="hold" grpId="0" nodeType="withEffect">
                                      <p:stCondLst>
                                        <p:cond delay="0"/>
                                      </p:stCondLst>
                                      <p:childTnLst>
                                        <p:set>
                                          <p:cBhvr>
                                            <p:cTn id="106" dur="1" fill="hold">
                                              <p:stCondLst>
                                                <p:cond delay="0"/>
                                              </p:stCondLst>
                                            </p:cTn>
                                            <p:tgtEl>
                                              <p:spTgt spid="65"/>
                                            </p:tgtEl>
                                            <p:attrNameLst>
                                              <p:attrName>style.visibility</p:attrName>
                                            </p:attrNameLst>
                                          </p:cBhvr>
                                          <p:to>
                                            <p:strVal val="visible"/>
                                          </p:to>
                                        </p:set>
                                        <p:animEffect transition="in" filter="wipe(left)">
                                          <p:cBhvr>
                                            <p:cTn id="107" dur="500"/>
                                            <p:tgtEl>
                                              <p:spTgt spid="65"/>
                                            </p:tgtEl>
                                          </p:cBhvr>
                                        </p:animEffect>
                                      </p:childTnLst>
                                    </p:cTn>
                                  </p:par>
                                  <p:par>
                                    <p:cTn id="108" presetID="22" presetClass="entr" presetSubtype="8" fill="hold" grpId="0" nodeType="withEffect">
                                      <p:stCondLst>
                                        <p:cond delay="0"/>
                                      </p:stCondLst>
                                      <p:childTnLst>
                                        <p:set>
                                          <p:cBhvr>
                                            <p:cTn id="109" dur="1" fill="hold">
                                              <p:stCondLst>
                                                <p:cond delay="0"/>
                                              </p:stCondLst>
                                            </p:cTn>
                                            <p:tgtEl>
                                              <p:spTgt spid="61"/>
                                            </p:tgtEl>
                                            <p:attrNameLst>
                                              <p:attrName>style.visibility</p:attrName>
                                            </p:attrNameLst>
                                          </p:cBhvr>
                                          <p:to>
                                            <p:strVal val="visible"/>
                                          </p:to>
                                        </p:set>
                                        <p:animEffect transition="in" filter="wipe(left)">
                                          <p:cBhvr>
                                            <p:cTn id="110" dur="500"/>
                                            <p:tgtEl>
                                              <p:spTgt spid="61"/>
                                            </p:tgtEl>
                                          </p:cBhvr>
                                        </p:animEffect>
                                      </p:childTnLst>
                                    </p:cTn>
                                  </p:par>
                                  <p:par>
                                    <p:cTn id="111" presetID="22" presetClass="entr" presetSubtype="8" fill="hold" grpId="0" nodeType="withEffect">
                                      <p:stCondLst>
                                        <p:cond delay="0"/>
                                      </p:stCondLst>
                                      <p:childTnLst>
                                        <p:set>
                                          <p:cBhvr>
                                            <p:cTn id="112" dur="1" fill="hold">
                                              <p:stCondLst>
                                                <p:cond delay="0"/>
                                              </p:stCondLst>
                                            </p:cTn>
                                            <p:tgtEl>
                                              <p:spTgt spid="66"/>
                                            </p:tgtEl>
                                            <p:attrNameLst>
                                              <p:attrName>style.visibility</p:attrName>
                                            </p:attrNameLst>
                                          </p:cBhvr>
                                          <p:to>
                                            <p:strVal val="visible"/>
                                          </p:to>
                                        </p:set>
                                        <p:animEffect transition="in" filter="wipe(left)">
                                          <p:cBhvr>
                                            <p:cTn id="113" dur="500"/>
                                            <p:tgtEl>
                                              <p:spTgt spid="66"/>
                                            </p:tgtEl>
                                          </p:cBhvr>
                                        </p:animEffect>
                                      </p:childTnLst>
                                    </p:cTn>
                                  </p:par>
                                  <p:par>
                                    <p:cTn id="114" presetID="22" presetClass="entr" presetSubtype="8" fill="hold" grpId="0" nodeType="withEffect">
                                      <p:stCondLst>
                                        <p:cond delay="0"/>
                                      </p:stCondLst>
                                      <p:childTnLst>
                                        <p:set>
                                          <p:cBhvr>
                                            <p:cTn id="115" dur="1" fill="hold">
                                              <p:stCondLst>
                                                <p:cond delay="0"/>
                                              </p:stCondLst>
                                            </p:cTn>
                                            <p:tgtEl>
                                              <p:spTgt spid="62"/>
                                            </p:tgtEl>
                                            <p:attrNameLst>
                                              <p:attrName>style.visibility</p:attrName>
                                            </p:attrNameLst>
                                          </p:cBhvr>
                                          <p:to>
                                            <p:strVal val="visible"/>
                                          </p:to>
                                        </p:set>
                                        <p:animEffect transition="in" filter="wipe(left)">
                                          <p:cBhvr>
                                            <p:cTn id="116" dur="500"/>
                                            <p:tgtEl>
                                              <p:spTgt spid="62"/>
                                            </p:tgtEl>
                                          </p:cBhvr>
                                        </p:animEffect>
                                      </p:childTnLst>
                                    </p:cTn>
                                  </p:par>
                                  <p:par>
                                    <p:cTn id="117" presetID="22" presetClass="entr" presetSubtype="8" fill="hold" grpId="0" nodeType="withEffect">
                                      <p:stCondLst>
                                        <p:cond delay="0"/>
                                      </p:stCondLst>
                                      <p:childTnLst>
                                        <p:set>
                                          <p:cBhvr>
                                            <p:cTn id="118" dur="1" fill="hold">
                                              <p:stCondLst>
                                                <p:cond delay="0"/>
                                              </p:stCondLst>
                                            </p:cTn>
                                            <p:tgtEl>
                                              <p:spTgt spid="67"/>
                                            </p:tgtEl>
                                            <p:attrNameLst>
                                              <p:attrName>style.visibility</p:attrName>
                                            </p:attrNameLst>
                                          </p:cBhvr>
                                          <p:to>
                                            <p:strVal val="visible"/>
                                          </p:to>
                                        </p:set>
                                        <p:animEffect transition="in" filter="wipe(left)">
                                          <p:cBhvr>
                                            <p:cTn id="119" dur="500"/>
                                            <p:tgtEl>
                                              <p:spTgt spid="67"/>
                                            </p:tgtEl>
                                          </p:cBhvr>
                                        </p:animEffect>
                                      </p:childTnLst>
                                    </p:cTn>
                                  </p:par>
                                  <p:par>
                                    <p:cTn id="120" presetID="22" presetClass="entr" presetSubtype="8" fill="hold" grpId="0" nodeType="withEffect">
                                      <p:stCondLst>
                                        <p:cond delay="0"/>
                                      </p:stCondLst>
                                      <p:childTnLst>
                                        <p:set>
                                          <p:cBhvr>
                                            <p:cTn id="121" dur="1" fill="hold">
                                              <p:stCondLst>
                                                <p:cond delay="0"/>
                                              </p:stCondLst>
                                            </p:cTn>
                                            <p:tgtEl>
                                              <p:spTgt spid="63"/>
                                            </p:tgtEl>
                                            <p:attrNameLst>
                                              <p:attrName>style.visibility</p:attrName>
                                            </p:attrNameLst>
                                          </p:cBhvr>
                                          <p:to>
                                            <p:strVal val="visible"/>
                                          </p:to>
                                        </p:set>
                                        <p:animEffect transition="in" filter="wipe(left)">
                                          <p:cBhvr>
                                            <p:cTn id="122" dur="500"/>
                                            <p:tgtEl>
                                              <p:spTgt spid="63"/>
                                            </p:tgtEl>
                                          </p:cBhvr>
                                        </p:animEffect>
                                      </p:childTnLst>
                                    </p:cTn>
                                  </p:par>
                                  <p:par>
                                    <p:cTn id="123" presetID="22" presetClass="entr" presetSubtype="8" fill="hold" grpId="0" nodeType="withEffect">
                                      <p:stCondLst>
                                        <p:cond delay="0"/>
                                      </p:stCondLst>
                                      <p:childTnLst>
                                        <p:set>
                                          <p:cBhvr>
                                            <p:cTn id="124" dur="1" fill="hold">
                                              <p:stCondLst>
                                                <p:cond delay="0"/>
                                              </p:stCondLst>
                                            </p:cTn>
                                            <p:tgtEl>
                                              <p:spTgt spid="68"/>
                                            </p:tgtEl>
                                            <p:attrNameLst>
                                              <p:attrName>style.visibility</p:attrName>
                                            </p:attrNameLst>
                                          </p:cBhvr>
                                          <p:to>
                                            <p:strVal val="visible"/>
                                          </p:to>
                                        </p:set>
                                        <p:animEffect transition="in" filter="wipe(left)">
                                          <p:cBhvr>
                                            <p:cTn id="125" dur="500"/>
                                            <p:tgtEl>
                                              <p:spTgt spid="6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7" grpId="0" animBg="1"/>
          <p:bldP spid="33" grpId="0"/>
          <p:bldP spid="34" grpId="0" animBg="1"/>
          <p:bldP spid="35" grpId="0"/>
          <p:bldP spid="36" grpId="0" animBg="1"/>
          <p:bldP spid="37" grpId="0"/>
          <p:bldP spid="38" grpId="0" animBg="1"/>
          <p:bldP spid="39" grpId="0"/>
          <p:bldP spid="40" grpId="0" animBg="1"/>
          <p:bldP spid="41" grpId="0"/>
          <p:bldP spid="42" grpId="0" animBg="1"/>
          <p:bldP spid="50" grpId="0" animBg="1"/>
          <p:bldP spid="59" grpId="0"/>
          <p:bldP spid="60" grpId="0"/>
          <p:bldP spid="61" grpId="0"/>
          <p:bldP spid="62" grpId="0"/>
          <p:bldP spid="63" grpId="0"/>
          <p:bldP spid="64" grpId="0"/>
          <p:bldP spid="65" grpId="0"/>
          <p:bldP spid="66" grpId="0"/>
          <p:bldP spid="67" grpId="0"/>
          <p:bldP spid="68" grpId="0"/>
        </p:bldLst>
      </p:timing>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8" name="组合 17"/>
          <p:cNvGrpSpPr/>
          <p:nvPr/>
        </p:nvGrpSpPr>
        <p:grpSpPr>
          <a:xfrm>
            <a:off x="1929081" y="1564272"/>
            <a:ext cx="2072420" cy="2584081"/>
            <a:chOff x="3295850" y="1908877"/>
            <a:chExt cx="3738030" cy="4660916"/>
          </a:xfrm>
        </p:grpSpPr>
        <p:sp>
          <p:nvSpPr>
            <p:cNvPr id="19" name="圆角矩形 18"/>
            <p:cNvSpPr/>
            <p:nvPr/>
          </p:nvSpPr>
          <p:spPr>
            <a:xfrm rot="2760000">
              <a:off x="3098889" y="2634801"/>
              <a:ext cx="4660916" cy="3209067"/>
            </a:xfrm>
            <a:prstGeom prst="roundRect">
              <a:avLst>
                <a:gd name="adj" fmla="val 50000"/>
              </a:avLst>
            </a:prstGeom>
            <a:gradFill>
              <a:gsLst>
                <a:gs pos="33000">
                  <a:srgbClr val="6C6C6C">
                    <a:alpha val="42000"/>
                  </a:srgbClr>
                </a:gs>
                <a:gs pos="0">
                  <a:schemeClr val="tx1">
                    <a:alpha val="54000"/>
                  </a:schemeClr>
                </a:gs>
                <a:gs pos="100000">
                  <a:srgbClr val="D8D8D8">
                    <a:alpha val="0"/>
                  </a:srgbClr>
                </a:gs>
              </a:gsLst>
              <a:lin ang="0" scaled="0"/>
            </a:gradFill>
            <a:ln>
              <a:noFill/>
            </a:ln>
            <a:effectLst>
              <a:softEdge rad="254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prstClr val="white"/>
                </a:solidFill>
              </a:endParaRPr>
            </a:p>
          </p:txBody>
        </p:sp>
        <p:sp>
          <p:nvSpPr>
            <p:cNvPr id="20" name="Freeform 5"/>
            <p:cNvSpPr/>
            <p:nvPr/>
          </p:nvSpPr>
          <p:spPr bwMode="auto">
            <a:xfrm rot="10800000">
              <a:off x="3295850" y="2263222"/>
              <a:ext cx="2643765" cy="2343151"/>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chemeClr val="bg1"/>
                </a:gs>
                <a:gs pos="73000">
                  <a:srgbClr val="ECECEC"/>
                </a:gs>
                <a:gs pos="100000">
                  <a:srgbClr val="D9D9D9"/>
                </a:gs>
              </a:gsLst>
              <a:lin ang="2700000" scaled="1"/>
              <a:tileRect/>
            </a:gradFill>
            <a:ln w="25400">
              <a:gradFill flip="none" rotWithShape="1">
                <a:gsLst>
                  <a:gs pos="29000">
                    <a:srgbClr val="E0E0E0"/>
                  </a:gs>
                  <a:gs pos="0">
                    <a:srgbClr val="999999"/>
                  </a:gs>
                  <a:gs pos="83000">
                    <a:schemeClr val="bg1"/>
                  </a:gs>
                </a:gsLst>
                <a:lin ang="2700000" scaled="1"/>
                <a:tileRect/>
              </a:gradFill>
            </a:ln>
            <a:effectLst>
              <a:outerShdw blurRad="355600" dist="88900" dir="2700000" algn="tl" rotWithShape="0">
                <a:prstClr val="black">
                  <a:alpha val="28000"/>
                </a:prstClr>
              </a:outerShdw>
            </a:effectLst>
          </p:spPr>
          <p:txBody>
            <a:bodyPr vert="horz" wrap="square" lIns="68562" tIns="34281" rIns="68562" bIns="34281" numCol="1" anchor="t" anchorCtr="0" compatLnSpc="1"/>
            <a:lstStyle/>
            <a:p>
              <a:endParaRPr lang="zh-CN" altLang="en-US" sz="1012">
                <a:solidFill>
                  <a:prstClr val="black"/>
                </a:solidFill>
              </a:endParaRPr>
            </a:p>
          </p:txBody>
        </p:sp>
        <p:sp>
          <p:nvSpPr>
            <p:cNvPr id="21" name="圆角矩形 20"/>
            <p:cNvSpPr/>
            <p:nvPr/>
          </p:nvSpPr>
          <p:spPr>
            <a:xfrm rot="2760000">
              <a:off x="3358628" y="2852802"/>
              <a:ext cx="3953506" cy="2592561"/>
            </a:xfrm>
            <a:prstGeom prst="roundRect">
              <a:avLst>
                <a:gd name="adj" fmla="val 50000"/>
              </a:avLst>
            </a:prstGeom>
            <a:gradFill>
              <a:gsLst>
                <a:gs pos="37000">
                  <a:srgbClr val="6C6C6C">
                    <a:alpha val="50000"/>
                  </a:srgbClr>
                </a:gs>
                <a:gs pos="0">
                  <a:schemeClr val="tx1">
                    <a:alpha val="61000"/>
                  </a:schemeClr>
                </a:gs>
                <a:gs pos="100000">
                  <a:srgbClr val="D8D8D8">
                    <a:alpha val="0"/>
                  </a:srgbClr>
                </a:gs>
              </a:gsLst>
              <a:lin ang="0" scaled="0"/>
            </a:gradFill>
            <a:ln>
              <a:noFill/>
            </a:ln>
            <a:effectLst>
              <a:softEdge rad="254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prstClr val="white"/>
                </a:solidFill>
              </a:endParaRPr>
            </a:p>
          </p:txBody>
        </p:sp>
        <p:sp>
          <p:nvSpPr>
            <p:cNvPr id="22" name="Freeform 5"/>
            <p:cNvSpPr/>
            <p:nvPr/>
          </p:nvSpPr>
          <p:spPr bwMode="auto">
            <a:xfrm rot="10800000">
              <a:off x="3589408" y="2523401"/>
              <a:ext cx="2056648" cy="1822794"/>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F8353D"/>
            </a:solidFill>
            <a:ln w="25400">
              <a:noFill/>
            </a:ln>
            <a:effectLst>
              <a:outerShdw blurRad="254000" dist="114300" dir="2700000" algn="tl" rotWithShape="0">
                <a:prstClr val="black">
                  <a:alpha val="25000"/>
                </a:prstClr>
              </a:outerShdw>
            </a:effectLst>
          </p:spPr>
          <p:txBody>
            <a:bodyPr vert="horz" wrap="square" lIns="68562" tIns="34281" rIns="68562" bIns="34281" numCol="1" anchor="t" anchorCtr="0" compatLnSpc="1"/>
            <a:lstStyle/>
            <a:p>
              <a:endParaRPr lang="zh-CN" altLang="en-US" sz="1012">
                <a:solidFill>
                  <a:prstClr val="black"/>
                </a:solidFill>
              </a:endParaRPr>
            </a:p>
          </p:txBody>
        </p:sp>
      </p:grpSp>
      <p:sp>
        <p:nvSpPr>
          <p:cNvPr id="23" name="圆角矩形 22"/>
          <p:cNvSpPr/>
          <p:nvPr/>
        </p:nvSpPr>
        <p:spPr>
          <a:xfrm>
            <a:off x="3400501" y="1969434"/>
            <a:ext cx="3893937" cy="750884"/>
          </a:xfrm>
          <a:prstGeom prst="roundRect">
            <a:avLst>
              <a:gd name="adj" fmla="val 9976"/>
            </a:avLst>
          </a:prstGeom>
          <a:solidFill>
            <a:srgbClr val="F8353D"/>
          </a:solidFill>
          <a:ln w="25400">
            <a:gradFill flip="none" rotWithShape="1">
              <a:gsLst>
                <a:gs pos="88000">
                  <a:schemeClr val="bg1"/>
                </a:gs>
                <a:gs pos="0">
                  <a:schemeClr val="bg1">
                    <a:lumMod val="75000"/>
                  </a:schemeClr>
                </a:gs>
                <a:gs pos="71000">
                  <a:schemeClr val="bg1">
                    <a:lumMod val="85000"/>
                  </a:schemeClr>
                </a:gs>
                <a:gs pos="55000">
                  <a:schemeClr val="bg1"/>
                </a:gs>
                <a:gs pos="37000">
                  <a:schemeClr val="bg1">
                    <a:lumMod val="85000"/>
                  </a:schemeClr>
                </a:gs>
                <a:gs pos="22000">
                  <a:schemeClr val="bg1"/>
                </a:gs>
                <a:gs pos="100000">
                  <a:schemeClr val="bg1">
                    <a:lumMod val="75000"/>
                  </a:schemeClr>
                </a:gs>
              </a:gsLst>
              <a:lin ang="1200000" scaled="0"/>
              <a:tileRect/>
            </a:gradFill>
          </a:ln>
          <a:effectLst>
            <a:outerShdw blurRad="1016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grpSp>
        <p:nvGrpSpPr>
          <p:cNvPr id="24" name="组合 23"/>
          <p:cNvGrpSpPr/>
          <p:nvPr/>
        </p:nvGrpSpPr>
        <p:grpSpPr>
          <a:xfrm>
            <a:off x="3470771" y="2283209"/>
            <a:ext cx="118477" cy="118478"/>
            <a:chOff x="4486616" y="3001075"/>
            <a:chExt cx="274695" cy="274699"/>
          </a:xfrm>
        </p:grpSpPr>
        <p:sp>
          <p:nvSpPr>
            <p:cNvPr id="25" name="椭圆 24"/>
            <p:cNvSpPr/>
            <p:nvPr/>
          </p:nvSpPr>
          <p:spPr>
            <a:xfrm rot="16200000">
              <a:off x="4486614" y="3001077"/>
              <a:ext cx="274699" cy="274695"/>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srgbClr val="F8353D"/>
                </a:solidFill>
              </a:endParaRPr>
            </a:p>
          </p:txBody>
        </p:sp>
        <p:sp>
          <p:nvSpPr>
            <p:cNvPr id="26" name="椭圆 25"/>
            <p:cNvSpPr/>
            <p:nvPr/>
          </p:nvSpPr>
          <p:spPr>
            <a:xfrm rot="16200000">
              <a:off x="4511585" y="3026055"/>
              <a:ext cx="224753" cy="224751"/>
            </a:xfrm>
            <a:prstGeom prst="ellipse">
              <a:avLst/>
            </a:prstGeom>
            <a:solidFill>
              <a:schemeClr val="tx1">
                <a:lumMod val="65000"/>
                <a:lumOff val="35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srgbClr val="F8353D"/>
                </a:solidFill>
              </a:endParaRPr>
            </a:p>
          </p:txBody>
        </p:sp>
      </p:grpSp>
      <p:grpSp>
        <p:nvGrpSpPr>
          <p:cNvPr id="27" name="组合 26"/>
          <p:cNvGrpSpPr/>
          <p:nvPr/>
        </p:nvGrpSpPr>
        <p:grpSpPr>
          <a:xfrm>
            <a:off x="3171345" y="2283209"/>
            <a:ext cx="118477" cy="118478"/>
            <a:chOff x="4486616" y="3001075"/>
            <a:chExt cx="274695" cy="274699"/>
          </a:xfrm>
        </p:grpSpPr>
        <p:sp>
          <p:nvSpPr>
            <p:cNvPr id="28" name="椭圆 27"/>
            <p:cNvSpPr/>
            <p:nvPr/>
          </p:nvSpPr>
          <p:spPr>
            <a:xfrm rot="16200000">
              <a:off x="4486614" y="3001077"/>
              <a:ext cx="274699" cy="274695"/>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prstClr val="white"/>
                </a:solidFill>
              </a:endParaRPr>
            </a:p>
          </p:txBody>
        </p:sp>
        <p:sp>
          <p:nvSpPr>
            <p:cNvPr id="29" name="椭圆 28"/>
            <p:cNvSpPr/>
            <p:nvPr/>
          </p:nvSpPr>
          <p:spPr>
            <a:xfrm rot="16200000">
              <a:off x="4511585" y="3026055"/>
              <a:ext cx="224753" cy="224751"/>
            </a:xfrm>
            <a:prstGeom prst="ellipse">
              <a:avLst/>
            </a:prstGeom>
            <a:solidFill>
              <a:schemeClr val="tx1">
                <a:lumMod val="65000"/>
                <a:lumOff val="35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prstClr val="white"/>
                </a:solidFill>
              </a:endParaRPr>
            </a:p>
          </p:txBody>
        </p:sp>
      </p:grpSp>
      <p:grpSp>
        <p:nvGrpSpPr>
          <p:cNvPr id="30" name="组合 29"/>
          <p:cNvGrpSpPr/>
          <p:nvPr/>
        </p:nvGrpSpPr>
        <p:grpSpPr>
          <a:xfrm>
            <a:off x="3237885" y="2316861"/>
            <a:ext cx="288163" cy="46061"/>
            <a:chOff x="4318304" y="3089060"/>
            <a:chExt cx="384317" cy="61430"/>
          </a:xfrm>
        </p:grpSpPr>
        <p:sp>
          <p:nvSpPr>
            <p:cNvPr id="31" name="圆角矩形 30"/>
            <p:cNvSpPr/>
            <p:nvPr/>
          </p:nvSpPr>
          <p:spPr>
            <a:xfrm rot="16200000">
              <a:off x="4499257" y="2947128"/>
              <a:ext cx="22409" cy="384316"/>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9525">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prstClr val="white"/>
                </a:solidFill>
              </a:endParaRPr>
            </a:p>
          </p:txBody>
        </p:sp>
        <p:sp>
          <p:nvSpPr>
            <p:cNvPr id="32" name="圆角矩形 31"/>
            <p:cNvSpPr/>
            <p:nvPr/>
          </p:nvSpPr>
          <p:spPr>
            <a:xfrm rot="16200000">
              <a:off x="4499258" y="2908107"/>
              <a:ext cx="22409" cy="384316"/>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9525">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prstClr val="white"/>
                </a:solidFill>
              </a:endParaRPr>
            </a:p>
          </p:txBody>
        </p:sp>
      </p:grpSp>
      <p:sp>
        <p:nvSpPr>
          <p:cNvPr id="33" name="文本框 40"/>
          <p:cNvSpPr txBox="1"/>
          <p:nvPr/>
        </p:nvSpPr>
        <p:spPr>
          <a:xfrm>
            <a:off x="4210438" y="2115166"/>
            <a:ext cx="2629224" cy="507703"/>
          </a:xfrm>
          <a:prstGeom prst="rect">
            <a:avLst/>
          </a:prstGeom>
          <a:noFill/>
        </p:spPr>
        <p:txBody>
          <a:bodyPr wrap="square" rtlCol="0">
            <a:spAutoFit/>
          </a:bodyPr>
          <a:lstStyle/>
          <a:p>
            <a:pPr algn="ctr"/>
            <a:r>
              <a:rPr lang="zh-CN" altLang="en-US" sz="2699" b="1" dirty="0" smtClean="0">
                <a:solidFill>
                  <a:schemeClr val="bg1"/>
                </a:solidFill>
                <a:latin typeface="微软雅黑" panose="020B0503020204020204" pitchFamily="34" charset="-122"/>
                <a:ea typeface="微软雅黑" panose="020B0503020204020204" pitchFamily="34" charset="-122"/>
              </a:rPr>
              <a:t>单击添加标题</a:t>
            </a:r>
            <a:endParaRPr lang="zh-CN" altLang="en-US" sz="2699" b="1" dirty="0">
              <a:solidFill>
                <a:schemeClr val="bg1"/>
              </a:solidFill>
              <a:latin typeface="微软雅黑" panose="020B0503020204020204" pitchFamily="34" charset="-122"/>
              <a:ea typeface="微软雅黑" panose="020B0503020204020204" pitchFamily="34" charset="-122"/>
            </a:endParaRPr>
          </a:p>
        </p:txBody>
      </p:sp>
      <p:grpSp>
        <p:nvGrpSpPr>
          <p:cNvPr id="34" name="组合 33"/>
          <p:cNvGrpSpPr/>
          <p:nvPr/>
        </p:nvGrpSpPr>
        <p:grpSpPr>
          <a:xfrm>
            <a:off x="3772215" y="2163187"/>
            <a:ext cx="486457" cy="429536"/>
            <a:chOff x="5030931" y="2884106"/>
            <a:chExt cx="648779" cy="572863"/>
          </a:xfrm>
        </p:grpSpPr>
        <p:sp>
          <p:nvSpPr>
            <p:cNvPr id="35" name="椭圆 34"/>
            <p:cNvSpPr/>
            <p:nvPr/>
          </p:nvSpPr>
          <p:spPr>
            <a:xfrm>
              <a:off x="5055353" y="2884106"/>
              <a:ext cx="562742" cy="56274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srgbClr val="F8353D"/>
                </a:solidFill>
                <a:latin typeface="Impact MT Std" pitchFamily="34" charset="0"/>
              </a:endParaRPr>
            </a:p>
          </p:txBody>
        </p:sp>
        <p:sp>
          <p:nvSpPr>
            <p:cNvPr id="36" name="文本框 58"/>
            <p:cNvSpPr txBox="1"/>
            <p:nvPr/>
          </p:nvSpPr>
          <p:spPr>
            <a:xfrm>
              <a:off x="5030931" y="2902999"/>
              <a:ext cx="648779" cy="553970"/>
            </a:xfrm>
            <a:prstGeom prst="rect">
              <a:avLst/>
            </a:prstGeom>
            <a:noFill/>
          </p:spPr>
          <p:txBody>
            <a:bodyPr wrap="square" rtlCol="0">
              <a:spAutoFit/>
            </a:bodyPr>
            <a:lstStyle/>
            <a:p>
              <a:pPr algn="ctr"/>
              <a:r>
                <a:rPr lang="en-US" altLang="zh-CN" sz="2099" dirty="0">
                  <a:solidFill>
                    <a:srgbClr val="F8353D"/>
                  </a:solidFill>
                  <a:latin typeface="Impact MT Std" pitchFamily="34" charset="0"/>
                </a:rPr>
                <a:t>03</a:t>
              </a:r>
              <a:endParaRPr lang="zh-CN" altLang="en-US" sz="2099" dirty="0">
                <a:solidFill>
                  <a:srgbClr val="F8353D"/>
                </a:solidFill>
                <a:latin typeface="Impact MT Std" pitchFamily="34" charset="0"/>
              </a:endParaRPr>
            </a:p>
          </p:txBody>
        </p:sp>
      </p:grpSp>
      <p:sp>
        <p:nvSpPr>
          <p:cNvPr id="37" name="KSO_Shape"/>
          <p:cNvSpPr/>
          <p:nvPr/>
        </p:nvSpPr>
        <p:spPr bwMode="auto">
          <a:xfrm>
            <a:off x="2358729" y="2146687"/>
            <a:ext cx="647505" cy="641031"/>
          </a:xfrm>
          <a:custGeom>
            <a:avLst/>
            <a:gdLst>
              <a:gd name="T0" fmla="*/ 615878 w 2390775"/>
              <a:gd name="T1" fmla="*/ 1467970 h 2365376"/>
              <a:gd name="T2" fmla="*/ 587250 w 2390775"/>
              <a:gd name="T3" fmla="*/ 1401697 h 2365376"/>
              <a:gd name="T4" fmla="*/ 1282649 w 2390775"/>
              <a:gd name="T5" fmla="*/ 1393474 h 2365376"/>
              <a:gd name="T6" fmla="*/ 1180915 w 2390775"/>
              <a:gd name="T7" fmla="*/ 1446870 h 2365376"/>
              <a:gd name="T8" fmla="*/ 1210073 w 2390775"/>
              <a:gd name="T9" fmla="*/ 1382167 h 2365376"/>
              <a:gd name="T10" fmla="*/ 653657 w 2390775"/>
              <a:gd name="T11" fmla="*/ 1314699 h 2365376"/>
              <a:gd name="T12" fmla="*/ 646041 w 2390775"/>
              <a:gd name="T13" fmla="*/ 1180275 h 2365376"/>
              <a:gd name="T14" fmla="*/ 589870 w 2390775"/>
              <a:gd name="T15" fmla="*/ 1105327 h 2365376"/>
              <a:gd name="T16" fmla="*/ 599516 w 2390775"/>
              <a:gd name="T17" fmla="*/ 1141280 h 2365376"/>
              <a:gd name="T18" fmla="*/ 579914 w 2390775"/>
              <a:gd name="T19" fmla="*/ 1158779 h 2365376"/>
              <a:gd name="T20" fmla="*/ 541333 w 2390775"/>
              <a:gd name="T21" fmla="*/ 1105965 h 2365376"/>
              <a:gd name="T22" fmla="*/ 1137260 w 2390775"/>
              <a:gd name="T23" fmla="*/ 1009231 h 2365376"/>
              <a:gd name="T24" fmla="*/ 1143562 w 2390775"/>
              <a:gd name="T25" fmla="*/ 1026145 h 2365376"/>
              <a:gd name="T26" fmla="*/ 1096615 w 2390775"/>
              <a:gd name="T27" fmla="*/ 1069549 h 2365376"/>
              <a:gd name="T28" fmla="*/ 1102602 w 2390775"/>
              <a:gd name="T29" fmla="*/ 1001572 h 2365376"/>
              <a:gd name="T30" fmla="*/ 972739 w 2390775"/>
              <a:gd name="T31" fmla="*/ 835988 h 2365376"/>
              <a:gd name="T32" fmla="*/ 989500 w 2390775"/>
              <a:gd name="T33" fmla="*/ 1138672 h 2365376"/>
              <a:gd name="T34" fmla="*/ 639427 w 2390775"/>
              <a:gd name="T35" fmla="*/ 1423644 h 2365376"/>
              <a:gd name="T36" fmla="*/ 599898 w 2390775"/>
              <a:gd name="T37" fmla="*/ 1003302 h 2365376"/>
              <a:gd name="T38" fmla="*/ 529694 w 2390775"/>
              <a:gd name="T39" fmla="*/ 1090596 h 2365376"/>
              <a:gd name="T40" fmla="*/ 602428 w 2390775"/>
              <a:gd name="T41" fmla="*/ 868249 h 2365376"/>
              <a:gd name="T42" fmla="*/ 861740 w 2390775"/>
              <a:gd name="T43" fmla="*/ 924231 h 2365376"/>
              <a:gd name="T44" fmla="*/ 755609 w 2390775"/>
              <a:gd name="T45" fmla="*/ 542052 h 2365376"/>
              <a:gd name="T46" fmla="*/ 929665 w 2390775"/>
              <a:gd name="T47" fmla="*/ 525915 h 2365376"/>
              <a:gd name="T48" fmla="*/ 909019 w 2390775"/>
              <a:gd name="T49" fmla="*/ 571798 h 2365376"/>
              <a:gd name="T50" fmla="*/ 936652 w 2390775"/>
              <a:gd name="T51" fmla="*/ 586353 h 2365376"/>
              <a:gd name="T52" fmla="*/ 928394 w 2390775"/>
              <a:gd name="T53" fmla="*/ 688879 h 2365376"/>
              <a:gd name="T54" fmla="*/ 840414 w 2390775"/>
              <a:gd name="T55" fmla="*/ 772101 h 2365376"/>
              <a:gd name="T56" fmla="*/ 742269 w 2390775"/>
              <a:gd name="T57" fmla="*/ 675588 h 2365376"/>
              <a:gd name="T58" fmla="*/ 738139 w 2390775"/>
              <a:gd name="T59" fmla="*/ 608504 h 2365376"/>
              <a:gd name="T60" fmla="*/ 761643 w 2390775"/>
              <a:gd name="T61" fmla="*/ 510093 h 2365376"/>
              <a:gd name="T62" fmla="*/ 617010 w 2390775"/>
              <a:gd name="T63" fmla="*/ 449064 h 2365376"/>
              <a:gd name="T64" fmla="*/ 350272 w 2390775"/>
              <a:gd name="T65" fmla="*/ 638327 h 2365376"/>
              <a:gd name="T66" fmla="*/ 215163 w 2390775"/>
              <a:gd name="T67" fmla="*/ 939947 h 2365376"/>
              <a:gd name="T68" fmla="*/ 256613 w 2390775"/>
              <a:gd name="T69" fmla="*/ 1277331 h 2365376"/>
              <a:gd name="T70" fmla="*/ 458486 w 2390775"/>
              <a:gd name="T71" fmla="*/ 1534008 h 2365376"/>
              <a:gd name="T72" fmla="*/ 767308 w 2390775"/>
              <a:gd name="T73" fmla="*/ 1655225 h 2365376"/>
              <a:gd name="T74" fmla="*/ 1101127 w 2390775"/>
              <a:gd name="T75" fmla="*/ 1596674 h 2365376"/>
              <a:gd name="T76" fmla="*/ 1347614 w 2390775"/>
              <a:gd name="T77" fmla="*/ 1383040 h 2365376"/>
              <a:gd name="T78" fmla="*/ 1453614 w 2390775"/>
              <a:gd name="T79" fmla="*/ 1066861 h 2365376"/>
              <a:gd name="T80" fmla="*/ 1378939 w 2390775"/>
              <a:gd name="T81" fmla="*/ 738024 h 2365376"/>
              <a:gd name="T82" fmla="*/ 1153652 w 2390775"/>
              <a:gd name="T83" fmla="*/ 501602 h 2365376"/>
              <a:gd name="T84" fmla="*/ 831224 w 2390775"/>
              <a:gd name="T85" fmla="*/ 411085 h 2365376"/>
              <a:gd name="T86" fmla="*/ 989432 w 2390775"/>
              <a:gd name="T87" fmla="*/ 315187 h 2365376"/>
              <a:gd name="T88" fmla="*/ 1471649 w 2390775"/>
              <a:gd name="T89" fmla="*/ 671876 h 2365376"/>
              <a:gd name="T90" fmla="*/ 1554866 w 2390775"/>
              <a:gd name="T91" fmla="*/ 1171938 h 2365376"/>
              <a:gd name="T92" fmla="*/ 1239716 w 2390775"/>
              <a:gd name="T93" fmla="*/ 1647313 h 2365376"/>
              <a:gd name="T94" fmla="*/ 646121 w 2390775"/>
              <a:gd name="T95" fmla="*/ 1748275 h 2365376"/>
              <a:gd name="T96" fmla="*/ 110112 w 2390775"/>
              <a:gd name="T97" fmla="*/ 1186813 h 2365376"/>
              <a:gd name="T98" fmla="*/ 251551 w 2390775"/>
              <a:gd name="T99" fmla="*/ 580725 h 2365376"/>
              <a:gd name="T100" fmla="*/ 1549044 w 2390775"/>
              <a:gd name="T101" fmla="*/ 160116 h 2365376"/>
              <a:gd name="T102" fmla="*/ 1461002 w 2390775"/>
              <a:gd name="T103" fmla="*/ 284475 h 2365376"/>
              <a:gd name="T104" fmla="*/ 1550307 w 2390775"/>
              <a:gd name="T105" fmla="*/ 426554 h 2365376"/>
              <a:gd name="T106" fmla="*/ 1719764 w 2390775"/>
              <a:gd name="T107" fmla="*/ 380038 h 2365376"/>
              <a:gd name="T108" fmla="*/ 1735543 w 2390775"/>
              <a:gd name="T109" fmla="*/ 232579 h 2365376"/>
              <a:gd name="T110" fmla="*/ 1705909 w 2390775"/>
              <a:gd name="T111" fmla="*/ 94508 h 2365376"/>
              <a:gd name="T112" fmla="*/ 1774050 w 2390775"/>
              <a:gd name="T113" fmla="*/ 148403 h 2365376"/>
              <a:gd name="T114" fmla="*/ 1781614 w 2390775"/>
              <a:gd name="T115" fmla="*/ 428769 h 2365376"/>
              <a:gd name="T116" fmla="*/ 1600166 w 2390775"/>
              <a:gd name="T117" fmla="*/ 516104 h 2365376"/>
              <a:gd name="T118" fmla="*/ 1452167 w 2390775"/>
              <a:gd name="T119" fmla="*/ 455349 h 2365376"/>
              <a:gd name="T120" fmla="*/ 1310478 w 2390775"/>
              <a:gd name="T121" fmla="*/ 259477 h 2365376"/>
              <a:gd name="T122" fmla="*/ 1562614 w 2390775"/>
              <a:gd name="T123" fmla="*/ 74046 h 236537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390775" h="2365376">
                <a:moveTo>
                  <a:pt x="761351" y="1739900"/>
                </a:moveTo>
                <a:lnTo>
                  <a:pt x="791690" y="1805294"/>
                </a:lnTo>
                <a:lnTo>
                  <a:pt x="794883" y="1808051"/>
                </a:lnTo>
                <a:lnTo>
                  <a:pt x="797278" y="1811991"/>
                </a:lnTo>
                <a:lnTo>
                  <a:pt x="800871" y="1817112"/>
                </a:lnTo>
                <a:lnTo>
                  <a:pt x="803266" y="1822233"/>
                </a:lnTo>
                <a:lnTo>
                  <a:pt x="804065" y="1825384"/>
                </a:lnTo>
                <a:lnTo>
                  <a:pt x="804863" y="1828536"/>
                </a:lnTo>
                <a:lnTo>
                  <a:pt x="804863" y="1831687"/>
                </a:lnTo>
                <a:lnTo>
                  <a:pt x="804863" y="1834839"/>
                </a:lnTo>
                <a:lnTo>
                  <a:pt x="804065" y="1837990"/>
                </a:lnTo>
                <a:lnTo>
                  <a:pt x="802867" y="1841142"/>
                </a:lnTo>
                <a:lnTo>
                  <a:pt x="801670" y="1842718"/>
                </a:lnTo>
                <a:lnTo>
                  <a:pt x="799674" y="1844687"/>
                </a:lnTo>
                <a:lnTo>
                  <a:pt x="797278" y="1845475"/>
                </a:lnTo>
                <a:lnTo>
                  <a:pt x="794484" y="1845869"/>
                </a:lnTo>
                <a:lnTo>
                  <a:pt x="790891" y="1846263"/>
                </a:lnTo>
                <a:lnTo>
                  <a:pt x="787698" y="1845869"/>
                </a:lnTo>
                <a:lnTo>
                  <a:pt x="784105" y="1845475"/>
                </a:lnTo>
                <a:lnTo>
                  <a:pt x="780512" y="1844293"/>
                </a:lnTo>
                <a:lnTo>
                  <a:pt x="776520" y="1842718"/>
                </a:lnTo>
                <a:lnTo>
                  <a:pt x="772927" y="1841142"/>
                </a:lnTo>
                <a:lnTo>
                  <a:pt x="768935" y="1839172"/>
                </a:lnTo>
                <a:lnTo>
                  <a:pt x="765343" y="1836809"/>
                </a:lnTo>
                <a:lnTo>
                  <a:pt x="761750" y="1834051"/>
                </a:lnTo>
                <a:lnTo>
                  <a:pt x="758955" y="1831294"/>
                </a:lnTo>
                <a:lnTo>
                  <a:pt x="756161" y="1827748"/>
                </a:lnTo>
                <a:lnTo>
                  <a:pt x="754165" y="1824597"/>
                </a:lnTo>
                <a:lnTo>
                  <a:pt x="748975" y="1815536"/>
                </a:lnTo>
                <a:lnTo>
                  <a:pt x="745782" y="1808839"/>
                </a:lnTo>
                <a:lnTo>
                  <a:pt x="743387" y="1803718"/>
                </a:lnTo>
                <a:lnTo>
                  <a:pt x="742588" y="1799385"/>
                </a:lnTo>
                <a:lnTo>
                  <a:pt x="742588" y="1795051"/>
                </a:lnTo>
                <a:lnTo>
                  <a:pt x="743387" y="1790718"/>
                </a:lnTo>
                <a:lnTo>
                  <a:pt x="746181" y="1778112"/>
                </a:lnTo>
                <a:lnTo>
                  <a:pt x="746979" y="1774173"/>
                </a:lnTo>
                <a:lnTo>
                  <a:pt x="746979" y="1772203"/>
                </a:lnTo>
                <a:lnTo>
                  <a:pt x="746181" y="1771021"/>
                </a:lnTo>
                <a:lnTo>
                  <a:pt x="745383" y="1770627"/>
                </a:lnTo>
                <a:lnTo>
                  <a:pt x="742987" y="1770627"/>
                </a:lnTo>
                <a:lnTo>
                  <a:pt x="742189" y="1770233"/>
                </a:lnTo>
                <a:lnTo>
                  <a:pt x="741790" y="1769839"/>
                </a:lnTo>
                <a:lnTo>
                  <a:pt x="738596" y="1761961"/>
                </a:lnTo>
                <a:lnTo>
                  <a:pt x="736999" y="1758021"/>
                </a:lnTo>
                <a:lnTo>
                  <a:pt x="736600" y="1756052"/>
                </a:lnTo>
                <a:lnTo>
                  <a:pt x="736600" y="1754476"/>
                </a:lnTo>
                <a:lnTo>
                  <a:pt x="742189" y="1750536"/>
                </a:lnTo>
                <a:lnTo>
                  <a:pt x="747379" y="1747385"/>
                </a:lnTo>
                <a:lnTo>
                  <a:pt x="750971" y="1745021"/>
                </a:lnTo>
                <a:lnTo>
                  <a:pt x="754165" y="1743839"/>
                </a:lnTo>
                <a:lnTo>
                  <a:pt x="758556" y="1741870"/>
                </a:lnTo>
                <a:lnTo>
                  <a:pt x="759754" y="1741870"/>
                </a:lnTo>
                <a:lnTo>
                  <a:pt x="761351" y="1739900"/>
                </a:lnTo>
                <a:close/>
                <a:moveTo>
                  <a:pt x="1554438" y="1730375"/>
                </a:moveTo>
                <a:lnTo>
                  <a:pt x="1565575" y="1730375"/>
                </a:lnTo>
                <a:lnTo>
                  <a:pt x="1575916" y="1730375"/>
                </a:lnTo>
                <a:lnTo>
                  <a:pt x="1586258" y="1731163"/>
                </a:lnTo>
                <a:lnTo>
                  <a:pt x="1591031" y="1731951"/>
                </a:lnTo>
                <a:lnTo>
                  <a:pt x="1595008" y="1733133"/>
                </a:lnTo>
                <a:lnTo>
                  <a:pt x="1598986" y="1734314"/>
                </a:lnTo>
                <a:lnTo>
                  <a:pt x="1602168" y="1735890"/>
                </a:lnTo>
                <a:lnTo>
                  <a:pt x="1605350" y="1737860"/>
                </a:lnTo>
                <a:lnTo>
                  <a:pt x="1607339" y="1739830"/>
                </a:lnTo>
                <a:lnTo>
                  <a:pt x="1608929" y="1741799"/>
                </a:lnTo>
                <a:lnTo>
                  <a:pt x="1609725" y="1744951"/>
                </a:lnTo>
                <a:lnTo>
                  <a:pt x="1609725" y="1747708"/>
                </a:lnTo>
                <a:lnTo>
                  <a:pt x="1608929" y="1751648"/>
                </a:lnTo>
                <a:lnTo>
                  <a:pt x="1607339" y="1755193"/>
                </a:lnTo>
                <a:lnTo>
                  <a:pt x="1604554" y="1759920"/>
                </a:lnTo>
                <a:lnTo>
                  <a:pt x="1600577" y="1764648"/>
                </a:lnTo>
                <a:lnTo>
                  <a:pt x="1595804" y="1769769"/>
                </a:lnTo>
                <a:lnTo>
                  <a:pt x="1589042" y="1776072"/>
                </a:lnTo>
                <a:lnTo>
                  <a:pt x="1582678" y="1781193"/>
                </a:lnTo>
                <a:lnTo>
                  <a:pt x="1576314" y="1786314"/>
                </a:lnTo>
                <a:lnTo>
                  <a:pt x="1570348" y="1790647"/>
                </a:lnTo>
                <a:lnTo>
                  <a:pt x="1563586" y="1794193"/>
                </a:lnTo>
                <a:lnTo>
                  <a:pt x="1557222" y="1797738"/>
                </a:lnTo>
                <a:lnTo>
                  <a:pt x="1550461" y="1800496"/>
                </a:lnTo>
                <a:lnTo>
                  <a:pt x="1544097" y="1802466"/>
                </a:lnTo>
                <a:lnTo>
                  <a:pt x="1537733" y="1804829"/>
                </a:lnTo>
                <a:lnTo>
                  <a:pt x="1530971" y="1806799"/>
                </a:lnTo>
                <a:lnTo>
                  <a:pt x="1524607" y="1807981"/>
                </a:lnTo>
                <a:lnTo>
                  <a:pt x="1518243" y="1809163"/>
                </a:lnTo>
                <a:lnTo>
                  <a:pt x="1505117" y="1811132"/>
                </a:lnTo>
                <a:lnTo>
                  <a:pt x="1491992" y="1812314"/>
                </a:lnTo>
                <a:lnTo>
                  <a:pt x="1486026" y="1813102"/>
                </a:lnTo>
                <a:lnTo>
                  <a:pt x="1483241" y="1813890"/>
                </a:lnTo>
                <a:lnTo>
                  <a:pt x="1482048" y="1814678"/>
                </a:lnTo>
                <a:lnTo>
                  <a:pt x="1481253" y="1815072"/>
                </a:lnTo>
                <a:lnTo>
                  <a:pt x="1480855" y="1815859"/>
                </a:lnTo>
                <a:lnTo>
                  <a:pt x="1480855" y="1817041"/>
                </a:lnTo>
                <a:lnTo>
                  <a:pt x="1481253" y="1818617"/>
                </a:lnTo>
                <a:lnTo>
                  <a:pt x="1482048" y="1819799"/>
                </a:lnTo>
                <a:lnTo>
                  <a:pt x="1482048" y="1821375"/>
                </a:lnTo>
                <a:lnTo>
                  <a:pt x="1482048" y="1821769"/>
                </a:lnTo>
                <a:lnTo>
                  <a:pt x="1480855" y="1822556"/>
                </a:lnTo>
                <a:lnTo>
                  <a:pt x="1471309" y="1830829"/>
                </a:lnTo>
                <a:lnTo>
                  <a:pt x="1465343" y="1834375"/>
                </a:lnTo>
                <a:lnTo>
                  <a:pt x="1463354" y="1835556"/>
                </a:lnTo>
                <a:lnTo>
                  <a:pt x="1461365" y="1836738"/>
                </a:lnTo>
                <a:lnTo>
                  <a:pt x="1452615" y="1830041"/>
                </a:lnTo>
                <a:lnTo>
                  <a:pt x="1445853" y="1824132"/>
                </a:lnTo>
                <a:lnTo>
                  <a:pt x="1440285" y="1819405"/>
                </a:lnTo>
                <a:lnTo>
                  <a:pt x="1437103" y="1815072"/>
                </a:lnTo>
                <a:lnTo>
                  <a:pt x="1434716" y="1812314"/>
                </a:lnTo>
                <a:lnTo>
                  <a:pt x="1433125" y="1810344"/>
                </a:lnTo>
                <a:lnTo>
                  <a:pt x="1432330" y="1808375"/>
                </a:lnTo>
                <a:lnTo>
                  <a:pt x="1428750" y="1806799"/>
                </a:lnTo>
                <a:lnTo>
                  <a:pt x="1512675" y="1734314"/>
                </a:lnTo>
                <a:lnTo>
                  <a:pt x="1518641" y="1733527"/>
                </a:lnTo>
                <a:lnTo>
                  <a:pt x="1533755" y="1731951"/>
                </a:lnTo>
                <a:lnTo>
                  <a:pt x="1543699" y="1731163"/>
                </a:lnTo>
                <a:lnTo>
                  <a:pt x="1554438" y="1730375"/>
                </a:lnTo>
                <a:close/>
                <a:moveTo>
                  <a:pt x="588962" y="1535113"/>
                </a:moveTo>
                <a:lnTo>
                  <a:pt x="694496" y="1535113"/>
                </a:lnTo>
                <a:lnTo>
                  <a:pt x="694496" y="1557872"/>
                </a:lnTo>
                <a:lnTo>
                  <a:pt x="694894" y="1558271"/>
                </a:lnTo>
                <a:lnTo>
                  <a:pt x="696885" y="1560268"/>
                </a:lnTo>
                <a:lnTo>
                  <a:pt x="698478" y="1560667"/>
                </a:lnTo>
                <a:lnTo>
                  <a:pt x="700469" y="1561466"/>
                </a:lnTo>
                <a:lnTo>
                  <a:pt x="704053" y="1561865"/>
                </a:lnTo>
                <a:lnTo>
                  <a:pt x="707239" y="1561865"/>
                </a:lnTo>
                <a:lnTo>
                  <a:pt x="711222" y="1561865"/>
                </a:lnTo>
                <a:lnTo>
                  <a:pt x="714407" y="1561466"/>
                </a:lnTo>
                <a:lnTo>
                  <a:pt x="716797" y="1560667"/>
                </a:lnTo>
                <a:lnTo>
                  <a:pt x="718390" y="1560268"/>
                </a:lnTo>
                <a:lnTo>
                  <a:pt x="720381" y="1558271"/>
                </a:lnTo>
                <a:lnTo>
                  <a:pt x="720779" y="1557872"/>
                </a:lnTo>
                <a:lnTo>
                  <a:pt x="720779" y="1535113"/>
                </a:lnTo>
                <a:lnTo>
                  <a:pt x="820737" y="1535113"/>
                </a:lnTo>
                <a:lnTo>
                  <a:pt x="820737" y="1644117"/>
                </a:lnTo>
                <a:lnTo>
                  <a:pt x="820339" y="1648908"/>
                </a:lnTo>
                <a:lnTo>
                  <a:pt x="819144" y="1652901"/>
                </a:lnTo>
                <a:lnTo>
                  <a:pt x="816755" y="1656894"/>
                </a:lnTo>
                <a:lnTo>
                  <a:pt x="814365" y="1660088"/>
                </a:lnTo>
                <a:lnTo>
                  <a:pt x="810781" y="1663283"/>
                </a:lnTo>
                <a:lnTo>
                  <a:pt x="806799" y="1665279"/>
                </a:lnTo>
                <a:lnTo>
                  <a:pt x="802418" y="1666477"/>
                </a:lnTo>
                <a:lnTo>
                  <a:pt x="797639" y="1666876"/>
                </a:lnTo>
                <a:lnTo>
                  <a:pt x="612060" y="1666876"/>
                </a:lnTo>
                <a:lnTo>
                  <a:pt x="607281" y="1666477"/>
                </a:lnTo>
                <a:lnTo>
                  <a:pt x="602901" y="1665279"/>
                </a:lnTo>
                <a:lnTo>
                  <a:pt x="598918" y="1663283"/>
                </a:lnTo>
                <a:lnTo>
                  <a:pt x="595732" y="1660088"/>
                </a:lnTo>
                <a:lnTo>
                  <a:pt x="592546" y="1656894"/>
                </a:lnTo>
                <a:lnTo>
                  <a:pt x="590555" y="1652901"/>
                </a:lnTo>
                <a:lnTo>
                  <a:pt x="589360" y="1648908"/>
                </a:lnTo>
                <a:lnTo>
                  <a:pt x="588962" y="1644117"/>
                </a:lnTo>
                <a:lnTo>
                  <a:pt x="588962" y="1535113"/>
                </a:lnTo>
                <a:close/>
                <a:moveTo>
                  <a:pt x="612060" y="1476375"/>
                </a:moveTo>
                <a:lnTo>
                  <a:pt x="797639" y="1476375"/>
                </a:lnTo>
                <a:lnTo>
                  <a:pt x="802418" y="1476769"/>
                </a:lnTo>
                <a:lnTo>
                  <a:pt x="806799" y="1477950"/>
                </a:lnTo>
                <a:lnTo>
                  <a:pt x="810781" y="1480312"/>
                </a:lnTo>
                <a:lnTo>
                  <a:pt x="814365" y="1483068"/>
                </a:lnTo>
                <a:lnTo>
                  <a:pt x="816755" y="1486611"/>
                </a:lnTo>
                <a:lnTo>
                  <a:pt x="819144" y="1490155"/>
                </a:lnTo>
                <a:lnTo>
                  <a:pt x="820339" y="1494485"/>
                </a:lnTo>
                <a:lnTo>
                  <a:pt x="820737" y="1498816"/>
                </a:lnTo>
                <a:lnTo>
                  <a:pt x="820737" y="1525588"/>
                </a:lnTo>
                <a:lnTo>
                  <a:pt x="588962" y="1525588"/>
                </a:lnTo>
                <a:lnTo>
                  <a:pt x="588962" y="1498816"/>
                </a:lnTo>
                <a:lnTo>
                  <a:pt x="589360" y="1494485"/>
                </a:lnTo>
                <a:lnTo>
                  <a:pt x="590555" y="1490155"/>
                </a:lnTo>
                <a:lnTo>
                  <a:pt x="592546" y="1486611"/>
                </a:lnTo>
                <a:lnTo>
                  <a:pt x="595732" y="1483068"/>
                </a:lnTo>
                <a:lnTo>
                  <a:pt x="598918" y="1480312"/>
                </a:lnTo>
                <a:lnTo>
                  <a:pt x="602901" y="1477950"/>
                </a:lnTo>
                <a:lnTo>
                  <a:pt x="607281" y="1476769"/>
                </a:lnTo>
                <a:lnTo>
                  <a:pt x="612060" y="1476375"/>
                </a:lnTo>
                <a:close/>
                <a:moveTo>
                  <a:pt x="725449" y="1381125"/>
                </a:moveTo>
                <a:lnTo>
                  <a:pt x="730525" y="1381524"/>
                </a:lnTo>
                <a:lnTo>
                  <a:pt x="732087" y="1381524"/>
                </a:lnTo>
                <a:lnTo>
                  <a:pt x="734430" y="1382322"/>
                </a:lnTo>
                <a:lnTo>
                  <a:pt x="737554" y="1384317"/>
                </a:lnTo>
                <a:lnTo>
                  <a:pt x="740287" y="1386312"/>
                </a:lnTo>
                <a:lnTo>
                  <a:pt x="743411" y="1389505"/>
                </a:lnTo>
                <a:lnTo>
                  <a:pt x="746535" y="1393096"/>
                </a:lnTo>
                <a:lnTo>
                  <a:pt x="749659" y="1397486"/>
                </a:lnTo>
                <a:lnTo>
                  <a:pt x="755906" y="1407063"/>
                </a:lnTo>
                <a:lnTo>
                  <a:pt x="761373" y="1417837"/>
                </a:lnTo>
                <a:lnTo>
                  <a:pt x="766059" y="1427813"/>
                </a:lnTo>
                <a:lnTo>
                  <a:pt x="769182" y="1437390"/>
                </a:lnTo>
                <a:lnTo>
                  <a:pt x="770744" y="1441780"/>
                </a:lnTo>
                <a:lnTo>
                  <a:pt x="771525" y="1445770"/>
                </a:lnTo>
                <a:lnTo>
                  <a:pt x="771525" y="1448164"/>
                </a:lnTo>
                <a:lnTo>
                  <a:pt x="771525" y="1450159"/>
                </a:lnTo>
                <a:lnTo>
                  <a:pt x="770744" y="1451357"/>
                </a:lnTo>
                <a:lnTo>
                  <a:pt x="769182" y="1452155"/>
                </a:lnTo>
                <a:lnTo>
                  <a:pt x="768011" y="1452155"/>
                </a:lnTo>
                <a:lnTo>
                  <a:pt x="766449" y="1450958"/>
                </a:lnTo>
                <a:lnTo>
                  <a:pt x="764887" y="1449760"/>
                </a:lnTo>
                <a:lnTo>
                  <a:pt x="762544" y="1448563"/>
                </a:lnTo>
                <a:lnTo>
                  <a:pt x="759030" y="1444174"/>
                </a:lnTo>
                <a:lnTo>
                  <a:pt x="755516" y="1439784"/>
                </a:lnTo>
                <a:lnTo>
                  <a:pt x="753173" y="1434996"/>
                </a:lnTo>
                <a:lnTo>
                  <a:pt x="752392" y="1433400"/>
                </a:lnTo>
                <a:lnTo>
                  <a:pt x="752392" y="1431404"/>
                </a:lnTo>
                <a:lnTo>
                  <a:pt x="752001" y="1428611"/>
                </a:lnTo>
                <a:lnTo>
                  <a:pt x="750830" y="1426616"/>
                </a:lnTo>
                <a:lnTo>
                  <a:pt x="748878" y="1425419"/>
                </a:lnTo>
                <a:lnTo>
                  <a:pt x="746925" y="1425020"/>
                </a:lnTo>
                <a:lnTo>
                  <a:pt x="746144" y="1425419"/>
                </a:lnTo>
                <a:lnTo>
                  <a:pt x="745363" y="1425818"/>
                </a:lnTo>
                <a:lnTo>
                  <a:pt x="744582" y="1426616"/>
                </a:lnTo>
                <a:lnTo>
                  <a:pt x="743411" y="1427414"/>
                </a:lnTo>
                <a:lnTo>
                  <a:pt x="742630" y="1428611"/>
                </a:lnTo>
                <a:lnTo>
                  <a:pt x="742240" y="1430207"/>
                </a:lnTo>
                <a:lnTo>
                  <a:pt x="741849" y="1432602"/>
                </a:lnTo>
                <a:lnTo>
                  <a:pt x="741849" y="1434597"/>
                </a:lnTo>
                <a:lnTo>
                  <a:pt x="741459" y="1439385"/>
                </a:lnTo>
                <a:lnTo>
                  <a:pt x="740678" y="1443376"/>
                </a:lnTo>
                <a:lnTo>
                  <a:pt x="739897" y="1445371"/>
                </a:lnTo>
                <a:lnTo>
                  <a:pt x="739116" y="1446967"/>
                </a:lnTo>
                <a:lnTo>
                  <a:pt x="737944" y="1448164"/>
                </a:lnTo>
                <a:lnTo>
                  <a:pt x="735992" y="1449361"/>
                </a:lnTo>
                <a:lnTo>
                  <a:pt x="734430" y="1450558"/>
                </a:lnTo>
                <a:lnTo>
                  <a:pt x="732868" y="1452155"/>
                </a:lnTo>
                <a:lnTo>
                  <a:pt x="730525" y="1452953"/>
                </a:lnTo>
                <a:lnTo>
                  <a:pt x="727792" y="1453352"/>
                </a:lnTo>
                <a:lnTo>
                  <a:pt x="721935" y="1454150"/>
                </a:lnTo>
                <a:lnTo>
                  <a:pt x="715297" y="1454150"/>
                </a:lnTo>
                <a:lnTo>
                  <a:pt x="712173" y="1453751"/>
                </a:lnTo>
                <a:lnTo>
                  <a:pt x="709049" y="1452953"/>
                </a:lnTo>
                <a:lnTo>
                  <a:pt x="706706" y="1452155"/>
                </a:lnTo>
                <a:lnTo>
                  <a:pt x="703973" y="1450558"/>
                </a:lnTo>
                <a:lnTo>
                  <a:pt x="701240" y="1448962"/>
                </a:lnTo>
                <a:lnTo>
                  <a:pt x="699287" y="1447366"/>
                </a:lnTo>
                <a:lnTo>
                  <a:pt x="694992" y="1442977"/>
                </a:lnTo>
                <a:lnTo>
                  <a:pt x="691478" y="1438188"/>
                </a:lnTo>
                <a:lnTo>
                  <a:pt x="687963" y="1432602"/>
                </a:lnTo>
                <a:lnTo>
                  <a:pt x="685230" y="1427015"/>
                </a:lnTo>
                <a:lnTo>
                  <a:pt x="682497" y="1421029"/>
                </a:lnTo>
                <a:lnTo>
                  <a:pt x="680544" y="1415044"/>
                </a:lnTo>
                <a:lnTo>
                  <a:pt x="678982" y="1409058"/>
                </a:lnTo>
                <a:lnTo>
                  <a:pt x="676249" y="1399082"/>
                </a:lnTo>
                <a:lnTo>
                  <a:pt x="675078" y="1392298"/>
                </a:lnTo>
                <a:lnTo>
                  <a:pt x="674687" y="1389106"/>
                </a:lnTo>
                <a:lnTo>
                  <a:pt x="674687" y="1388707"/>
                </a:lnTo>
                <a:lnTo>
                  <a:pt x="675078" y="1388308"/>
                </a:lnTo>
                <a:lnTo>
                  <a:pt x="676249" y="1387909"/>
                </a:lnTo>
                <a:lnTo>
                  <a:pt x="679373" y="1387111"/>
                </a:lnTo>
                <a:lnTo>
                  <a:pt x="683278" y="1385913"/>
                </a:lnTo>
                <a:lnTo>
                  <a:pt x="689525" y="1384716"/>
                </a:lnTo>
                <a:lnTo>
                  <a:pt x="698897" y="1383120"/>
                </a:lnTo>
                <a:lnTo>
                  <a:pt x="715297" y="1381524"/>
                </a:lnTo>
                <a:lnTo>
                  <a:pt x="725449" y="1381125"/>
                </a:lnTo>
                <a:close/>
                <a:moveTo>
                  <a:pt x="1433588" y="1247775"/>
                </a:moveTo>
                <a:lnTo>
                  <a:pt x="1439124" y="1247775"/>
                </a:lnTo>
                <a:lnTo>
                  <a:pt x="1444264" y="1248175"/>
                </a:lnTo>
                <a:lnTo>
                  <a:pt x="1448614" y="1248976"/>
                </a:lnTo>
                <a:lnTo>
                  <a:pt x="1451382" y="1249776"/>
                </a:lnTo>
                <a:lnTo>
                  <a:pt x="1453359" y="1250977"/>
                </a:lnTo>
                <a:lnTo>
                  <a:pt x="1454150" y="1252178"/>
                </a:lnTo>
                <a:lnTo>
                  <a:pt x="1454150" y="1253779"/>
                </a:lnTo>
                <a:lnTo>
                  <a:pt x="1453359" y="1255380"/>
                </a:lnTo>
                <a:lnTo>
                  <a:pt x="1452173" y="1256981"/>
                </a:lnTo>
                <a:lnTo>
                  <a:pt x="1450196" y="1258582"/>
                </a:lnTo>
                <a:lnTo>
                  <a:pt x="1447428" y="1260183"/>
                </a:lnTo>
                <a:lnTo>
                  <a:pt x="1441892" y="1262985"/>
                </a:lnTo>
                <a:lnTo>
                  <a:pt x="1435565" y="1264986"/>
                </a:lnTo>
                <a:lnTo>
                  <a:pt x="1432402" y="1265387"/>
                </a:lnTo>
                <a:lnTo>
                  <a:pt x="1429634" y="1265787"/>
                </a:lnTo>
                <a:lnTo>
                  <a:pt x="1427261" y="1265787"/>
                </a:lnTo>
                <a:lnTo>
                  <a:pt x="1425284" y="1265387"/>
                </a:lnTo>
                <a:lnTo>
                  <a:pt x="1423703" y="1264986"/>
                </a:lnTo>
                <a:lnTo>
                  <a:pt x="1422516" y="1264586"/>
                </a:lnTo>
                <a:lnTo>
                  <a:pt x="1420539" y="1264586"/>
                </a:lnTo>
                <a:lnTo>
                  <a:pt x="1419353" y="1264986"/>
                </a:lnTo>
                <a:lnTo>
                  <a:pt x="1418562" y="1265787"/>
                </a:lnTo>
                <a:lnTo>
                  <a:pt x="1417376" y="1266588"/>
                </a:lnTo>
                <a:lnTo>
                  <a:pt x="1416980" y="1267388"/>
                </a:lnTo>
                <a:lnTo>
                  <a:pt x="1416585" y="1268589"/>
                </a:lnTo>
                <a:lnTo>
                  <a:pt x="1416190" y="1269790"/>
                </a:lnTo>
                <a:lnTo>
                  <a:pt x="1416585" y="1270990"/>
                </a:lnTo>
                <a:lnTo>
                  <a:pt x="1416585" y="1272191"/>
                </a:lnTo>
                <a:lnTo>
                  <a:pt x="1417376" y="1273392"/>
                </a:lnTo>
                <a:lnTo>
                  <a:pt x="1418562" y="1274993"/>
                </a:lnTo>
                <a:lnTo>
                  <a:pt x="1419748" y="1276194"/>
                </a:lnTo>
                <a:lnTo>
                  <a:pt x="1422121" y="1277395"/>
                </a:lnTo>
                <a:lnTo>
                  <a:pt x="1424098" y="1278596"/>
                </a:lnTo>
                <a:lnTo>
                  <a:pt x="1428843" y="1280597"/>
                </a:lnTo>
                <a:lnTo>
                  <a:pt x="1430820" y="1282198"/>
                </a:lnTo>
                <a:lnTo>
                  <a:pt x="1432402" y="1283799"/>
                </a:lnTo>
                <a:lnTo>
                  <a:pt x="1433588" y="1285000"/>
                </a:lnTo>
                <a:lnTo>
                  <a:pt x="1435170" y="1287001"/>
                </a:lnTo>
                <a:lnTo>
                  <a:pt x="1436356" y="1289003"/>
                </a:lnTo>
                <a:lnTo>
                  <a:pt x="1436751" y="1291404"/>
                </a:lnTo>
                <a:lnTo>
                  <a:pt x="1437542" y="1293406"/>
                </a:lnTo>
                <a:lnTo>
                  <a:pt x="1437542" y="1296608"/>
                </a:lnTo>
                <a:lnTo>
                  <a:pt x="1437542" y="1299009"/>
                </a:lnTo>
                <a:lnTo>
                  <a:pt x="1437147" y="1302612"/>
                </a:lnTo>
                <a:lnTo>
                  <a:pt x="1436356" y="1305414"/>
                </a:lnTo>
                <a:lnTo>
                  <a:pt x="1435170" y="1309416"/>
                </a:lnTo>
                <a:lnTo>
                  <a:pt x="1431611" y="1317422"/>
                </a:lnTo>
                <a:lnTo>
                  <a:pt x="1430029" y="1320624"/>
                </a:lnTo>
                <a:lnTo>
                  <a:pt x="1428052" y="1323826"/>
                </a:lnTo>
                <a:lnTo>
                  <a:pt x="1425680" y="1326628"/>
                </a:lnTo>
                <a:lnTo>
                  <a:pt x="1423307" y="1328629"/>
                </a:lnTo>
                <a:lnTo>
                  <a:pt x="1420539" y="1331431"/>
                </a:lnTo>
                <a:lnTo>
                  <a:pt x="1417771" y="1333032"/>
                </a:lnTo>
                <a:lnTo>
                  <a:pt x="1414608" y="1334633"/>
                </a:lnTo>
                <a:lnTo>
                  <a:pt x="1411445" y="1336635"/>
                </a:lnTo>
                <a:lnTo>
                  <a:pt x="1404722" y="1338636"/>
                </a:lnTo>
                <a:lnTo>
                  <a:pt x="1397605" y="1340237"/>
                </a:lnTo>
                <a:lnTo>
                  <a:pt x="1390487" y="1341038"/>
                </a:lnTo>
                <a:lnTo>
                  <a:pt x="1383370" y="1341438"/>
                </a:lnTo>
                <a:lnTo>
                  <a:pt x="1376252" y="1341438"/>
                </a:lnTo>
                <a:lnTo>
                  <a:pt x="1369530" y="1341038"/>
                </a:lnTo>
                <a:lnTo>
                  <a:pt x="1358063" y="1339437"/>
                </a:lnTo>
                <a:lnTo>
                  <a:pt x="1350154" y="1338236"/>
                </a:lnTo>
                <a:lnTo>
                  <a:pt x="1347386" y="1337435"/>
                </a:lnTo>
                <a:lnTo>
                  <a:pt x="1347386" y="1337835"/>
                </a:lnTo>
                <a:lnTo>
                  <a:pt x="1346991" y="1337435"/>
                </a:lnTo>
                <a:lnTo>
                  <a:pt x="1346200" y="1337035"/>
                </a:lnTo>
                <a:lnTo>
                  <a:pt x="1346200" y="1334633"/>
                </a:lnTo>
                <a:lnTo>
                  <a:pt x="1346991" y="1331831"/>
                </a:lnTo>
                <a:lnTo>
                  <a:pt x="1347782" y="1326228"/>
                </a:lnTo>
                <a:lnTo>
                  <a:pt x="1349363" y="1318623"/>
                </a:lnTo>
                <a:lnTo>
                  <a:pt x="1351736" y="1307415"/>
                </a:lnTo>
                <a:lnTo>
                  <a:pt x="1355295" y="1296608"/>
                </a:lnTo>
                <a:lnTo>
                  <a:pt x="1357667" y="1287402"/>
                </a:lnTo>
                <a:lnTo>
                  <a:pt x="1361621" y="1275794"/>
                </a:lnTo>
                <a:lnTo>
                  <a:pt x="1363994" y="1270190"/>
                </a:lnTo>
                <a:lnTo>
                  <a:pt x="1364785" y="1268589"/>
                </a:lnTo>
                <a:lnTo>
                  <a:pt x="1366762" y="1265787"/>
                </a:lnTo>
                <a:lnTo>
                  <a:pt x="1369925" y="1262985"/>
                </a:lnTo>
                <a:lnTo>
                  <a:pt x="1373484" y="1260183"/>
                </a:lnTo>
                <a:lnTo>
                  <a:pt x="1378229" y="1258182"/>
                </a:lnTo>
                <a:lnTo>
                  <a:pt x="1383765" y="1256181"/>
                </a:lnTo>
                <a:lnTo>
                  <a:pt x="1389301" y="1253779"/>
                </a:lnTo>
                <a:lnTo>
                  <a:pt x="1395628" y="1252578"/>
                </a:lnTo>
                <a:lnTo>
                  <a:pt x="1401954" y="1250977"/>
                </a:lnTo>
                <a:lnTo>
                  <a:pt x="1415399" y="1248976"/>
                </a:lnTo>
                <a:lnTo>
                  <a:pt x="1428052" y="1248175"/>
                </a:lnTo>
                <a:lnTo>
                  <a:pt x="1433588" y="1247775"/>
                </a:lnTo>
                <a:close/>
                <a:moveTo>
                  <a:pt x="1155700" y="965200"/>
                </a:moveTo>
                <a:lnTo>
                  <a:pt x="1161653" y="965597"/>
                </a:lnTo>
                <a:lnTo>
                  <a:pt x="1167209" y="966787"/>
                </a:lnTo>
                <a:lnTo>
                  <a:pt x="1172766" y="968770"/>
                </a:lnTo>
                <a:lnTo>
                  <a:pt x="1177925" y="971944"/>
                </a:lnTo>
                <a:lnTo>
                  <a:pt x="1182687" y="975514"/>
                </a:lnTo>
                <a:lnTo>
                  <a:pt x="1187450" y="980274"/>
                </a:lnTo>
                <a:lnTo>
                  <a:pt x="1192213" y="985431"/>
                </a:lnTo>
                <a:lnTo>
                  <a:pt x="1196181" y="991381"/>
                </a:lnTo>
                <a:lnTo>
                  <a:pt x="1200150" y="998125"/>
                </a:lnTo>
                <a:lnTo>
                  <a:pt x="1204119" y="1005265"/>
                </a:lnTo>
                <a:lnTo>
                  <a:pt x="1207691" y="1012802"/>
                </a:lnTo>
                <a:lnTo>
                  <a:pt x="1211659" y="1021133"/>
                </a:lnTo>
                <a:lnTo>
                  <a:pt x="1214437" y="1029860"/>
                </a:lnTo>
                <a:lnTo>
                  <a:pt x="1217613" y="1038984"/>
                </a:lnTo>
                <a:lnTo>
                  <a:pt x="1220787" y="1048504"/>
                </a:lnTo>
                <a:lnTo>
                  <a:pt x="1225947" y="1068338"/>
                </a:lnTo>
                <a:lnTo>
                  <a:pt x="1230313" y="1089363"/>
                </a:lnTo>
                <a:lnTo>
                  <a:pt x="1234678" y="1111180"/>
                </a:lnTo>
                <a:lnTo>
                  <a:pt x="1237853" y="1133792"/>
                </a:lnTo>
                <a:lnTo>
                  <a:pt x="1241028" y="1155609"/>
                </a:lnTo>
                <a:lnTo>
                  <a:pt x="1243013" y="1177824"/>
                </a:lnTo>
                <a:lnTo>
                  <a:pt x="1245394" y="1198848"/>
                </a:lnTo>
                <a:lnTo>
                  <a:pt x="1246981" y="1219476"/>
                </a:lnTo>
                <a:lnTo>
                  <a:pt x="1246187" y="1186551"/>
                </a:lnTo>
                <a:lnTo>
                  <a:pt x="1342231" y="1244467"/>
                </a:lnTo>
                <a:lnTo>
                  <a:pt x="1323181" y="1340465"/>
                </a:lnTo>
                <a:lnTo>
                  <a:pt x="1248966" y="1309524"/>
                </a:lnTo>
                <a:lnTo>
                  <a:pt x="1245394" y="1284929"/>
                </a:lnTo>
                <a:lnTo>
                  <a:pt x="1239441" y="1242087"/>
                </a:lnTo>
                <a:lnTo>
                  <a:pt x="1231106" y="1373787"/>
                </a:lnTo>
                <a:lnTo>
                  <a:pt x="1230709" y="1379737"/>
                </a:lnTo>
                <a:lnTo>
                  <a:pt x="1230313" y="1386084"/>
                </a:lnTo>
                <a:lnTo>
                  <a:pt x="1230709" y="1392431"/>
                </a:lnTo>
                <a:lnTo>
                  <a:pt x="1232297" y="1399968"/>
                </a:lnTo>
                <a:lnTo>
                  <a:pt x="1234281" y="1407902"/>
                </a:lnTo>
                <a:lnTo>
                  <a:pt x="1237059" y="1417422"/>
                </a:lnTo>
                <a:lnTo>
                  <a:pt x="1241822" y="1428133"/>
                </a:lnTo>
                <a:lnTo>
                  <a:pt x="1247775" y="1440430"/>
                </a:lnTo>
                <a:lnTo>
                  <a:pt x="1231106" y="1440430"/>
                </a:lnTo>
                <a:lnTo>
                  <a:pt x="1242219" y="1446380"/>
                </a:lnTo>
                <a:lnTo>
                  <a:pt x="1256109" y="1453124"/>
                </a:lnTo>
                <a:lnTo>
                  <a:pt x="1287066" y="1467405"/>
                </a:lnTo>
                <a:lnTo>
                  <a:pt x="1313259" y="1479305"/>
                </a:lnTo>
                <a:lnTo>
                  <a:pt x="1323975" y="1483669"/>
                </a:lnTo>
                <a:lnTo>
                  <a:pt x="1501775" y="1720491"/>
                </a:lnTo>
                <a:lnTo>
                  <a:pt x="1401763" y="1798638"/>
                </a:lnTo>
                <a:lnTo>
                  <a:pt x="1210469" y="1576494"/>
                </a:lnTo>
                <a:lnTo>
                  <a:pt x="1080294" y="1561816"/>
                </a:lnTo>
                <a:lnTo>
                  <a:pt x="1080294" y="1563800"/>
                </a:lnTo>
                <a:lnTo>
                  <a:pt x="1080294" y="1567370"/>
                </a:lnTo>
                <a:lnTo>
                  <a:pt x="1079500" y="1575700"/>
                </a:lnTo>
                <a:lnTo>
                  <a:pt x="1077516" y="1587601"/>
                </a:lnTo>
                <a:lnTo>
                  <a:pt x="1074341" y="1601088"/>
                </a:lnTo>
                <a:lnTo>
                  <a:pt x="1066403" y="1633220"/>
                </a:lnTo>
                <a:lnTo>
                  <a:pt x="1056878" y="1669318"/>
                </a:lnTo>
                <a:lnTo>
                  <a:pt x="1046956" y="1703830"/>
                </a:lnTo>
                <a:lnTo>
                  <a:pt x="1038622" y="1733582"/>
                </a:lnTo>
                <a:lnTo>
                  <a:pt x="1030288" y="1762540"/>
                </a:lnTo>
                <a:lnTo>
                  <a:pt x="802481" y="1785548"/>
                </a:lnTo>
                <a:lnTo>
                  <a:pt x="770731" y="1731201"/>
                </a:lnTo>
                <a:lnTo>
                  <a:pt x="904081" y="1706210"/>
                </a:lnTo>
                <a:lnTo>
                  <a:pt x="903685" y="1489619"/>
                </a:lnTo>
                <a:lnTo>
                  <a:pt x="871935" y="1482479"/>
                </a:lnTo>
                <a:lnTo>
                  <a:pt x="869950" y="1471768"/>
                </a:lnTo>
                <a:lnTo>
                  <a:pt x="867966" y="1461851"/>
                </a:lnTo>
                <a:lnTo>
                  <a:pt x="866378" y="1453124"/>
                </a:lnTo>
                <a:lnTo>
                  <a:pt x="864791" y="1445190"/>
                </a:lnTo>
                <a:lnTo>
                  <a:pt x="863600" y="1428926"/>
                </a:lnTo>
                <a:lnTo>
                  <a:pt x="862806" y="1413455"/>
                </a:lnTo>
                <a:lnTo>
                  <a:pt x="862013" y="1373787"/>
                </a:lnTo>
                <a:lnTo>
                  <a:pt x="860822" y="1346812"/>
                </a:lnTo>
                <a:lnTo>
                  <a:pt x="858044" y="1312697"/>
                </a:lnTo>
                <a:lnTo>
                  <a:pt x="854472" y="1175444"/>
                </a:lnTo>
                <a:lnTo>
                  <a:pt x="843756" y="1181791"/>
                </a:lnTo>
                <a:lnTo>
                  <a:pt x="818753" y="1197658"/>
                </a:lnTo>
                <a:lnTo>
                  <a:pt x="802878" y="1208369"/>
                </a:lnTo>
                <a:lnTo>
                  <a:pt x="786606" y="1219476"/>
                </a:lnTo>
                <a:lnTo>
                  <a:pt x="770731" y="1230980"/>
                </a:lnTo>
                <a:lnTo>
                  <a:pt x="756841" y="1242087"/>
                </a:lnTo>
                <a:lnTo>
                  <a:pt x="754460" y="1250021"/>
                </a:lnTo>
                <a:lnTo>
                  <a:pt x="752872" y="1258351"/>
                </a:lnTo>
                <a:lnTo>
                  <a:pt x="752078" y="1266681"/>
                </a:lnTo>
                <a:lnTo>
                  <a:pt x="751285" y="1275805"/>
                </a:lnTo>
                <a:lnTo>
                  <a:pt x="751285" y="1284532"/>
                </a:lnTo>
                <a:lnTo>
                  <a:pt x="751681" y="1292863"/>
                </a:lnTo>
                <a:lnTo>
                  <a:pt x="752078" y="1301590"/>
                </a:lnTo>
                <a:lnTo>
                  <a:pt x="752872" y="1310317"/>
                </a:lnTo>
                <a:lnTo>
                  <a:pt x="754856" y="1325788"/>
                </a:lnTo>
                <a:lnTo>
                  <a:pt x="756444" y="1339275"/>
                </a:lnTo>
                <a:lnTo>
                  <a:pt x="758031" y="1350382"/>
                </a:lnTo>
                <a:lnTo>
                  <a:pt x="758031" y="1354349"/>
                </a:lnTo>
                <a:lnTo>
                  <a:pt x="756841" y="1357523"/>
                </a:lnTo>
                <a:lnTo>
                  <a:pt x="727869" y="1355539"/>
                </a:lnTo>
                <a:lnTo>
                  <a:pt x="715566" y="1354746"/>
                </a:lnTo>
                <a:lnTo>
                  <a:pt x="709613" y="1354746"/>
                </a:lnTo>
                <a:lnTo>
                  <a:pt x="704453" y="1355143"/>
                </a:lnTo>
                <a:lnTo>
                  <a:pt x="698897" y="1355539"/>
                </a:lnTo>
                <a:lnTo>
                  <a:pt x="693341" y="1356729"/>
                </a:lnTo>
                <a:lnTo>
                  <a:pt x="687785" y="1357919"/>
                </a:lnTo>
                <a:lnTo>
                  <a:pt x="682228" y="1359903"/>
                </a:lnTo>
                <a:lnTo>
                  <a:pt x="677069" y="1361886"/>
                </a:lnTo>
                <a:lnTo>
                  <a:pt x="671116" y="1364663"/>
                </a:lnTo>
                <a:lnTo>
                  <a:pt x="664766" y="1367836"/>
                </a:lnTo>
                <a:lnTo>
                  <a:pt x="658416" y="1372200"/>
                </a:lnTo>
                <a:lnTo>
                  <a:pt x="657225" y="1367043"/>
                </a:lnTo>
                <a:lnTo>
                  <a:pt x="655241" y="1361093"/>
                </a:lnTo>
                <a:lnTo>
                  <a:pt x="654050" y="1355143"/>
                </a:lnTo>
                <a:lnTo>
                  <a:pt x="653256" y="1348399"/>
                </a:lnTo>
                <a:lnTo>
                  <a:pt x="651669" y="1333325"/>
                </a:lnTo>
                <a:lnTo>
                  <a:pt x="650875" y="1316267"/>
                </a:lnTo>
                <a:lnTo>
                  <a:pt x="650875" y="1296830"/>
                </a:lnTo>
                <a:lnTo>
                  <a:pt x="651272" y="1274615"/>
                </a:lnTo>
                <a:lnTo>
                  <a:pt x="652066" y="1251211"/>
                </a:lnTo>
                <a:lnTo>
                  <a:pt x="653653" y="1225029"/>
                </a:lnTo>
                <a:lnTo>
                  <a:pt x="660797" y="1208369"/>
                </a:lnTo>
                <a:lnTo>
                  <a:pt x="667147" y="1194881"/>
                </a:lnTo>
                <a:lnTo>
                  <a:pt x="670322" y="1188931"/>
                </a:lnTo>
                <a:lnTo>
                  <a:pt x="673497" y="1183774"/>
                </a:lnTo>
                <a:lnTo>
                  <a:pt x="680244" y="1174254"/>
                </a:lnTo>
                <a:lnTo>
                  <a:pt x="687388" y="1164733"/>
                </a:lnTo>
                <a:lnTo>
                  <a:pt x="696119" y="1155213"/>
                </a:lnTo>
                <a:lnTo>
                  <a:pt x="706438" y="1143312"/>
                </a:lnTo>
                <a:lnTo>
                  <a:pt x="718741" y="1129031"/>
                </a:lnTo>
                <a:lnTo>
                  <a:pt x="738585" y="1108007"/>
                </a:lnTo>
                <a:lnTo>
                  <a:pt x="756047" y="1088966"/>
                </a:lnTo>
                <a:lnTo>
                  <a:pt x="785416" y="1057231"/>
                </a:lnTo>
                <a:lnTo>
                  <a:pt x="797719" y="1043744"/>
                </a:lnTo>
                <a:lnTo>
                  <a:pt x="809228" y="1032240"/>
                </a:lnTo>
                <a:lnTo>
                  <a:pt x="820738" y="1021926"/>
                </a:lnTo>
                <a:lnTo>
                  <a:pt x="831056" y="1012802"/>
                </a:lnTo>
                <a:lnTo>
                  <a:pt x="836613" y="1008439"/>
                </a:lnTo>
                <a:lnTo>
                  <a:pt x="842169" y="1004869"/>
                </a:lnTo>
                <a:lnTo>
                  <a:pt x="848122" y="1000902"/>
                </a:lnTo>
                <a:lnTo>
                  <a:pt x="854075" y="997331"/>
                </a:lnTo>
                <a:lnTo>
                  <a:pt x="860028" y="994555"/>
                </a:lnTo>
                <a:lnTo>
                  <a:pt x="866378" y="991381"/>
                </a:lnTo>
                <a:lnTo>
                  <a:pt x="873125" y="988208"/>
                </a:lnTo>
                <a:lnTo>
                  <a:pt x="880269" y="985828"/>
                </a:lnTo>
                <a:lnTo>
                  <a:pt x="895350" y="980274"/>
                </a:lnTo>
                <a:lnTo>
                  <a:pt x="912416" y="975117"/>
                </a:lnTo>
                <a:lnTo>
                  <a:pt x="932260" y="970753"/>
                </a:lnTo>
                <a:lnTo>
                  <a:pt x="954881" y="965597"/>
                </a:lnTo>
                <a:lnTo>
                  <a:pt x="963613" y="965993"/>
                </a:lnTo>
                <a:lnTo>
                  <a:pt x="979488" y="966787"/>
                </a:lnTo>
                <a:lnTo>
                  <a:pt x="1004491" y="968373"/>
                </a:lnTo>
                <a:lnTo>
                  <a:pt x="1089819" y="1240103"/>
                </a:lnTo>
                <a:lnTo>
                  <a:pt x="1081484" y="1159179"/>
                </a:lnTo>
                <a:lnTo>
                  <a:pt x="1077516" y="1013199"/>
                </a:lnTo>
                <a:lnTo>
                  <a:pt x="1071959" y="999315"/>
                </a:lnTo>
                <a:lnTo>
                  <a:pt x="1083072" y="980671"/>
                </a:lnTo>
                <a:lnTo>
                  <a:pt x="1107281" y="980671"/>
                </a:lnTo>
                <a:lnTo>
                  <a:pt x="1117600" y="999315"/>
                </a:lnTo>
                <a:lnTo>
                  <a:pt x="1112837" y="1015579"/>
                </a:lnTo>
                <a:lnTo>
                  <a:pt x="1142206" y="1228203"/>
                </a:lnTo>
                <a:lnTo>
                  <a:pt x="1137841" y="971944"/>
                </a:lnTo>
                <a:lnTo>
                  <a:pt x="1146572" y="967580"/>
                </a:lnTo>
                <a:lnTo>
                  <a:pt x="1148953" y="966390"/>
                </a:lnTo>
                <a:lnTo>
                  <a:pt x="1149350" y="965597"/>
                </a:lnTo>
                <a:lnTo>
                  <a:pt x="1155700" y="965200"/>
                </a:lnTo>
                <a:close/>
                <a:moveTo>
                  <a:pt x="931148" y="736601"/>
                </a:moveTo>
                <a:lnTo>
                  <a:pt x="929554" y="751285"/>
                </a:lnTo>
                <a:lnTo>
                  <a:pt x="928757" y="762794"/>
                </a:lnTo>
                <a:lnTo>
                  <a:pt x="929155" y="762794"/>
                </a:lnTo>
                <a:lnTo>
                  <a:pt x="929554" y="751285"/>
                </a:lnTo>
                <a:lnTo>
                  <a:pt x="930351" y="746126"/>
                </a:lnTo>
                <a:lnTo>
                  <a:pt x="931148" y="741363"/>
                </a:lnTo>
                <a:lnTo>
                  <a:pt x="931148" y="736601"/>
                </a:lnTo>
                <a:close/>
                <a:moveTo>
                  <a:pt x="949086" y="679054"/>
                </a:moveTo>
                <a:lnTo>
                  <a:pt x="948289" y="679847"/>
                </a:lnTo>
                <a:lnTo>
                  <a:pt x="945499" y="681435"/>
                </a:lnTo>
                <a:lnTo>
                  <a:pt x="943904" y="683419"/>
                </a:lnTo>
                <a:lnTo>
                  <a:pt x="941911" y="686991"/>
                </a:lnTo>
                <a:lnTo>
                  <a:pt x="945897" y="682625"/>
                </a:lnTo>
                <a:lnTo>
                  <a:pt x="948289" y="681038"/>
                </a:lnTo>
                <a:lnTo>
                  <a:pt x="950282" y="679054"/>
                </a:lnTo>
                <a:lnTo>
                  <a:pt x="949086" y="679054"/>
                </a:lnTo>
                <a:close/>
                <a:moveTo>
                  <a:pt x="1038375" y="620713"/>
                </a:moveTo>
                <a:lnTo>
                  <a:pt x="1049138" y="620713"/>
                </a:lnTo>
                <a:lnTo>
                  <a:pt x="1059502" y="621110"/>
                </a:lnTo>
                <a:lnTo>
                  <a:pt x="1069866" y="622300"/>
                </a:lnTo>
                <a:lnTo>
                  <a:pt x="1079432" y="623491"/>
                </a:lnTo>
                <a:lnTo>
                  <a:pt x="1088999" y="625872"/>
                </a:lnTo>
                <a:lnTo>
                  <a:pt x="1098167" y="627857"/>
                </a:lnTo>
                <a:lnTo>
                  <a:pt x="1106937" y="630238"/>
                </a:lnTo>
                <a:lnTo>
                  <a:pt x="1115307" y="633413"/>
                </a:lnTo>
                <a:lnTo>
                  <a:pt x="1123678" y="636191"/>
                </a:lnTo>
                <a:lnTo>
                  <a:pt x="1130853" y="639763"/>
                </a:lnTo>
                <a:lnTo>
                  <a:pt x="1138028" y="642938"/>
                </a:lnTo>
                <a:lnTo>
                  <a:pt x="1144805" y="646510"/>
                </a:lnTo>
                <a:lnTo>
                  <a:pt x="1156365" y="652860"/>
                </a:lnTo>
                <a:lnTo>
                  <a:pt x="1166729" y="659607"/>
                </a:lnTo>
                <a:lnTo>
                  <a:pt x="1174701" y="664766"/>
                </a:lnTo>
                <a:lnTo>
                  <a:pt x="1180680" y="669529"/>
                </a:lnTo>
                <a:lnTo>
                  <a:pt x="1185862" y="673497"/>
                </a:lnTo>
                <a:lnTo>
                  <a:pt x="1185862" y="676275"/>
                </a:lnTo>
                <a:lnTo>
                  <a:pt x="1185862" y="684213"/>
                </a:lnTo>
                <a:lnTo>
                  <a:pt x="1185065" y="688975"/>
                </a:lnTo>
                <a:lnTo>
                  <a:pt x="1183869" y="694532"/>
                </a:lnTo>
                <a:lnTo>
                  <a:pt x="1182274" y="700088"/>
                </a:lnTo>
                <a:lnTo>
                  <a:pt x="1180281" y="704850"/>
                </a:lnTo>
                <a:lnTo>
                  <a:pt x="1179086" y="707629"/>
                </a:lnTo>
                <a:lnTo>
                  <a:pt x="1177093" y="710010"/>
                </a:lnTo>
                <a:lnTo>
                  <a:pt x="1175498" y="711994"/>
                </a:lnTo>
                <a:lnTo>
                  <a:pt x="1173505" y="713979"/>
                </a:lnTo>
                <a:lnTo>
                  <a:pt x="1170715" y="715963"/>
                </a:lnTo>
                <a:lnTo>
                  <a:pt x="1168323" y="717154"/>
                </a:lnTo>
                <a:lnTo>
                  <a:pt x="1165533" y="718344"/>
                </a:lnTo>
                <a:lnTo>
                  <a:pt x="1161945" y="719138"/>
                </a:lnTo>
                <a:lnTo>
                  <a:pt x="1158756" y="719535"/>
                </a:lnTo>
                <a:lnTo>
                  <a:pt x="1154770" y="719535"/>
                </a:lnTo>
                <a:lnTo>
                  <a:pt x="1150784" y="719138"/>
                </a:lnTo>
                <a:lnTo>
                  <a:pt x="1146001" y="718344"/>
                </a:lnTo>
                <a:lnTo>
                  <a:pt x="1140819" y="717154"/>
                </a:lnTo>
                <a:lnTo>
                  <a:pt x="1135238" y="715566"/>
                </a:lnTo>
                <a:lnTo>
                  <a:pt x="1129259" y="712788"/>
                </a:lnTo>
                <a:lnTo>
                  <a:pt x="1123678" y="710010"/>
                </a:lnTo>
                <a:lnTo>
                  <a:pt x="1120091" y="708819"/>
                </a:lnTo>
                <a:lnTo>
                  <a:pt x="1114112" y="707629"/>
                </a:lnTo>
                <a:lnTo>
                  <a:pt x="1098964" y="704850"/>
                </a:lnTo>
                <a:lnTo>
                  <a:pt x="1083418" y="702072"/>
                </a:lnTo>
                <a:lnTo>
                  <a:pt x="1077439" y="700882"/>
                </a:lnTo>
                <a:lnTo>
                  <a:pt x="1073852" y="700088"/>
                </a:lnTo>
                <a:lnTo>
                  <a:pt x="1104545" y="714772"/>
                </a:lnTo>
                <a:lnTo>
                  <a:pt x="1118895" y="721122"/>
                </a:lnTo>
                <a:lnTo>
                  <a:pt x="1125671" y="723504"/>
                </a:lnTo>
                <a:lnTo>
                  <a:pt x="1132448" y="725885"/>
                </a:lnTo>
                <a:lnTo>
                  <a:pt x="1138826" y="728266"/>
                </a:lnTo>
                <a:lnTo>
                  <a:pt x="1144805" y="729457"/>
                </a:lnTo>
                <a:lnTo>
                  <a:pt x="1150784" y="730647"/>
                </a:lnTo>
                <a:lnTo>
                  <a:pt x="1155966" y="731044"/>
                </a:lnTo>
                <a:lnTo>
                  <a:pt x="1161148" y="730647"/>
                </a:lnTo>
                <a:lnTo>
                  <a:pt x="1165931" y="729457"/>
                </a:lnTo>
                <a:lnTo>
                  <a:pt x="1170316" y="727869"/>
                </a:lnTo>
                <a:lnTo>
                  <a:pt x="1174302" y="725091"/>
                </a:lnTo>
                <a:lnTo>
                  <a:pt x="1175498" y="735410"/>
                </a:lnTo>
                <a:lnTo>
                  <a:pt x="1175897" y="744935"/>
                </a:lnTo>
                <a:lnTo>
                  <a:pt x="1175498" y="753666"/>
                </a:lnTo>
                <a:lnTo>
                  <a:pt x="1175099" y="762397"/>
                </a:lnTo>
                <a:lnTo>
                  <a:pt x="1176694" y="761207"/>
                </a:lnTo>
                <a:lnTo>
                  <a:pt x="1177491" y="760413"/>
                </a:lnTo>
                <a:lnTo>
                  <a:pt x="1178687" y="760016"/>
                </a:lnTo>
                <a:lnTo>
                  <a:pt x="1179086" y="760413"/>
                </a:lnTo>
                <a:lnTo>
                  <a:pt x="1179484" y="761207"/>
                </a:lnTo>
                <a:lnTo>
                  <a:pt x="1179883" y="763985"/>
                </a:lnTo>
                <a:lnTo>
                  <a:pt x="1180281" y="767954"/>
                </a:lnTo>
                <a:lnTo>
                  <a:pt x="1180281" y="773113"/>
                </a:lnTo>
                <a:lnTo>
                  <a:pt x="1179086" y="785813"/>
                </a:lnTo>
                <a:lnTo>
                  <a:pt x="1177491" y="800498"/>
                </a:lnTo>
                <a:lnTo>
                  <a:pt x="1175498" y="814388"/>
                </a:lnTo>
                <a:lnTo>
                  <a:pt x="1173505" y="826294"/>
                </a:lnTo>
                <a:lnTo>
                  <a:pt x="1171911" y="833438"/>
                </a:lnTo>
                <a:lnTo>
                  <a:pt x="1170715" y="834629"/>
                </a:lnTo>
                <a:lnTo>
                  <a:pt x="1170316" y="834232"/>
                </a:lnTo>
                <a:lnTo>
                  <a:pt x="1169519" y="842169"/>
                </a:lnTo>
                <a:lnTo>
                  <a:pt x="1168323" y="849710"/>
                </a:lnTo>
                <a:lnTo>
                  <a:pt x="1166729" y="856854"/>
                </a:lnTo>
                <a:lnTo>
                  <a:pt x="1165134" y="863998"/>
                </a:lnTo>
                <a:lnTo>
                  <a:pt x="1162742" y="870744"/>
                </a:lnTo>
                <a:lnTo>
                  <a:pt x="1160351" y="877491"/>
                </a:lnTo>
                <a:lnTo>
                  <a:pt x="1157959" y="883841"/>
                </a:lnTo>
                <a:lnTo>
                  <a:pt x="1154770" y="890191"/>
                </a:lnTo>
                <a:lnTo>
                  <a:pt x="1151980" y="896541"/>
                </a:lnTo>
                <a:lnTo>
                  <a:pt x="1148791" y="902098"/>
                </a:lnTo>
                <a:lnTo>
                  <a:pt x="1145602" y="907654"/>
                </a:lnTo>
                <a:lnTo>
                  <a:pt x="1141616" y="913210"/>
                </a:lnTo>
                <a:lnTo>
                  <a:pt x="1138028" y="918370"/>
                </a:lnTo>
                <a:lnTo>
                  <a:pt x="1134042" y="923529"/>
                </a:lnTo>
                <a:lnTo>
                  <a:pt x="1126070" y="932260"/>
                </a:lnTo>
                <a:lnTo>
                  <a:pt x="1117699" y="940595"/>
                </a:lnTo>
                <a:lnTo>
                  <a:pt x="1108531" y="947738"/>
                </a:lnTo>
                <a:lnTo>
                  <a:pt x="1099762" y="954088"/>
                </a:lnTo>
                <a:lnTo>
                  <a:pt x="1090593" y="959248"/>
                </a:lnTo>
                <a:lnTo>
                  <a:pt x="1081027" y="963216"/>
                </a:lnTo>
                <a:lnTo>
                  <a:pt x="1077041" y="964804"/>
                </a:lnTo>
                <a:lnTo>
                  <a:pt x="1072257" y="966391"/>
                </a:lnTo>
                <a:lnTo>
                  <a:pt x="1067474" y="967185"/>
                </a:lnTo>
                <a:lnTo>
                  <a:pt x="1063488" y="967979"/>
                </a:lnTo>
                <a:lnTo>
                  <a:pt x="1059103" y="968376"/>
                </a:lnTo>
                <a:lnTo>
                  <a:pt x="1054719" y="968376"/>
                </a:lnTo>
                <a:lnTo>
                  <a:pt x="1051530" y="968376"/>
                </a:lnTo>
                <a:lnTo>
                  <a:pt x="1047543" y="967979"/>
                </a:lnTo>
                <a:lnTo>
                  <a:pt x="1043956" y="967185"/>
                </a:lnTo>
                <a:lnTo>
                  <a:pt x="1039970" y="965995"/>
                </a:lnTo>
                <a:lnTo>
                  <a:pt x="1031998" y="962820"/>
                </a:lnTo>
                <a:lnTo>
                  <a:pt x="1023627" y="958851"/>
                </a:lnTo>
                <a:lnTo>
                  <a:pt x="1014857" y="953295"/>
                </a:lnTo>
                <a:lnTo>
                  <a:pt x="1006088" y="947341"/>
                </a:lnTo>
                <a:lnTo>
                  <a:pt x="997318" y="939801"/>
                </a:lnTo>
                <a:lnTo>
                  <a:pt x="988549" y="931863"/>
                </a:lnTo>
                <a:lnTo>
                  <a:pt x="979779" y="922338"/>
                </a:lnTo>
                <a:lnTo>
                  <a:pt x="971807" y="912813"/>
                </a:lnTo>
                <a:lnTo>
                  <a:pt x="963835" y="902098"/>
                </a:lnTo>
                <a:lnTo>
                  <a:pt x="956660" y="890985"/>
                </a:lnTo>
                <a:lnTo>
                  <a:pt x="949883" y="878682"/>
                </a:lnTo>
                <a:lnTo>
                  <a:pt x="943904" y="865982"/>
                </a:lnTo>
                <a:lnTo>
                  <a:pt x="941512" y="859632"/>
                </a:lnTo>
                <a:lnTo>
                  <a:pt x="938722" y="852885"/>
                </a:lnTo>
                <a:lnTo>
                  <a:pt x="936729" y="846138"/>
                </a:lnTo>
                <a:lnTo>
                  <a:pt x="934736" y="839391"/>
                </a:lnTo>
                <a:lnTo>
                  <a:pt x="933540" y="843757"/>
                </a:lnTo>
                <a:lnTo>
                  <a:pt x="931547" y="847329"/>
                </a:lnTo>
                <a:lnTo>
                  <a:pt x="929554" y="849710"/>
                </a:lnTo>
                <a:lnTo>
                  <a:pt x="928757" y="850107"/>
                </a:lnTo>
                <a:lnTo>
                  <a:pt x="927960" y="850504"/>
                </a:lnTo>
                <a:lnTo>
                  <a:pt x="926764" y="850107"/>
                </a:lnTo>
                <a:lnTo>
                  <a:pt x="925568" y="849710"/>
                </a:lnTo>
                <a:lnTo>
                  <a:pt x="924372" y="848123"/>
                </a:lnTo>
                <a:lnTo>
                  <a:pt x="923575" y="846535"/>
                </a:lnTo>
                <a:lnTo>
                  <a:pt x="921582" y="842963"/>
                </a:lnTo>
                <a:lnTo>
                  <a:pt x="920386" y="837407"/>
                </a:lnTo>
                <a:lnTo>
                  <a:pt x="918791" y="831057"/>
                </a:lnTo>
                <a:lnTo>
                  <a:pt x="917596" y="823516"/>
                </a:lnTo>
                <a:lnTo>
                  <a:pt x="917197" y="815182"/>
                </a:lnTo>
                <a:lnTo>
                  <a:pt x="916798" y="806054"/>
                </a:lnTo>
                <a:lnTo>
                  <a:pt x="917197" y="798116"/>
                </a:lnTo>
                <a:lnTo>
                  <a:pt x="917596" y="790576"/>
                </a:lnTo>
                <a:lnTo>
                  <a:pt x="918393" y="783829"/>
                </a:lnTo>
                <a:lnTo>
                  <a:pt x="919987" y="777479"/>
                </a:lnTo>
                <a:lnTo>
                  <a:pt x="921183" y="772319"/>
                </a:lnTo>
                <a:lnTo>
                  <a:pt x="922379" y="767954"/>
                </a:lnTo>
                <a:lnTo>
                  <a:pt x="924372" y="764779"/>
                </a:lnTo>
                <a:lnTo>
                  <a:pt x="925169" y="763588"/>
                </a:lnTo>
                <a:lnTo>
                  <a:pt x="926365" y="763191"/>
                </a:lnTo>
                <a:lnTo>
                  <a:pt x="923176" y="759619"/>
                </a:lnTo>
                <a:lnTo>
                  <a:pt x="920785" y="756444"/>
                </a:lnTo>
                <a:lnTo>
                  <a:pt x="918393" y="752476"/>
                </a:lnTo>
                <a:lnTo>
                  <a:pt x="916798" y="748507"/>
                </a:lnTo>
                <a:lnTo>
                  <a:pt x="915204" y="744538"/>
                </a:lnTo>
                <a:lnTo>
                  <a:pt x="914407" y="739776"/>
                </a:lnTo>
                <a:lnTo>
                  <a:pt x="913609" y="735807"/>
                </a:lnTo>
                <a:lnTo>
                  <a:pt x="913211" y="731044"/>
                </a:lnTo>
                <a:lnTo>
                  <a:pt x="912812" y="727076"/>
                </a:lnTo>
                <a:lnTo>
                  <a:pt x="912812" y="721916"/>
                </a:lnTo>
                <a:lnTo>
                  <a:pt x="913609" y="712391"/>
                </a:lnTo>
                <a:lnTo>
                  <a:pt x="915204" y="703263"/>
                </a:lnTo>
                <a:lnTo>
                  <a:pt x="917197" y="694135"/>
                </a:lnTo>
                <a:lnTo>
                  <a:pt x="920386" y="685007"/>
                </a:lnTo>
                <a:lnTo>
                  <a:pt x="923575" y="676672"/>
                </a:lnTo>
                <a:lnTo>
                  <a:pt x="927162" y="668735"/>
                </a:lnTo>
                <a:lnTo>
                  <a:pt x="930750" y="661988"/>
                </a:lnTo>
                <a:lnTo>
                  <a:pt x="934337" y="656035"/>
                </a:lnTo>
                <a:lnTo>
                  <a:pt x="937526" y="651272"/>
                </a:lnTo>
                <a:lnTo>
                  <a:pt x="940715" y="647700"/>
                </a:lnTo>
                <a:lnTo>
                  <a:pt x="943107" y="646113"/>
                </a:lnTo>
                <a:lnTo>
                  <a:pt x="955862" y="639763"/>
                </a:lnTo>
                <a:lnTo>
                  <a:pt x="968219" y="634604"/>
                </a:lnTo>
                <a:lnTo>
                  <a:pt x="980178" y="630238"/>
                </a:lnTo>
                <a:lnTo>
                  <a:pt x="992535" y="627063"/>
                </a:lnTo>
                <a:lnTo>
                  <a:pt x="1004493" y="624285"/>
                </a:lnTo>
                <a:lnTo>
                  <a:pt x="1016053" y="622300"/>
                </a:lnTo>
                <a:lnTo>
                  <a:pt x="1027214" y="621110"/>
                </a:lnTo>
                <a:lnTo>
                  <a:pt x="1038375" y="620713"/>
                </a:lnTo>
                <a:close/>
                <a:moveTo>
                  <a:pt x="1043186" y="515586"/>
                </a:moveTo>
                <a:lnTo>
                  <a:pt x="1022934" y="515983"/>
                </a:lnTo>
                <a:lnTo>
                  <a:pt x="1002682" y="516777"/>
                </a:lnTo>
                <a:lnTo>
                  <a:pt x="982827" y="518364"/>
                </a:lnTo>
                <a:lnTo>
                  <a:pt x="962972" y="519952"/>
                </a:lnTo>
                <a:lnTo>
                  <a:pt x="943514" y="521937"/>
                </a:lnTo>
                <a:lnTo>
                  <a:pt x="924056" y="525113"/>
                </a:lnTo>
                <a:lnTo>
                  <a:pt x="904598" y="527891"/>
                </a:lnTo>
                <a:lnTo>
                  <a:pt x="885140" y="531861"/>
                </a:lnTo>
                <a:lnTo>
                  <a:pt x="866476" y="535830"/>
                </a:lnTo>
                <a:lnTo>
                  <a:pt x="847812" y="540594"/>
                </a:lnTo>
                <a:lnTo>
                  <a:pt x="829148" y="545754"/>
                </a:lnTo>
                <a:lnTo>
                  <a:pt x="810485" y="550914"/>
                </a:lnTo>
                <a:lnTo>
                  <a:pt x="792218" y="556869"/>
                </a:lnTo>
                <a:lnTo>
                  <a:pt x="774348" y="563220"/>
                </a:lnTo>
                <a:lnTo>
                  <a:pt x="756082" y="569968"/>
                </a:lnTo>
                <a:lnTo>
                  <a:pt x="738609" y="577113"/>
                </a:lnTo>
                <a:lnTo>
                  <a:pt x="721137" y="585449"/>
                </a:lnTo>
                <a:lnTo>
                  <a:pt x="704061" y="593388"/>
                </a:lnTo>
                <a:lnTo>
                  <a:pt x="686986" y="601724"/>
                </a:lnTo>
                <a:lnTo>
                  <a:pt x="670308" y="610457"/>
                </a:lnTo>
                <a:lnTo>
                  <a:pt x="653630" y="619587"/>
                </a:lnTo>
                <a:lnTo>
                  <a:pt x="637745" y="629114"/>
                </a:lnTo>
                <a:lnTo>
                  <a:pt x="621861" y="639037"/>
                </a:lnTo>
                <a:lnTo>
                  <a:pt x="605977" y="649755"/>
                </a:lnTo>
                <a:lnTo>
                  <a:pt x="590490" y="660473"/>
                </a:lnTo>
                <a:lnTo>
                  <a:pt x="575400" y="671190"/>
                </a:lnTo>
                <a:lnTo>
                  <a:pt x="559913" y="682702"/>
                </a:lnTo>
                <a:lnTo>
                  <a:pt x="545617" y="694610"/>
                </a:lnTo>
                <a:lnTo>
                  <a:pt x="531322" y="706519"/>
                </a:lnTo>
                <a:lnTo>
                  <a:pt x="517026" y="719221"/>
                </a:lnTo>
                <a:lnTo>
                  <a:pt x="503525" y="731924"/>
                </a:lnTo>
                <a:lnTo>
                  <a:pt x="490023" y="745023"/>
                </a:lnTo>
                <a:lnTo>
                  <a:pt x="476919" y="758520"/>
                </a:lnTo>
                <a:lnTo>
                  <a:pt x="464212" y="772413"/>
                </a:lnTo>
                <a:lnTo>
                  <a:pt x="451504" y="786306"/>
                </a:lnTo>
                <a:lnTo>
                  <a:pt x="439591" y="800596"/>
                </a:lnTo>
                <a:lnTo>
                  <a:pt x="427678" y="815680"/>
                </a:lnTo>
                <a:lnTo>
                  <a:pt x="416162" y="830368"/>
                </a:lnTo>
                <a:lnTo>
                  <a:pt x="405441" y="845452"/>
                </a:lnTo>
                <a:lnTo>
                  <a:pt x="394322" y="860933"/>
                </a:lnTo>
                <a:lnTo>
                  <a:pt x="383997" y="876811"/>
                </a:lnTo>
                <a:lnTo>
                  <a:pt x="374070" y="892689"/>
                </a:lnTo>
                <a:lnTo>
                  <a:pt x="364539" y="908964"/>
                </a:lnTo>
                <a:lnTo>
                  <a:pt x="355009" y="925636"/>
                </a:lnTo>
                <a:lnTo>
                  <a:pt x="346272" y="941911"/>
                </a:lnTo>
                <a:lnTo>
                  <a:pt x="337933" y="959377"/>
                </a:lnTo>
                <a:lnTo>
                  <a:pt x="329594" y="976048"/>
                </a:lnTo>
                <a:lnTo>
                  <a:pt x="322049" y="993911"/>
                </a:lnTo>
                <a:lnTo>
                  <a:pt x="314901" y="1011377"/>
                </a:lnTo>
                <a:lnTo>
                  <a:pt x="308151" y="1029240"/>
                </a:lnTo>
                <a:lnTo>
                  <a:pt x="301797" y="1047500"/>
                </a:lnTo>
                <a:lnTo>
                  <a:pt x="295840" y="1065362"/>
                </a:lnTo>
                <a:lnTo>
                  <a:pt x="290678" y="1084019"/>
                </a:lnTo>
                <a:lnTo>
                  <a:pt x="285516" y="1102676"/>
                </a:lnTo>
                <a:lnTo>
                  <a:pt x="280751" y="1121729"/>
                </a:lnTo>
                <a:lnTo>
                  <a:pt x="276780" y="1140783"/>
                </a:lnTo>
                <a:lnTo>
                  <a:pt x="272809" y="1159440"/>
                </a:lnTo>
                <a:lnTo>
                  <a:pt x="270029" y="1178890"/>
                </a:lnTo>
                <a:lnTo>
                  <a:pt x="266852" y="1198341"/>
                </a:lnTo>
                <a:lnTo>
                  <a:pt x="264867" y="1218188"/>
                </a:lnTo>
                <a:lnTo>
                  <a:pt x="263278" y="1237639"/>
                </a:lnTo>
                <a:lnTo>
                  <a:pt x="261690" y="1257883"/>
                </a:lnTo>
                <a:lnTo>
                  <a:pt x="260896" y="1277731"/>
                </a:lnTo>
                <a:lnTo>
                  <a:pt x="260498" y="1297975"/>
                </a:lnTo>
                <a:lnTo>
                  <a:pt x="260896" y="1318220"/>
                </a:lnTo>
                <a:lnTo>
                  <a:pt x="261690" y="1338067"/>
                </a:lnTo>
                <a:lnTo>
                  <a:pt x="263278" y="1357915"/>
                </a:lnTo>
                <a:lnTo>
                  <a:pt x="264867" y="1377763"/>
                </a:lnTo>
                <a:lnTo>
                  <a:pt x="266852" y="1397213"/>
                </a:lnTo>
                <a:lnTo>
                  <a:pt x="270029" y="1416664"/>
                </a:lnTo>
                <a:lnTo>
                  <a:pt x="272809" y="1436114"/>
                </a:lnTo>
                <a:lnTo>
                  <a:pt x="276780" y="1455168"/>
                </a:lnTo>
                <a:lnTo>
                  <a:pt x="280751" y="1474222"/>
                </a:lnTo>
                <a:lnTo>
                  <a:pt x="285516" y="1493275"/>
                </a:lnTo>
                <a:lnTo>
                  <a:pt x="290678" y="1511535"/>
                </a:lnTo>
                <a:lnTo>
                  <a:pt x="295840" y="1530192"/>
                </a:lnTo>
                <a:lnTo>
                  <a:pt x="301797" y="1548452"/>
                </a:lnTo>
                <a:lnTo>
                  <a:pt x="308151" y="1566314"/>
                </a:lnTo>
                <a:lnTo>
                  <a:pt x="314901" y="1584177"/>
                </a:lnTo>
                <a:lnTo>
                  <a:pt x="322049" y="1602040"/>
                </a:lnTo>
                <a:lnTo>
                  <a:pt x="329594" y="1619109"/>
                </a:lnTo>
                <a:lnTo>
                  <a:pt x="337933" y="1636575"/>
                </a:lnTo>
                <a:lnTo>
                  <a:pt x="346272" y="1653247"/>
                </a:lnTo>
                <a:lnTo>
                  <a:pt x="355009" y="1670316"/>
                </a:lnTo>
                <a:lnTo>
                  <a:pt x="364539" y="1686591"/>
                </a:lnTo>
                <a:lnTo>
                  <a:pt x="374070" y="1703262"/>
                </a:lnTo>
                <a:lnTo>
                  <a:pt x="383997" y="1719140"/>
                </a:lnTo>
                <a:lnTo>
                  <a:pt x="394322" y="1734622"/>
                </a:lnTo>
                <a:lnTo>
                  <a:pt x="405441" y="1750500"/>
                </a:lnTo>
                <a:lnTo>
                  <a:pt x="416162" y="1765584"/>
                </a:lnTo>
                <a:lnTo>
                  <a:pt x="427678" y="1780271"/>
                </a:lnTo>
                <a:lnTo>
                  <a:pt x="439591" y="1794958"/>
                </a:lnTo>
                <a:lnTo>
                  <a:pt x="451504" y="1809248"/>
                </a:lnTo>
                <a:lnTo>
                  <a:pt x="464212" y="1823142"/>
                </a:lnTo>
                <a:lnTo>
                  <a:pt x="476919" y="1837035"/>
                </a:lnTo>
                <a:lnTo>
                  <a:pt x="490023" y="1850531"/>
                </a:lnTo>
                <a:lnTo>
                  <a:pt x="503525" y="1863631"/>
                </a:lnTo>
                <a:lnTo>
                  <a:pt x="517026" y="1876333"/>
                </a:lnTo>
                <a:lnTo>
                  <a:pt x="531322" y="1889035"/>
                </a:lnTo>
                <a:lnTo>
                  <a:pt x="545617" y="1900944"/>
                </a:lnTo>
                <a:lnTo>
                  <a:pt x="559913" y="1912852"/>
                </a:lnTo>
                <a:lnTo>
                  <a:pt x="575400" y="1923967"/>
                </a:lnTo>
                <a:lnTo>
                  <a:pt x="590490" y="1935479"/>
                </a:lnTo>
                <a:lnTo>
                  <a:pt x="605977" y="1945799"/>
                </a:lnTo>
                <a:lnTo>
                  <a:pt x="621861" y="1956517"/>
                </a:lnTo>
                <a:lnTo>
                  <a:pt x="637745" y="1966044"/>
                </a:lnTo>
                <a:lnTo>
                  <a:pt x="653630" y="1975968"/>
                </a:lnTo>
                <a:lnTo>
                  <a:pt x="670308" y="1985097"/>
                </a:lnTo>
                <a:lnTo>
                  <a:pt x="686986" y="1994227"/>
                </a:lnTo>
                <a:lnTo>
                  <a:pt x="704061" y="2002563"/>
                </a:lnTo>
                <a:lnTo>
                  <a:pt x="721137" y="2010502"/>
                </a:lnTo>
                <a:lnTo>
                  <a:pt x="738609" y="2018044"/>
                </a:lnTo>
                <a:lnTo>
                  <a:pt x="756082" y="2025189"/>
                </a:lnTo>
                <a:lnTo>
                  <a:pt x="774348" y="2032335"/>
                </a:lnTo>
                <a:lnTo>
                  <a:pt x="792218" y="2038686"/>
                </a:lnTo>
                <a:lnTo>
                  <a:pt x="810485" y="2044640"/>
                </a:lnTo>
                <a:lnTo>
                  <a:pt x="829148" y="2050197"/>
                </a:lnTo>
                <a:lnTo>
                  <a:pt x="847812" y="2055358"/>
                </a:lnTo>
                <a:lnTo>
                  <a:pt x="866476" y="2059724"/>
                </a:lnTo>
                <a:lnTo>
                  <a:pt x="885140" y="2064091"/>
                </a:lnTo>
                <a:lnTo>
                  <a:pt x="904598" y="2067266"/>
                </a:lnTo>
                <a:lnTo>
                  <a:pt x="924056" y="2070839"/>
                </a:lnTo>
                <a:lnTo>
                  <a:pt x="943514" y="2073220"/>
                </a:lnTo>
                <a:lnTo>
                  <a:pt x="962972" y="2075999"/>
                </a:lnTo>
                <a:lnTo>
                  <a:pt x="982827" y="2077587"/>
                </a:lnTo>
                <a:lnTo>
                  <a:pt x="1002682" y="2078778"/>
                </a:lnTo>
                <a:lnTo>
                  <a:pt x="1022934" y="2079572"/>
                </a:lnTo>
                <a:lnTo>
                  <a:pt x="1043186" y="2079572"/>
                </a:lnTo>
                <a:lnTo>
                  <a:pt x="1063041" y="2079572"/>
                </a:lnTo>
                <a:lnTo>
                  <a:pt x="1083293" y="2078778"/>
                </a:lnTo>
                <a:lnTo>
                  <a:pt x="1103148" y="2077587"/>
                </a:lnTo>
                <a:lnTo>
                  <a:pt x="1122606" y="2075999"/>
                </a:lnTo>
                <a:lnTo>
                  <a:pt x="1142064" y="2073220"/>
                </a:lnTo>
                <a:lnTo>
                  <a:pt x="1161919" y="2070839"/>
                </a:lnTo>
                <a:lnTo>
                  <a:pt x="1180980" y="2067266"/>
                </a:lnTo>
                <a:lnTo>
                  <a:pt x="1200438" y="2064091"/>
                </a:lnTo>
                <a:lnTo>
                  <a:pt x="1219499" y="2059724"/>
                </a:lnTo>
                <a:lnTo>
                  <a:pt x="1237766" y="2055358"/>
                </a:lnTo>
                <a:lnTo>
                  <a:pt x="1256827" y="2050197"/>
                </a:lnTo>
                <a:lnTo>
                  <a:pt x="1275093" y="2044640"/>
                </a:lnTo>
                <a:lnTo>
                  <a:pt x="1293757" y="2038686"/>
                </a:lnTo>
                <a:lnTo>
                  <a:pt x="1311627" y="2032335"/>
                </a:lnTo>
                <a:lnTo>
                  <a:pt x="1329496" y="2025189"/>
                </a:lnTo>
                <a:lnTo>
                  <a:pt x="1347366" y="2018044"/>
                </a:lnTo>
                <a:lnTo>
                  <a:pt x="1364441" y="2010502"/>
                </a:lnTo>
                <a:lnTo>
                  <a:pt x="1381914" y="2002563"/>
                </a:lnTo>
                <a:lnTo>
                  <a:pt x="1398592" y="1994227"/>
                </a:lnTo>
                <a:lnTo>
                  <a:pt x="1415667" y="1985097"/>
                </a:lnTo>
                <a:lnTo>
                  <a:pt x="1431949" y="1975968"/>
                </a:lnTo>
                <a:lnTo>
                  <a:pt x="1447833" y="1966044"/>
                </a:lnTo>
                <a:lnTo>
                  <a:pt x="1464114" y="1956517"/>
                </a:lnTo>
                <a:lnTo>
                  <a:pt x="1479998" y="1945799"/>
                </a:lnTo>
                <a:lnTo>
                  <a:pt x="1495088" y="1935479"/>
                </a:lnTo>
                <a:lnTo>
                  <a:pt x="1510575" y="1923967"/>
                </a:lnTo>
                <a:lnTo>
                  <a:pt x="1525665" y="1912852"/>
                </a:lnTo>
                <a:lnTo>
                  <a:pt x="1539960" y="1900944"/>
                </a:lnTo>
                <a:lnTo>
                  <a:pt x="1554256" y="1889035"/>
                </a:lnTo>
                <a:lnTo>
                  <a:pt x="1568551" y="1876333"/>
                </a:lnTo>
                <a:lnTo>
                  <a:pt x="1582053" y="1863631"/>
                </a:lnTo>
                <a:lnTo>
                  <a:pt x="1595555" y="1850531"/>
                </a:lnTo>
                <a:lnTo>
                  <a:pt x="1608659" y="1837035"/>
                </a:lnTo>
                <a:lnTo>
                  <a:pt x="1621763" y="1823142"/>
                </a:lnTo>
                <a:lnTo>
                  <a:pt x="1634073" y="1809248"/>
                </a:lnTo>
                <a:lnTo>
                  <a:pt x="1646383" y="1794958"/>
                </a:lnTo>
                <a:lnTo>
                  <a:pt x="1657899" y="1780271"/>
                </a:lnTo>
                <a:lnTo>
                  <a:pt x="1669415" y="1765584"/>
                </a:lnTo>
                <a:lnTo>
                  <a:pt x="1680534" y="1750500"/>
                </a:lnTo>
                <a:lnTo>
                  <a:pt x="1691256" y="1734622"/>
                </a:lnTo>
                <a:lnTo>
                  <a:pt x="1701581" y="1719140"/>
                </a:lnTo>
                <a:lnTo>
                  <a:pt x="1711508" y="1703262"/>
                </a:lnTo>
                <a:lnTo>
                  <a:pt x="1721436" y="1686591"/>
                </a:lnTo>
                <a:lnTo>
                  <a:pt x="1730569" y="1670316"/>
                </a:lnTo>
                <a:lnTo>
                  <a:pt x="1739305" y="1653247"/>
                </a:lnTo>
                <a:lnTo>
                  <a:pt x="1748041" y="1636575"/>
                </a:lnTo>
                <a:lnTo>
                  <a:pt x="1755983" y="1619109"/>
                </a:lnTo>
                <a:lnTo>
                  <a:pt x="1763529" y="1602040"/>
                </a:lnTo>
                <a:lnTo>
                  <a:pt x="1770676" y="1584177"/>
                </a:lnTo>
                <a:lnTo>
                  <a:pt x="1777427" y="1566314"/>
                </a:lnTo>
                <a:lnTo>
                  <a:pt x="1783781" y="1548452"/>
                </a:lnTo>
                <a:lnTo>
                  <a:pt x="1789737" y="1530192"/>
                </a:lnTo>
                <a:lnTo>
                  <a:pt x="1795694" y="1511535"/>
                </a:lnTo>
                <a:lnTo>
                  <a:pt x="1800459" y="1493275"/>
                </a:lnTo>
                <a:lnTo>
                  <a:pt x="1804827" y="1474222"/>
                </a:lnTo>
                <a:lnTo>
                  <a:pt x="1809195" y="1455168"/>
                </a:lnTo>
                <a:lnTo>
                  <a:pt x="1812769" y="1436114"/>
                </a:lnTo>
                <a:lnTo>
                  <a:pt x="1816343" y="1416664"/>
                </a:lnTo>
                <a:lnTo>
                  <a:pt x="1818726" y="1397213"/>
                </a:lnTo>
                <a:lnTo>
                  <a:pt x="1820711" y="1377763"/>
                </a:lnTo>
                <a:lnTo>
                  <a:pt x="1823094" y="1357915"/>
                </a:lnTo>
                <a:lnTo>
                  <a:pt x="1824285" y="1338067"/>
                </a:lnTo>
                <a:lnTo>
                  <a:pt x="1824682" y="1318220"/>
                </a:lnTo>
                <a:lnTo>
                  <a:pt x="1825079" y="1297975"/>
                </a:lnTo>
                <a:lnTo>
                  <a:pt x="1824682" y="1277731"/>
                </a:lnTo>
                <a:lnTo>
                  <a:pt x="1824285" y="1257883"/>
                </a:lnTo>
                <a:lnTo>
                  <a:pt x="1823094" y="1237639"/>
                </a:lnTo>
                <a:lnTo>
                  <a:pt x="1820711" y="1218188"/>
                </a:lnTo>
                <a:lnTo>
                  <a:pt x="1818726" y="1198341"/>
                </a:lnTo>
                <a:lnTo>
                  <a:pt x="1816343" y="1178890"/>
                </a:lnTo>
                <a:lnTo>
                  <a:pt x="1812769" y="1159440"/>
                </a:lnTo>
                <a:lnTo>
                  <a:pt x="1809195" y="1140783"/>
                </a:lnTo>
                <a:lnTo>
                  <a:pt x="1804827" y="1121729"/>
                </a:lnTo>
                <a:lnTo>
                  <a:pt x="1800459" y="1102676"/>
                </a:lnTo>
                <a:lnTo>
                  <a:pt x="1795694" y="1084019"/>
                </a:lnTo>
                <a:lnTo>
                  <a:pt x="1789737" y="1065362"/>
                </a:lnTo>
                <a:lnTo>
                  <a:pt x="1783781" y="1047500"/>
                </a:lnTo>
                <a:lnTo>
                  <a:pt x="1777427" y="1029240"/>
                </a:lnTo>
                <a:lnTo>
                  <a:pt x="1770676" y="1011377"/>
                </a:lnTo>
                <a:lnTo>
                  <a:pt x="1763529" y="993911"/>
                </a:lnTo>
                <a:lnTo>
                  <a:pt x="1755983" y="976048"/>
                </a:lnTo>
                <a:lnTo>
                  <a:pt x="1748041" y="959377"/>
                </a:lnTo>
                <a:lnTo>
                  <a:pt x="1739305" y="941911"/>
                </a:lnTo>
                <a:lnTo>
                  <a:pt x="1730569" y="925636"/>
                </a:lnTo>
                <a:lnTo>
                  <a:pt x="1721436" y="908964"/>
                </a:lnTo>
                <a:lnTo>
                  <a:pt x="1711508" y="892689"/>
                </a:lnTo>
                <a:lnTo>
                  <a:pt x="1701581" y="876811"/>
                </a:lnTo>
                <a:lnTo>
                  <a:pt x="1691256" y="860933"/>
                </a:lnTo>
                <a:lnTo>
                  <a:pt x="1680534" y="845452"/>
                </a:lnTo>
                <a:lnTo>
                  <a:pt x="1669415" y="830368"/>
                </a:lnTo>
                <a:lnTo>
                  <a:pt x="1657899" y="815680"/>
                </a:lnTo>
                <a:lnTo>
                  <a:pt x="1646383" y="800596"/>
                </a:lnTo>
                <a:lnTo>
                  <a:pt x="1634073" y="786306"/>
                </a:lnTo>
                <a:lnTo>
                  <a:pt x="1621763" y="772413"/>
                </a:lnTo>
                <a:lnTo>
                  <a:pt x="1608659" y="758520"/>
                </a:lnTo>
                <a:lnTo>
                  <a:pt x="1595555" y="745023"/>
                </a:lnTo>
                <a:lnTo>
                  <a:pt x="1582053" y="731924"/>
                </a:lnTo>
                <a:lnTo>
                  <a:pt x="1568551" y="719221"/>
                </a:lnTo>
                <a:lnTo>
                  <a:pt x="1554256" y="706519"/>
                </a:lnTo>
                <a:lnTo>
                  <a:pt x="1539960" y="694610"/>
                </a:lnTo>
                <a:lnTo>
                  <a:pt x="1525665" y="682702"/>
                </a:lnTo>
                <a:lnTo>
                  <a:pt x="1510575" y="671190"/>
                </a:lnTo>
                <a:lnTo>
                  <a:pt x="1495088" y="660473"/>
                </a:lnTo>
                <a:lnTo>
                  <a:pt x="1479998" y="649755"/>
                </a:lnTo>
                <a:lnTo>
                  <a:pt x="1464114" y="639037"/>
                </a:lnTo>
                <a:lnTo>
                  <a:pt x="1447833" y="629114"/>
                </a:lnTo>
                <a:lnTo>
                  <a:pt x="1431949" y="619587"/>
                </a:lnTo>
                <a:lnTo>
                  <a:pt x="1415667" y="610457"/>
                </a:lnTo>
                <a:lnTo>
                  <a:pt x="1398592" y="601724"/>
                </a:lnTo>
                <a:lnTo>
                  <a:pt x="1381914" y="593388"/>
                </a:lnTo>
                <a:lnTo>
                  <a:pt x="1364441" y="585449"/>
                </a:lnTo>
                <a:lnTo>
                  <a:pt x="1347366" y="577113"/>
                </a:lnTo>
                <a:lnTo>
                  <a:pt x="1329496" y="569968"/>
                </a:lnTo>
                <a:lnTo>
                  <a:pt x="1311627" y="563220"/>
                </a:lnTo>
                <a:lnTo>
                  <a:pt x="1293757" y="556869"/>
                </a:lnTo>
                <a:lnTo>
                  <a:pt x="1275093" y="550914"/>
                </a:lnTo>
                <a:lnTo>
                  <a:pt x="1256827" y="545754"/>
                </a:lnTo>
                <a:lnTo>
                  <a:pt x="1237766" y="540594"/>
                </a:lnTo>
                <a:lnTo>
                  <a:pt x="1219499" y="535830"/>
                </a:lnTo>
                <a:lnTo>
                  <a:pt x="1200438" y="531861"/>
                </a:lnTo>
                <a:lnTo>
                  <a:pt x="1180980" y="527891"/>
                </a:lnTo>
                <a:lnTo>
                  <a:pt x="1161919" y="525113"/>
                </a:lnTo>
                <a:lnTo>
                  <a:pt x="1142064" y="521937"/>
                </a:lnTo>
                <a:lnTo>
                  <a:pt x="1122606" y="519952"/>
                </a:lnTo>
                <a:lnTo>
                  <a:pt x="1103148" y="518364"/>
                </a:lnTo>
                <a:lnTo>
                  <a:pt x="1083293" y="516777"/>
                </a:lnTo>
                <a:lnTo>
                  <a:pt x="1063041" y="515983"/>
                </a:lnTo>
                <a:lnTo>
                  <a:pt x="1043186" y="515586"/>
                </a:lnTo>
                <a:close/>
                <a:moveTo>
                  <a:pt x="803734" y="280988"/>
                </a:moveTo>
                <a:lnTo>
                  <a:pt x="862902" y="391340"/>
                </a:lnTo>
                <a:lnTo>
                  <a:pt x="884743" y="387371"/>
                </a:lnTo>
                <a:lnTo>
                  <a:pt x="906980" y="383798"/>
                </a:lnTo>
                <a:lnTo>
                  <a:pt x="929218" y="380622"/>
                </a:lnTo>
                <a:lnTo>
                  <a:pt x="951456" y="378241"/>
                </a:lnTo>
                <a:lnTo>
                  <a:pt x="974488" y="376256"/>
                </a:lnTo>
                <a:lnTo>
                  <a:pt x="997122" y="374668"/>
                </a:lnTo>
                <a:lnTo>
                  <a:pt x="1019757" y="373874"/>
                </a:lnTo>
                <a:lnTo>
                  <a:pt x="1043186" y="373477"/>
                </a:lnTo>
                <a:lnTo>
                  <a:pt x="1059865" y="373874"/>
                </a:lnTo>
                <a:lnTo>
                  <a:pt x="1076940" y="374271"/>
                </a:lnTo>
                <a:lnTo>
                  <a:pt x="1093618" y="375462"/>
                </a:lnTo>
                <a:lnTo>
                  <a:pt x="1110693" y="376256"/>
                </a:lnTo>
                <a:lnTo>
                  <a:pt x="1127372" y="377844"/>
                </a:lnTo>
                <a:lnTo>
                  <a:pt x="1144050" y="379432"/>
                </a:lnTo>
                <a:lnTo>
                  <a:pt x="1160331" y="381019"/>
                </a:lnTo>
                <a:lnTo>
                  <a:pt x="1176612" y="383798"/>
                </a:lnTo>
                <a:lnTo>
                  <a:pt x="1193291" y="386180"/>
                </a:lnTo>
                <a:lnTo>
                  <a:pt x="1209572" y="388958"/>
                </a:lnTo>
                <a:lnTo>
                  <a:pt x="1225853" y="392134"/>
                </a:lnTo>
                <a:lnTo>
                  <a:pt x="1241737" y="395310"/>
                </a:lnTo>
                <a:lnTo>
                  <a:pt x="1257621" y="399279"/>
                </a:lnTo>
                <a:lnTo>
                  <a:pt x="1273505" y="403249"/>
                </a:lnTo>
                <a:lnTo>
                  <a:pt x="1289389" y="407218"/>
                </a:lnTo>
                <a:lnTo>
                  <a:pt x="1304876" y="411982"/>
                </a:lnTo>
                <a:lnTo>
                  <a:pt x="1370398" y="304805"/>
                </a:lnTo>
                <a:lnTo>
                  <a:pt x="1611439" y="417142"/>
                </a:lnTo>
                <a:lnTo>
                  <a:pt x="1570140" y="539800"/>
                </a:lnTo>
                <a:lnTo>
                  <a:pt x="1592775" y="555678"/>
                </a:lnTo>
                <a:lnTo>
                  <a:pt x="1614615" y="572747"/>
                </a:lnTo>
                <a:lnTo>
                  <a:pt x="1636059" y="589815"/>
                </a:lnTo>
                <a:lnTo>
                  <a:pt x="1656708" y="608075"/>
                </a:lnTo>
                <a:lnTo>
                  <a:pt x="1676960" y="626732"/>
                </a:lnTo>
                <a:lnTo>
                  <a:pt x="1696815" y="645389"/>
                </a:lnTo>
                <a:lnTo>
                  <a:pt x="1715876" y="665236"/>
                </a:lnTo>
                <a:lnTo>
                  <a:pt x="1734540" y="685481"/>
                </a:lnTo>
                <a:lnTo>
                  <a:pt x="1752410" y="706519"/>
                </a:lnTo>
                <a:lnTo>
                  <a:pt x="1769882" y="728351"/>
                </a:lnTo>
                <a:lnTo>
                  <a:pt x="1786560" y="750184"/>
                </a:lnTo>
                <a:lnTo>
                  <a:pt x="1802841" y="772413"/>
                </a:lnTo>
                <a:lnTo>
                  <a:pt x="1818329" y="795436"/>
                </a:lnTo>
                <a:lnTo>
                  <a:pt x="1832624" y="818856"/>
                </a:lnTo>
                <a:lnTo>
                  <a:pt x="1846920" y="842673"/>
                </a:lnTo>
                <a:lnTo>
                  <a:pt x="1860024" y="866887"/>
                </a:lnTo>
                <a:lnTo>
                  <a:pt x="1994642" y="834337"/>
                </a:lnTo>
                <a:lnTo>
                  <a:pt x="2085975" y="1084019"/>
                </a:lnTo>
                <a:lnTo>
                  <a:pt x="1954931" y="1149516"/>
                </a:lnTo>
                <a:lnTo>
                  <a:pt x="1958108" y="1167776"/>
                </a:lnTo>
                <a:lnTo>
                  <a:pt x="1960491" y="1185638"/>
                </a:lnTo>
                <a:lnTo>
                  <a:pt x="1962476" y="1204295"/>
                </a:lnTo>
                <a:lnTo>
                  <a:pt x="1964462" y="1222952"/>
                </a:lnTo>
                <a:lnTo>
                  <a:pt x="1965653" y="1241212"/>
                </a:lnTo>
                <a:lnTo>
                  <a:pt x="1966447" y="1259868"/>
                </a:lnTo>
                <a:lnTo>
                  <a:pt x="1967242" y="1278922"/>
                </a:lnTo>
                <a:lnTo>
                  <a:pt x="1967242" y="1297975"/>
                </a:lnTo>
                <a:lnTo>
                  <a:pt x="1967242" y="1315441"/>
                </a:lnTo>
                <a:lnTo>
                  <a:pt x="1966845" y="1332907"/>
                </a:lnTo>
                <a:lnTo>
                  <a:pt x="1966050" y="1349976"/>
                </a:lnTo>
                <a:lnTo>
                  <a:pt x="1964859" y="1367839"/>
                </a:lnTo>
                <a:lnTo>
                  <a:pt x="1962873" y="1385305"/>
                </a:lnTo>
                <a:lnTo>
                  <a:pt x="1961285" y="1401977"/>
                </a:lnTo>
                <a:lnTo>
                  <a:pt x="1959300" y="1419442"/>
                </a:lnTo>
                <a:lnTo>
                  <a:pt x="1957314" y="1436114"/>
                </a:lnTo>
                <a:lnTo>
                  <a:pt x="1954137" y="1453183"/>
                </a:lnTo>
                <a:lnTo>
                  <a:pt x="1951357" y="1469855"/>
                </a:lnTo>
                <a:lnTo>
                  <a:pt x="1947784" y="1486527"/>
                </a:lnTo>
                <a:lnTo>
                  <a:pt x="1944210" y="1503199"/>
                </a:lnTo>
                <a:lnTo>
                  <a:pt x="1940239" y="1519871"/>
                </a:lnTo>
                <a:lnTo>
                  <a:pt x="1935871" y="1535749"/>
                </a:lnTo>
                <a:lnTo>
                  <a:pt x="1931899" y="1552024"/>
                </a:lnTo>
                <a:lnTo>
                  <a:pt x="1926737" y="1568299"/>
                </a:lnTo>
                <a:lnTo>
                  <a:pt x="2061355" y="1650468"/>
                </a:lnTo>
                <a:lnTo>
                  <a:pt x="1949372" y="1891020"/>
                </a:lnTo>
                <a:lnTo>
                  <a:pt x="1791723" y="1838623"/>
                </a:lnTo>
                <a:lnTo>
                  <a:pt x="1776633" y="1859264"/>
                </a:lnTo>
                <a:lnTo>
                  <a:pt x="1761146" y="1879112"/>
                </a:lnTo>
                <a:lnTo>
                  <a:pt x="1744468" y="1898165"/>
                </a:lnTo>
                <a:lnTo>
                  <a:pt x="1728186" y="1917219"/>
                </a:lnTo>
                <a:lnTo>
                  <a:pt x="1710714" y="1935876"/>
                </a:lnTo>
                <a:lnTo>
                  <a:pt x="1693241" y="1954135"/>
                </a:lnTo>
                <a:lnTo>
                  <a:pt x="1674975" y="1971204"/>
                </a:lnTo>
                <a:lnTo>
                  <a:pt x="1655914" y="1988670"/>
                </a:lnTo>
                <a:lnTo>
                  <a:pt x="1636853" y="2004945"/>
                </a:lnTo>
                <a:lnTo>
                  <a:pt x="1616998" y="2021220"/>
                </a:lnTo>
                <a:lnTo>
                  <a:pt x="1597143" y="2036701"/>
                </a:lnTo>
                <a:lnTo>
                  <a:pt x="1576494" y="2051388"/>
                </a:lnTo>
                <a:lnTo>
                  <a:pt x="1555844" y="2066075"/>
                </a:lnTo>
                <a:lnTo>
                  <a:pt x="1534401" y="2079572"/>
                </a:lnTo>
                <a:lnTo>
                  <a:pt x="1512957" y="2093068"/>
                </a:lnTo>
                <a:lnTo>
                  <a:pt x="1491117" y="2105770"/>
                </a:lnTo>
                <a:lnTo>
                  <a:pt x="1531621" y="2274474"/>
                </a:lnTo>
                <a:lnTo>
                  <a:pt x="1281844" y="2365376"/>
                </a:lnTo>
                <a:lnTo>
                  <a:pt x="1202821" y="2207787"/>
                </a:lnTo>
                <a:lnTo>
                  <a:pt x="1183363" y="2210962"/>
                </a:lnTo>
                <a:lnTo>
                  <a:pt x="1163508" y="2213741"/>
                </a:lnTo>
                <a:lnTo>
                  <a:pt x="1144050" y="2216123"/>
                </a:lnTo>
                <a:lnTo>
                  <a:pt x="1124195" y="2218504"/>
                </a:lnTo>
                <a:lnTo>
                  <a:pt x="1103943" y="2219695"/>
                </a:lnTo>
                <a:lnTo>
                  <a:pt x="1083690" y="2220886"/>
                </a:lnTo>
                <a:lnTo>
                  <a:pt x="1063438" y="2221680"/>
                </a:lnTo>
                <a:lnTo>
                  <a:pt x="1043186" y="2221680"/>
                </a:lnTo>
                <a:lnTo>
                  <a:pt x="1013007" y="2221283"/>
                </a:lnTo>
                <a:lnTo>
                  <a:pt x="983224" y="2220092"/>
                </a:lnTo>
                <a:lnTo>
                  <a:pt x="954235" y="2217711"/>
                </a:lnTo>
                <a:lnTo>
                  <a:pt x="924850" y="2214535"/>
                </a:lnTo>
                <a:lnTo>
                  <a:pt x="895862" y="2210565"/>
                </a:lnTo>
                <a:lnTo>
                  <a:pt x="867270" y="2205405"/>
                </a:lnTo>
                <a:lnTo>
                  <a:pt x="839076" y="2199451"/>
                </a:lnTo>
                <a:lnTo>
                  <a:pt x="810882" y="2192703"/>
                </a:lnTo>
                <a:lnTo>
                  <a:pt x="715180" y="2341162"/>
                </a:lnTo>
                <a:lnTo>
                  <a:pt x="474536" y="2229222"/>
                </a:lnTo>
                <a:lnTo>
                  <a:pt x="524968" y="2062900"/>
                </a:lnTo>
                <a:lnTo>
                  <a:pt x="504716" y="2049006"/>
                </a:lnTo>
                <a:lnTo>
                  <a:pt x="484464" y="2033525"/>
                </a:lnTo>
                <a:lnTo>
                  <a:pt x="465006" y="2018441"/>
                </a:lnTo>
                <a:lnTo>
                  <a:pt x="445945" y="2002960"/>
                </a:lnTo>
                <a:lnTo>
                  <a:pt x="427281" y="1986288"/>
                </a:lnTo>
                <a:lnTo>
                  <a:pt x="408617" y="1969616"/>
                </a:lnTo>
                <a:lnTo>
                  <a:pt x="390748" y="1952151"/>
                </a:lnTo>
                <a:lnTo>
                  <a:pt x="373672" y="1934685"/>
                </a:lnTo>
                <a:lnTo>
                  <a:pt x="356597" y="1916028"/>
                </a:lnTo>
                <a:lnTo>
                  <a:pt x="340316" y="1897371"/>
                </a:lnTo>
                <a:lnTo>
                  <a:pt x="324432" y="1878715"/>
                </a:lnTo>
                <a:lnTo>
                  <a:pt x="308548" y="1858867"/>
                </a:lnTo>
                <a:lnTo>
                  <a:pt x="293855" y="1839020"/>
                </a:lnTo>
                <a:lnTo>
                  <a:pt x="279559" y="1818775"/>
                </a:lnTo>
                <a:lnTo>
                  <a:pt x="265661" y="1797737"/>
                </a:lnTo>
                <a:lnTo>
                  <a:pt x="252556" y="1776301"/>
                </a:lnTo>
                <a:lnTo>
                  <a:pt x="91333" y="1811630"/>
                </a:lnTo>
                <a:lnTo>
                  <a:pt x="0" y="1562345"/>
                </a:lnTo>
                <a:lnTo>
                  <a:pt x="138191" y="1488512"/>
                </a:lnTo>
                <a:lnTo>
                  <a:pt x="133426" y="1465092"/>
                </a:lnTo>
                <a:lnTo>
                  <a:pt x="129852" y="1441672"/>
                </a:lnTo>
                <a:lnTo>
                  <a:pt x="126278" y="1418251"/>
                </a:lnTo>
                <a:lnTo>
                  <a:pt x="123498" y="1394434"/>
                </a:lnTo>
                <a:lnTo>
                  <a:pt x="121513" y="1370220"/>
                </a:lnTo>
                <a:lnTo>
                  <a:pt x="119527" y="1346403"/>
                </a:lnTo>
                <a:lnTo>
                  <a:pt x="118733" y="1322189"/>
                </a:lnTo>
                <a:lnTo>
                  <a:pt x="118336" y="1297975"/>
                </a:lnTo>
                <a:lnTo>
                  <a:pt x="118733" y="1269395"/>
                </a:lnTo>
                <a:lnTo>
                  <a:pt x="119924" y="1240418"/>
                </a:lnTo>
                <a:lnTo>
                  <a:pt x="122704" y="1211837"/>
                </a:lnTo>
                <a:lnTo>
                  <a:pt x="125484" y="1184051"/>
                </a:lnTo>
                <a:lnTo>
                  <a:pt x="129455" y="1155867"/>
                </a:lnTo>
                <a:lnTo>
                  <a:pt x="134220" y="1128478"/>
                </a:lnTo>
                <a:lnTo>
                  <a:pt x="139780" y="1101088"/>
                </a:lnTo>
                <a:lnTo>
                  <a:pt x="146133" y="1074095"/>
                </a:lnTo>
                <a:lnTo>
                  <a:pt x="24223" y="995896"/>
                </a:lnTo>
                <a:lnTo>
                  <a:pt x="136603" y="755344"/>
                </a:lnTo>
                <a:lnTo>
                  <a:pt x="268043" y="794642"/>
                </a:lnTo>
                <a:lnTo>
                  <a:pt x="283530" y="772016"/>
                </a:lnTo>
                <a:lnTo>
                  <a:pt x="299017" y="750184"/>
                </a:lnTo>
                <a:lnTo>
                  <a:pt x="315696" y="728351"/>
                </a:lnTo>
                <a:lnTo>
                  <a:pt x="332771" y="707313"/>
                </a:lnTo>
                <a:lnTo>
                  <a:pt x="350243" y="686274"/>
                </a:lnTo>
                <a:lnTo>
                  <a:pt x="368907" y="666824"/>
                </a:lnTo>
                <a:lnTo>
                  <a:pt x="387571" y="646976"/>
                </a:lnTo>
                <a:lnTo>
                  <a:pt x="407426" y="627923"/>
                </a:lnTo>
                <a:lnTo>
                  <a:pt x="427281" y="609266"/>
                </a:lnTo>
                <a:lnTo>
                  <a:pt x="447930" y="591403"/>
                </a:lnTo>
                <a:lnTo>
                  <a:pt x="468977" y="574334"/>
                </a:lnTo>
                <a:lnTo>
                  <a:pt x="490420" y="557662"/>
                </a:lnTo>
                <a:lnTo>
                  <a:pt x="512261" y="541784"/>
                </a:lnTo>
                <a:lnTo>
                  <a:pt x="535293" y="526303"/>
                </a:lnTo>
                <a:lnTo>
                  <a:pt x="557928" y="511616"/>
                </a:lnTo>
                <a:lnTo>
                  <a:pt x="581754" y="497723"/>
                </a:lnTo>
                <a:lnTo>
                  <a:pt x="554354" y="371890"/>
                </a:lnTo>
                <a:lnTo>
                  <a:pt x="803734" y="280988"/>
                </a:lnTo>
                <a:close/>
                <a:moveTo>
                  <a:pt x="2013752" y="186531"/>
                </a:moveTo>
                <a:lnTo>
                  <a:pt x="2001871" y="186928"/>
                </a:lnTo>
                <a:lnTo>
                  <a:pt x="1989594" y="188119"/>
                </a:lnTo>
                <a:lnTo>
                  <a:pt x="1978109" y="190103"/>
                </a:lnTo>
                <a:lnTo>
                  <a:pt x="1966624" y="192881"/>
                </a:lnTo>
                <a:lnTo>
                  <a:pt x="1955139" y="196453"/>
                </a:lnTo>
                <a:lnTo>
                  <a:pt x="1944050" y="200819"/>
                </a:lnTo>
                <a:lnTo>
                  <a:pt x="1932962" y="205978"/>
                </a:lnTo>
                <a:lnTo>
                  <a:pt x="1922269" y="211534"/>
                </a:lnTo>
                <a:lnTo>
                  <a:pt x="1914348" y="216297"/>
                </a:lnTo>
                <a:lnTo>
                  <a:pt x="1906823" y="221853"/>
                </a:lnTo>
                <a:lnTo>
                  <a:pt x="1899695" y="227409"/>
                </a:lnTo>
                <a:lnTo>
                  <a:pt x="1892962" y="233363"/>
                </a:lnTo>
                <a:lnTo>
                  <a:pt x="1886230" y="239713"/>
                </a:lnTo>
                <a:lnTo>
                  <a:pt x="1880289" y="246063"/>
                </a:lnTo>
                <a:lnTo>
                  <a:pt x="1874349" y="252809"/>
                </a:lnTo>
                <a:lnTo>
                  <a:pt x="1869200" y="259953"/>
                </a:lnTo>
                <a:lnTo>
                  <a:pt x="1864052" y="267097"/>
                </a:lnTo>
                <a:lnTo>
                  <a:pt x="1859300" y="274241"/>
                </a:lnTo>
                <a:lnTo>
                  <a:pt x="1855339" y="281781"/>
                </a:lnTo>
                <a:lnTo>
                  <a:pt x="1850983" y="289719"/>
                </a:lnTo>
                <a:lnTo>
                  <a:pt x="1847419" y="297656"/>
                </a:lnTo>
                <a:lnTo>
                  <a:pt x="1844646" y="305594"/>
                </a:lnTo>
                <a:lnTo>
                  <a:pt x="1841874" y="313928"/>
                </a:lnTo>
                <a:lnTo>
                  <a:pt x="1839102" y="322263"/>
                </a:lnTo>
                <a:lnTo>
                  <a:pt x="1837518" y="330597"/>
                </a:lnTo>
                <a:lnTo>
                  <a:pt x="1835934" y="339328"/>
                </a:lnTo>
                <a:lnTo>
                  <a:pt x="1834350" y="348059"/>
                </a:lnTo>
                <a:lnTo>
                  <a:pt x="1833557" y="356791"/>
                </a:lnTo>
                <a:lnTo>
                  <a:pt x="1833557" y="365125"/>
                </a:lnTo>
                <a:lnTo>
                  <a:pt x="1833557" y="373856"/>
                </a:lnTo>
                <a:lnTo>
                  <a:pt x="1833953" y="382984"/>
                </a:lnTo>
                <a:lnTo>
                  <a:pt x="1835142" y="391716"/>
                </a:lnTo>
                <a:lnTo>
                  <a:pt x="1836726" y="400050"/>
                </a:lnTo>
                <a:lnTo>
                  <a:pt x="1838310" y="409178"/>
                </a:lnTo>
                <a:lnTo>
                  <a:pt x="1840290" y="417513"/>
                </a:lnTo>
                <a:lnTo>
                  <a:pt x="1843458" y="426244"/>
                </a:lnTo>
                <a:lnTo>
                  <a:pt x="1846230" y="434578"/>
                </a:lnTo>
                <a:lnTo>
                  <a:pt x="1850191" y="443310"/>
                </a:lnTo>
                <a:lnTo>
                  <a:pt x="1853755" y="451247"/>
                </a:lnTo>
                <a:lnTo>
                  <a:pt x="1858507" y="459581"/>
                </a:lnTo>
                <a:lnTo>
                  <a:pt x="1864844" y="469503"/>
                </a:lnTo>
                <a:lnTo>
                  <a:pt x="1871973" y="479028"/>
                </a:lnTo>
                <a:lnTo>
                  <a:pt x="1879497" y="488156"/>
                </a:lnTo>
                <a:lnTo>
                  <a:pt x="1887418" y="496888"/>
                </a:lnTo>
                <a:lnTo>
                  <a:pt x="1896527" y="504428"/>
                </a:lnTo>
                <a:lnTo>
                  <a:pt x="1905239" y="511969"/>
                </a:lnTo>
                <a:lnTo>
                  <a:pt x="1914744" y="518716"/>
                </a:lnTo>
                <a:lnTo>
                  <a:pt x="1924645" y="524669"/>
                </a:lnTo>
                <a:lnTo>
                  <a:pt x="1934942" y="529828"/>
                </a:lnTo>
                <a:lnTo>
                  <a:pt x="1945635" y="534988"/>
                </a:lnTo>
                <a:lnTo>
                  <a:pt x="1956723" y="538956"/>
                </a:lnTo>
                <a:lnTo>
                  <a:pt x="1967812" y="542131"/>
                </a:lnTo>
                <a:lnTo>
                  <a:pt x="1979297" y="545306"/>
                </a:lnTo>
                <a:lnTo>
                  <a:pt x="1990782" y="546894"/>
                </a:lnTo>
                <a:lnTo>
                  <a:pt x="2002267" y="548085"/>
                </a:lnTo>
                <a:lnTo>
                  <a:pt x="2014544" y="548481"/>
                </a:lnTo>
                <a:lnTo>
                  <a:pt x="2026425" y="548085"/>
                </a:lnTo>
                <a:lnTo>
                  <a:pt x="2038306" y="546894"/>
                </a:lnTo>
                <a:lnTo>
                  <a:pt x="2049791" y="544910"/>
                </a:lnTo>
                <a:lnTo>
                  <a:pt x="2061672" y="542131"/>
                </a:lnTo>
                <a:lnTo>
                  <a:pt x="2073157" y="538560"/>
                </a:lnTo>
                <a:lnTo>
                  <a:pt x="2084246" y="534194"/>
                </a:lnTo>
                <a:lnTo>
                  <a:pt x="2095335" y="529035"/>
                </a:lnTo>
                <a:lnTo>
                  <a:pt x="2106028" y="523081"/>
                </a:lnTo>
                <a:lnTo>
                  <a:pt x="2113552" y="518716"/>
                </a:lnTo>
                <a:lnTo>
                  <a:pt x="2121077" y="513556"/>
                </a:lnTo>
                <a:lnTo>
                  <a:pt x="2128206" y="508000"/>
                </a:lnTo>
                <a:lnTo>
                  <a:pt x="2134938" y="502047"/>
                </a:lnTo>
                <a:lnTo>
                  <a:pt x="2141275" y="496491"/>
                </a:lnTo>
                <a:lnTo>
                  <a:pt x="2147215" y="490141"/>
                </a:lnTo>
                <a:lnTo>
                  <a:pt x="2153156" y="483394"/>
                </a:lnTo>
                <a:lnTo>
                  <a:pt x="2158304" y="476647"/>
                </a:lnTo>
                <a:lnTo>
                  <a:pt x="2163452" y="469503"/>
                </a:lnTo>
                <a:lnTo>
                  <a:pt x="2168601" y="461566"/>
                </a:lnTo>
                <a:lnTo>
                  <a:pt x="2172957" y="454025"/>
                </a:lnTo>
                <a:lnTo>
                  <a:pt x="2176917" y="446485"/>
                </a:lnTo>
                <a:lnTo>
                  <a:pt x="2180482" y="438150"/>
                </a:lnTo>
                <a:lnTo>
                  <a:pt x="2183650" y="430213"/>
                </a:lnTo>
                <a:lnTo>
                  <a:pt x="2186818" y="421481"/>
                </a:lnTo>
                <a:lnTo>
                  <a:pt x="2189195" y="412750"/>
                </a:lnTo>
                <a:lnTo>
                  <a:pt x="2191175" y="404019"/>
                </a:lnTo>
                <a:lnTo>
                  <a:pt x="2192363" y="395288"/>
                </a:lnTo>
                <a:lnTo>
                  <a:pt x="2193947" y="386159"/>
                </a:lnTo>
                <a:lnTo>
                  <a:pt x="2194739" y="377428"/>
                </a:lnTo>
                <a:lnTo>
                  <a:pt x="2194739" y="368697"/>
                </a:lnTo>
                <a:lnTo>
                  <a:pt x="2194739" y="359569"/>
                </a:lnTo>
                <a:lnTo>
                  <a:pt x="2194343" y="351234"/>
                </a:lnTo>
                <a:lnTo>
                  <a:pt x="2192759" y="342503"/>
                </a:lnTo>
                <a:lnTo>
                  <a:pt x="2191571" y="333375"/>
                </a:lnTo>
                <a:lnTo>
                  <a:pt x="2189591" y="325041"/>
                </a:lnTo>
                <a:lnTo>
                  <a:pt x="2187610" y="316706"/>
                </a:lnTo>
                <a:lnTo>
                  <a:pt x="2184838" y="308372"/>
                </a:lnTo>
                <a:lnTo>
                  <a:pt x="2181670" y="299641"/>
                </a:lnTo>
                <a:lnTo>
                  <a:pt x="2178106" y="291703"/>
                </a:lnTo>
                <a:lnTo>
                  <a:pt x="2174145" y="283766"/>
                </a:lnTo>
                <a:lnTo>
                  <a:pt x="2169789" y="275828"/>
                </a:lnTo>
                <a:lnTo>
                  <a:pt x="2163452" y="265509"/>
                </a:lnTo>
                <a:lnTo>
                  <a:pt x="2156324" y="255984"/>
                </a:lnTo>
                <a:lnTo>
                  <a:pt x="2148799" y="247253"/>
                </a:lnTo>
                <a:lnTo>
                  <a:pt x="2140879" y="238522"/>
                </a:lnTo>
                <a:lnTo>
                  <a:pt x="2131770" y="230584"/>
                </a:lnTo>
                <a:lnTo>
                  <a:pt x="2123057" y="223441"/>
                </a:lnTo>
                <a:lnTo>
                  <a:pt x="2113552" y="216694"/>
                </a:lnTo>
                <a:lnTo>
                  <a:pt x="2103255" y="210344"/>
                </a:lnTo>
                <a:lnTo>
                  <a:pt x="2093355" y="204788"/>
                </a:lnTo>
                <a:lnTo>
                  <a:pt x="2082662" y="200422"/>
                </a:lnTo>
                <a:lnTo>
                  <a:pt x="2071969" y="196056"/>
                </a:lnTo>
                <a:lnTo>
                  <a:pt x="2060484" y="192881"/>
                </a:lnTo>
                <a:lnTo>
                  <a:pt x="2048999" y="190103"/>
                </a:lnTo>
                <a:lnTo>
                  <a:pt x="2037118" y="188119"/>
                </a:lnTo>
                <a:lnTo>
                  <a:pt x="2025633" y="186928"/>
                </a:lnTo>
                <a:lnTo>
                  <a:pt x="2013752" y="186531"/>
                </a:lnTo>
                <a:close/>
                <a:moveTo>
                  <a:pt x="2066028" y="0"/>
                </a:moveTo>
                <a:lnTo>
                  <a:pt x="2156324" y="23812"/>
                </a:lnTo>
                <a:lnTo>
                  <a:pt x="2146027" y="100013"/>
                </a:lnTo>
                <a:lnTo>
                  <a:pt x="2140916" y="118533"/>
                </a:lnTo>
                <a:lnTo>
                  <a:pt x="2134542" y="115094"/>
                </a:lnTo>
                <a:lnTo>
                  <a:pt x="2132671" y="114357"/>
                </a:lnTo>
                <a:lnTo>
                  <a:pt x="2132562" y="114300"/>
                </a:lnTo>
                <a:lnTo>
                  <a:pt x="2123453" y="110728"/>
                </a:lnTo>
                <a:lnTo>
                  <a:pt x="2132671" y="114357"/>
                </a:lnTo>
                <a:lnTo>
                  <a:pt x="2140879" y="118666"/>
                </a:lnTo>
                <a:lnTo>
                  <a:pt x="2140916" y="118533"/>
                </a:lnTo>
                <a:lnTo>
                  <a:pt x="2144839" y="120650"/>
                </a:lnTo>
                <a:lnTo>
                  <a:pt x="2153552" y="125413"/>
                </a:lnTo>
                <a:lnTo>
                  <a:pt x="2167413" y="133747"/>
                </a:lnTo>
                <a:lnTo>
                  <a:pt x="2174145" y="138113"/>
                </a:lnTo>
                <a:lnTo>
                  <a:pt x="2180878" y="142875"/>
                </a:lnTo>
                <a:lnTo>
                  <a:pt x="2181274" y="143272"/>
                </a:lnTo>
                <a:lnTo>
                  <a:pt x="2187610" y="148034"/>
                </a:lnTo>
                <a:lnTo>
                  <a:pt x="2193947" y="153194"/>
                </a:lnTo>
                <a:lnTo>
                  <a:pt x="2205432" y="163909"/>
                </a:lnTo>
                <a:lnTo>
                  <a:pt x="2212560" y="170656"/>
                </a:lnTo>
                <a:lnTo>
                  <a:pt x="2221273" y="180181"/>
                </a:lnTo>
                <a:lnTo>
                  <a:pt x="2226433" y="186128"/>
                </a:lnTo>
                <a:lnTo>
                  <a:pt x="2226422" y="186134"/>
                </a:lnTo>
                <a:lnTo>
                  <a:pt x="2229194" y="189309"/>
                </a:lnTo>
                <a:lnTo>
                  <a:pt x="2226433" y="186128"/>
                </a:lnTo>
                <a:lnTo>
                  <a:pt x="2244639" y="175419"/>
                </a:lnTo>
                <a:lnTo>
                  <a:pt x="2315925" y="143669"/>
                </a:lnTo>
                <a:lnTo>
                  <a:pt x="2363053" y="224234"/>
                </a:lnTo>
                <a:lnTo>
                  <a:pt x="2302064" y="270669"/>
                </a:lnTo>
                <a:lnTo>
                  <a:pt x="2280282" y="283369"/>
                </a:lnTo>
                <a:lnTo>
                  <a:pt x="2284242" y="296466"/>
                </a:lnTo>
                <a:lnTo>
                  <a:pt x="2287015" y="309166"/>
                </a:lnTo>
                <a:lnTo>
                  <a:pt x="2289787" y="322263"/>
                </a:lnTo>
                <a:lnTo>
                  <a:pt x="2291371" y="335359"/>
                </a:lnTo>
                <a:lnTo>
                  <a:pt x="2292559" y="348456"/>
                </a:lnTo>
                <a:lnTo>
                  <a:pt x="2293351" y="361553"/>
                </a:lnTo>
                <a:lnTo>
                  <a:pt x="2293351" y="374650"/>
                </a:lnTo>
                <a:lnTo>
                  <a:pt x="2292559" y="387350"/>
                </a:lnTo>
                <a:lnTo>
                  <a:pt x="2318301" y="394097"/>
                </a:lnTo>
                <a:lnTo>
                  <a:pt x="2390775" y="422275"/>
                </a:lnTo>
                <a:lnTo>
                  <a:pt x="2367409" y="512763"/>
                </a:lnTo>
                <a:lnTo>
                  <a:pt x="2291371" y="502047"/>
                </a:lnTo>
                <a:lnTo>
                  <a:pt x="2262857" y="494506"/>
                </a:lnTo>
                <a:lnTo>
                  <a:pt x="2256916" y="506016"/>
                </a:lnTo>
                <a:lnTo>
                  <a:pt x="2250183" y="517128"/>
                </a:lnTo>
                <a:lnTo>
                  <a:pt x="2243451" y="527447"/>
                </a:lnTo>
                <a:lnTo>
                  <a:pt x="2235926" y="537766"/>
                </a:lnTo>
                <a:lnTo>
                  <a:pt x="2228006" y="547688"/>
                </a:lnTo>
                <a:lnTo>
                  <a:pt x="2219293" y="557610"/>
                </a:lnTo>
                <a:lnTo>
                  <a:pt x="2210580" y="566738"/>
                </a:lnTo>
                <a:lnTo>
                  <a:pt x="2201075" y="575469"/>
                </a:lnTo>
                <a:lnTo>
                  <a:pt x="2216125" y="601266"/>
                </a:lnTo>
                <a:lnTo>
                  <a:pt x="2247807" y="671910"/>
                </a:lnTo>
                <a:lnTo>
                  <a:pt x="2167413" y="719932"/>
                </a:lnTo>
                <a:lnTo>
                  <a:pt x="2121077" y="658416"/>
                </a:lnTo>
                <a:lnTo>
                  <a:pt x="2105632" y="632222"/>
                </a:lnTo>
                <a:lnTo>
                  <a:pt x="2110780" y="629841"/>
                </a:lnTo>
                <a:lnTo>
                  <a:pt x="2115929" y="627857"/>
                </a:lnTo>
                <a:lnTo>
                  <a:pt x="2104048" y="632222"/>
                </a:lnTo>
                <a:lnTo>
                  <a:pt x="2092563" y="635794"/>
                </a:lnTo>
                <a:lnTo>
                  <a:pt x="2083058" y="638969"/>
                </a:lnTo>
                <a:lnTo>
                  <a:pt x="2067217" y="642541"/>
                </a:lnTo>
                <a:lnTo>
                  <a:pt x="2059296" y="643732"/>
                </a:lnTo>
                <a:lnTo>
                  <a:pt x="2050583" y="644922"/>
                </a:lnTo>
                <a:lnTo>
                  <a:pt x="2048999" y="644922"/>
                </a:lnTo>
                <a:lnTo>
                  <a:pt x="2033554" y="646907"/>
                </a:lnTo>
                <a:lnTo>
                  <a:pt x="2018505" y="647303"/>
                </a:lnTo>
                <a:lnTo>
                  <a:pt x="2014544" y="647700"/>
                </a:lnTo>
                <a:lnTo>
                  <a:pt x="2008208" y="647303"/>
                </a:lnTo>
                <a:lnTo>
                  <a:pt x="2002617" y="647117"/>
                </a:lnTo>
                <a:lnTo>
                  <a:pt x="1994743" y="646510"/>
                </a:lnTo>
                <a:lnTo>
                  <a:pt x="1984842" y="645716"/>
                </a:lnTo>
                <a:lnTo>
                  <a:pt x="1996327" y="646907"/>
                </a:lnTo>
                <a:lnTo>
                  <a:pt x="2002617" y="647117"/>
                </a:lnTo>
                <a:lnTo>
                  <a:pt x="2005039" y="647303"/>
                </a:lnTo>
                <a:lnTo>
                  <a:pt x="1994347" y="687785"/>
                </a:lnTo>
                <a:lnTo>
                  <a:pt x="1970189" y="747713"/>
                </a:lnTo>
                <a:lnTo>
                  <a:pt x="1879497" y="724297"/>
                </a:lnTo>
                <a:lnTo>
                  <a:pt x="1886230" y="662385"/>
                </a:lnTo>
                <a:lnTo>
                  <a:pt x="1896923" y="621507"/>
                </a:lnTo>
                <a:lnTo>
                  <a:pt x="1904447" y="625078"/>
                </a:lnTo>
                <a:lnTo>
                  <a:pt x="1893754" y="619919"/>
                </a:lnTo>
                <a:lnTo>
                  <a:pt x="1883061" y="614363"/>
                </a:lnTo>
                <a:lnTo>
                  <a:pt x="1874745" y="609997"/>
                </a:lnTo>
                <a:lnTo>
                  <a:pt x="1860884" y="601663"/>
                </a:lnTo>
                <a:lnTo>
                  <a:pt x="1854151" y="596900"/>
                </a:lnTo>
                <a:lnTo>
                  <a:pt x="1847419" y="592535"/>
                </a:lnTo>
                <a:lnTo>
                  <a:pt x="1846627" y="592138"/>
                </a:lnTo>
                <a:lnTo>
                  <a:pt x="1840290" y="586978"/>
                </a:lnTo>
                <a:lnTo>
                  <a:pt x="1834350" y="581819"/>
                </a:lnTo>
                <a:lnTo>
                  <a:pt x="1822469" y="571103"/>
                </a:lnTo>
                <a:lnTo>
                  <a:pt x="1815736" y="564356"/>
                </a:lnTo>
                <a:lnTo>
                  <a:pt x="1809516" y="557841"/>
                </a:lnTo>
                <a:lnTo>
                  <a:pt x="1805439" y="553244"/>
                </a:lnTo>
                <a:lnTo>
                  <a:pt x="1799103" y="545703"/>
                </a:lnTo>
                <a:lnTo>
                  <a:pt x="1807023" y="555228"/>
                </a:lnTo>
                <a:lnTo>
                  <a:pt x="1809516" y="557841"/>
                </a:lnTo>
                <a:lnTo>
                  <a:pt x="1811776" y="560388"/>
                </a:lnTo>
                <a:lnTo>
                  <a:pt x="1779697" y="579438"/>
                </a:lnTo>
                <a:lnTo>
                  <a:pt x="1720292" y="604044"/>
                </a:lnTo>
                <a:lnTo>
                  <a:pt x="1673164" y="523875"/>
                </a:lnTo>
                <a:lnTo>
                  <a:pt x="1721480" y="484585"/>
                </a:lnTo>
                <a:lnTo>
                  <a:pt x="1752767" y="465931"/>
                </a:lnTo>
                <a:lnTo>
                  <a:pt x="1748410" y="452835"/>
                </a:lnTo>
                <a:lnTo>
                  <a:pt x="1744450" y="439341"/>
                </a:lnTo>
                <a:lnTo>
                  <a:pt x="1741282" y="425847"/>
                </a:lnTo>
                <a:lnTo>
                  <a:pt x="1738510" y="412353"/>
                </a:lnTo>
                <a:lnTo>
                  <a:pt x="1736530" y="398860"/>
                </a:lnTo>
                <a:lnTo>
                  <a:pt x="1735737" y="385366"/>
                </a:lnTo>
                <a:lnTo>
                  <a:pt x="1734945" y="371475"/>
                </a:lnTo>
                <a:lnTo>
                  <a:pt x="1735341" y="357981"/>
                </a:lnTo>
                <a:lnTo>
                  <a:pt x="1704451" y="350441"/>
                </a:lnTo>
                <a:lnTo>
                  <a:pt x="1644650" y="325438"/>
                </a:lnTo>
                <a:lnTo>
                  <a:pt x="1668412" y="235347"/>
                </a:lnTo>
                <a:lnTo>
                  <a:pt x="1730193" y="242094"/>
                </a:lnTo>
                <a:lnTo>
                  <a:pt x="1760687" y="250031"/>
                </a:lnTo>
                <a:lnTo>
                  <a:pt x="1766628" y="237331"/>
                </a:lnTo>
                <a:lnTo>
                  <a:pt x="1773361" y="225028"/>
                </a:lnTo>
                <a:lnTo>
                  <a:pt x="1781281" y="213519"/>
                </a:lnTo>
                <a:lnTo>
                  <a:pt x="1789202" y="201613"/>
                </a:lnTo>
                <a:lnTo>
                  <a:pt x="1797915" y="190500"/>
                </a:lnTo>
                <a:lnTo>
                  <a:pt x="1807023" y="179784"/>
                </a:lnTo>
                <a:lnTo>
                  <a:pt x="1816924" y="169069"/>
                </a:lnTo>
                <a:lnTo>
                  <a:pt x="1827221" y="159544"/>
                </a:lnTo>
                <a:lnTo>
                  <a:pt x="1812964" y="135334"/>
                </a:lnTo>
                <a:lnTo>
                  <a:pt x="1788410" y="75406"/>
                </a:lnTo>
                <a:lnTo>
                  <a:pt x="1868804" y="27781"/>
                </a:lnTo>
                <a:lnTo>
                  <a:pt x="1907219" y="76994"/>
                </a:lnTo>
                <a:lnTo>
                  <a:pt x="1923061" y="102791"/>
                </a:lnTo>
                <a:lnTo>
                  <a:pt x="1917516" y="105172"/>
                </a:lnTo>
                <a:lnTo>
                  <a:pt x="1912368" y="107156"/>
                </a:lnTo>
                <a:lnTo>
                  <a:pt x="1924249" y="102791"/>
                </a:lnTo>
                <a:lnTo>
                  <a:pt x="1935734" y="99219"/>
                </a:lnTo>
                <a:lnTo>
                  <a:pt x="1945239" y="96044"/>
                </a:lnTo>
                <a:lnTo>
                  <a:pt x="1961080" y="92869"/>
                </a:lnTo>
                <a:lnTo>
                  <a:pt x="1969001" y="91281"/>
                </a:lnTo>
                <a:lnTo>
                  <a:pt x="1977317" y="89694"/>
                </a:lnTo>
                <a:lnTo>
                  <a:pt x="1979297" y="89694"/>
                </a:lnTo>
                <a:lnTo>
                  <a:pt x="1994347" y="88106"/>
                </a:lnTo>
                <a:lnTo>
                  <a:pt x="2009792" y="87709"/>
                </a:lnTo>
                <a:lnTo>
                  <a:pt x="2013752" y="87709"/>
                </a:lnTo>
                <a:lnTo>
                  <a:pt x="2019693" y="87709"/>
                </a:lnTo>
                <a:lnTo>
                  <a:pt x="2031970" y="88503"/>
                </a:lnTo>
                <a:lnTo>
                  <a:pt x="2043455" y="89297"/>
                </a:lnTo>
                <a:lnTo>
                  <a:pt x="2034346" y="88503"/>
                </a:lnTo>
                <a:lnTo>
                  <a:pt x="2038306" y="72628"/>
                </a:lnTo>
                <a:lnTo>
                  <a:pt x="2066028" y="0"/>
                </a:lnTo>
                <a:close/>
              </a:path>
            </a:pathLst>
          </a:custGeom>
          <a:solidFill>
            <a:schemeClr val="bg1"/>
          </a:solidFill>
          <a:ln>
            <a:noFill/>
          </a:ln>
        </p:spPr>
        <p:txBody>
          <a:bodyPr anchor="ctr">
            <a:scene3d>
              <a:camera prst="orthographicFront"/>
              <a:lightRig rig="threePt" dir="t"/>
            </a:scene3d>
            <a:sp3d contourW="12700">
              <a:contourClr>
                <a:srgbClr val="FFFFFF"/>
              </a:contourClr>
            </a:sp3d>
          </a:bodyPr>
          <a:lstStyle/>
          <a:p>
            <a:pPr algn="ctr">
              <a:defRPr/>
            </a:pPr>
            <a:endParaRPr lang="zh-CN" altLang="en-US" sz="1012">
              <a:solidFill>
                <a:schemeClr val="bg1"/>
              </a:solidFill>
              <a:ea typeface="宋体" panose="02010600030101010101" pitchFamily="2" charset="-122"/>
            </a:endParaRPr>
          </a:p>
        </p:txBody>
      </p:sp>
    </p:spTree>
    <p:extLst>
      <p:ext uri="{BB962C8B-B14F-4D97-AF65-F5344CB8AC3E}">
        <p14:creationId xmlns:p14="http://schemas.microsoft.com/office/powerpoint/2010/main" val="1843082156"/>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25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500"/>
                                        <p:tgtEl>
                                          <p:spTgt spid="18"/>
                                        </p:tgtEl>
                                      </p:cBhvr>
                                    </p:animEffect>
                                  </p:childTnLst>
                                </p:cTn>
                              </p:par>
                              <p:par>
                                <p:cTn id="8" presetID="10" presetClass="entr" presetSubtype="0" fill="hold" grpId="0" nodeType="withEffect">
                                  <p:stCondLst>
                                    <p:cond delay="250"/>
                                  </p:stCondLst>
                                  <p:childTnLst>
                                    <p:set>
                                      <p:cBhvr>
                                        <p:cTn id="9" dur="1" fill="hold">
                                          <p:stCondLst>
                                            <p:cond delay="0"/>
                                          </p:stCondLst>
                                        </p:cTn>
                                        <p:tgtEl>
                                          <p:spTgt spid="23"/>
                                        </p:tgtEl>
                                        <p:attrNameLst>
                                          <p:attrName>style.visibility</p:attrName>
                                        </p:attrNameLst>
                                      </p:cBhvr>
                                      <p:to>
                                        <p:strVal val="visible"/>
                                      </p:to>
                                    </p:set>
                                    <p:animEffect transition="in" filter="fade">
                                      <p:cBhvr>
                                        <p:cTn id="10" dur="500"/>
                                        <p:tgtEl>
                                          <p:spTgt spid="23"/>
                                        </p:tgtEl>
                                      </p:cBhvr>
                                    </p:animEffect>
                                  </p:childTnLst>
                                </p:cTn>
                              </p:par>
                              <p:par>
                                <p:cTn id="11" presetID="10" presetClass="entr" presetSubtype="0" fill="hold" nodeType="withEffect">
                                  <p:stCondLst>
                                    <p:cond delay="250"/>
                                  </p:stCondLst>
                                  <p:childTnLst>
                                    <p:set>
                                      <p:cBhvr>
                                        <p:cTn id="12" dur="1" fill="hold">
                                          <p:stCondLst>
                                            <p:cond delay="0"/>
                                          </p:stCondLst>
                                        </p:cTn>
                                        <p:tgtEl>
                                          <p:spTgt spid="24"/>
                                        </p:tgtEl>
                                        <p:attrNameLst>
                                          <p:attrName>style.visibility</p:attrName>
                                        </p:attrNameLst>
                                      </p:cBhvr>
                                      <p:to>
                                        <p:strVal val="visible"/>
                                      </p:to>
                                    </p:set>
                                    <p:animEffect transition="in" filter="fade">
                                      <p:cBhvr>
                                        <p:cTn id="13" dur="500"/>
                                        <p:tgtEl>
                                          <p:spTgt spid="24"/>
                                        </p:tgtEl>
                                      </p:cBhvr>
                                    </p:animEffect>
                                  </p:childTnLst>
                                </p:cTn>
                              </p:par>
                              <p:par>
                                <p:cTn id="14" presetID="10" presetClass="entr" presetSubtype="0" fill="hold" nodeType="withEffect">
                                  <p:stCondLst>
                                    <p:cond delay="250"/>
                                  </p:stCondLst>
                                  <p:childTnLst>
                                    <p:set>
                                      <p:cBhvr>
                                        <p:cTn id="15" dur="1" fill="hold">
                                          <p:stCondLst>
                                            <p:cond delay="0"/>
                                          </p:stCondLst>
                                        </p:cTn>
                                        <p:tgtEl>
                                          <p:spTgt spid="27"/>
                                        </p:tgtEl>
                                        <p:attrNameLst>
                                          <p:attrName>style.visibility</p:attrName>
                                        </p:attrNameLst>
                                      </p:cBhvr>
                                      <p:to>
                                        <p:strVal val="visible"/>
                                      </p:to>
                                    </p:set>
                                    <p:animEffect transition="in" filter="fade">
                                      <p:cBhvr>
                                        <p:cTn id="16" dur="500"/>
                                        <p:tgtEl>
                                          <p:spTgt spid="27"/>
                                        </p:tgtEl>
                                      </p:cBhvr>
                                    </p:animEffect>
                                  </p:childTnLst>
                                </p:cTn>
                              </p:par>
                              <p:par>
                                <p:cTn id="17" presetID="10" presetClass="entr" presetSubtype="0" fill="hold" nodeType="withEffect">
                                  <p:stCondLst>
                                    <p:cond delay="250"/>
                                  </p:stCondLst>
                                  <p:childTnLst>
                                    <p:set>
                                      <p:cBhvr>
                                        <p:cTn id="18" dur="1" fill="hold">
                                          <p:stCondLst>
                                            <p:cond delay="0"/>
                                          </p:stCondLst>
                                        </p:cTn>
                                        <p:tgtEl>
                                          <p:spTgt spid="30"/>
                                        </p:tgtEl>
                                        <p:attrNameLst>
                                          <p:attrName>style.visibility</p:attrName>
                                        </p:attrNameLst>
                                      </p:cBhvr>
                                      <p:to>
                                        <p:strVal val="visible"/>
                                      </p:to>
                                    </p:set>
                                    <p:animEffect transition="in" filter="fade">
                                      <p:cBhvr>
                                        <p:cTn id="19" dur="500"/>
                                        <p:tgtEl>
                                          <p:spTgt spid="30"/>
                                        </p:tgtEl>
                                      </p:cBhvr>
                                    </p:animEffect>
                                  </p:childTnLst>
                                </p:cTn>
                              </p:par>
                              <p:par>
                                <p:cTn id="20" presetID="10" presetClass="entr" presetSubtype="0" fill="hold" nodeType="withEffect">
                                  <p:stCondLst>
                                    <p:cond delay="250"/>
                                  </p:stCondLst>
                                  <p:childTnLst>
                                    <p:set>
                                      <p:cBhvr>
                                        <p:cTn id="21" dur="1" fill="hold">
                                          <p:stCondLst>
                                            <p:cond delay="0"/>
                                          </p:stCondLst>
                                        </p:cTn>
                                        <p:tgtEl>
                                          <p:spTgt spid="34"/>
                                        </p:tgtEl>
                                        <p:attrNameLst>
                                          <p:attrName>style.visibility</p:attrName>
                                        </p:attrNameLst>
                                      </p:cBhvr>
                                      <p:to>
                                        <p:strVal val="visible"/>
                                      </p:to>
                                    </p:set>
                                    <p:animEffect transition="in" filter="fade">
                                      <p:cBhvr>
                                        <p:cTn id="22" dur="500"/>
                                        <p:tgtEl>
                                          <p:spTgt spid="34"/>
                                        </p:tgtEl>
                                      </p:cBhvr>
                                    </p:animEffect>
                                  </p:childTnLst>
                                </p:cTn>
                              </p:par>
                              <p:par>
                                <p:cTn id="23" presetID="2" presetClass="entr" presetSubtype="4" fill="hold" grpId="0" nodeType="withEffect">
                                  <p:stCondLst>
                                    <p:cond delay="250"/>
                                  </p:stCondLst>
                                  <p:childTnLst>
                                    <p:set>
                                      <p:cBhvr>
                                        <p:cTn id="24" dur="1" fill="hold">
                                          <p:stCondLst>
                                            <p:cond delay="0"/>
                                          </p:stCondLst>
                                        </p:cTn>
                                        <p:tgtEl>
                                          <p:spTgt spid="37"/>
                                        </p:tgtEl>
                                        <p:attrNameLst>
                                          <p:attrName>style.visibility</p:attrName>
                                        </p:attrNameLst>
                                      </p:cBhvr>
                                      <p:to>
                                        <p:strVal val="visible"/>
                                      </p:to>
                                    </p:set>
                                    <p:anim calcmode="lin" valueType="num">
                                      <p:cBhvr additive="base">
                                        <p:cTn id="25" dur="500" fill="hold"/>
                                        <p:tgtEl>
                                          <p:spTgt spid="37"/>
                                        </p:tgtEl>
                                        <p:attrNameLst>
                                          <p:attrName>ppt_x</p:attrName>
                                        </p:attrNameLst>
                                      </p:cBhvr>
                                      <p:tavLst>
                                        <p:tav tm="0">
                                          <p:val>
                                            <p:strVal val="#ppt_x"/>
                                          </p:val>
                                        </p:tav>
                                        <p:tav tm="100000">
                                          <p:val>
                                            <p:strVal val="#ppt_x"/>
                                          </p:val>
                                        </p:tav>
                                      </p:tavLst>
                                    </p:anim>
                                    <p:anim calcmode="lin" valueType="num">
                                      <p:cBhvr additive="base">
                                        <p:cTn id="26" dur="500" fill="hold"/>
                                        <p:tgtEl>
                                          <p:spTgt spid="37"/>
                                        </p:tgtEl>
                                        <p:attrNameLst>
                                          <p:attrName>ppt_y</p:attrName>
                                        </p:attrNameLst>
                                      </p:cBhvr>
                                      <p:tavLst>
                                        <p:tav tm="0">
                                          <p:val>
                                            <p:strVal val="1+#ppt_h/2"/>
                                          </p:val>
                                        </p:tav>
                                        <p:tav tm="100000">
                                          <p:val>
                                            <p:strVal val="#ppt_y"/>
                                          </p:val>
                                        </p:tav>
                                      </p:tavLst>
                                    </p:anim>
                                  </p:childTnLst>
                                </p:cTn>
                              </p:par>
                            </p:childTnLst>
                          </p:cTn>
                        </p:par>
                        <p:par>
                          <p:cTn id="27" fill="hold">
                            <p:stCondLst>
                              <p:cond delay="750"/>
                            </p:stCondLst>
                            <p:childTnLst>
                              <p:par>
                                <p:cTn id="28" presetID="42" presetClass="entr" presetSubtype="0" fill="hold" grpId="0" nodeType="afterEffect">
                                  <p:stCondLst>
                                    <p:cond delay="0"/>
                                  </p:stCondLst>
                                  <p:childTnLst>
                                    <p:set>
                                      <p:cBhvr>
                                        <p:cTn id="29" dur="1" fill="hold">
                                          <p:stCondLst>
                                            <p:cond delay="0"/>
                                          </p:stCondLst>
                                        </p:cTn>
                                        <p:tgtEl>
                                          <p:spTgt spid="33"/>
                                        </p:tgtEl>
                                        <p:attrNameLst>
                                          <p:attrName>style.visibility</p:attrName>
                                        </p:attrNameLst>
                                      </p:cBhvr>
                                      <p:to>
                                        <p:strVal val="visible"/>
                                      </p:to>
                                    </p:set>
                                    <p:animEffect transition="in" filter="fade">
                                      <p:cBhvr>
                                        <p:cTn id="30" dur="1000"/>
                                        <p:tgtEl>
                                          <p:spTgt spid="33"/>
                                        </p:tgtEl>
                                      </p:cBhvr>
                                    </p:animEffect>
                                    <p:anim calcmode="lin" valueType="num">
                                      <p:cBhvr>
                                        <p:cTn id="31" dur="1000" fill="hold"/>
                                        <p:tgtEl>
                                          <p:spTgt spid="33"/>
                                        </p:tgtEl>
                                        <p:attrNameLst>
                                          <p:attrName>ppt_x</p:attrName>
                                        </p:attrNameLst>
                                      </p:cBhvr>
                                      <p:tavLst>
                                        <p:tav tm="0">
                                          <p:val>
                                            <p:strVal val="#ppt_x"/>
                                          </p:val>
                                        </p:tav>
                                        <p:tav tm="100000">
                                          <p:val>
                                            <p:strVal val="#ppt_x"/>
                                          </p:val>
                                        </p:tav>
                                      </p:tavLst>
                                    </p:anim>
                                    <p:anim calcmode="lin" valueType="num">
                                      <p:cBhvr>
                                        <p:cTn id="32" dur="1000" fill="hold"/>
                                        <p:tgtEl>
                                          <p:spTgt spid="3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33" grpId="0"/>
      <p:bldP spid="37"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p:cNvGrpSpPr/>
          <p:nvPr/>
        </p:nvGrpSpPr>
        <p:grpSpPr>
          <a:xfrm>
            <a:off x="414621" y="243728"/>
            <a:ext cx="453150" cy="161976"/>
            <a:chOff x="264939" y="188640"/>
            <a:chExt cx="604358" cy="216024"/>
          </a:xfrm>
        </p:grpSpPr>
        <p:sp>
          <p:nvSpPr>
            <p:cNvPr id="9" name="燕尾形 8"/>
            <p:cNvSpPr/>
            <p:nvPr/>
          </p:nvSpPr>
          <p:spPr>
            <a:xfrm>
              <a:off x="264939" y="188640"/>
              <a:ext cx="216024" cy="216024"/>
            </a:xfrm>
            <a:prstGeom prst="chevron">
              <a:avLst/>
            </a:prstGeom>
            <a:solidFill>
              <a:srgbClr val="F835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schemeClr val="tx1"/>
                </a:solidFill>
              </a:endParaRPr>
            </a:p>
          </p:txBody>
        </p:sp>
        <p:sp>
          <p:nvSpPr>
            <p:cNvPr id="16" name="燕尾形 15"/>
            <p:cNvSpPr/>
            <p:nvPr/>
          </p:nvSpPr>
          <p:spPr>
            <a:xfrm>
              <a:off x="454914" y="188640"/>
              <a:ext cx="216024" cy="216024"/>
            </a:xfrm>
            <a:prstGeom prst="chevron">
              <a:avLst/>
            </a:prstGeom>
            <a:solidFill>
              <a:srgbClr val="F8353D">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schemeClr val="tx1"/>
                </a:solidFill>
              </a:endParaRPr>
            </a:p>
          </p:txBody>
        </p:sp>
        <p:sp>
          <p:nvSpPr>
            <p:cNvPr id="17" name="燕尾形 16"/>
            <p:cNvSpPr/>
            <p:nvPr/>
          </p:nvSpPr>
          <p:spPr>
            <a:xfrm>
              <a:off x="653273" y="188640"/>
              <a:ext cx="216024" cy="216024"/>
            </a:xfrm>
            <a:prstGeom prst="chevron">
              <a:avLst/>
            </a:prstGeom>
            <a:solidFill>
              <a:srgbClr val="F8353D">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schemeClr val="tx1"/>
                </a:solidFill>
              </a:endParaRPr>
            </a:p>
          </p:txBody>
        </p:sp>
      </p:grpSp>
      <p:sp>
        <p:nvSpPr>
          <p:cNvPr id="18" name="文本框 9"/>
          <p:cNvSpPr txBox="1"/>
          <p:nvPr/>
        </p:nvSpPr>
        <p:spPr>
          <a:xfrm>
            <a:off x="1008532" y="183368"/>
            <a:ext cx="1673750" cy="282757"/>
          </a:xfrm>
          <a:prstGeom prst="rect">
            <a:avLst/>
          </a:prstGeom>
          <a:noFill/>
        </p:spPr>
        <p:txBody>
          <a:bodyPr wrap="square" lIns="51422" tIns="25711" rIns="51422" bIns="25711" rtlCol="0">
            <a:spAutoFit/>
          </a:bodyPr>
          <a:lstStyle/>
          <a:p>
            <a:pPr marL="0" lvl="1"/>
            <a:r>
              <a:rPr lang="zh-CN" altLang="en-US" sz="1500" b="1" dirty="0">
                <a:solidFill>
                  <a:srgbClr val="F8353D"/>
                </a:solidFill>
                <a:latin typeface="微软雅黑" panose="020B0503020204020204" pitchFamily="34" charset="-122"/>
                <a:ea typeface="微软雅黑" panose="020B0503020204020204" pitchFamily="34" charset="-122"/>
              </a:rPr>
              <a:t>点击输入标题内容</a:t>
            </a:r>
            <a:endParaRPr lang="zh-CN" altLang="en-US" sz="1800" b="1" dirty="0">
              <a:solidFill>
                <a:srgbClr val="F8353D"/>
              </a:solidFill>
              <a:latin typeface="微软雅黑" panose="020B0503020204020204" pitchFamily="34" charset="-122"/>
              <a:ea typeface="微软雅黑" panose="020B0503020204020204" pitchFamily="34" charset="-122"/>
            </a:endParaRPr>
          </a:p>
        </p:txBody>
      </p:sp>
      <p:cxnSp>
        <p:nvCxnSpPr>
          <p:cNvPr id="19" name="直接连接符 18"/>
          <p:cNvCxnSpPr/>
          <p:nvPr/>
        </p:nvCxnSpPr>
        <p:spPr>
          <a:xfrm>
            <a:off x="1062524" y="466064"/>
            <a:ext cx="7234920"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nvGrpSpPr>
          <p:cNvPr id="20" name="组合 19"/>
          <p:cNvGrpSpPr/>
          <p:nvPr/>
        </p:nvGrpSpPr>
        <p:grpSpPr>
          <a:xfrm>
            <a:off x="737076" y="964738"/>
            <a:ext cx="7561823" cy="3766752"/>
            <a:chOff x="982640" y="1286614"/>
            <a:chExt cx="10081118" cy="5023499"/>
          </a:xfrm>
        </p:grpSpPr>
        <p:sp>
          <p:nvSpPr>
            <p:cNvPr id="21" name="圆角矩形 20"/>
            <p:cNvSpPr/>
            <p:nvPr/>
          </p:nvSpPr>
          <p:spPr>
            <a:xfrm rot="16200000">
              <a:off x="3563539" y="-1190106"/>
              <a:ext cx="5023499" cy="9976939"/>
            </a:xfrm>
            <a:prstGeom prst="roundRect">
              <a:avLst>
                <a:gd name="adj" fmla="val 4670"/>
              </a:avLst>
            </a:prstGeom>
            <a:gradFill flip="none" rotWithShape="1">
              <a:gsLst>
                <a:gs pos="0">
                  <a:schemeClr val="bg1">
                    <a:lumMod val="50000"/>
                  </a:schemeClr>
                </a:gs>
                <a:gs pos="100000">
                  <a:schemeClr val="tx1">
                    <a:lumMod val="75000"/>
                    <a:lumOff val="25000"/>
                  </a:schemeClr>
                </a:gs>
              </a:gsLst>
              <a:lin ang="8100000" scaled="0"/>
              <a:tileRect/>
            </a:gradFill>
            <a:ln w="22225">
              <a:gradFill flip="none" rotWithShape="1">
                <a:gsLst>
                  <a:gs pos="0">
                    <a:schemeClr val="bg1">
                      <a:lumMod val="65000"/>
                    </a:schemeClr>
                  </a:gs>
                  <a:gs pos="100000">
                    <a:schemeClr val="tx1">
                      <a:lumMod val="85000"/>
                      <a:lumOff val="15000"/>
                    </a:schemeClr>
                  </a:gs>
                </a:gsLst>
                <a:lin ang="8100000" scaled="0"/>
                <a:tileRect/>
              </a:gradFill>
            </a:ln>
            <a:effectLst>
              <a:outerShdw blurRad="139700" dist="762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2" name="圆角矩形 21"/>
            <p:cNvSpPr/>
            <p:nvPr/>
          </p:nvSpPr>
          <p:spPr>
            <a:xfrm rot="16200000">
              <a:off x="3788070" y="-980490"/>
              <a:ext cx="4628185" cy="9557712"/>
            </a:xfrm>
            <a:prstGeom prst="roundRect">
              <a:avLst>
                <a:gd name="adj" fmla="val 0"/>
              </a:avLst>
            </a:prstGeom>
            <a:solidFill>
              <a:schemeClr val="bg1">
                <a:lumMod val="95000"/>
              </a:schemeClr>
            </a:solidFill>
            <a:ln w="25400">
              <a:noFill/>
            </a:ln>
            <a:effectLst>
              <a:outerShdw blurRad="177800" dist="889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nvGrpSpPr>
            <p:cNvPr id="23" name="组合 22"/>
            <p:cNvGrpSpPr/>
            <p:nvPr/>
          </p:nvGrpSpPr>
          <p:grpSpPr>
            <a:xfrm>
              <a:off x="982640" y="1596963"/>
              <a:ext cx="751226" cy="4402810"/>
              <a:chOff x="982640" y="1596963"/>
              <a:chExt cx="751226" cy="4402810"/>
            </a:xfrm>
          </p:grpSpPr>
          <p:grpSp>
            <p:nvGrpSpPr>
              <p:cNvPr id="24" name="组合 23"/>
              <p:cNvGrpSpPr/>
              <p:nvPr/>
            </p:nvGrpSpPr>
            <p:grpSpPr>
              <a:xfrm rot="16200000">
                <a:off x="-615716" y="3650191"/>
                <a:ext cx="4402810" cy="296354"/>
                <a:chOff x="2149635" y="1165383"/>
                <a:chExt cx="3485831" cy="234634"/>
              </a:xfrm>
            </p:grpSpPr>
            <p:grpSp>
              <p:nvGrpSpPr>
                <p:cNvPr id="55" name="组合 54"/>
                <p:cNvGrpSpPr/>
                <p:nvPr/>
              </p:nvGrpSpPr>
              <p:grpSpPr>
                <a:xfrm>
                  <a:off x="2149635" y="1165385"/>
                  <a:ext cx="234632" cy="234632"/>
                  <a:chOff x="2483014" y="1114427"/>
                  <a:chExt cx="209550" cy="209550"/>
                </a:xfrm>
              </p:grpSpPr>
              <p:sp>
                <p:nvSpPr>
                  <p:cNvPr id="83" name="椭圆 82"/>
                  <p:cNvSpPr/>
                  <p:nvPr/>
                </p:nvSpPr>
                <p:spPr>
                  <a:xfrm>
                    <a:off x="2483014" y="1114427"/>
                    <a:ext cx="209550" cy="209550"/>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84" name="椭圆 83"/>
                  <p:cNvSpPr/>
                  <p:nvPr/>
                </p:nvSpPr>
                <p:spPr>
                  <a:xfrm>
                    <a:off x="2502060" y="1133475"/>
                    <a:ext cx="171450" cy="171450"/>
                  </a:xfrm>
                  <a:prstGeom prst="ellipse">
                    <a:avLst/>
                  </a:prstGeom>
                  <a:solidFill>
                    <a:schemeClr val="tx1">
                      <a:lumMod val="65000"/>
                      <a:lumOff val="35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56" name="组合 55"/>
                <p:cNvGrpSpPr/>
                <p:nvPr/>
              </p:nvGrpSpPr>
              <p:grpSpPr>
                <a:xfrm>
                  <a:off x="2510880" y="1165385"/>
                  <a:ext cx="234632" cy="234632"/>
                  <a:chOff x="2483014" y="1114427"/>
                  <a:chExt cx="209550" cy="209550"/>
                </a:xfrm>
              </p:grpSpPr>
              <p:sp>
                <p:nvSpPr>
                  <p:cNvPr id="81" name="椭圆 80"/>
                  <p:cNvSpPr/>
                  <p:nvPr/>
                </p:nvSpPr>
                <p:spPr>
                  <a:xfrm>
                    <a:off x="2483014" y="1114427"/>
                    <a:ext cx="209550" cy="209550"/>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82" name="椭圆 81"/>
                  <p:cNvSpPr/>
                  <p:nvPr/>
                </p:nvSpPr>
                <p:spPr>
                  <a:xfrm>
                    <a:off x="2502060" y="1133475"/>
                    <a:ext cx="171450" cy="171450"/>
                  </a:xfrm>
                  <a:prstGeom prst="ellipse">
                    <a:avLst/>
                  </a:prstGeom>
                  <a:solidFill>
                    <a:schemeClr val="tx1">
                      <a:lumMod val="65000"/>
                      <a:lumOff val="35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57" name="组合 56"/>
                <p:cNvGrpSpPr/>
                <p:nvPr/>
              </p:nvGrpSpPr>
              <p:grpSpPr>
                <a:xfrm>
                  <a:off x="2872124" y="1165385"/>
                  <a:ext cx="234632" cy="234632"/>
                  <a:chOff x="2483014" y="1114427"/>
                  <a:chExt cx="209550" cy="209550"/>
                </a:xfrm>
              </p:grpSpPr>
              <p:sp>
                <p:nvSpPr>
                  <p:cNvPr id="79" name="椭圆 78"/>
                  <p:cNvSpPr/>
                  <p:nvPr/>
                </p:nvSpPr>
                <p:spPr>
                  <a:xfrm>
                    <a:off x="2483014" y="1114427"/>
                    <a:ext cx="209550" cy="209550"/>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80" name="椭圆 79"/>
                  <p:cNvSpPr/>
                  <p:nvPr/>
                </p:nvSpPr>
                <p:spPr>
                  <a:xfrm>
                    <a:off x="2502060" y="1133475"/>
                    <a:ext cx="171450" cy="171450"/>
                  </a:xfrm>
                  <a:prstGeom prst="ellipse">
                    <a:avLst/>
                  </a:prstGeom>
                  <a:solidFill>
                    <a:schemeClr val="tx1">
                      <a:lumMod val="65000"/>
                      <a:lumOff val="35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58" name="组合 57"/>
                <p:cNvGrpSpPr/>
                <p:nvPr/>
              </p:nvGrpSpPr>
              <p:grpSpPr>
                <a:xfrm>
                  <a:off x="3233369" y="1165385"/>
                  <a:ext cx="234632" cy="234632"/>
                  <a:chOff x="2483014" y="1114427"/>
                  <a:chExt cx="209550" cy="209550"/>
                </a:xfrm>
              </p:grpSpPr>
              <p:sp>
                <p:nvSpPr>
                  <p:cNvPr id="77" name="椭圆 76"/>
                  <p:cNvSpPr/>
                  <p:nvPr/>
                </p:nvSpPr>
                <p:spPr>
                  <a:xfrm>
                    <a:off x="2483014" y="1114427"/>
                    <a:ext cx="209550" cy="209550"/>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78" name="椭圆 77"/>
                  <p:cNvSpPr/>
                  <p:nvPr/>
                </p:nvSpPr>
                <p:spPr>
                  <a:xfrm>
                    <a:off x="2502060" y="1133475"/>
                    <a:ext cx="171450" cy="171450"/>
                  </a:xfrm>
                  <a:prstGeom prst="ellipse">
                    <a:avLst/>
                  </a:prstGeom>
                  <a:solidFill>
                    <a:schemeClr val="tx1">
                      <a:lumMod val="65000"/>
                      <a:lumOff val="35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59" name="组合 58"/>
                <p:cNvGrpSpPr/>
                <p:nvPr/>
              </p:nvGrpSpPr>
              <p:grpSpPr>
                <a:xfrm>
                  <a:off x="3594615" y="1165383"/>
                  <a:ext cx="234632" cy="234632"/>
                  <a:chOff x="2483014" y="1114427"/>
                  <a:chExt cx="209550" cy="209550"/>
                </a:xfrm>
              </p:grpSpPr>
              <p:sp>
                <p:nvSpPr>
                  <p:cNvPr id="75" name="椭圆 74"/>
                  <p:cNvSpPr/>
                  <p:nvPr/>
                </p:nvSpPr>
                <p:spPr>
                  <a:xfrm>
                    <a:off x="2483014" y="1114427"/>
                    <a:ext cx="209550" cy="209550"/>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76" name="椭圆 75"/>
                  <p:cNvSpPr/>
                  <p:nvPr/>
                </p:nvSpPr>
                <p:spPr>
                  <a:xfrm>
                    <a:off x="2502060" y="1133475"/>
                    <a:ext cx="171450" cy="171450"/>
                  </a:xfrm>
                  <a:prstGeom prst="ellipse">
                    <a:avLst/>
                  </a:prstGeom>
                  <a:solidFill>
                    <a:schemeClr val="tx1">
                      <a:lumMod val="65000"/>
                      <a:lumOff val="35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60" name="组合 59"/>
                <p:cNvGrpSpPr/>
                <p:nvPr/>
              </p:nvGrpSpPr>
              <p:grpSpPr>
                <a:xfrm>
                  <a:off x="3955858" y="1165384"/>
                  <a:ext cx="234632" cy="234632"/>
                  <a:chOff x="2483014" y="1114427"/>
                  <a:chExt cx="209550" cy="209550"/>
                </a:xfrm>
              </p:grpSpPr>
              <p:sp>
                <p:nvSpPr>
                  <p:cNvPr id="73" name="椭圆 72"/>
                  <p:cNvSpPr/>
                  <p:nvPr/>
                </p:nvSpPr>
                <p:spPr>
                  <a:xfrm>
                    <a:off x="2483014" y="1114427"/>
                    <a:ext cx="209550" cy="209550"/>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74" name="椭圆 73"/>
                  <p:cNvSpPr/>
                  <p:nvPr/>
                </p:nvSpPr>
                <p:spPr>
                  <a:xfrm>
                    <a:off x="2502060" y="1133475"/>
                    <a:ext cx="171450" cy="171450"/>
                  </a:xfrm>
                  <a:prstGeom prst="ellipse">
                    <a:avLst/>
                  </a:prstGeom>
                  <a:solidFill>
                    <a:schemeClr val="tx1">
                      <a:lumMod val="65000"/>
                      <a:lumOff val="35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61" name="组合 60"/>
                <p:cNvGrpSpPr/>
                <p:nvPr/>
              </p:nvGrpSpPr>
              <p:grpSpPr>
                <a:xfrm>
                  <a:off x="4317103" y="1165384"/>
                  <a:ext cx="234632" cy="234632"/>
                  <a:chOff x="2483014" y="1114427"/>
                  <a:chExt cx="209550" cy="209550"/>
                </a:xfrm>
              </p:grpSpPr>
              <p:sp>
                <p:nvSpPr>
                  <p:cNvPr id="71" name="椭圆 70"/>
                  <p:cNvSpPr/>
                  <p:nvPr/>
                </p:nvSpPr>
                <p:spPr>
                  <a:xfrm>
                    <a:off x="2483014" y="1114427"/>
                    <a:ext cx="209550" cy="209550"/>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72" name="椭圆 71"/>
                  <p:cNvSpPr/>
                  <p:nvPr/>
                </p:nvSpPr>
                <p:spPr>
                  <a:xfrm>
                    <a:off x="2502060" y="1133475"/>
                    <a:ext cx="171450" cy="171450"/>
                  </a:xfrm>
                  <a:prstGeom prst="ellipse">
                    <a:avLst/>
                  </a:prstGeom>
                  <a:solidFill>
                    <a:schemeClr val="tx1">
                      <a:lumMod val="65000"/>
                      <a:lumOff val="35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62" name="组合 61"/>
                <p:cNvGrpSpPr/>
                <p:nvPr/>
              </p:nvGrpSpPr>
              <p:grpSpPr>
                <a:xfrm>
                  <a:off x="4678347" y="1165384"/>
                  <a:ext cx="234632" cy="234632"/>
                  <a:chOff x="2483014" y="1114427"/>
                  <a:chExt cx="209550" cy="209550"/>
                </a:xfrm>
              </p:grpSpPr>
              <p:sp>
                <p:nvSpPr>
                  <p:cNvPr id="69" name="椭圆 68"/>
                  <p:cNvSpPr/>
                  <p:nvPr/>
                </p:nvSpPr>
                <p:spPr>
                  <a:xfrm>
                    <a:off x="2483014" y="1114427"/>
                    <a:ext cx="209550" cy="209550"/>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70" name="椭圆 69"/>
                  <p:cNvSpPr/>
                  <p:nvPr/>
                </p:nvSpPr>
                <p:spPr>
                  <a:xfrm>
                    <a:off x="2502060" y="1133475"/>
                    <a:ext cx="171450" cy="171450"/>
                  </a:xfrm>
                  <a:prstGeom prst="ellipse">
                    <a:avLst/>
                  </a:prstGeom>
                  <a:solidFill>
                    <a:schemeClr val="tx1">
                      <a:lumMod val="65000"/>
                      <a:lumOff val="35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63" name="组合 62"/>
                <p:cNvGrpSpPr/>
                <p:nvPr/>
              </p:nvGrpSpPr>
              <p:grpSpPr>
                <a:xfrm>
                  <a:off x="5039590" y="1165384"/>
                  <a:ext cx="234632" cy="234632"/>
                  <a:chOff x="2483014" y="1114427"/>
                  <a:chExt cx="209550" cy="209550"/>
                </a:xfrm>
              </p:grpSpPr>
              <p:sp>
                <p:nvSpPr>
                  <p:cNvPr id="67" name="椭圆 66"/>
                  <p:cNvSpPr/>
                  <p:nvPr/>
                </p:nvSpPr>
                <p:spPr>
                  <a:xfrm>
                    <a:off x="2483014" y="1114427"/>
                    <a:ext cx="209550" cy="209550"/>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8" name="椭圆 67"/>
                  <p:cNvSpPr/>
                  <p:nvPr/>
                </p:nvSpPr>
                <p:spPr>
                  <a:xfrm>
                    <a:off x="2502060" y="1133475"/>
                    <a:ext cx="171450" cy="171450"/>
                  </a:xfrm>
                  <a:prstGeom prst="ellipse">
                    <a:avLst/>
                  </a:prstGeom>
                  <a:solidFill>
                    <a:schemeClr val="tx1">
                      <a:lumMod val="65000"/>
                      <a:lumOff val="35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64" name="组合 63"/>
                <p:cNvGrpSpPr/>
                <p:nvPr/>
              </p:nvGrpSpPr>
              <p:grpSpPr>
                <a:xfrm>
                  <a:off x="5400834" y="1165384"/>
                  <a:ext cx="234632" cy="234632"/>
                  <a:chOff x="2483014" y="1114427"/>
                  <a:chExt cx="209550" cy="209550"/>
                </a:xfrm>
              </p:grpSpPr>
              <p:sp>
                <p:nvSpPr>
                  <p:cNvPr id="65" name="椭圆 64"/>
                  <p:cNvSpPr/>
                  <p:nvPr/>
                </p:nvSpPr>
                <p:spPr>
                  <a:xfrm>
                    <a:off x="2483014" y="1114427"/>
                    <a:ext cx="209550" cy="209550"/>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6" name="椭圆 65"/>
                  <p:cNvSpPr/>
                  <p:nvPr/>
                </p:nvSpPr>
                <p:spPr>
                  <a:xfrm>
                    <a:off x="2502060" y="1133475"/>
                    <a:ext cx="171450" cy="171450"/>
                  </a:xfrm>
                  <a:prstGeom prst="ellipse">
                    <a:avLst/>
                  </a:prstGeom>
                  <a:solidFill>
                    <a:schemeClr val="tx1">
                      <a:lumMod val="65000"/>
                      <a:lumOff val="35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grpSp>
            <p:nvGrpSpPr>
              <p:cNvPr id="25" name="组合 24"/>
              <p:cNvGrpSpPr/>
              <p:nvPr/>
            </p:nvGrpSpPr>
            <p:grpSpPr>
              <a:xfrm rot="16200000">
                <a:off x="1229146" y="5557333"/>
                <a:ext cx="119575" cy="612586"/>
                <a:chOff x="2244455" y="772894"/>
                <a:chExt cx="94658" cy="485003"/>
              </a:xfrm>
            </p:grpSpPr>
            <p:sp>
              <p:nvSpPr>
                <p:cNvPr id="53" name="圆角矩形 52"/>
                <p:cNvSpPr/>
                <p:nvPr/>
              </p:nvSpPr>
              <p:spPr>
                <a:xfrm>
                  <a:off x="2244455" y="772894"/>
                  <a:ext cx="25706" cy="48500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9050">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4" name="圆角矩形 53"/>
                <p:cNvSpPr/>
                <p:nvPr/>
              </p:nvSpPr>
              <p:spPr>
                <a:xfrm>
                  <a:off x="2313407" y="772895"/>
                  <a:ext cx="25706" cy="48500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9050">
                  <a:gradFill flip="none" rotWithShape="1">
                    <a:gsLst>
                      <a:gs pos="0">
                        <a:schemeClr val="bg1">
                          <a:lumMod val="65000"/>
                        </a:schemeClr>
                      </a:gs>
                      <a:gs pos="43000">
                        <a:schemeClr val="bg1">
                          <a:lumMod val="75000"/>
                        </a:schemeClr>
                      </a:gs>
                      <a:gs pos="79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26" name="组合 25"/>
              <p:cNvGrpSpPr/>
              <p:nvPr/>
            </p:nvGrpSpPr>
            <p:grpSpPr>
              <a:xfrm rot="16200000">
                <a:off x="1229146" y="5099277"/>
                <a:ext cx="119575" cy="612586"/>
                <a:chOff x="2244455" y="772894"/>
                <a:chExt cx="94658" cy="485003"/>
              </a:xfrm>
            </p:grpSpPr>
            <p:sp>
              <p:nvSpPr>
                <p:cNvPr id="51" name="圆角矩形 50"/>
                <p:cNvSpPr/>
                <p:nvPr/>
              </p:nvSpPr>
              <p:spPr>
                <a:xfrm>
                  <a:off x="2244455" y="772894"/>
                  <a:ext cx="25706" cy="48500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9050">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2" name="圆角矩形 51"/>
                <p:cNvSpPr/>
                <p:nvPr/>
              </p:nvSpPr>
              <p:spPr>
                <a:xfrm>
                  <a:off x="2313407" y="772895"/>
                  <a:ext cx="25706" cy="48500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9050">
                  <a:gradFill flip="none" rotWithShape="1">
                    <a:gsLst>
                      <a:gs pos="0">
                        <a:schemeClr val="bg1">
                          <a:lumMod val="65000"/>
                        </a:schemeClr>
                      </a:gs>
                      <a:gs pos="43000">
                        <a:schemeClr val="bg1">
                          <a:lumMod val="75000"/>
                        </a:schemeClr>
                      </a:gs>
                      <a:gs pos="79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27" name="组合 26"/>
              <p:cNvGrpSpPr/>
              <p:nvPr/>
            </p:nvGrpSpPr>
            <p:grpSpPr>
              <a:xfrm rot="16200000">
                <a:off x="1229146" y="4641222"/>
                <a:ext cx="119575" cy="612586"/>
                <a:chOff x="2244455" y="772894"/>
                <a:chExt cx="94658" cy="485003"/>
              </a:xfrm>
            </p:grpSpPr>
            <p:sp>
              <p:nvSpPr>
                <p:cNvPr id="49" name="圆角矩形 48"/>
                <p:cNvSpPr/>
                <p:nvPr/>
              </p:nvSpPr>
              <p:spPr>
                <a:xfrm>
                  <a:off x="2244455" y="772894"/>
                  <a:ext cx="25706" cy="48500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9050">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0" name="圆角矩形 49"/>
                <p:cNvSpPr/>
                <p:nvPr/>
              </p:nvSpPr>
              <p:spPr>
                <a:xfrm>
                  <a:off x="2313407" y="772895"/>
                  <a:ext cx="25706" cy="48500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9050">
                  <a:gradFill flip="none" rotWithShape="1">
                    <a:gsLst>
                      <a:gs pos="0">
                        <a:schemeClr val="bg1">
                          <a:lumMod val="65000"/>
                        </a:schemeClr>
                      </a:gs>
                      <a:gs pos="43000">
                        <a:schemeClr val="bg1">
                          <a:lumMod val="75000"/>
                        </a:schemeClr>
                      </a:gs>
                      <a:gs pos="79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28" name="组合 27"/>
              <p:cNvGrpSpPr/>
              <p:nvPr/>
            </p:nvGrpSpPr>
            <p:grpSpPr>
              <a:xfrm rot="16200000">
                <a:off x="1229146" y="4183167"/>
                <a:ext cx="119575" cy="612586"/>
                <a:chOff x="2244455" y="772894"/>
                <a:chExt cx="94658" cy="485003"/>
              </a:xfrm>
            </p:grpSpPr>
            <p:sp>
              <p:nvSpPr>
                <p:cNvPr id="47" name="圆角矩形 46"/>
                <p:cNvSpPr/>
                <p:nvPr/>
              </p:nvSpPr>
              <p:spPr>
                <a:xfrm>
                  <a:off x="2244455" y="772894"/>
                  <a:ext cx="25706" cy="48500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9050">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8" name="圆角矩形 47"/>
                <p:cNvSpPr/>
                <p:nvPr/>
              </p:nvSpPr>
              <p:spPr>
                <a:xfrm>
                  <a:off x="2313407" y="772895"/>
                  <a:ext cx="25706" cy="48500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9050">
                  <a:gradFill flip="none" rotWithShape="1">
                    <a:gsLst>
                      <a:gs pos="0">
                        <a:schemeClr val="bg1">
                          <a:lumMod val="65000"/>
                        </a:schemeClr>
                      </a:gs>
                      <a:gs pos="43000">
                        <a:schemeClr val="bg1">
                          <a:lumMod val="75000"/>
                        </a:schemeClr>
                      </a:gs>
                      <a:gs pos="79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29" name="组合 28"/>
              <p:cNvGrpSpPr/>
              <p:nvPr/>
            </p:nvGrpSpPr>
            <p:grpSpPr>
              <a:xfrm rot="16200000">
                <a:off x="1229146" y="3725113"/>
                <a:ext cx="119575" cy="612586"/>
                <a:chOff x="2244455" y="772894"/>
                <a:chExt cx="94658" cy="485003"/>
              </a:xfrm>
            </p:grpSpPr>
            <p:sp>
              <p:nvSpPr>
                <p:cNvPr id="45" name="圆角矩形 44"/>
                <p:cNvSpPr/>
                <p:nvPr/>
              </p:nvSpPr>
              <p:spPr>
                <a:xfrm>
                  <a:off x="2244455" y="772894"/>
                  <a:ext cx="25706" cy="48500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9050">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6" name="圆角矩形 45"/>
                <p:cNvSpPr/>
                <p:nvPr/>
              </p:nvSpPr>
              <p:spPr>
                <a:xfrm>
                  <a:off x="2313407" y="772895"/>
                  <a:ext cx="25706" cy="48500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9050">
                  <a:gradFill flip="none" rotWithShape="1">
                    <a:gsLst>
                      <a:gs pos="0">
                        <a:schemeClr val="bg1">
                          <a:lumMod val="65000"/>
                        </a:schemeClr>
                      </a:gs>
                      <a:gs pos="43000">
                        <a:schemeClr val="bg1">
                          <a:lumMod val="75000"/>
                        </a:schemeClr>
                      </a:gs>
                      <a:gs pos="79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30" name="组合 29"/>
              <p:cNvGrpSpPr/>
              <p:nvPr/>
            </p:nvGrpSpPr>
            <p:grpSpPr>
              <a:xfrm rot="16200000">
                <a:off x="1229146" y="3267055"/>
                <a:ext cx="119575" cy="612586"/>
                <a:chOff x="2244455" y="772894"/>
                <a:chExt cx="94658" cy="485003"/>
              </a:xfrm>
            </p:grpSpPr>
            <p:sp>
              <p:nvSpPr>
                <p:cNvPr id="43" name="圆角矩形 42"/>
                <p:cNvSpPr/>
                <p:nvPr/>
              </p:nvSpPr>
              <p:spPr>
                <a:xfrm>
                  <a:off x="2244455" y="772894"/>
                  <a:ext cx="25706" cy="48500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9050">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4" name="圆角矩形 43"/>
                <p:cNvSpPr/>
                <p:nvPr/>
              </p:nvSpPr>
              <p:spPr>
                <a:xfrm>
                  <a:off x="2313407" y="772895"/>
                  <a:ext cx="25706" cy="48500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9050">
                  <a:gradFill flip="none" rotWithShape="1">
                    <a:gsLst>
                      <a:gs pos="0">
                        <a:schemeClr val="bg1">
                          <a:lumMod val="65000"/>
                        </a:schemeClr>
                      </a:gs>
                      <a:gs pos="43000">
                        <a:schemeClr val="bg1">
                          <a:lumMod val="75000"/>
                        </a:schemeClr>
                      </a:gs>
                      <a:gs pos="79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31" name="组合 30"/>
              <p:cNvGrpSpPr/>
              <p:nvPr/>
            </p:nvGrpSpPr>
            <p:grpSpPr>
              <a:xfrm rot="16200000">
                <a:off x="1229145" y="2808999"/>
                <a:ext cx="119575" cy="612586"/>
                <a:chOff x="2244455" y="772894"/>
                <a:chExt cx="94658" cy="485003"/>
              </a:xfrm>
            </p:grpSpPr>
            <p:sp>
              <p:nvSpPr>
                <p:cNvPr id="41" name="圆角矩形 40"/>
                <p:cNvSpPr/>
                <p:nvPr/>
              </p:nvSpPr>
              <p:spPr>
                <a:xfrm>
                  <a:off x="2244455" y="772894"/>
                  <a:ext cx="25706" cy="48500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9050">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2" name="圆角矩形 41"/>
                <p:cNvSpPr/>
                <p:nvPr/>
              </p:nvSpPr>
              <p:spPr>
                <a:xfrm>
                  <a:off x="2313407" y="772895"/>
                  <a:ext cx="25706" cy="48500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9050">
                  <a:gradFill flip="none" rotWithShape="1">
                    <a:gsLst>
                      <a:gs pos="0">
                        <a:schemeClr val="bg1">
                          <a:lumMod val="65000"/>
                        </a:schemeClr>
                      </a:gs>
                      <a:gs pos="43000">
                        <a:schemeClr val="bg1">
                          <a:lumMod val="75000"/>
                        </a:schemeClr>
                      </a:gs>
                      <a:gs pos="79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32" name="组合 31"/>
              <p:cNvGrpSpPr/>
              <p:nvPr/>
            </p:nvGrpSpPr>
            <p:grpSpPr>
              <a:xfrm rot="16200000">
                <a:off x="1229146" y="2350946"/>
                <a:ext cx="119575" cy="612586"/>
                <a:chOff x="2244455" y="772894"/>
                <a:chExt cx="94658" cy="485003"/>
              </a:xfrm>
            </p:grpSpPr>
            <p:sp>
              <p:nvSpPr>
                <p:cNvPr id="39" name="圆角矩形 38"/>
                <p:cNvSpPr/>
                <p:nvPr/>
              </p:nvSpPr>
              <p:spPr>
                <a:xfrm>
                  <a:off x="2244455" y="772894"/>
                  <a:ext cx="25706" cy="48500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9050">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0" name="圆角矩形 39"/>
                <p:cNvSpPr/>
                <p:nvPr/>
              </p:nvSpPr>
              <p:spPr>
                <a:xfrm>
                  <a:off x="2313407" y="772895"/>
                  <a:ext cx="25706" cy="48500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9050">
                  <a:gradFill flip="none" rotWithShape="1">
                    <a:gsLst>
                      <a:gs pos="0">
                        <a:schemeClr val="bg1">
                          <a:lumMod val="65000"/>
                        </a:schemeClr>
                      </a:gs>
                      <a:gs pos="43000">
                        <a:schemeClr val="bg1">
                          <a:lumMod val="75000"/>
                        </a:schemeClr>
                      </a:gs>
                      <a:gs pos="79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33" name="组合 32"/>
              <p:cNvGrpSpPr/>
              <p:nvPr/>
            </p:nvGrpSpPr>
            <p:grpSpPr>
              <a:xfrm rot="16200000">
                <a:off x="1229146" y="1892893"/>
                <a:ext cx="119575" cy="612586"/>
                <a:chOff x="2244455" y="772894"/>
                <a:chExt cx="94658" cy="485003"/>
              </a:xfrm>
            </p:grpSpPr>
            <p:sp>
              <p:nvSpPr>
                <p:cNvPr id="37" name="圆角矩形 36"/>
                <p:cNvSpPr/>
                <p:nvPr/>
              </p:nvSpPr>
              <p:spPr>
                <a:xfrm>
                  <a:off x="2244455" y="772894"/>
                  <a:ext cx="25706" cy="48500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9050">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38" name="圆角矩形 37"/>
                <p:cNvSpPr/>
                <p:nvPr/>
              </p:nvSpPr>
              <p:spPr>
                <a:xfrm>
                  <a:off x="2313407" y="772895"/>
                  <a:ext cx="25706" cy="48500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9050">
                  <a:gradFill flip="none" rotWithShape="1">
                    <a:gsLst>
                      <a:gs pos="0">
                        <a:schemeClr val="bg1">
                          <a:lumMod val="65000"/>
                        </a:schemeClr>
                      </a:gs>
                      <a:gs pos="43000">
                        <a:schemeClr val="bg1">
                          <a:lumMod val="75000"/>
                        </a:schemeClr>
                      </a:gs>
                      <a:gs pos="79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34" name="组合 33"/>
              <p:cNvGrpSpPr/>
              <p:nvPr/>
            </p:nvGrpSpPr>
            <p:grpSpPr>
              <a:xfrm rot="16200000">
                <a:off x="1229146" y="1434840"/>
                <a:ext cx="119575" cy="612586"/>
                <a:chOff x="2244455" y="772894"/>
                <a:chExt cx="94658" cy="485003"/>
              </a:xfrm>
            </p:grpSpPr>
            <p:sp>
              <p:nvSpPr>
                <p:cNvPr id="35" name="圆角矩形 34"/>
                <p:cNvSpPr/>
                <p:nvPr/>
              </p:nvSpPr>
              <p:spPr>
                <a:xfrm>
                  <a:off x="2244455" y="772894"/>
                  <a:ext cx="25706" cy="48500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9050">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36" name="圆角矩形 35"/>
                <p:cNvSpPr/>
                <p:nvPr/>
              </p:nvSpPr>
              <p:spPr>
                <a:xfrm>
                  <a:off x="2313407" y="772895"/>
                  <a:ext cx="25706" cy="48500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9050">
                  <a:gradFill flip="none" rotWithShape="1">
                    <a:gsLst>
                      <a:gs pos="0">
                        <a:schemeClr val="bg1">
                          <a:lumMod val="65000"/>
                        </a:schemeClr>
                      </a:gs>
                      <a:gs pos="43000">
                        <a:schemeClr val="bg1">
                          <a:lumMod val="75000"/>
                        </a:schemeClr>
                      </a:gs>
                      <a:gs pos="79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grpSp>
      <p:cxnSp>
        <p:nvCxnSpPr>
          <p:cNvPr id="85" name="直接连接符 84"/>
          <p:cNvCxnSpPr/>
          <p:nvPr/>
        </p:nvCxnSpPr>
        <p:spPr>
          <a:xfrm>
            <a:off x="3761804" y="1112948"/>
            <a:ext cx="0" cy="3470336"/>
          </a:xfrm>
          <a:prstGeom prst="line">
            <a:avLst/>
          </a:prstGeom>
          <a:ln w="19050">
            <a:solidFill>
              <a:schemeClr val="bg1">
                <a:lumMod val="65000"/>
              </a:schemeClr>
            </a:solidFill>
            <a:prstDash val="sysDot"/>
          </a:ln>
        </p:spPr>
        <p:style>
          <a:lnRef idx="1">
            <a:schemeClr val="accent1"/>
          </a:lnRef>
          <a:fillRef idx="0">
            <a:schemeClr val="accent1"/>
          </a:fillRef>
          <a:effectRef idx="0">
            <a:schemeClr val="accent1"/>
          </a:effectRef>
          <a:fontRef idx="minor">
            <a:schemeClr val="tx1"/>
          </a:fontRef>
        </p:style>
      </p:cxnSp>
      <p:grpSp>
        <p:nvGrpSpPr>
          <p:cNvPr id="86" name="组合 85"/>
          <p:cNvGrpSpPr/>
          <p:nvPr/>
        </p:nvGrpSpPr>
        <p:grpSpPr>
          <a:xfrm>
            <a:off x="7866795" y="1112948"/>
            <a:ext cx="142894" cy="3470336"/>
            <a:chOff x="10487694" y="1484274"/>
            <a:chExt cx="190500" cy="4628185"/>
          </a:xfrm>
        </p:grpSpPr>
        <p:sp>
          <p:nvSpPr>
            <p:cNvPr id="87" name="矩形 86"/>
            <p:cNvSpPr/>
            <p:nvPr/>
          </p:nvSpPr>
          <p:spPr>
            <a:xfrm>
              <a:off x="10487694" y="1484274"/>
              <a:ext cx="190500" cy="888448"/>
            </a:xfrm>
            <a:prstGeom prst="rect">
              <a:avLst/>
            </a:prstGeom>
            <a:solidFill>
              <a:srgbClr val="FFB8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88" name="矩形 87"/>
            <p:cNvSpPr/>
            <p:nvPr/>
          </p:nvSpPr>
          <p:spPr>
            <a:xfrm>
              <a:off x="10487694" y="2372720"/>
              <a:ext cx="190500" cy="944033"/>
            </a:xfrm>
            <a:prstGeom prst="rect">
              <a:avLst/>
            </a:prstGeom>
            <a:solidFill>
              <a:srgbClr val="E870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89" name="矩形 88"/>
            <p:cNvSpPr/>
            <p:nvPr/>
          </p:nvSpPr>
          <p:spPr>
            <a:xfrm>
              <a:off x="10487694" y="3314688"/>
              <a:ext cx="190500" cy="945150"/>
            </a:xfrm>
            <a:prstGeom prst="rect">
              <a:avLst/>
            </a:prstGeom>
            <a:solidFill>
              <a:srgbClr val="01AC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90" name="矩形 89"/>
            <p:cNvSpPr/>
            <p:nvPr/>
          </p:nvSpPr>
          <p:spPr>
            <a:xfrm>
              <a:off x="10487694" y="4258721"/>
              <a:ext cx="190500" cy="944033"/>
            </a:xfrm>
            <a:prstGeom prst="rect">
              <a:avLst/>
            </a:prstGeom>
            <a:solidFill>
              <a:srgbClr val="00AF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91" name="矩形 90"/>
            <p:cNvSpPr/>
            <p:nvPr/>
          </p:nvSpPr>
          <p:spPr>
            <a:xfrm>
              <a:off x="10487694" y="5202754"/>
              <a:ext cx="190500" cy="909705"/>
            </a:xfrm>
            <a:prstGeom prst="rect">
              <a:avLst/>
            </a:prstGeom>
            <a:solidFill>
              <a:srgbClr val="663A7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sp>
        <p:nvSpPr>
          <p:cNvPr id="92" name="矩形 91"/>
          <p:cNvSpPr/>
          <p:nvPr/>
        </p:nvSpPr>
        <p:spPr>
          <a:xfrm>
            <a:off x="1566761" y="1387220"/>
            <a:ext cx="1870966" cy="1313445"/>
          </a:xfrm>
          <a:prstGeom prst="rect">
            <a:avLst/>
          </a:prstGeom>
          <a:blipFill>
            <a:blip r:embed="rId2" cstate="screen">
              <a:extLst>
                <a:ext uri="{28A0092B-C50C-407E-A947-70E740481C1C}">
                  <a14:useLocalDpi xmlns:a14="http://schemas.microsoft.com/office/drawing/2010/main"/>
                </a:ext>
              </a:extLst>
            </a:blip>
            <a:stretch>
              <a:fillRect/>
            </a:stretch>
          </a:blipFill>
          <a:ln w="25400">
            <a:gradFill flip="none" rotWithShape="1">
              <a:gsLst>
                <a:gs pos="0">
                  <a:schemeClr val="bg1">
                    <a:lumMod val="71000"/>
                  </a:schemeClr>
                </a:gs>
                <a:gs pos="100000">
                  <a:schemeClr val="bg1"/>
                </a:gs>
              </a:gsLst>
              <a:lin ang="2700000" scaled="1"/>
              <a:tileRect/>
            </a:gradFill>
          </a:ln>
          <a:effectLst>
            <a:innerShdw blurRad="1016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93" name="矩形 92"/>
          <p:cNvSpPr/>
          <p:nvPr/>
        </p:nvSpPr>
        <p:spPr>
          <a:xfrm>
            <a:off x="1568286" y="2986097"/>
            <a:ext cx="1870966" cy="1313445"/>
          </a:xfrm>
          <a:prstGeom prst="rect">
            <a:avLst/>
          </a:prstGeom>
          <a:blipFill>
            <a:blip r:embed="rId3" cstate="screen">
              <a:extLst>
                <a:ext uri="{28A0092B-C50C-407E-A947-70E740481C1C}">
                  <a14:useLocalDpi xmlns:a14="http://schemas.microsoft.com/office/drawing/2010/main"/>
                </a:ext>
              </a:extLst>
            </a:blip>
            <a:stretch>
              <a:fillRect/>
            </a:stretch>
          </a:blipFill>
          <a:ln w="25400">
            <a:gradFill flip="none" rotWithShape="1">
              <a:gsLst>
                <a:gs pos="0">
                  <a:schemeClr val="bg1">
                    <a:lumMod val="71000"/>
                  </a:schemeClr>
                </a:gs>
                <a:gs pos="100000">
                  <a:schemeClr val="bg1"/>
                </a:gs>
              </a:gsLst>
              <a:lin ang="2700000" scaled="1"/>
              <a:tileRect/>
            </a:gradFill>
          </a:ln>
          <a:effectLst>
            <a:innerShdw blurRad="1016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94" name="文本框 194"/>
          <p:cNvSpPr txBox="1"/>
          <p:nvPr/>
        </p:nvSpPr>
        <p:spPr>
          <a:xfrm>
            <a:off x="4232012" y="1323367"/>
            <a:ext cx="3148665" cy="438582"/>
          </a:xfrm>
          <a:prstGeom prst="rect">
            <a:avLst/>
          </a:prstGeom>
          <a:noFill/>
        </p:spPr>
        <p:txBody>
          <a:bodyPr wrap="square" rtlCol="0">
            <a:spAutoFit/>
          </a:bodyPr>
          <a:lstStyle/>
          <a:p>
            <a:r>
              <a:rPr lang="zh-CN" altLang="en-US" sz="2250" dirty="0">
                <a:solidFill>
                  <a:srgbClr val="01ACBE"/>
                </a:solidFill>
                <a:latin typeface="微软雅黑" panose="020B0503020204020204" pitchFamily="34" charset="-122"/>
                <a:ea typeface="微软雅黑" panose="020B0503020204020204" pitchFamily="34" charset="-122"/>
              </a:rPr>
              <a:t>公司代用名等添加标题</a:t>
            </a:r>
          </a:p>
        </p:txBody>
      </p:sp>
      <p:cxnSp>
        <p:nvCxnSpPr>
          <p:cNvPr id="95" name="直接连接符 94"/>
          <p:cNvCxnSpPr/>
          <p:nvPr/>
        </p:nvCxnSpPr>
        <p:spPr>
          <a:xfrm>
            <a:off x="4301935" y="1815841"/>
            <a:ext cx="2862691" cy="0"/>
          </a:xfrm>
          <a:prstGeom prst="line">
            <a:avLst/>
          </a:prstGeom>
          <a:ln w="19050">
            <a:solidFill>
              <a:srgbClr val="01ACBE"/>
            </a:solidFill>
          </a:ln>
        </p:spPr>
        <p:style>
          <a:lnRef idx="1">
            <a:schemeClr val="accent1"/>
          </a:lnRef>
          <a:fillRef idx="0">
            <a:schemeClr val="accent1"/>
          </a:fillRef>
          <a:effectRef idx="0">
            <a:schemeClr val="accent1"/>
          </a:effectRef>
          <a:fontRef idx="minor">
            <a:schemeClr val="tx1"/>
          </a:fontRef>
        </p:style>
      </p:cxnSp>
      <p:sp>
        <p:nvSpPr>
          <p:cNvPr id="96" name="文本框 107"/>
          <p:cNvSpPr txBox="1"/>
          <p:nvPr/>
        </p:nvSpPr>
        <p:spPr>
          <a:xfrm>
            <a:off x="4232011" y="2039435"/>
            <a:ext cx="3202679" cy="2402966"/>
          </a:xfrm>
          <a:prstGeom prst="rect">
            <a:avLst/>
          </a:prstGeom>
          <a:noFill/>
        </p:spPr>
        <p:txBody>
          <a:bodyPr wrap="square" rtlCol="0">
            <a:spAutoFit/>
          </a:bodyPr>
          <a:lstStyle/>
          <a:p>
            <a:pPr algn="just">
              <a:lnSpc>
                <a:spcPct val="130000"/>
              </a:lnSpc>
            </a:pPr>
            <a:r>
              <a:rPr lang="zh-CN" altLang="en-US" sz="1050" dirty="0">
                <a:solidFill>
                  <a:prstClr val="black">
                    <a:lumMod val="50000"/>
                    <a:lumOff val="50000"/>
                  </a:prstClr>
                </a:solidFill>
                <a:latin typeface="微软雅黑" panose="020B0503020204020204" pitchFamily="34" charset="-122"/>
                <a:ea typeface="微软雅黑" panose="020B0503020204020204" pitchFamily="34" charset="-122"/>
              </a:rPr>
              <a:t>      点击添加文字说明详情介绍点击添加文字说明详情介绍点击添加文字说明详情介绍点击添加文字说明详情介绍</a:t>
            </a:r>
            <a:endParaRPr lang="en-US" altLang="zh-CN" sz="1050" dirty="0">
              <a:solidFill>
                <a:prstClr val="black">
                  <a:lumMod val="50000"/>
                  <a:lumOff val="50000"/>
                </a:prstClr>
              </a:solidFill>
              <a:latin typeface="微软雅黑" panose="020B0503020204020204" pitchFamily="34" charset="-122"/>
              <a:ea typeface="微软雅黑" panose="020B0503020204020204" pitchFamily="34" charset="-122"/>
            </a:endParaRPr>
          </a:p>
          <a:p>
            <a:pPr algn="just">
              <a:lnSpc>
                <a:spcPct val="130000"/>
              </a:lnSpc>
            </a:pPr>
            <a:r>
              <a:rPr lang="zh-CN" altLang="en-US" sz="1050" dirty="0">
                <a:solidFill>
                  <a:prstClr val="black">
                    <a:lumMod val="50000"/>
                    <a:lumOff val="50000"/>
                  </a:prstClr>
                </a:solidFill>
                <a:latin typeface="微软雅黑" panose="020B0503020204020204" pitchFamily="34" charset="-122"/>
                <a:ea typeface="微软雅黑" panose="020B0503020204020204" pitchFamily="34" charset="-122"/>
              </a:rPr>
              <a:t>        点击添加文字说明详情介绍点击添加文字说明详情介绍点击添加文字说明详情介绍点击添加文字说明详情介绍</a:t>
            </a:r>
            <a:endParaRPr lang="en-US" altLang="zh-CN" sz="1050" dirty="0">
              <a:solidFill>
                <a:prstClr val="black">
                  <a:lumMod val="50000"/>
                  <a:lumOff val="50000"/>
                </a:prstClr>
              </a:solidFill>
              <a:latin typeface="微软雅黑" panose="020B0503020204020204" pitchFamily="34" charset="-122"/>
              <a:ea typeface="微软雅黑" panose="020B0503020204020204" pitchFamily="34" charset="-122"/>
            </a:endParaRPr>
          </a:p>
          <a:p>
            <a:pPr algn="just">
              <a:lnSpc>
                <a:spcPct val="130000"/>
              </a:lnSpc>
            </a:pPr>
            <a:r>
              <a:rPr lang="zh-CN" altLang="en-US" sz="1050" dirty="0">
                <a:solidFill>
                  <a:prstClr val="black">
                    <a:lumMod val="50000"/>
                    <a:lumOff val="50000"/>
                  </a:prstClr>
                </a:solidFill>
                <a:latin typeface="微软雅黑" panose="020B0503020204020204" pitchFamily="34" charset="-122"/>
                <a:ea typeface="微软雅黑" panose="020B0503020204020204" pitchFamily="34" charset="-122"/>
              </a:rPr>
              <a:t>        点击添加文字说明详情介绍点击添加文字说明详情介绍点击添加文字说明详情介绍点击添加文字说明详情介绍</a:t>
            </a:r>
          </a:p>
          <a:p>
            <a:pPr algn="just">
              <a:lnSpc>
                <a:spcPct val="130000"/>
              </a:lnSpc>
            </a:pPr>
            <a:endParaRPr lang="zh-CN" altLang="en-US" sz="1050" dirty="0">
              <a:solidFill>
                <a:prstClr val="black">
                  <a:lumMod val="50000"/>
                  <a:lumOff val="50000"/>
                </a:prstClr>
              </a:solidFill>
              <a:latin typeface="微软雅黑" panose="020B0503020204020204" pitchFamily="34" charset="-122"/>
              <a:ea typeface="微软雅黑" panose="020B0503020204020204" pitchFamily="34" charset="-122"/>
            </a:endParaRPr>
          </a:p>
          <a:p>
            <a:pPr algn="just">
              <a:lnSpc>
                <a:spcPct val="130000"/>
              </a:lnSpc>
            </a:pPr>
            <a:endParaRPr lang="zh-CN" altLang="en-US" sz="1050" dirty="0">
              <a:solidFill>
                <a:prstClr val="black">
                  <a:lumMod val="50000"/>
                  <a:lumOff val="50000"/>
                </a:prst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181696265"/>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0-#ppt_w/2"/>
                                          </p:val>
                                        </p:tav>
                                        <p:tav tm="100000">
                                          <p:val>
                                            <p:strVal val="#ppt_x"/>
                                          </p:val>
                                        </p:tav>
                                      </p:tavLst>
                                    </p:anim>
                                    <p:anim calcmode="lin" valueType="num">
                                      <p:cBhvr additive="base">
                                        <p:cTn id="8" dur="500" fill="hold"/>
                                        <p:tgtEl>
                                          <p:spTgt spid="8"/>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18"/>
                                        </p:tgtEl>
                                        <p:attrNameLst>
                                          <p:attrName>style.visibility</p:attrName>
                                        </p:attrNameLst>
                                      </p:cBhvr>
                                      <p:to>
                                        <p:strVal val="visible"/>
                                      </p:to>
                                    </p:set>
                                    <p:anim calcmode="lin" valueType="num">
                                      <p:cBhvr additive="base">
                                        <p:cTn id="12" dur="500" fill="hold"/>
                                        <p:tgtEl>
                                          <p:spTgt spid="18"/>
                                        </p:tgtEl>
                                        <p:attrNameLst>
                                          <p:attrName>ppt_x</p:attrName>
                                        </p:attrNameLst>
                                      </p:cBhvr>
                                      <p:tavLst>
                                        <p:tav tm="0">
                                          <p:val>
                                            <p:strVal val="0-#ppt_w/2"/>
                                          </p:val>
                                        </p:tav>
                                        <p:tav tm="100000">
                                          <p:val>
                                            <p:strVal val="#ppt_x"/>
                                          </p:val>
                                        </p:tav>
                                      </p:tavLst>
                                    </p:anim>
                                    <p:anim calcmode="lin" valueType="num">
                                      <p:cBhvr additive="base">
                                        <p:cTn id="13" dur="500" fill="hold"/>
                                        <p:tgtEl>
                                          <p:spTgt spid="18"/>
                                        </p:tgtEl>
                                        <p:attrNameLst>
                                          <p:attrName>ppt_y</p:attrName>
                                        </p:attrNameLst>
                                      </p:cBhvr>
                                      <p:tavLst>
                                        <p:tav tm="0">
                                          <p:val>
                                            <p:strVal val="#ppt_y"/>
                                          </p:val>
                                        </p:tav>
                                        <p:tav tm="100000">
                                          <p:val>
                                            <p:strVal val="#ppt_y"/>
                                          </p:val>
                                        </p:tav>
                                      </p:tavLst>
                                    </p:anim>
                                  </p:childTnLst>
                                </p:cTn>
                              </p:par>
                              <p:par>
                                <p:cTn id="14" presetID="22" presetClass="entr" presetSubtype="8" fill="hold" nodeType="withEffect">
                                  <p:stCondLst>
                                    <p:cond delay="250"/>
                                  </p:stCondLst>
                                  <p:childTnLst>
                                    <p:set>
                                      <p:cBhvr>
                                        <p:cTn id="15" dur="1" fill="hold">
                                          <p:stCondLst>
                                            <p:cond delay="0"/>
                                          </p:stCondLst>
                                        </p:cTn>
                                        <p:tgtEl>
                                          <p:spTgt spid="19"/>
                                        </p:tgtEl>
                                        <p:attrNameLst>
                                          <p:attrName>style.visibility</p:attrName>
                                        </p:attrNameLst>
                                      </p:cBhvr>
                                      <p:to>
                                        <p:strVal val="visible"/>
                                      </p:to>
                                    </p:set>
                                    <p:animEffect transition="in" filter="wipe(left)">
                                      <p:cBhvr>
                                        <p:cTn id="16" dur="500"/>
                                        <p:tgtEl>
                                          <p:spTgt spid="19"/>
                                        </p:tgtEl>
                                      </p:cBhvr>
                                    </p:animEffect>
                                  </p:childTnLst>
                                </p:cTn>
                              </p:par>
                            </p:childTnLst>
                          </p:cTn>
                        </p:par>
                        <p:par>
                          <p:cTn id="17" fill="hold">
                            <p:stCondLst>
                              <p:cond delay="1250"/>
                            </p:stCondLst>
                            <p:childTnLst>
                              <p:par>
                                <p:cTn id="18" presetID="22" presetClass="entr" presetSubtype="8" fill="hold" nodeType="afterEffect">
                                  <p:stCondLst>
                                    <p:cond delay="0"/>
                                  </p:stCondLst>
                                  <p:childTnLst>
                                    <p:set>
                                      <p:cBhvr>
                                        <p:cTn id="19" dur="1" fill="hold">
                                          <p:stCondLst>
                                            <p:cond delay="0"/>
                                          </p:stCondLst>
                                        </p:cTn>
                                        <p:tgtEl>
                                          <p:spTgt spid="20"/>
                                        </p:tgtEl>
                                        <p:attrNameLst>
                                          <p:attrName>style.visibility</p:attrName>
                                        </p:attrNameLst>
                                      </p:cBhvr>
                                      <p:to>
                                        <p:strVal val="visible"/>
                                      </p:to>
                                    </p:set>
                                    <p:animEffect transition="in" filter="wipe(left)">
                                      <p:cBhvr>
                                        <p:cTn id="20" dur="500"/>
                                        <p:tgtEl>
                                          <p:spTgt spid="20"/>
                                        </p:tgtEl>
                                      </p:cBhvr>
                                    </p:animEffect>
                                  </p:childTnLst>
                                </p:cTn>
                              </p:par>
                            </p:childTnLst>
                          </p:cTn>
                        </p:par>
                        <p:par>
                          <p:cTn id="21" fill="hold">
                            <p:stCondLst>
                              <p:cond delay="1750"/>
                            </p:stCondLst>
                            <p:childTnLst>
                              <p:par>
                                <p:cTn id="22" presetID="14" presetClass="entr" presetSubtype="10" fill="hold" grpId="0" nodeType="afterEffect">
                                  <p:stCondLst>
                                    <p:cond delay="0"/>
                                  </p:stCondLst>
                                  <p:childTnLst>
                                    <p:set>
                                      <p:cBhvr>
                                        <p:cTn id="23" dur="1" fill="hold">
                                          <p:stCondLst>
                                            <p:cond delay="0"/>
                                          </p:stCondLst>
                                        </p:cTn>
                                        <p:tgtEl>
                                          <p:spTgt spid="92"/>
                                        </p:tgtEl>
                                        <p:attrNameLst>
                                          <p:attrName>style.visibility</p:attrName>
                                        </p:attrNameLst>
                                      </p:cBhvr>
                                      <p:to>
                                        <p:strVal val="visible"/>
                                      </p:to>
                                    </p:set>
                                    <p:animEffect transition="in" filter="randombar(horizontal)">
                                      <p:cBhvr>
                                        <p:cTn id="24" dur="500"/>
                                        <p:tgtEl>
                                          <p:spTgt spid="92"/>
                                        </p:tgtEl>
                                      </p:cBhvr>
                                    </p:animEffect>
                                  </p:childTnLst>
                                </p:cTn>
                              </p:par>
                            </p:childTnLst>
                          </p:cTn>
                        </p:par>
                        <p:par>
                          <p:cTn id="25" fill="hold">
                            <p:stCondLst>
                              <p:cond delay="2250"/>
                            </p:stCondLst>
                            <p:childTnLst>
                              <p:par>
                                <p:cTn id="26" presetID="14" presetClass="entr" presetSubtype="10" fill="hold" grpId="0" nodeType="afterEffect">
                                  <p:stCondLst>
                                    <p:cond delay="0"/>
                                  </p:stCondLst>
                                  <p:childTnLst>
                                    <p:set>
                                      <p:cBhvr>
                                        <p:cTn id="27" dur="1" fill="hold">
                                          <p:stCondLst>
                                            <p:cond delay="0"/>
                                          </p:stCondLst>
                                        </p:cTn>
                                        <p:tgtEl>
                                          <p:spTgt spid="93"/>
                                        </p:tgtEl>
                                        <p:attrNameLst>
                                          <p:attrName>style.visibility</p:attrName>
                                        </p:attrNameLst>
                                      </p:cBhvr>
                                      <p:to>
                                        <p:strVal val="visible"/>
                                      </p:to>
                                    </p:set>
                                    <p:animEffect transition="in" filter="randombar(horizontal)">
                                      <p:cBhvr>
                                        <p:cTn id="28" dur="500"/>
                                        <p:tgtEl>
                                          <p:spTgt spid="93"/>
                                        </p:tgtEl>
                                      </p:cBhvr>
                                    </p:animEffect>
                                  </p:childTnLst>
                                </p:cTn>
                              </p:par>
                            </p:childTnLst>
                          </p:cTn>
                        </p:par>
                        <p:par>
                          <p:cTn id="29" fill="hold">
                            <p:stCondLst>
                              <p:cond delay="2750"/>
                            </p:stCondLst>
                            <p:childTnLst>
                              <p:par>
                                <p:cTn id="30" presetID="10" presetClass="entr" presetSubtype="0" fill="hold" nodeType="afterEffect">
                                  <p:stCondLst>
                                    <p:cond delay="0"/>
                                  </p:stCondLst>
                                  <p:childTnLst>
                                    <p:set>
                                      <p:cBhvr>
                                        <p:cTn id="31" dur="1" fill="hold">
                                          <p:stCondLst>
                                            <p:cond delay="0"/>
                                          </p:stCondLst>
                                        </p:cTn>
                                        <p:tgtEl>
                                          <p:spTgt spid="86"/>
                                        </p:tgtEl>
                                        <p:attrNameLst>
                                          <p:attrName>style.visibility</p:attrName>
                                        </p:attrNameLst>
                                      </p:cBhvr>
                                      <p:to>
                                        <p:strVal val="visible"/>
                                      </p:to>
                                    </p:set>
                                    <p:animEffect transition="in" filter="fade">
                                      <p:cBhvr>
                                        <p:cTn id="32" dur="500"/>
                                        <p:tgtEl>
                                          <p:spTgt spid="86"/>
                                        </p:tgtEl>
                                      </p:cBhvr>
                                    </p:animEffect>
                                  </p:childTnLst>
                                </p:cTn>
                              </p:par>
                            </p:childTnLst>
                          </p:cTn>
                        </p:par>
                        <p:par>
                          <p:cTn id="33" fill="hold">
                            <p:stCondLst>
                              <p:cond delay="3250"/>
                            </p:stCondLst>
                            <p:childTnLst>
                              <p:par>
                                <p:cTn id="34" presetID="16" presetClass="entr" presetSubtype="42" fill="hold" nodeType="afterEffect">
                                  <p:stCondLst>
                                    <p:cond delay="0"/>
                                  </p:stCondLst>
                                  <p:childTnLst>
                                    <p:set>
                                      <p:cBhvr>
                                        <p:cTn id="35" dur="1" fill="hold">
                                          <p:stCondLst>
                                            <p:cond delay="0"/>
                                          </p:stCondLst>
                                        </p:cTn>
                                        <p:tgtEl>
                                          <p:spTgt spid="85"/>
                                        </p:tgtEl>
                                        <p:attrNameLst>
                                          <p:attrName>style.visibility</p:attrName>
                                        </p:attrNameLst>
                                      </p:cBhvr>
                                      <p:to>
                                        <p:strVal val="visible"/>
                                      </p:to>
                                    </p:set>
                                    <p:animEffect transition="in" filter="barn(outHorizontal)">
                                      <p:cBhvr>
                                        <p:cTn id="36" dur="500"/>
                                        <p:tgtEl>
                                          <p:spTgt spid="85"/>
                                        </p:tgtEl>
                                      </p:cBhvr>
                                    </p:animEffect>
                                  </p:childTnLst>
                                </p:cTn>
                              </p:par>
                            </p:childTnLst>
                          </p:cTn>
                        </p:par>
                        <p:par>
                          <p:cTn id="37" fill="hold">
                            <p:stCondLst>
                              <p:cond delay="3750"/>
                            </p:stCondLst>
                            <p:childTnLst>
                              <p:par>
                                <p:cTn id="38" presetID="22" presetClass="entr" presetSubtype="8" fill="hold" grpId="0" nodeType="afterEffect">
                                  <p:stCondLst>
                                    <p:cond delay="0"/>
                                  </p:stCondLst>
                                  <p:childTnLst>
                                    <p:set>
                                      <p:cBhvr>
                                        <p:cTn id="39" dur="1" fill="hold">
                                          <p:stCondLst>
                                            <p:cond delay="0"/>
                                          </p:stCondLst>
                                        </p:cTn>
                                        <p:tgtEl>
                                          <p:spTgt spid="94"/>
                                        </p:tgtEl>
                                        <p:attrNameLst>
                                          <p:attrName>style.visibility</p:attrName>
                                        </p:attrNameLst>
                                      </p:cBhvr>
                                      <p:to>
                                        <p:strVal val="visible"/>
                                      </p:to>
                                    </p:set>
                                    <p:animEffect transition="in" filter="wipe(left)">
                                      <p:cBhvr>
                                        <p:cTn id="40" dur="500"/>
                                        <p:tgtEl>
                                          <p:spTgt spid="94"/>
                                        </p:tgtEl>
                                      </p:cBhvr>
                                    </p:animEffect>
                                  </p:childTnLst>
                                </p:cTn>
                              </p:par>
                            </p:childTnLst>
                          </p:cTn>
                        </p:par>
                        <p:par>
                          <p:cTn id="41" fill="hold">
                            <p:stCondLst>
                              <p:cond delay="4250"/>
                            </p:stCondLst>
                            <p:childTnLst>
                              <p:par>
                                <p:cTn id="42" presetID="22" presetClass="entr" presetSubtype="8" fill="hold" nodeType="afterEffect">
                                  <p:stCondLst>
                                    <p:cond delay="0"/>
                                  </p:stCondLst>
                                  <p:childTnLst>
                                    <p:set>
                                      <p:cBhvr>
                                        <p:cTn id="43" dur="1" fill="hold">
                                          <p:stCondLst>
                                            <p:cond delay="0"/>
                                          </p:stCondLst>
                                        </p:cTn>
                                        <p:tgtEl>
                                          <p:spTgt spid="95"/>
                                        </p:tgtEl>
                                        <p:attrNameLst>
                                          <p:attrName>style.visibility</p:attrName>
                                        </p:attrNameLst>
                                      </p:cBhvr>
                                      <p:to>
                                        <p:strVal val="visible"/>
                                      </p:to>
                                    </p:set>
                                    <p:animEffect transition="in" filter="wipe(left)">
                                      <p:cBhvr>
                                        <p:cTn id="44" dur="500"/>
                                        <p:tgtEl>
                                          <p:spTgt spid="95"/>
                                        </p:tgtEl>
                                      </p:cBhvr>
                                    </p:animEffect>
                                  </p:childTnLst>
                                </p:cTn>
                              </p:par>
                            </p:childTnLst>
                          </p:cTn>
                        </p:par>
                        <p:par>
                          <p:cTn id="45" fill="hold">
                            <p:stCondLst>
                              <p:cond delay="4750"/>
                            </p:stCondLst>
                            <p:childTnLst>
                              <p:par>
                                <p:cTn id="46" presetID="22" presetClass="entr" presetSubtype="1" fill="hold" grpId="0" nodeType="afterEffect">
                                  <p:stCondLst>
                                    <p:cond delay="0"/>
                                  </p:stCondLst>
                                  <p:childTnLst>
                                    <p:set>
                                      <p:cBhvr>
                                        <p:cTn id="47" dur="1" fill="hold">
                                          <p:stCondLst>
                                            <p:cond delay="0"/>
                                          </p:stCondLst>
                                        </p:cTn>
                                        <p:tgtEl>
                                          <p:spTgt spid="96"/>
                                        </p:tgtEl>
                                        <p:attrNameLst>
                                          <p:attrName>style.visibility</p:attrName>
                                        </p:attrNameLst>
                                      </p:cBhvr>
                                      <p:to>
                                        <p:strVal val="visible"/>
                                      </p:to>
                                    </p:set>
                                    <p:animEffect transition="in" filter="wipe(up)">
                                      <p:cBhvr>
                                        <p:cTn id="48" dur="500"/>
                                        <p:tgtEl>
                                          <p:spTgt spid="9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92" grpId="0" animBg="1"/>
      <p:bldP spid="93" grpId="0" animBg="1"/>
      <p:bldP spid="94" grpId="0"/>
      <p:bldP spid="96"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p:cNvGrpSpPr/>
          <p:nvPr/>
        </p:nvGrpSpPr>
        <p:grpSpPr>
          <a:xfrm>
            <a:off x="414621" y="243728"/>
            <a:ext cx="453150" cy="161976"/>
            <a:chOff x="264939" y="188640"/>
            <a:chExt cx="604358" cy="216024"/>
          </a:xfrm>
        </p:grpSpPr>
        <p:sp>
          <p:nvSpPr>
            <p:cNvPr id="9" name="燕尾形 8"/>
            <p:cNvSpPr/>
            <p:nvPr/>
          </p:nvSpPr>
          <p:spPr>
            <a:xfrm>
              <a:off x="264939" y="188640"/>
              <a:ext cx="216024" cy="216024"/>
            </a:xfrm>
            <a:prstGeom prst="chevron">
              <a:avLst/>
            </a:prstGeom>
            <a:solidFill>
              <a:srgbClr val="F835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schemeClr val="tx1"/>
                </a:solidFill>
              </a:endParaRPr>
            </a:p>
          </p:txBody>
        </p:sp>
        <p:sp>
          <p:nvSpPr>
            <p:cNvPr id="16" name="燕尾形 15"/>
            <p:cNvSpPr/>
            <p:nvPr/>
          </p:nvSpPr>
          <p:spPr>
            <a:xfrm>
              <a:off x="454914" y="188640"/>
              <a:ext cx="216024" cy="216024"/>
            </a:xfrm>
            <a:prstGeom prst="chevron">
              <a:avLst/>
            </a:prstGeom>
            <a:solidFill>
              <a:srgbClr val="F8353D">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schemeClr val="tx1"/>
                </a:solidFill>
              </a:endParaRPr>
            </a:p>
          </p:txBody>
        </p:sp>
        <p:sp>
          <p:nvSpPr>
            <p:cNvPr id="17" name="燕尾形 16"/>
            <p:cNvSpPr/>
            <p:nvPr/>
          </p:nvSpPr>
          <p:spPr>
            <a:xfrm>
              <a:off x="653273" y="188640"/>
              <a:ext cx="216024" cy="216024"/>
            </a:xfrm>
            <a:prstGeom prst="chevron">
              <a:avLst/>
            </a:prstGeom>
            <a:solidFill>
              <a:srgbClr val="F8353D">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schemeClr val="tx1"/>
                </a:solidFill>
              </a:endParaRPr>
            </a:p>
          </p:txBody>
        </p:sp>
      </p:grpSp>
      <p:sp>
        <p:nvSpPr>
          <p:cNvPr id="18" name="文本框 9"/>
          <p:cNvSpPr txBox="1"/>
          <p:nvPr/>
        </p:nvSpPr>
        <p:spPr>
          <a:xfrm>
            <a:off x="1008532" y="183368"/>
            <a:ext cx="1673750" cy="282757"/>
          </a:xfrm>
          <a:prstGeom prst="rect">
            <a:avLst/>
          </a:prstGeom>
          <a:noFill/>
        </p:spPr>
        <p:txBody>
          <a:bodyPr wrap="square" lIns="51422" tIns="25711" rIns="51422" bIns="25711" rtlCol="0">
            <a:spAutoFit/>
          </a:bodyPr>
          <a:lstStyle/>
          <a:p>
            <a:pPr marL="0" lvl="1"/>
            <a:r>
              <a:rPr lang="zh-CN" altLang="en-US" sz="1500" b="1" dirty="0">
                <a:solidFill>
                  <a:srgbClr val="F8353D"/>
                </a:solidFill>
                <a:latin typeface="微软雅黑" panose="020B0503020204020204" pitchFamily="34" charset="-122"/>
                <a:ea typeface="微软雅黑" panose="020B0503020204020204" pitchFamily="34" charset="-122"/>
              </a:rPr>
              <a:t>点击输入标题内容</a:t>
            </a:r>
            <a:endParaRPr lang="zh-CN" altLang="en-US" sz="1800" b="1" dirty="0">
              <a:solidFill>
                <a:srgbClr val="F8353D"/>
              </a:solidFill>
              <a:latin typeface="微软雅黑" panose="020B0503020204020204" pitchFamily="34" charset="-122"/>
              <a:ea typeface="微软雅黑" panose="020B0503020204020204" pitchFamily="34" charset="-122"/>
            </a:endParaRPr>
          </a:p>
        </p:txBody>
      </p:sp>
      <p:cxnSp>
        <p:nvCxnSpPr>
          <p:cNvPr id="19" name="直接连接符 18"/>
          <p:cNvCxnSpPr/>
          <p:nvPr/>
        </p:nvCxnSpPr>
        <p:spPr>
          <a:xfrm>
            <a:off x="1062524" y="466064"/>
            <a:ext cx="7234920"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nvGrpSpPr>
          <p:cNvPr id="10" name="组合 9"/>
          <p:cNvGrpSpPr/>
          <p:nvPr/>
        </p:nvGrpSpPr>
        <p:grpSpPr>
          <a:xfrm>
            <a:off x="2725155" y="738649"/>
            <a:ext cx="1361480" cy="2793683"/>
            <a:chOff x="3633065" y="985093"/>
            <a:chExt cx="1815071" cy="3725774"/>
          </a:xfrm>
        </p:grpSpPr>
        <p:sp>
          <p:nvSpPr>
            <p:cNvPr id="11" name="任意多边形 10"/>
            <p:cNvSpPr/>
            <p:nvPr/>
          </p:nvSpPr>
          <p:spPr>
            <a:xfrm>
              <a:off x="3633065" y="985093"/>
              <a:ext cx="1796114" cy="3043856"/>
            </a:xfrm>
            <a:custGeom>
              <a:avLst/>
              <a:gdLst>
                <a:gd name="connsiteX0" fmla="*/ 898348 w 1796114"/>
                <a:gd name="connsiteY0" fmla="*/ 0 h 3043856"/>
                <a:gd name="connsiteX1" fmla="*/ 1793101 w 1796114"/>
                <a:gd name="connsiteY1" fmla="*/ 894754 h 3043856"/>
                <a:gd name="connsiteX2" fmla="*/ 1796055 w 1796114"/>
                <a:gd name="connsiteY2" fmla="*/ 894754 h 3043856"/>
                <a:gd name="connsiteX3" fmla="*/ 1796055 w 1796114"/>
                <a:gd name="connsiteY3" fmla="*/ 896588 h 3043856"/>
                <a:gd name="connsiteX4" fmla="*/ 1796114 w 1796114"/>
                <a:gd name="connsiteY4" fmla="*/ 896588 h 3043856"/>
                <a:gd name="connsiteX5" fmla="*/ 1796114 w 1796114"/>
                <a:gd name="connsiteY5" fmla="*/ 1638635 h 3043856"/>
                <a:gd name="connsiteX6" fmla="*/ 1796114 w 1796114"/>
                <a:gd name="connsiteY6" fmla="*/ 1994753 h 3043856"/>
                <a:gd name="connsiteX7" fmla="*/ 1796114 w 1796114"/>
                <a:gd name="connsiteY7" fmla="*/ 2342751 h 3043856"/>
                <a:gd name="connsiteX8" fmla="*/ 1796114 w 1796114"/>
                <a:gd name="connsiteY8" fmla="*/ 2344732 h 3043856"/>
                <a:gd name="connsiteX9" fmla="*/ 1796114 w 1796114"/>
                <a:gd name="connsiteY9" fmla="*/ 2693304 h 3043856"/>
                <a:gd name="connsiteX10" fmla="*/ 1794829 w 1796114"/>
                <a:gd name="connsiteY10" fmla="*/ 2693304 h 3043856"/>
                <a:gd name="connsiteX11" fmla="*/ 1794829 w 1796114"/>
                <a:gd name="connsiteY11" fmla="*/ 3043856 h 3043856"/>
                <a:gd name="connsiteX12" fmla="*/ 0 w 1796114"/>
                <a:gd name="connsiteY12" fmla="*/ 3043856 h 3043856"/>
                <a:gd name="connsiteX13" fmla="*/ 0 w 1796114"/>
                <a:gd name="connsiteY13" fmla="*/ 2693304 h 3043856"/>
                <a:gd name="connsiteX14" fmla="*/ 1285 w 1796114"/>
                <a:gd name="connsiteY14" fmla="*/ 2693304 h 3043856"/>
                <a:gd name="connsiteX15" fmla="*/ 1285 w 1796114"/>
                <a:gd name="connsiteY15" fmla="*/ 2344732 h 3043856"/>
                <a:gd name="connsiteX16" fmla="*/ 467 w 1796114"/>
                <a:gd name="connsiteY16" fmla="*/ 2344732 h 3043856"/>
                <a:gd name="connsiteX17" fmla="*/ 467 w 1796114"/>
                <a:gd name="connsiteY17" fmla="*/ 1638635 h 3043856"/>
                <a:gd name="connsiteX18" fmla="*/ 468 w 1796114"/>
                <a:gd name="connsiteY18" fmla="*/ 1638635 h 3043856"/>
                <a:gd name="connsiteX19" fmla="*/ 468 w 1796114"/>
                <a:gd name="connsiteY19" fmla="*/ 940473 h 3043856"/>
                <a:gd name="connsiteX20" fmla="*/ 408 w 1796114"/>
                <a:gd name="connsiteY20" fmla="*/ 940473 h 3043856"/>
                <a:gd name="connsiteX21" fmla="*/ 408 w 1796114"/>
                <a:gd name="connsiteY21" fmla="*/ 894754 h 3043856"/>
                <a:gd name="connsiteX22" fmla="*/ 3593 w 1796114"/>
                <a:gd name="connsiteY22" fmla="*/ 894754 h 30438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796114" h="3043856">
                  <a:moveTo>
                    <a:pt x="898348" y="0"/>
                  </a:moveTo>
                  <a:lnTo>
                    <a:pt x="1793101" y="894754"/>
                  </a:lnTo>
                  <a:lnTo>
                    <a:pt x="1796055" y="894754"/>
                  </a:lnTo>
                  <a:lnTo>
                    <a:pt x="1796055" y="896588"/>
                  </a:lnTo>
                  <a:lnTo>
                    <a:pt x="1796114" y="896588"/>
                  </a:lnTo>
                  <a:lnTo>
                    <a:pt x="1796114" y="1638635"/>
                  </a:lnTo>
                  <a:lnTo>
                    <a:pt x="1796114" y="1994753"/>
                  </a:lnTo>
                  <a:lnTo>
                    <a:pt x="1796114" y="2342751"/>
                  </a:lnTo>
                  <a:lnTo>
                    <a:pt x="1796114" y="2344732"/>
                  </a:lnTo>
                  <a:lnTo>
                    <a:pt x="1796114" y="2693304"/>
                  </a:lnTo>
                  <a:lnTo>
                    <a:pt x="1794829" y="2693304"/>
                  </a:lnTo>
                  <a:lnTo>
                    <a:pt x="1794829" y="3043856"/>
                  </a:lnTo>
                  <a:lnTo>
                    <a:pt x="0" y="3043856"/>
                  </a:lnTo>
                  <a:lnTo>
                    <a:pt x="0" y="2693304"/>
                  </a:lnTo>
                  <a:lnTo>
                    <a:pt x="1285" y="2693304"/>
                  </a:lnTo>
                  <a:lnTo>
                    <a:pt x="1285" y="2344732"/>
                  </a:lnTo>
                  <a:lnTo>
                    <a:pt x="467" y="2344732"/>
                  </a:lnTo>
                  <a:lnTo>
                    <a:pt x="467" y="1638635"/>
                  </a:lnTo>
                  <a:lnTo>
                    <a:pt x="468" y="1638635"/>
                  </a:lnTo>
                  <a:lnTo>
                    <a:pt x="468" y="940473"/>
                  </a:lnTo>
                  <a:lnTo>
                    <a:pt x="408" y="940473"/>
                  </a:lnTo>
                  <a:lnTo>
                    <a:pt x="408" y="894754"/>
                  </a:lnTo>
                  <a:lnTo>
                    <a:pt x="3593" y="894754"/>
                  </a:lnTo>
                  <a:close/>
                </a:path>
              </a:pathLst>
            </a:custGeom>
            <a:gradFill>
              <a:gsLst>
                <a:gs pos="58000">
                  <a:srgbClr val="663A77"/>
                </a:gs>
                <a:gs pos="0">
                  <a:srgbClr val="894EA0"/>
                </a:gs>
                <a:gs pos="100000">
                  <a:srgbClr val="482955"/>
                </a:gs>
              </a:gsLst>
              <a:lin ang="5400000" scaled="1"/>
            </a:gradFill>
            <a:ln w="25400">
              <a:gradFill>
                <a:gsLst>
                  <a:gs pos="0">
                    <a:srgbClr val="A06AB6"/>
                  </a:gs>
                  <a:gs pos="100000">
                    <a:srgbClr val="563165"/>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2" name="任意多边形 11"/>
            <p:cNvSpPr/>
            <p:nvPr/>
          </p:nvSpPr>
          <p:spPr>
            <a:xfrm flipH="1" flipV="1">
              <a:off x="4786488" y="4045977"/>
              <a:ext cx="661648" cy="664890"/>
            </a:xfrm>
            <a:custGeom>
              <a:avLst/>
              <a:gdLst>
                <a:gd name="connsiteX0" fmla="*/ 0 w 534098"/>
                <a:gd name="connsiteY0" fmla="*/ 0 h 536715"/>
                <a:gd name="connsiteX1" fmla="*/ 534098 w 534098"/>
                <a:gd name="connsiteY1" fmla="*/ 0 h 536715"/>
                <a:gd name="connsiteX2" fmla="*/ 10618 w 534098"/>
                <a:gd name="connsiteY2" fmla="*/ 536715 h 536715"/>
                <a:gd name="connsiteX3" fmla="*/ 0 w 534098"/>
                <a:gd name="connsiteY3" fmla="*/ 536715 h 536715"/>
              </a:gdLst>
              <a:ahLst/>
              <a:cxnLst>
                <a:cxn ang="0">
                  <a:pos x="connsiteX0" y="connsiteY0"/>
                </a:cxn>
                <a:cxn ang="0">
                  <a:pos x="connsiteX1" y="connsiteY1"/>
                </a:cxn>
                <a:cxn ang="0">
                  <a:pos x="connsiteX2" y="connsiteY2"/>
                </a:cxn>
                <a:cxn ang="0">
                  <a:pos x="connsiteX3" y="connsiteY3"/>
                </a:cxn>
              </a:cxnLst>
              <a:rect l="l" t="t" r="r" b="b"/>
              <a:pathLst>
                <a:path w="534098" h="536715">
                  <a:moveTo>
                    <a:pt x="0" y="0"/>
                  </a:moveTo>
                  <a:lnTo>
                    <a:pt x="534098" y="0"/>
                  </a:lnTo>
                  <a:lnTo>
                    <a:pt x="10618" y="536715"/>
                  </a:lnTo>
                  <a:lnTo>
                    <a:pt x="0" y="536715"/>
                  </a:lnTo>
                  <a:close/>
                </a:path>
              </a:pathLst>
            </a:custGeom>
            <a:gradFill flip="none" rotWithShape="1">
              <a:gsLst>
                <a:gs pos="64000">
                  <a:srgbClr val="663A77">
                    <a:alpha val="30000"/>
                  </a:srgbClr>
                </a:gs>
                <a:gs pos="36000">
                  <a:srgbClr val="663A77">
                    <a:alpha val="50000"/>
                  </a:srgbClr>
                </a:gs>
                <a:gs pos="0">
                  <a:srgbClr val="663A77"/>
                </a:gs>
                <a:gs pos="100000">
                  <a:srgbClr val="663A77">
                    <a:alpha val="0"/>
                  </a:srgbClr>
                </a:gs>
              </a:gsLst>
              <a:lin ang="16200000" scaled="1"/>
              <a:tileRect/>
            </a:gra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sp>
        <p:nvSpPr>
          <p:cNvPr id="13" name="平行四边形 12"/>
          <p:cNvSpPr/>
          <p:nvPr/>
        </p:nvSpPr>
        <p:spPr>
          <a:xfrm>
            <a:off x="2326327" y="3038622"/>
            <a:ext cx="1735912" cy="402443"/>
          </a:xfrm>
          <a:prstGeom prst="parallelogram">
            <a:avLst>
              <a:gd name="adj" fmla="val 97534"/>
            </a:avLst>
          </a:prstGeom>
          <a:gradFill>
            <a:gsLst>
              <a:gs pos="16000">
                <a:srgbClr val="844B9B"/>
              </a:gs>
              <a:gs pos="39000">
                <a:srgbClr val="663A77"/>
              </a:gs>
              <a:gs pos="0">
                <a:srgbClr val="8F52A8"/>
              </a:gs>
              <a:gs pos="100000">
                <a:srgbClr val="593268"/>
              </a:gs>
            </a:gsLst>
            <a:lin ang="5400000" scaled="1"/>
          </a:gradFill>
          <a:ln w="25400">
            <a:gradFill>
              <a:gsLst>
                <a:gs pos="0">
                  <a:srgbClr val="824A99"/>
                </a:gs>
                <a:gs pos="100000">
                  <a:srgbClr val="462852"/>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nvGrpSpPr>
          <p:cNvPr id="14" name="组合 13"/>
          <p:cNvGrpSpPr/>
          <p:nvPr/>
        </p:nvGrpSpPr>
        <p:grpSpPr>
          <a:xfrm>
            <a:off x="2318722" y="1420153"/>
            <a:ext cx="1364590" cy="2530577"/>
            <a:chOff x="3091227" y="1893975"/>
            <a:chExt cx="1819216" cy="3374883"/>
          </a:xfrm>
        </p:grpSpPr>
        <p:sp>
          <p:nvSpPr>
            <p:cNvPr id="15" name="任意多边形 14"/>
            <p:cNvSpPr/>
            <p:nvPr/>
          </p:nvSpPr>
          <p:spPr>
            <a:xfrm>
              <a:off x="3091227" y="1893975"/>
              <a:ext cx="1796055" cy="2693303"/>
            </a:xfrm>
            <a:custGeom>
              <a:avLst/>
              <a:gdLst>
                <a:gd name="connsiteX0" fmla="*/ 897881 w 1796055"/>
                <a:gd name="connsiteY0" fmla="*/ 0 h 2693303"/>
                <a:gd name="connsiteX1" fmla="*/ 1792693 w 1796055"/>
                <a:gd name="connsiteY1" fmla="*/ 894811 h 2693303"/>
                <a:gd name="connsiteX2" fmla="*/ 1796055 w 1796055"/>
                <a:gd name="connsiteY2" fmla="*/ 894811 h 2693303"/>
                <a:gd name="connsiteX3" fmla="*/ 1796055 w 1796055"/>
                <a:gd name="connsiteY3" fmla="*/ 940530 h 2693303"/>
                <a:gd name="connsiteX4" fmla="*/ 1795648 w 1796055"/>
                <a:gd name="connsiteY4" fmla="*/ 940530 h 2693303"/>
                <a:gd name="connsiteX5" fmla="*/ 1795648 w 1796055"/>
                <a:gd name="connsiteY5" fmla="*/ 1638635 h 2693303"/>
                <a:gd name="connsiteX6" fmla="*/ 1795648 w 1796055"/>
                <a:gd name="connsiteY6" fmla="*/ 1994752 h 2693303"/>
                <a:gd name="connsiteX7" fmla="*/ 1795648 w 1796055"/>
                <a:gd name="connsiteY7" fmla="*/ 2342751 h 2693303"/>
                <a:gd name="connsiteX8" fmla="*/ 1795648 w 1796055"/>
                <a:gd name="connsiteY8" fmla="*/ 2344732 h 2693303"/>
                <a:gd name="connsiteX9" fmla="*/ 1795648 w 1796055"/>
                <a:gd name="connsiteY9" fmla="*/ 2693303 h 2693303"/>
                <a:gd name="connsiteX10" fmla="*/ 819 w 1796055"/>
                <a:gd name="connsiteY10" fmla="*/ 2693303 h 2693303"/>
                <a:gd name="connsiteX11" fmla="*/ 819 w 1796055"/>
                <a:gd name="connsiteY11" fmla="*/ 2344732 h 2693303"/>
                <a:gd name="connsiteX12" fmla="*/ 0 w 1796055"/>
                <a:gd name="connsiteY12" fmla="*/ 2344732 h 2693303"/>
                <a:gd name="connsiteX13" fmla="*/ 0 w 1796055"/>
                <a:gd name="connsiteY13" fmla="*/ 1638635 h 2693303"/>
                <a:gd name="connsiteX14" fmla="*/ 1 w 1796055"/>
                <a:gd name="connsiteY14" fmla="*/ 1638635 h 2693303"/>
                <a:gd name="connsiteX15" fmla="*/ 1 w 1796055"/>
                <a:gd name="connsiteY15" fmla="*/ 896588 h 2693303"/>
                <a:gd name="connsiteX16" fmla="*/ 408 w 1796055"/>
                <a:gd name="connsiteY16" fmla="*/ 896588 h 2693303"/>
                <a:gd name="connsiteX17" fmla="*/ 408 w 1796055"/>
                <a:gd name="connsiteY17" fmla="*/ 894811 h 2693303"/>
                <a:gd name="connsiteX18" fmla="*/ 3070 w 1796055"/>
                <a:gd name="connsiteY18" fmla="*/ 894811 h 26933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796055" h="2693303">
                  <a:moveTo>
                    <a:pt x="897881" y="0"/>
                  </a:moveTo>
                  <a:lnTo>
                    <a:pt x="1792693" y="894811"/>
                  </a:lnTo>
                  <a:lnTo>
                    <a:pt x="1796055" y="894811"/>
                  </a:lnTo>
                  <a:lnTo>
                    <a:pt x="1796055" y="940530"/>
                  </a:lnTo>
                  <a:lnTo>
                    <a:pt x="1795648" y="940530"/>
                  </a:lnTo>
                  <a:lnTo>
                    <a:pt x="1795648" y="1638635"/>
                  </a:lnTo>
                  <a:lnTo>
                    <a:pt x="1795648" y="1994752"/>
                  </a:lnTo>
                  <a:lnTo>
                    <a:pt x="1795648" y="2342751"/>
                  </a:lnTo>
                  <a:lnTo>
                    <a:pt x="1795648" y="2344732"/>
                  </a:lnTo>
                  <a:lnTo>
                    <a:pt x="1795648" y="2693303"/>
                  </a:lnTo>
                  <a:lnTo>
                    <a:pt x="819" y="2693303"/>
                  </a:lnTo>
                  <a:lnTo>
                    <a:pt x="819" y="2344732"/>
                  </a:lnTo>
                  <a:lnTo>
                    <a:pt x="0" y="2344732"/>
                  </a:lnTo>
                  <a:lnTo>
                    <a:pt x="0" y="1638635"/>
                  </a:lnTo>
                  <a:lnTo>
                    <a:pt x="1" y="1638635"/>
                  </a:lnTo>
                  <a:lnTo>
                    <a:pt x="1" y="896588"/>
                  </a:lnTo>
                  <a:lnTo>
                    <a:pt x="408" y="896588"/>
                  </a:lnTo>
                  <a:lnTo>
                    <a:pt x="408" y="894811"/>
                  </a:lnTo>
                  <a:lnTo>
                    <a:pt x="3070" y="894811"/>
                  </a:lnTo>
                  <a:close/>
                </a:path>
              </a:pathLst>
            </a:custGeom>
            <a:gradFill>
              <a:gsLst>
                <a:gs pos="69000">
                  <a:srgbClr val="E87071"/>
                </a:gs>
                <a:gs pos="46000">
                  <a:srgbClr val="EC8888"/>
                </a:gs>
                <a:gs pos="0">
                  <a:srgbClr val="ED8F8F"/>
                </a:gs>
                <a:gs pos="100000">
                  <a:srgbClr val="E03C3C"/>
                </a:gs>
              </a:gsLst>
              <a:lin ang="5400000" scaled="1"/>
            </a:gradFill>
            <a:ln w="25400">
              <a:gradFill>
                <a:gsLst>
                  <a:gs pos="0">
                    <a:srgbClr val="EF9F9F"/>
                  </a:gs>
                  <a:gs pos="100000">
                    <a:srgbClr val="E34F4F"/>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0" name="任意多边形 19"/>
            <p:cNvSpPr/>
            <p:nvPr/>
          </p:nvSpPr>
          <p:spPr>
            <a:xfrm flipH="1" flipV="1">
              <a:off x="4248795" y="4603968"/>
              <a:ext cx="661648" cy="664890"/>
            </a:xfrm>
            <a:custGeom>
              <a:avLst/>
              <a:gdLst>
                <a:gd name="connsiteX0" fmla="*/ 0 w 534098"/>
                <a:gd name="connsiteY0" fmla="*/ 0 h 536715"/>
                <a:gd name="connsiteX1" fmla="*/ 534098 w 534098"/>
                <a:gd name="connsiteY1" fmla="*/ 0 h 536715"/>
                <a:gd name="connsiteX2" fmla="*/ 10618 w 534098"/>
                <a:gd name="connsiteY2" fmla="*/ 536715 h 536715"/>
                <a:gd name="connsiteX3" fmla="*/ 0 w 534098"/>
                <a:gd name="connsiteY3" fmla="*/ 536715 h 536715"/>
              </a:gdLst>
              <a:ahLst/>
              <a:cxnLst>
                <a:cxn ang="0">
                  <a:pos x="connsiteX0" y="connsiteY0"/>
                </a:cxn>
                <a:cxn ang="0">
                  <a:pos x="connsiteX1" y="connsiteY1"/>
                </a:cxn>
                <a:cxn ang="0">
                  <a:pos x="connsiteX2" y="connsiteY2"/>
                </a:cxn>
                <a:cxn ang="0">
                  <a:pos x="connsiteX3" y="connsiteY3"/>
                </a:cxn>
              </a:cxnLst>
              <a:rect l="l" t="t" r="r" b="b"/>
              <a:pathLst>
                <a:path w="534098" h="536715">
                  <a:moveTo>
                    <a:pt x="0" y="0"/>
                  </a:moveTo>
                  <a:lnTo>
                    <a:pt x="534098" y="0"/>
                  </a:lnTo>
                  <a:lnTo>
                    <a:pt x="10618" y="536715"/>
                  </a:lnTo>
                  <a:lnTo>
                    <a:pt x="0" y="536715"/>
                  </a:lnTo>
                  <a:close/>
                </a:path>
              </a:pathLst>
            </a:custGeom>
            <a:gradFill flip="none" rotWithShape="1">
              <a:gsLst>
                <a:gs pos="64000">
                  <a:srgbClr val="E87071">
                    <a:alpha val="30000"/>
                  </a:srgbClr>
                </a:gs>
                <a:gs pos="36000">
                  <a:srgbClr val="E87071">
                    <a:alpha val="50000"/>
                  </a:srgbClr>
                </a:gs>
                <a:gs pos="0">
                  <a:srgbClr val="E87071">
                    <a:alpha val="60000"/>
                  </a:srgbClr>
                </a:gs>
                <a:gs pos="100000">
                  <a:srgbClr val="E87071">
                    <a:alpha val="0"/>
                  </a:srgbClr>
                </a:gs>
              </a:gsLst>
              <a:lin ang="16200000" scaled="1"/>
              <a:tileRect/>
            </a:gra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sp>
        <p:nvSpPr>
          <p:cNvPr id="21" name="平行四边形 20"/>
          <p:cNvSpPr/>
          <p:nvPr/>
        </p:nvSpPr>
        <p:spPr>
          <a:xfrm>
            <a:off x="1918883" y="3457630"/>
            <a:ext cx="1735912" cy="402443"/>
          </a:xfrm>
          <a:prstGeom prst="parallelogram">
            <a:avLst>
              <a:gd name="adj" fmla="val 97534"/>
            </a:avLst>
          </a:prstGeom>
          <a:gradFill>
            <a:gsLst>
              <a:gs pos="45000">
                <a:srgbClr val="ED8F8F"/>
              </a:gs>
              <a:gs pos="0">
                <a:srgbClr val="EC8888"/>
              </a:gs>
              <a:gs pos="100000">
                <a:srgbClr val="E45656"/>
              </a:gs>
            </a:gsLst>
            <a:lin ang="5400000" scaled="1"/>
          </a:gradFill>
          <a:ln w="25400">
            <a:gradFill>
              <a:gsLst>
                <a:gs pos="0">
                  <a:srgbClr val="ED8F8F"/>
                </a:gs>
                <a:gs pos="100000">
                  <a:srgbClr val="E24C4C"/>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nvGrpSpPr>
          <p:cNvPr id="22" name="组合 21"/>
          <p:cNvGrpSpPr/>
          <p:nvPr/>
        </p:nvGrpSpPr>
        <p:grpSpPr>
          <a:xfrm>
            <a:off x="1910141" y="2102326"/>
            <a:ext cx="1359477" cy="2267522"/>
            <a:chOff x="2546524" y="2803750"/>
            <a:chExt cx="1812400" cy="3024062"/>
          </a:xfrm>
        </p:grpSpPr>
        <p:sp>
          <p:nvSpPr>
            <p:cNvPr id="23" name="任意多边形 22"/>
            <p:cNvSpPr/>
            <p:nvPr/>
          </p:nvSpPr>
          <p:spPr>
            <a:xfrm>
              <a:off x="2546524" y="2803750"/>
              <a:ext cx="1796449" cy="2344731"/>
            </a:xfrm>
            <a:custGeom>
              <a:avLst/>
              <a:gdLst>
                <a:gd name="connsiteX0" fmla="*/ 897881 w 1796449"/>
                <a:gd name="connsiteY0" fmla="*/ 0 h 2344731"/>
                <a:gd name="connsiteX1" fmla="*/ 1793329 w 1796449"/>
                <a:gd name="connsiteY1" fmla="*/ 895447 h 2344731"/>
                <a:gd name="connsiteX2" fmla="*/ 1796449 w 1796449"/>
                <a:gd name="connsiteY2" fmla="*/ 895447 h 2344731"/>
                <a:gd name="connsiteX3" fmla="*/ 1796449 w 1796449"/>
                <a:gd name="connsiteY3" fmla="*/ 941166 h 2344731"/>
                <a:gd name="connsiteX4" fmla="*/ 1795648 w 1796449"/>
                <a:gd name="connsiteY4" fmla="*/ 941166 h 2344731"/>
                <a:gd name="connsiteX5" fmla="*/ 1795648 w 1796449"/>
                <a:gd name="connsiteY5" fmla="*/ 1638634 h 2344731"/>
                <a:gd name="connsiteX6" fmla="*/ 1795648 w 1796449"/>
                <a:gd name="connsiteY6" fmla="*/ 1994752 h 2344731"/>
                <a:gd name="connsiteX7" fmla="*/ 1795648 w 1796449"/>
                <a:gd name="connsiteY7" fmla="*/ 2344731 h 2344731"/>
                <a:gd name="connsiteX8" fmla="*/ 0 w 1796449"/>
                <a:gd name="connsiteY8" fmla="*/ 2344731 h 2344731"/>
                <a:gd name="connsiteX9" fmla="*/ 0 w 1796449"/>
                <a:gd name="connsiteY9" fmla="*/ 1638634 h 2344731"/>
                <a:gd name="connsiteX10" fmla="*/ 1 w 1796449"/>
                <a:gd name="connsiteY10" fmla="*/ 1638634 h 2344731"/>
                <a:gd name="connsiteX11" fmla="*/ 1 w 1796449"/>
                <a:gd name="connsiteY11" fmla="*/ 896588 h 2344731"/>
                <a:gd name="connsiteX12" fmla="*/ 802 w 1796449"/>
                <a:gd name="connsiteY12" fmla="*/ 896588 h 2344731"/>
                <a:gd name="connsiteX13" fmla="*/ 802 w 1796449"/>
                <a:gd name="connsiteY13" fmla="*/ 895447 h 2344731"/>
                <a:gd name="connsiteX14" fmla="*/ 2433 w 1796449"/>
                <a:gd name="connsiteY14" fmla="*/ 895447 h 23447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796449" h="2344731">
                  <a:moveTo>
                    <a:pt x="897881" y="0"/>
                  </a:moveTo>
                  <a:lnTo>
                    <a:pt x="1793329" y="895447"/>
                  </a:lnTo>
                  <a:lnTo>
                    <a:pt x="1796449" y="895447"/>
                  </a:lnTo>
                  <a:lnTo>
                    <a:pt x="1796449" y="941166"/>
                  </a:lnTo>
                  <a:lnTo>
                    <a:pt x="1795648" y="941166"/>
                  </a:lnTo>
                  <a:lnTo>
                    <a:pt x="1795648" y="1638634"/>
                  </a:lnTo>
                  <a:lnTo>
                    <a:pt x="1795648" y="1994752"/>
                  </a:lnTo>
                  <a:lnTo>
                    <a:pt x="1795648" y="2344731"/>
                  </a:lnTo>
                  <a:lnTo>
                    <a:pt x="0" y="2344731"/>
                  </a:lnTo>
                  <a:lnTo>
                    <a:pt x="0" y="1638634"/>
                  </a:lnTo>
                  <a:lnTo>
                    <a:pt x="1" y="1638634"/>
                  </a:lnTo>
                  <a:lnTo>
                    <a:pt x="1" y="896588"/>
                  </a:lnTo>
                  <a:lnTo>
                    <a:pt x="802" y="896588"/>
                  </a:lnTo>
                  <a:lnTo>
                    <a:pt x="802" y="895447"/>
                  </a:lnTo>
                  <a:lnTo>
                    <a:pt x="2433" y="895447"/>
                  </a:lnTo>
                  <a:close/>
                </a:path>
              </a:pathLst>
            </a:custGeom>
            <a:gradFill flip="none" rotWithShape="1">
              <a:gsLst>
                <a:gs pos="65000">
                  <a:srgbClr val="01ACBE"/>
                </a:gs>
                <a:gs pos="100000">
                  <a:srgbClr val="018B99"/>
                </a:gs>
                <a:gs pos="0">
                  <a:srgbClr val="01DEF5"/>
                </a:gs>
              </a:gsLst>
              <a:lin ang="5400000" scaled="1"/>
              <a:tileRect/>
            </a:gradFill>
            <a:ln w="25400">
              <a:gradFill>
                <a:gsLst>
                  <a:gs pos="0">
                    <a:srgbClr val="0AE7FE"/>
                  </a:gs>
                  <a:gs pos="100000">
                    <a:srgbClr val="018795"/>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4" name="任意多边形 23"/>
            <p:cNvSpPr/>
            <p:nvPr/>
          </p:nvSpPr>
          <p:spPr>
            <a:xfrm flipH="1" flipV="1">
              <a:off x="3697276" y="5162922"/>
              <a:ext cx="661648" cy="664890"/>
            </a:xfrm>
            <a:custGeom>
              <a:avLst/>
              <a:gdLst>
                <a:gd name="connsiteX0" fmla="*/ 0 w 534098"/>
                <a:gd name="connsiteY0" fmla="*/ 0 h 536715"/>
                <a:gd name="connsiteX1" fmla="*/ 534098 w 534098"/>
                <a:gd name="connsiteY1" fmla="*/ 0 h 536715"/>
                <a:gd name="connsiteX2" fmla="*/ 10618 w 534098"/>
                <a:gd name="connsiteY2" fmla="*/ 536715 h 536715"/>
                <a:gd name="connsiteX3" fmla="*/ 0 w 534098"/>
                <a:gd name="connsiteY3" fmla="*/ 536715 h 536715"/>
              </a:gdLst>
              <a:ahLst/>
              <a:cxnLst>
                <a:cxn ang="0">
                  <a:pos x="connsiteX0" y="connsiteY0"/>
                </a:cxn>
                <a:cxn ang="0">
                  <a:pos x="connsiteX1" y="connsiteY1"/>
                </a:cxn>
                <a:cxn ang="0">
                  <a:pos x="connsiteX2" y="connsiteY2"/>
                </a:cxn>
                <a:cxn ang="0">
                  <a:pos x="connsiteX3" y="connsiteY3"/>
                </a:cxn>
              </a:cxnLst>
              <a:rect l="l" t="t" r="r" b="b"/>
              <a:pathLst>
                <a:path w="534098" h="536715">
                  <a:moveTo>
                    <a:pt x="0" y="0"/>
                  </a:moveTo>
                  <a:lnTo>
                    <a:pt x="534098" y="0"/>
                  </a:lnTo>
                  <a:lnTo>
                    <a:pt x="10618" y="536715"/>
                  </a:lnTo>
                  <a:lnTo>
                    <a:pt x="0" y="536715"/>
                  </a:lnTo>
                  <a:close/>
                </a:path>
              </a:pathLst>
            </a:custGeom>
            <a:gradFill flip="none" rotWithShape="1">
              <a:gsLst>
                <a:gs pos="64000">
                  <a:srgbClr val="01ACBE">
                    <a:alpha val="25000"/>
                  </a:srgbClr>
                </a:gs>
                <a:gs pos="36000">
                  <a:srgbClr val="01ACBE">
                    <a:alpha val="50000"/>
                  </a:srgbClr>
                </a:gs>
                <a:gs pos="0">
                  <a:srgbClr val="01ACBE">
                    <a:alpha val="60000"/>
                  </a:srgbClr>
                </a:gs>
                <a:gs pos="100000">
                  <a:srgbClr val="01ACBE">
                    <a:alpha val="0"/>
                  </a:srgbClr>
                </a:gs>
              </a:gsLst>
              <a:lin ang="16200000" scaled="1"/>
              <a:tileRect/>
            </a:gra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sp>
        <p:nvSpPr>
          <p:cNvPr id="25" name="平行四边形 24"/>
          <p:cNvSpPr/>
          <p:nvPr/>
        </p:nvSpPr>
        <p:spPr>
          <a:xfrm>
            <a:off x="1098668" y="4298449"/>
            <a:ext cx="1735912" cy="402443"/>
          </a:xfrm>
          <a:prstGeom prst="parallelogram">
            <a:avLst>
              <a:gd name="adj" fmla="val 97534"/>
            </a:avLst>
          </a:prstGeom>
          <a:gradFill flip="none" rotWithShape="1">
            <a:gsLst>
              <a:gs pos="100000">
                <a:srgbClr val="FFB850"/>
              </a:gs>
              <a:gs pos="0">
                <a:srgbClr val="FFCE85"/>
              </a:gs>
            </a:gsLst>
            <a:lin ang="5400000" scaled="1"/>
            <a:tileRect/>
          </a:gradFill>
          <a:ln w="25400">
            <a:gradFill flip="none" rotWithShape="1">
              <a:gsLst>
                <a:gs pos="0">
                  <a:srgbClr val="FFCD83"/>
                </a:gs>
                <a:gs pos="100000">
                  <a:srgbClr val="FFBB59"/>
                </a:gs>
              </a:gsLst>
              <a:lin ang="54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6" name="平行四边形 25"/>
          <p:cNvSpPr/>
          <p:nvPr/>
        </p:nvSpPr>
        <p:spPr>
          <a:xfrm>
            <a:off x="1508434" y="3878039"/>
            <a:ext cx="1735912" cy="402443"/>
          </a:xfrm>
          <a:prstGeom prst="parallelogram">
            <a:avLst>
              <a:gd name="adj" fmla="val 97534"/>
            </a:avLst>
          </a:prstGeom>
          <a:gradFill flip="none" rotWithShape="1">
            <a:gsLst>
              <a:gs pos="0">
                <a:srgbClr val="01A9BB"/>
              </a:gs>
              <a:gs pos="100000">
                <a:srgbClr val="017581"/>
              </a:gs>
            </a:gsLst>
            <a:lin ang="5400000" scaled="1"/>
            <a:tileRect/>
          </a:gradFill>
          <a:ln w="25400">
            <a:gradFill>
              <a:gsLst>
                <a:gs pos="0">
                  <a:srgbClr val="01A9BB"/>
                </a:gs>
                <a:gs pos="100000">
                  <a:srgbClr val="017581"/>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nvGrpSpPr>
          <p:cNvPr id="27" name="组合 26"/>
          <p:cNvGrpSpPr/>
          <p:nvPr/>
        </p:nvGrpSpPr>
        <p:grpSpPr>
          <a:xfrm>
            <a:off x="1498837" y="2780403"/>
            <a:ext cx="1357885" cy="1916159"/>
            <a:chOff x="1998189" y="3708061"/>
            <a:chExt cx="1810277" cy="2555471"/>
          </a:xfrm>
        </p:grpSpPr>
        <p:sp>
          <p:nvSpPr>
            <p:cNvPr id="28" name="任意多边形 27"/>
            <p:cNvSpPr/>
            <p:nvPr/>
          </p:nvSpPr>
          <p:spPr>
            <a:xfrm>
              <a:off x="1998189" y="3708061"/>
              <a:ext cx="1795647" cy="1994752"/>
            </a:xfrm>
            <a:custGeom>
              <a:avLst/>
              <a:gdLst>
                <a:gd name="connsiteX0" fmla="*/ 897881 w 1795647"/>
                <a:gd name="connsiteY0" fmla="*/ 0 h 1994752"/>
                <a:gd name="connsiteX1" fmla="*/ 1794085 w 1795647"/>
                <a:gd name="connsiteY1" fmla="*/ 896204 h 1994752"/>
                <a:gd name="connsiteX2" fmla="*/ 1795647 w 1795647"/>
                <a:gd name="connsiteY2" fmla="*/ 896204 h 1994752"/>
                <a:gd name="connsiteX3" fmla="*/ 1795647 w 1795647"/>
                <a:gd name="connsiteY3" fmla="*/ 896588 h 1994752"/>
                <a:gd name="connsiteX4" fmla="*/ 1795647 w 1795647"/>
                <a:gd name="connsiteY4" fmla="*/ 941923 h 1994752"/>
                <a:gd name="connsiteX5" fmla="*/ 1795647 w 1795647"/>
                <a:gd name="connsiteY5" fmla="*/ 1994752 h 1994752"/>
                <a:gd name="connsiteX6" fmla="*/ 0 w 1795647"/>
                <a:gd name="connsiteY6" fmla="*/ 1994752 h 1994752"/>
                <a:gd name="connsiteX7" fmla="*/ 0 w 1795647"/>
                <a:gd name="connsiteY7" fmla="*/ 941923 h 1994752"/>
                <a:gd name="connsiteX8" fmla="*/ 0 w 1795647"/>
                <a:gd name="connsiteY8" fmla="*/ 896588 h 1994752"/>
                <a:gd name="connsiteX9" fmla="*/ 0 w 1795647"/>
                <a:gd name="connsiteY9" fmla="*/ 896204 h 1994752"/>
                <a:gd name="connsiteX10" fmla="*/ 1675 w 1795647"/>
                <a:gd name="connsiteY10" fmla="*/ 896204 h 19947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795647" h="1994752">
                  <a:moveTo>
                    <a:pt x="897881" y="0"/>
                  </a:moveTo>
                  <a:lnTo>
                    <a:pt x="1794085" y="896204"/>
                  </a:lnTo>
                  <a:lnTo>
                    <a:pt x="1795647" y="896204"/>
                  </a:lnTo>
                  <a:lnTo>
                    <a:pt x="1795647" y="896588"/>
                  </a:lnTo>
                  <a:lnTo>
                    <a:pt x="1795647" y="941923"/>
                  </a:lnTo>
                  <a:lnTo>
                    <a:pt x="1795647" y="1994752"/>
                  </a:lnTo>
                  <a:lnTo>
                    <a:pt x="0" y="1994752"/>
                  </a:lnTo>
                  <a:lnTo>
                    <a:pt x="0" y="941923"/>
                  </a:lnTo>
                  <a:lnTo>
                    <a:pt x="0" y="896588"/>
                  </a:lnTo>
                  <a:lnTo>
                    <a:pt x="0" y="896204"/>
                  </a:lnTo>
                  <a:lnTo>
                    <a:pt x="1675" y="896204"/>
                  </a:lnTo>
                  <a:close/>
                </a:path>
              </a:pathLst>
            </a:custGeom>
            <a:gradFill flip="none" rotWithShape="1">
              <a:gsLst>
                <a:gs pos="73000">
                  <a:srgbClr val="FFB850"/>
                </a:gs>
                <a:gs pos="47000">
                  <a:srgbClr val="FFC671"/>
                </a:gs>
                <a:gs pos="100000">
                  <a:srgbClr val="FF9801"/>
                </a:gs>
                <a:gs pos="0">
                  <a:srgbClr val="FFC671"/>
                </a:gs>
              </a:gsLst>
              <a:lin ang="5400000" scaled="1"/>
              <a:tileRect/>
            </a:gradFill>
            <a:ln w="25400">
              <a:gradFill>
                <a:gsLst>
                  <a:gs pos="0">
                    <a:srgbClr val="FFDFAF"/>
                  </a:gs>
                  <a:gs pos="100000">
                    <a:srgbClr val="FF9C0C"/>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9" name="任意多边形 28"/>
            <p:cNvSpPr/>
            <p:nvPr/>
          </p:nvSpPr>
          <p:spPr>
            <a:xfrm flipH="1" flipV="1">
              <a:off x="3274368" y="5726817"/>
              <a:ext cx="534098" cy="536715"/>
            </a:xfrm>
            <a:custGeom>
              <a:avLst/>
              <a:gdLst>
                <a:gd name="connsiteX0" fmla="*/ 0 w 534098"/>
                <a:gd name="connsiteY0" fmla="*/ 0 h 536715"/>
                <a:gd name="connsiteX1" fmla="*/ 534098 w 534098"/>
                <a:gd name="connsiteY1" fmla="*/ 0 h 536715"/>
                <a:gd name="connsiteX2" fmla="*/ 10618 w 534098"/>
                <a:gd name="connsiteY2" fmla="*/ 536715 h 536715"/>
                <a:gd name="connsiteX3" fmla="*/ 0 w 534098"/>
                <a:gd name="connsiteY3" fmla="*/ 536715 h 536715"/>
              </a:gdLst>
              <a:ahLst/>
              <a:cxnLst>
                <a:cxn ang="0">
                  <a:pos x="connsiteX0" y="connsiteY0"/>
                </a:cxn>
                <a:cxn ang="0">
                  <a:pos x="connsiteX1" y="connsiteY1"/>
                </a:cxn>
                <a:cxn ang="0">
                  <a:pos x="connsiteX2" y="connsiteY2"/>
                </a:cxn>
                <a:cxn ang="0">
                  <a:pos x="connsiteX3" y="connsiteY3"/>
                </a:cxn>
              </a:cxnLst>
              <a:rect l="l" t="t" r="r" b="b"/>
              <a:pathLst>
                <a:path w="534098" h="536715">
                  <a:moveTo>
                    <a:pt x="0" y="0"/>
                  </a:moveTo>
                  <a:lnTo>
                    <a:pt x="534098" y="0"/>
                  </a:lnTo>
                  <a:lnTo>
                    <a:pt x="10618" y="536715"/>
                  </a:lnTo>
                  <a:lnTo>
                    <a:pt x="0" y="536715"/>
                  </a:lnTo>
                  <a:close/>
                </a:path>
              </a:pathLst>
            </a:custGeom>
            <a:gradFill flip="none" rotWithShape="1">
              <a:gsLst>
                <a:gs pos="64000">
                  <a:srgbClr val="FFB446">
                    <a:alpha val="20000"/>
                  </a:srgbClr>
                </a:gs>
                <a:gs pos="42000">
                  <a:srgbClr val="FFB446">
                    <a:alpha val="40000"/>
                  </a:srgbClr>
                </a:gs>
                <a:gs pos="0">
                  <a:srgbClr val="FFB446">
                    <a:alpha val="55000"/>
                  </a:srgbClr>
                </a:gs>
                <a:gs pos="100000">
                  <a:srgbClr val="FFB446">
                    <a:alpha val="0"/>
                  </a:srgbClr>
                </a:gs>
              </a:gsLst>
              <a:lin ang="16200000" scaled="1"/>
              <a:tileRect/>
            </a:gra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sp>
        <p:nvSpPr>
          <p:cNvPr id="30" name="文本框 38"/>
          <p:cNvSpPr txBox="1"/>
          <p:nvPr/>
        </p:nvSpPr>
        <p:spPr>
          <a:xfrm>
            <a:off x="2124588" y="2251836"/>
            <a:ext cx="920389" cy="646331"/>
          </a:xfrm>
          <a:prstGeom prst="rect">
            <a:avLst/>
          </a:prstGeom>
          <a:noFill/>
          <a:effectLst>
            <a:innerShdw blurRad="63500" dist="50800" dir="16200000">
              <a:prstClr val="black">
                <a:alpha val="50000"/>
              </a:prstClr>
            </a:innerShdw>
          </a:effectLst>
        </p:spPr>
        <p:txBody>
          <a:bodyPr wrap="square" rtlCol="0">
            <a:spAutoFit/>
          </a:bodyPr>
          <a:lstStyle/>
          <a:p>
            <a:pPr algn="ctr"/>
            <a:r>
              <a:rPr lang="en-US" altLang="zh-CN" sz="3600" dirty="0">
                <a:solidFill>
                  <a:prstClr val="white"/>
                </a:solidFill>
                <a:effectLst>
                  <a:innerShdw blurRad="63500" dist="63500" dir="13200000">
                    <a:prstClr val="black">
                      <a:alpha val="50000"/>
                    </a:prstClr>
                  </a:innerShdw>
                </a:effectLst>
                <a:latin typeface="Impact" panose="020B0806030902050204" pitchFamily="34" charset="0"/>
                <a:ea typeface="Hiragino Sans GB W6" panose="020B0600000000000000" pitchFamily="34" charset="-122"/>
              </a:rPr>
              <a:t>02</a:t>
            </a:r>
            <a:endParaRPr lang="zh-CN" altLang="en-US" sz="3600" dirty="0">
              <a:solidFill>
                <a:prstClr val="white"/>
              </a:solidFill>
              <a:effectLst>
                <a:innerShdw blurRad="63500" dist="63500" dir="13200000">
                  <a:prstClr val="black">
                    <a:alpha val="50000"/>
                  </a:prstClr>
                </a:innerShdw>
              </a:effectLst>
              <a:latin typeface="Impact" panose="020B0806030902050204" pitchFamily="34" charset="0"/>
              <a:ea typeface="Hiragino Sans GB W6" panose="020B0600000000000000" pitchFamily="34" charset="-122"/>
            </a:endParaRPr>
          </a:p>
        </p:txBody>
      </p:sp>
      <p:sp>
        <p:nvSpPr>
          <p:cNvPr id="31" name="文本框 3"/>
          <p:cNvSpPr txBox="1"/>
          <p:nvPr/>
        </p:nvSpPr>
        <p:spPr>
          <a:xfrm>
            <a:off x="2170048" y="2709805"/>
            <a:ext cx="830939" cy="276999"/>
          </a:xfrm>
          <a:prstGeom prst="rect">
            <a:avLst/>
          </a:prstGeom>
          <a:noFill/>
        </p:spPr>
        <p:txBody>
          <a:bodyPr wrap="square" rtlCol="0">
            <a:spAutoFit/>
          </a:bodyPr>
          <a:lstStyle/>
          <a:p>
            <a:pPr algn="ctr"/>
            <a:r>
              <a:rPr lang="en-US" altLang="zh-CN" sz="1200" dirty="0">
                <a:solidFill>
                  <a:prstClr val="white">
                    <a:lumMod val="95000"/>
                  </a:prstClr>
                </a:solidFill>
                <a:latin typeface="DokChampa" panose="020B0604020202020204" pitchFamily="34" charset="-34"/>
                <a:ea typeface="造字工房文研（非商用）常规体" pitchFamily="50" charset="-122"/>
                <a:cs typeface="DokChampa" panose="020B0604020202020204" pitchFamily="34" charset="-34"/>
              </a:rPr>
              <a:t>STEP</a:t>
            </a:r>
            <a:endParaRPr lang="zh-CN" altLang="en-US" sz="1200" dirty="0">
              <a:solidFill>
                <a:prstClr val="white">
                  <a:lumMod val="95000"/>
                </a:prstClr>
              </a:solidFill>
              <a:latin typeface="DokChampa" panose="020B0604020202020204" pitchFamily="34" charset="-34"/>
              <a:ea typeface="造字工房文研（非商用）常规体" pitchFamily="50" charset="-122"/>
              <a:cs typeface="DokChampa" panose="020B0604020202020204" pitchFamily="34" charset="-34"/>
            </a:endParaRPr>
          </a:p>
        </p:txBody>
      </p:sp>
      <p:grpSp>
        <p:nvGrpSpPr>
          <p:cNvPr id="32" name="组合 31"/>
          <p:cNvGrpSpPr/>
          <p:nvPr/>
        </p:nvGrpSpPr>
        <p:grpSpPr>
          <a:xfrm>
            <a:off x="1706382" y="2967464"/>
            <a:ext cx="920389" cy="731701"/>
            <a:chOff x="2640639" y="3716907"/>
            <a:chExt cx="1227025" cy="975828"/>
          </a:xfrm>
        </p:grpSpPr>
        <p:sp>
          <p:nvSpPr>
            <p:cNvPr id="33" name="文本框 1"/>
            <p:cNvSpPr txBox="1"/>
            <p:nvPr/>
          </p:nvSpPr>
          <p:spPr>
            <a:xfrm>
              <a:off x="2640639" y="3716907"/>
              <a:ext cx="1227025" cy="861975"/>
            </a:xfrm>
            <a:prstGeom prst="rect">
              <a:avLst/>
            </a:prstGeom>
            <a:noFill/>
            <a:effectLst>
              <a:innerShdw blurRad="63500" dist="50800" dir="16200000">
                <a:prstClr val="black">
                  <a:alpha val="50000"/>
                </a:prstClr>
              </a:innerShdw>
            </a:effectLst>
          </p:spPr>
          <p:txBody>
            <a:bodyPr wrap="square" rtlCol="0">
              <a:spAutoFit/>
            </a:bodyPr>
            <a:lstStyle/>
            <a:p>
              <a:pPr algn="ctr"/>
              <a:r>
                <a:rPr lang="en-US" altLang="zh-CN" sz="3600" dirty="0">
                  <a:solidFill>
                    <a:prstClr val="white"/>
                  </a:solidFill>
                  <a:effectLst>
                    <a:innerShdw blurRad="63500" dist="63500" dir="13200000">
                      <a:prstClr val="black">
                        <a:alpha val="50000"/>
                      </a:prstClr>
                    </a:innerShdw>
                  </a:effectLst>
                  <a:latin typeface="Impact" panose="020B0806030902050204" pitchFamily="34" charset="0"/>
                  <a:ea typeface="Hiragino Sans GB W6" panose="020B0600000000000000" pitchFamily="34" charset="-122"/>
                </a:rPr>
                <a:t>01</a:t>
              </a:r>
              <a:endParaRPr lang="zh-CN" altLang="en-US" sz="3600" dirty="0">
                <a:solidFill>
                  <a:prstClr val="white"/>
                </a:solidFill>
                <a:effectLst>
                  <a:innerShdw blurRad="63500" dist="63500" dir="13200000">
                    <a:prstClr val="black">
                      <a:alpha val="50000"/>
                    </a:prstClr>
                  </a:innerShdw>
                </a:effectLst>
                <a:latin typeface="Impact" panose="020B0806030902050204" pitchFamily="34" charset="0"/>
                <a:ea typeface="Hiragino Sans GB W6" panose="020B0600000000000000" pitchFamily="34" charset="-122"/>
              </a:endParaRPr>
            </a:p>
          </p:txBody>
        </p:sp>
        <p:sp>
          <p:nvSpPr>
            <p:cNvPr id="34" name="文本框 40"/>
            <p:cNvSpPr txBox="1"/>
            <p:nvPr/>
          </p:nvSpPr>
          <p:spPr>
            <a:xfrm>
              <a:off x="2729023" y="4323317"/>
              <a:ext cx="1107774" cy="369418"/>
            </a:xfrm>
            <a:prstGeom prst="rect">
              <a:avLst/>
            </a:prstGeom>
            <a:noFill/>
          </p:spPr>
          <p:txBody>
            <a:bodyPr wrap="square" rtlCol="0">
              <a:spAutoFit/>
            </a:bodyPr>
            <a:lstStyle/>
            <a:p>
              <a:pPr algn="ctr"/>
              <a:r>
                <a:rPr lang="en-US" altLang="zh-CN" sz="1200" dirty="0">
                  <a:solidFill>
                    <a:prstClr val="white">
                      <a:lumMod val="95000"/>
                    </a:prstClr>
                  </a:solidFill>
                  <a:latin typeface="DokChampa" panose="020B0604020202020204" pitchFamily="34" charset="-34"/>
                  <a:ea typeface="造字工房文研（非商用）常规体" pitchFamily="50" charset="-122"/>
                  <a:cs typeface="DokChampa" panose="020B0604020202020204" pitchFamily="34" charset="-34"/>
                </a:rPr>
                <a:t>STEP</a:t>
              </a:r>
              <a:endParaRPr lang="zh-CN" altLang="en-US" sz="1200" dirty="0">
                <a:solidFill>
                  <a:prstClr val="white">
                    <a:lumMod val="95000"/>
                  </a:prstClr>
                </a:solidFill>
                <a:latin typeface="DokChampa" panose="020B0604020202020204" pitchFamily="34" charset="-34"/>
                <a:ea typeface="造字工房文研（非商用）常规体" pitchFamily="50" charset="-122"/>
                <a:cs typeface="DokChampa" panose="020B0604020202020204" pitchFamily="34" charset="-34"/>
              </a:endParaRPr>
            </a:p>
          </p:txBody>
        </p:sp>
      </p:grpSp>
      <p:grpSp>
        <p:nvGrpSpPr>
          <p:cNvPr id="35" name="组合 34"/>
          <p:cNvGrpSpPr/>
          <p:nvPr/>
        </p:nvGrpSpPr>
        <p:grpSpPr>
          <a:xfrm>
            <a:off x="2524629" y="1612482"/>
            <a:ext cx="920389" cy="731701"/>
            <a:chOff x="2640639" y="3716907"/>
            <a:chExt cx="1227025" cy="975828"/>
          </a:xfrm>
        </p:grpSpPr>
        <p:sp>
          <p:nvSpPr>
            <p:cNvPr id="36" name="文本框 44"/>
            <p:cNvSpPr txBox="1"/>
            <p:nvPr/>
          </p:nvSpPr>
          <p:spPr>
            <a:xfrm>
              <a:off x="2640639" y="3716907"/>
              <a:ext cx="1227025" cy="861975"/>
            </a:xfrm>
            <a:prstGeom prst="rect">
              <a:avLst/>
            </a:prstGeom>
            <a:noFill/>
            <a:effectLst>
              <a:innerShdw blurRad="63500" dist="50800" dir="16200000">
                <a:prstClr val="black">
                  <a:alpha val="50000"/>
                </a:prstClr>
              </a:innerShdw>
            </a:effectLst>
          </p:spPr>
          <p:txBody>
            <a:bodyPr wrap="square" rtlCol="0">
              <a:spAutoFit/>
            </a:bodyPr>
            <a:lstStyle/>
            <a:p>
              <a:pPr algn="ctr"/>
              <a:r>
                <a:rPr lang="en-US" altLang="zh-CN" sz="3600" dirty="0">
                  <a:solidFill>
                    <a:prstClr val="white"/>
                  </a:solidFill>
                  <a:effectLst>
                    <a:innerShdw blurRad="63500" dist="63500" dir="13200000">
                      <a:prstClr val="black">
                        <a:alpha val="50000"/>
                      </a:prstClr>
                    </a:innerShdw>
                  </a:effectLst>
                  <a:latin typeface="Impact" panose="020B0806030902050204" pitchFamily="34" charset="0"/>
                  <a:ea typeface="Hiragino Sans GB W6" panose="020B0600000000000000" pitchFamily="34" charset="-122"/>
                </a:rPr>
                <a:t>03</a:t>
              </a:r>
              <a:endParaRPr lang="zh-CN" altLang="en-US" sz="3600" dirty="0">
                <a:solidFill>
                  <a:prstClr val="white"/>
                </a:solidFill>
                <a:effectLst>
                  <a:innerShdw blurRad="63500" dist="63500" dir="13200000">
                    <a:prstClr val="black">
                      <a:alpha val="50000"/>
                    </a:prstClr>
                  </a:innerShdw>
                </a:effectLst>
                <a:latin typeface="Impact" panose="020B0806030902050204" pitchFamily="34" charset="0"/>
                <a:ea typeface="Hiragino Sans GB W6" panose="020B0600000000000000" pitchFamily="34" charset="-122"/>
              </a:endParaRPr>
            </a:p>
          </p:txBody>
        </p:sp>
        <p:sp>
          <p:nvSpPr>
            <p:cNvPr id="37" name="文本框 45"/>
            <p:cNvSpPr txBox="1"/>
            <p:nvPr/>
          </p:nvSpPr>
          <p:spPr>
            <a:xfrm>
              <a:off x="2729023" y="4323317"/>
              <a:ext cx="1107774" cy="369418"/>
            </a:xfrm>
            <a:prstGeom prst="rect">
              <a:avLst/>
            </a:prstGeom>
            <a:noFill/>
          </p:spPr>
          <p:txBody>
            <a:bodyPr wrap="square" rtlCol="0">
              <a:spAutoFit/>
            </a:bodyPr>
            <a:lstStyle/>
            <a:p>
              <a:pPr algn="ctr"/>
              <a:r>
                <a:rPr lang="en-US" altLang="zh-CN" sz="1200" dirty="0">
                  <a:solidFill>
                    <a:prstClr val="white">
                      <a:lumMod val="95000"/>
                    </a:prstClr>
                  </a:solidFill>
                  <a:latin typeface="DokChampa" panose="020B0604020202020204" pitchFamily="34" charset="-34"/>
                  <a:ea typeface="造字工房文研（非商用）常规体" pitchFamily="50" charset="-122"/>
                  <a:cs typeface="DokChampa" panose="020B0604020202020204" pitchFamily="34" charset="-34"/>
                </a:rPr>
                <a:t>STEP</a:t>
              </a:r>
              <a:endParaRPr lang="zh-CN" altLang="en-US" sz="1200" dirty="0">
                <a:solidFill>
                  <a:prstClr val="white">
                    <a:lumMod val="95000"/>
                  </a:prstClr>
                </a:solidFill>
                <a:latin typeface="DokChampa" panose="020B0604020202020204" pitchFamily="34" charset="-34"/>
                <a:ea typeface="造字工房文研（非商用）常规体" pitchFamily="50" charset="-122"/>
                <a:cs typeface="DokChampa" panose="020B0604020202020204" pitchFamily="34" charset="-34"/>
              </a:endParaRPr>
            </a:p>
          </p:txBody>
        </p:sp>
      </p:grpSp>
      <p:grpSp>
        <p:nvGrpSpPr>
          <p:cNvPr id="38" name="组合 37"/>
          <p:cNvGrpSpPr/>
          <p:nvPr/>
        </p:nvGrpSpPr>
        <p:grpSpPr>
          <a:xfrm>
            <a:off x="2924731" y="921986"/>
            <a:ext cx="920389" cy="731701"/>
            <a:chOff x="2640639" y="3716907"/>
            <a:chExt cx="1227025" cy="975828"/>
          </a:xfrm>
        </p:grpSpPr>
        <p:sp>
          <p:nvSpPr>
            <p:cNvPr id="39" name="文本框 60"/>
            <p:cNvSpPr txBox="1"/>
            <p:nvPr/>
          </p:nvSpPr>
          <p:spPr>
            <a:xfrm>
              <a:off x="2640639" y="3716907"/>
              <a:ext cx="1227025" cy="861975"/>
            </a:xfrm>
            <a:prstGeom prst="rect">
              <a:avLst/>
            </a:prstGeom>
            <a:noFill/>
            <a:effectLst>
              <a:innerShdw blurRad="63500" dist="50800">
                <a:prstClr val="black">
                  <a:alpha val="50000"/>
                </a:prstClr>
              </a:innerShdw>
            </a:effectLst>
          </p:spPr>
          <p:txBody>
            <a:bodyPr wrap="square" rtlCol="0">
              <a:spAutoFit/>
            </a:bodyPr>
            <a:lstStyle/>
            <a:p>
              <a:pPr algn="ctr"/>
              <a:r>
                <a:rPr lang="en-US" altLang="zh-CN" sz="3600" dirty="0">
                  <a:solidFill>
                    <a:prstClr val="white"/>
                  </a:solidFill>
                  <a:effectLst>
                    <a:innerShdw blurRad="63500" dist="50800" dir="18900000">
                      <a:prstClr val="black">
                        <a:alpha val="50000"/>
                      </a:prstClr>
                    </a:innerShdw>
                  </a:effectLst>
                  <a:latin typeface="Impact" panose="020B0806030902050204" pitchFamily="34" charset="0"/>
                  <a:ea typeface="Hiragino Sans GB W6" panose="020B0600000000000000" pitchFamily="34" charset="-122"/>
                </a:rPr>
                <a:t>04</a:t>
              </a:r>
              <a:endParaRPr lang="zh-CN" altLang="en-US" sz="3600" dirty="0">
                <a:solidFill>
                  <a:prstClr val="white"/>
                </a:solidFill>
                <a:effectLst>
                  <a:innerShdw blurRad="63500" dist="50800" dir="18900000">
                    <a:prstClr val="black">
                      <a:alpha val="50000"/>
                    </a:prstClr>
                  </a:innerShdw>
                </a:effectLst>
                <a:latin typeface="Impact" panose="020B0806030902050204" pitchFamily="34" charset="0"/>
                <a:ea typeface="Hiragino Sans GB W6" panose="020B0600000000000000" pitchFamily="34" charset="-122"/>
              </a:endParaRPr>
            </a:p>
          </p:txBody>
        </p:sp>
        <p:sp>
          <p:nvSpPr>
            <p:cNvPr id="40" name="文本框 61"/>
            <p:cNvSpPr txBox="1"/>
            <p:nvPr/>
          </p:nvSpPr>
          <p:spPr>
            <a:xfrm>
              <a:off x="2729023" y="4323317"/>
              <a:ext cx="1107774" cy="369418"/>
            </a:xfrm>
            <a:prstGeom prst="rect">
              <a:avLst/>
            </a:prstGeom>
            <a:noFill/>
          </p:spPr>
          <p:txBody>
            <a:bodyPr wrap="square" rtlCol="0">
              <a:spAutoFit/>
            </a:bodyPr>
            <a:lstStyle/>
            <a:p>
              <a:pPr algn="ctr"/>
              <a:r>
                <a:rPr lang="en-US" altLang="zh-CN" sz="1200" dirty="0">
                  <a:solidFill>
                    <a:prstClr val="white">
                      <a:lumMod val="95000"/>
                    </a:prstClr>
                  </a:solidFill>
                  <a:latin typeface="DokChampa" panose="020B0604020202020204" pitchFamily="34" charset="-34"/>
                  <a:ea typeface="造字工房文研（非商用）常规体" pitchFamily="50" charset="-122"/>
                  <a:cs typeface="DokChampa" panose="020B0604020202020204" pitchFamily="34" charset="-34"/>
                </a:rPr>
                <a:t>STEP</a:t>
              </a:r>
              <a:endParaRPr lang="zh-CN" altLang="en-US" sz="1200" dirty="0">
                <a:solidFill>
                  <a:prstClr val="white">
                    <a:lumMod val="95000"/>
                  </a:prstClr>
                </a:solidFill>
                <a:latin typeface="DokChampa" panose="020B0604020202020204" pitchFamily="34" charset="-34"/>
                <a:ea typeface="造字工房文研（非商用）常规体" pitchFamily="50" charset="-122"/>
                <a:cs typeface="DokChampa" panose="020B0604020202020204" pitchFamily="34" charset="-34"/>
              </a:endParaRPr>
            </a:p>
          </p:txBody>
        </p:sp>
      </p:grpSp>
      <p:sp>
        <p:nvSpPr>
          <p:cNvPr id="41" name="文本框 69"/>
          <p:cNvSpPr txBox="1"/>
          <p:nvPr/>
        </p:nvSpPr>
        <p:spPr>
          <a:xfrm>
            <a:off x="4849802" y="3489090"/>
            <a:ext cx="581017" cy="461665"/>
          </a:xfrm>
          <a:prstGeom prst="rect">
            <a:avLst/>
          </a:prstGeom>
          <a:noFill/>
        </p:spPr>
        <p:txBody>
          <a:bodyPr wrap="square" rtlCol="0">
            <a:spAutoFit/>
          </a:bodyPr>
          <a:lstStyle/>
          <a:p>
            <a:pPr algn="ctr"/>
            <a:r>
              <a:rPr lang="zh-CN" altLang="en-US" sz="1200" dirty="0">
                <a:solidFill>
                  <a:srgbClr val="FFB850"/>
                </a:solidFill>
                <a:latin typeface="时尚中黑简体" panose="01010104010101010101" pitchFamily="2" charset="-122"/>
                <a:ea typeface="时尚中黑简体" panose="01010104010101010101" pitchFamily="2" charset="-122"/>
              </a:rPr>
              <a:t>添加标题</a:t>
            </a:r>
          </a:p>
        </p:txBody>
      </p:sp>
      <p:cxnSp>
        <p:nvCxnSpPr>
          <p:cNvPr id="42" name="直接连接符 41"/>
          <p:cNvCxnSpPr/>
          <p:nvPr/>
        </p:nvCxnSpPr>
        <p:spPr>
          <a:xfrm>
            <a:off x="5374435" y="3547899"/>
            <a:ext cx="0" cy="337715"/>
          </a:xfrm>
          <a:prstGeom prst="line">
            <a:avLst/>
          </a:prstGeom>
          <a:ln w="38100">
            <a:solidFill>
              <a:schemeClr val="tx1">
                <a:lumMod val="50000"/>
                <a:lumOff val="50000"/>
              </a:schemeClr>
            </a:solidFill>
            <a:prstDash val="sysDot"/>
          </a:ln>
        </p:spPr>
        <p:style>
          <a:lnRef idx="1">
            <a:schemeClr val="accent1"/>
          </a:lnRef>
          <a:fillRef idx="0">
            <a:schemeClr val="accent1"/>
          </a:fillRef>
          <a:effectRef idx="0">
            <a:schemeClr val="accent1"/>
          </a:effectRef>
          <a:fontRef idx="minor">
            <a:schemeClr val="tx1"/>
          </a:fontRef>
        </p:style>
      </p:cxnSp>
      <p:sp>
        <p:nvSpPr>
          <p:cNvPr id="43" name="文本框 73"/>
          <p:cNvSpPr txBox="1"/>
          <p:nvPr/>
        </p:nvSpPr>
        <p:spPr>
          <a:xfrm>
            <a:off x="4842383" y="2819546"/>
            <a:ext cx="581017" cy="461665"/>
          </a:xfrm>
          <a:prstGeom prst="rect">
            <a:avLst/>
          </a:prstGeom>
          <a:noFill/>
        </p:spPr>
        <p:txBody>
          <a:bodyPr wrap="square" rtlCol="0">
            <a:spAutoFit/>
          </a:bodyPr>
          <a:lstStyle/>
          <a:p>
            <a:pPr algn="ctr"/>
            <a:r>
              <a:rPr lang="zh-CN" altLang="en-US" sz="1200" dirty="0">
                <a:solidFill>
                  <a:srgbClr val="01ACBE"/>
                </a:solidFill>
                <a:latin typeface="时尚中黑简体" panose="01010104010101010101" pitchFamily="2" charset="-122"/>
                <a:ea typeface="时尚中黑简体" panose="01010104010101010101" pitchFamily="2" charset="-122"/>
              </a:rPr>
              <a:t>添加标题</a:t>
            </a:r>
          </a:p>
        </p:txBody>
      </p:sp>
      <p:cxnSp>
        <p:nvCxnSpPr>
          <p:cNvPr id="44" name="直接连接符 43"/>
          <p:cNvCxnSpPr/>
          <p:nvPr/>
        </p:nvCxnSpPr>
        <p:spPr>
          <a:xfrm>
            <a:off x="5367016" y="2874736"/>
            <a:ext cx="0" cy="337715"/>
          </a:xfrm>
          <a:prstGeom prst="line">
            <a:avLst/>
          </a:prstGeom>
          <a:ln w="38100">
            <a:solidFill>
              <a:schemeClr val="tx1">
                <a:lumMod val="50000"/>
                <a:lumOff val="50000"/>
              </a:schemeClr>
            </a:solidFill>
            <a:prstDash val="sysDot"/>
          </a:ln>
        </p:spPr>
        <p:style>
          <a:lnRef idx="1">
            <a:schemeClr val="accent1"/>
          </a:lnRef>
          <a:fillRef idx="0">
            <a:schemeClr val="accent1"/>
          </a:fillRef>
          <a:effectRef idx="0">
            <a:schemeClr val="accent1"/>
          </a:effectRef>
          <a:fontRef idx="minor">
            <a:schemeClr val="tx1"/>
          </a:fontRef>
        </p:style>
      </p:cxnSp>
      <p:sp>
        <p:nvSpPr>
          <p:cNvPr id="45" name="文本框 74"/>
          <p:cNvSpPr txBox="1"/>
          <p:nvPr/>
        </p:nvSpPr>
        <p:spPr>
          <a:xfrm>
            <a:off x="4852480" y="2094345"/>
            <a:ext cx="581017" cy="461665"/>
          </a:xfrm>
          <a:prstGeom prst="rect">
            <a:avLst/>
          </a:prstGeom>
          <a:noFill/>
        </p:spPr>
        <p:txBody>
          <a:bodyPr wrap="square" rtlCol="0">
            <a:spAutoFit/>
          </a:bodyPr>
          <a:lstStyle/>
          <a:p>
            <a:pPr algn="ctr"/>
            <a:r>
              <a:rPr lang="zh-CN" altLang="en-US" sz="1200" dirty="0">
                <a:solidFill>
                  <a:srgbClr val="E87071"/>
                </a:solidFill>
                <a:latin typeface="时尚中黑简体" panose="01010104010101010101" pitchFamily="2" charset="-122"/>
                <a:ea typeface="时尚中黑简体" panose="01010104010101010101" pitchFamily="2" charset="-122"/>
              </a:rPr>
              <a:t>添加标题</a:t>
            </a:r>
          </a:p>
        </p:txBody>
      </p:sp>
      <p:cxnSp>
        <p:nvCxnSpPr>
          <p:cNvPr id="46" name="直接连接符 45"/>
          <p:cNvCxnSpPr/>
          <p:nvPr/>
        </p:nvCxnSpPr>
        <p:spPr>
          <a:xfrm>
            <a:off x="5377113" y="2163334"/>
            <a:ext cx="0" cy="337715"/>
          </a:xfrm>
          <a:prstGeom prst="line">
            <a:avLst/>
          </a:prstGeom>
          <a:ln w="38100">
            <a:solidFill>
              <a:schemeClr val="tx1">
                <a:lumMod val="50000"/>
                <a:lumOff val="50000"/>
              </a:schemeClr>
            </a:solidFill>
            <a:prstDash val="sysDot"/>
          </a:ln>
        </p:spPr>
        <p:style>
          <a:lnRef idx="1">
            <a:schemeClr val="accent1"/>
          </a:lnRef>
          <a:fillRef idx="0">
            <a:schemeClr val="accent1"/>
          </a:fillRef>
          <a:effectRef idx="0">
            <a:schemeClr val="accent1"/>
          </a:effectRef>
          <a:fontRef idx="minor">
            <a:schemeClr val="tx1"/>
          </a:fontRef>
        </p:style>
      </p:cxnSp>
      <p:sp>
        <p:nvSpPr>
          <p:cNvPr id="47" name="文本框 75"/>
          <p:cNvSpPr txBox="1"/>
          <p:nvPr/>
        </p:nvSpPr>
        <p:spPr>
          <a:xfrm>
            <a:off x="4849515" y="1437887"/>
            <a:ext cx="554176" cy="461665"/>
          </a:xfrm>
          <a:prstGeom prst="rect">
            <a:avLst/>
          </a:prstGeom>
          <a:noFill/>
        </p:spPr>
        <p:txBody>
          <a:bodyPr wrap="square" rtlCol="0">
            <a:spAutoFit/>
          </a:bodyPr>
          <a:lstStyle/>
          <a:p>
            <a:pPr algn="ctr"/>
            <a:r>
              <a:rPr lang="zh-CN" altLang="en-US" sz="1200" dirty="0">
                <a:solidFill>
                  <a:srgbClr val="663A77"/>
                </a:solidFill>
                <a:latin typeface="时尚中黑简体" panose="01010104010101010101" pitchFamily="2" charset="-122"/>
                <a:ea typeface="时尚中黑简体" panose="01010104010101010101" pitchFamily="2" charset="-122"/>
              </a:rPr>
              <a:t>添加标题</a:t>
            </a:r>
          </a:p>
        </p:txBody>
      </p:sp>
      <p:cxnSp>
        <p:nvCxnSpPr>
          <p:cNvPr id="48" name="直接连接符 47"/>
          <p:cNvCxnSpPr/>
          <p:nvPr/>
        </p:nvCxnSpPr>
        <p:spPr>
          <a:xfrm>
            <a:off x="5362717" y="1498919"/>
            <a:ext cx="0" cy="337715"/>
          </a:xfrm>
          <a:prstGeom prst="line">
            <a:avLst/>
          </a:prstGeom>
          <a:ln w="38100">
            <a:solidFill>
              <a:schemeClr val="tx1">
                <a:lumMod val="50000"/>
                <a:lumOff val="50000"/>
              </a:schemeClr>
            </a:solidFill>
            <a:prstDash val="sysDot"/>
          </a:ln>
        </p:spPr>
        <p:style>
          <a:lnRef idx="1">
            <a:schemeClr val="accent1"/>
          </a:lnRef>
          <a:fillRef idx="0">
            <a:schemeClr val="accent1"/>
          </a:fillRef>
          <a:effectRef idx="0">
            <a:schemeClr val="accent1"/>
          </a:effectRef>
          <a:fontRef idx="minor">
            <a:schemeClr val="tx1"/>
          </a:fontRef>
        </p:style>
      </p:cxnSp>
      <p:grpSp>
        <p:nvGrpSpPr>
          <p:cNvPr id="49" name="组合 48"/>
          <p:cNvGrpSpPr/>
          <p:nvPr/>
        </p:nvGrpSpPr>
        <p:grpSpPr>
          <a:xfrm>
            <a:off x="3266841" y="2808528"/>
            <a:ext cx="627617" cy="416136"/>
            <a:chOff x="4355220" y="4051918"/>
            <a:chExt cx="836714" cy="554976"/>
          </a:xfrm>
        </p:grpSpPr>
        <p:sp>
          <p:nvSpPr>
            <p:cNvPr id="50" name="任意多边形 49"/>
            <p:cNvSpPr/>
            <p:nvPr/>
          </p:nvSpPr>
          <p:spPr>
            <a:xfrm>
              <a:off x="4355220" y="4051918"/>
              <a:ext cx="836714" cy="554976"/>
            </a:xfrm>
            <a:custGeom>
              <a:avLst/>
              <a:gdLst>
                <a:gd name="connsiteX0" fmla="*/ 685611 w 1025811"/>
                <a:gd name="connsiteY0" fmla="*/ 0 h 680400"/>
                <a:gd name="connsiteX1" fmla="*/ 1025811 w 1025811"/>
                <a:gd name="connsiteY1" fmla="*/ 340200 h 680400"/>
                <a:gd name="connsiteX2" fmla="*/ 685611 w 1025811"/>
                <a:gd name="connsiteY2" fmla="*/ 680400 h 680400"/>
                <a:gd name="connsiteX3" fmla="*/ 678786 w 1025811"/>
                <a:gd name="connsiteY3" fmla="*/ 679712 h 680400"/>
                <a:gd name="connsiteX4" fmla="*/ 678786 w 1025811"/>
                <a:gd name="connsiteY4" fmla="*/ 680400 h 680400"/>
                <a:gd name="connsiteX5" fmla="*/ 0 w 1025811"/>
                <a:gd name="connsiteY5" fmla="*/ 680400 h 680400"/>
                <a:gd name="connsiteX6" fmla="*/ 0 w 1025811"/>
                <a:gd name="connsiteY6" fmla="*/ 1614 h 680400"/>
                <a:gd name="connsiteX7" fmla="*/ 669601 w 1025811"/>
                <a:gd name="connsiteY7" fmla="*/ 1614 h 680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25811" h="680400">
                  <a:moveTo>
                    <a:pt x="685611" y="0"/>
                  </a:moveTo>
                  <a:cubicBezTo>
                    <a:pt x="873498" y="0"/>
                    <a:pt x="1025811" y="152313"/>
                    <a:pt x="1025811" y="340200"/>
                  </a:cubicBezTo>
                  <a:cubicBezTo>
                    <a:pt x="1025811" y="528087"/>
                    <a:pt x="873498" y="680400"/>
                    <a:pt x="685611" y="680400"/>
                  </a:cubicBezTo>
                  <a:lnTo>
                    <a:pt x="678786" y="679712"/>
                  </a:lnTo>
                  <a:lnTo>
                    <a:pt x="678786" y="680400"/>
                  </a:lnTo>
                  <a:lnTo>
                    <a:pt x="0" y="680400"/>
                  </a:lnTo>
                  <a:lnTo>
                    <a:pt x="0" y="1614"/>
                  </a:lnTo>
                  <a:lnTo>
                    <a:pt x="669601" y="1614"/>
                  </a:lnTo>
                  <a:close/>
                </a:path>
              </a:pathLst>
            </a:custGeom>
            <a:gradFill>
              <a:gsLst>
                <a:gs pos="44000">
                  <a:srgbClr val="01ACBE"/>
                </a:gs>
                <a:gs pos="20000">
                  <a:srgbClr val="0194A3"/>
                </a:gs>
                <a:gs pos="100000">
                  <a:srgbClr val="01CFE5"/>
                </a:gs>
                <a:gs pos="0">
                  <a:srgbClr val="01808D"/>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1" name="任意多边形 50"/>
            <p:cNvSpPr/>
            <p:nvPr/>
          </p:nvSpPr>
          <p:spPr>
            <a:xfrm>
              <a:off x="4949778" y="4221653"/>
              <a:ext cx="128674" cy="201577"/>
            </a:xfrm>
            <a:custGeom>
              <a:avLst/>
              <a:gdLst>
                <a:gd name="connsiteX0" fmla="*/ 0 w 298365"/>
                <a:gd name="connsiteY0" fmla="*/ 0 h 596731"/>
                <a:gd name="connsiteX1" fmla="*/ 298365 w 298365"/>
                <a:gd name="connsiteY1" fmla="*/ 298366 h 596731"/>
                <a:gd name="connsiteX2" fmla="*/ 0 w 298365"/>
                <a:gd name="connsiteY2" fmla="*/ 596731 h 596731"/>
                <a:gd name="connsiteX3" fmla="*/ 0 w 298365"/>
                <a:gd name="connsiteY3" fmla="*/ 478802 h 596731"/>
                <a:gd name="connsiteX4" fmla="*/ 180436 w 298365"/>
                <a:gd name="connsiteY4" fmla="*/ 298366 h 596731"/>
                <a:gd name="connsiteX5" fmla="*/ 0 w 298365"/>
                <a:gd name="connsiteY5" fmla="*/ 117930 h 5967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98365" h="596731">
                  <a:moveTo>
                    <a:pt x="0" y="0"/>
                  </a:moveTo>
                  <a:lnTo>
                    <a:pt x="298365" y="298366"/>
                  </a:lnTo>
                  <a:lnTo>
                    <a:pt x="0" y="596731"/>
                  </a:lnTo>
                  <a:lnTo>
                    <a:pt x="0" y="478802"/>
                  </a:lnTo>
                  <a:lnTo>
                    <a:pt x="180436" y="298366"/>
                  </a:lnTo>
                  <a:lnTo>
                    <a:pt x="0" y="11793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nvGrpSpPr>
            <p:cNvPr id="52" name="组合 51"/>
            <p:cNvGrpSpPr/>
            <p:nvPr/>
          </p:nvGrpSpPr>
          <p:grpSpPr>
            <a:xfrm>
              <a:off x="4529444" y="4140408"/>
              <a:ext cx="323135" cy="334675"/>
              <a:chOff x="9450388" y="2662238"/>
              <a:chExt cx="133350" cy="138112"/>
            </a:xfrm>
            <a:solidFill>
              <a:schemeClr val="bg1"/>
            </a:solidFill>
          </p:grpSpPr>
          <p:sp>
            <p:nvSpPr>
              <p:cNvPr id="53" name="Rectangle 239"/>
              <p:cNvSpPr>
                <a:spLocks noChangeArrowheads="1"/>
              </p:cNvSpPr>
              <p:nvPr/>
            </p:nvSpPr>
            <p:spPr bwMode="auto">
              <a:xfrm>
                <a:off x="9450388" y="2778125"/>
                <a:ext cx="26988" cy="222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54" name="Rectangle 240"/>
              <p:cNvSpPr>
                <a:spLocks noChangeArrowheads="1"/>
              </p:cNvSpPr>
              <p:nvPr/>
            </p:nvSpPr>
            <p:spPr bwMode="auto">
              <a:xfrm>
                <a:off x="9488488" y="2751138"/>
                <a:ext cx="22225" cy="4921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55" name="Rectangle 241"/>
              <p:cNvSpPr>
                <a:spLocks noChangeArrowheads="1"/>
              </p:cNvSpPr>
              <p:nvPr/>
            </p:nvSpPr>
            <p:spPr bwMode="auto">
              <a:xfrm>
                <a:off x="9521825" y="2713038"/>
                <a:ext cx="23813" cy="8731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56" name="Rectangle 242"/>
              <p:cNvSpPr>
                <a:spLocks noChangeArrowheads="1"/>
              </p:cNvSpPr>
              <p:nvPr/>
            </p:nvSpPr>
            <p:spPr bwMode="auto">
              <a:xfrm>
                <a:off x="9556750" y="2662238"/>
                <a:ext cx="26988" cy="13811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57" name="Freeform 243"/>
              <p:cNvSpPr>
                <a:spLocks/>
              </p:cNvSpPr>
              <p:nvPr/>
            </p:nvSpPr>
            <p:spPr bwMode="auto">
              <a:xfrm>
                <a:off x="9556750" y="2662238"/>
                <a:ext cx="26988" cy="138112"/>
              </a:xfrm>
              <a:custGeom>
                <a:avLst/>
                <a:gdLst>
                  <a:gd name="T0" fmla="*/ 17 w 17"/>
                  <a:gd name="T1" fmla="*/ 87 h 87"/>
                  <a:gd name="T2" fmla="*/ 0 w 17"/>
                  <a:gd name="T3" fmla="*/ 87 h 87"/>
                  <a:gd name="T4" fmla="*/ 0 w 17"/>
                  <a:gd name="T5" fmla="*/ 0 h 87"/>
                  <a:gd name="T6" fmla="*/ 17 w 17"/>
                  <a:gd name="T7" fmla="*/ 0 h 87"/>
                </a:gdLst>
                <a:ahLst/>
                <a:cxnLst>
                  <a:cxn ang="0">
                    <a:pos x="T0" y="T1"/>
                  </a:cxn>
                  <a:cxn ang="0">
                    <a:pos x="T2" y="T3"/>
                  </a:cxn>
                  <a:cxn ang="0">
                    <a:pos x="T4" y="T5"/>
                  </a:cxn>
                  <a:cxn ang="0">
                    <a:pos x="T6" y="T7"/>
                  </a:cxn>
                </a:cxnLst>
                <a:rect l="0" t="0" r="r" b="b"/>
                <a:pathLst>
                  <a:path w="17" h="87">
                    <a:moveTo>
                      <a:pt x="17" y="87"/>
                    </a:moveTo>
                    <a:lnTo>
                      <a:pt x="0" y="87"/>
                    </a:lnTo>
                    <a:lnTo>
                      <a:pt x="0" y="0"/>
                    </a:lnTo>
                    <a:lnTo>
                      <a:pt x="17"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grpSp>
        <p:nvGrpSpPr>
          <p:cNvPr id="58" name="组合 57"/>
          <p:cNvGrpSpPr/>
          <p:nvPr/>
        </p:nvGrpSpPr>
        <p:grpSpPr>
          <a:xfrm>
            <a:off x="2858917" y="3500780"/>
            <a:ext cx="627617" cy="416136"/>
            <a:chOff x="3811393" y="4975134"/>
            <a:chExt cx="836714" cy="554976"/>
          </a:xfrm>
        </p:grpSpPr>
        <p:sp>
          <p:nvSpPr>
            <p:cNvPr id="59" name="任意多边形 58"/>
            <p:cNvSpPr/>
            <p:nvPr/>
          </p:nvSpPr>
          <p:spPr>
            <a:xfrm>
              <a:off x="3811393" y="4975134"/>
              <a:ext cx="836714" cy="554976"/>
            </a:xfrm>
            <a:custGeom>
              <a:avLst/>
              <a:gdLst>
                <a:gd name="connsiteX0" fmla="*/ 685611 w 1025811"/>
                <a:gd name="connsiteY0" fmla="*/ 0 h 680400"/>
                <a:gd name="connsiteX1" fmla="*/ 1025811 w 1025811"/>
                <a:gd name="connsiteY1" fmla="*/ 340200 h 680400"/>
                <a:gd name="connsiteX2" fmla="*/ 685611 w 1025811"/>
                <a:gd name="connsiteY2" fmla="*/ 680400 h 680400"/>
                <a:gd name="connsiteX3" fmla="*/ 678786 w 1025811"/>
                <a:gd name="connsiteY3" fmla="*/ 679712 h 680400"/>
                <a:gd name="connsiteX4" fmla="*/ 678786 w 1025811"/>
                <a:gd name="connsiteY4" fmla="*/ 680400 h 680400"/>
                <a:gd name="connsiteX5" fmla="*/ 0 w 1025811"/>
                <a:gd name="connsiteY5" fmla="*/ 680400 h 680400"/>
                <a:gd name="connsiteX6" fmla="*/ 0 w 1025811"/>
                <a:gd name="connsiteY6" fmla="*/ 1614 h 680400"/>
                <a:gd name="connsiteX7" fmla="*/ 669601 w 1025811"/>
                <a:gd name="connsiteY7" fmla="*/ 1614 h 680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25811" h="680400">
                  <a:moveTo>
                    <a:pt x="685611" y="0"/>
                  </a:moveTo>
                  <a:cubicBezTo>
                    <a:pt x="873498" y="0"/>
                    <a:pt x="1025811" y="152313"/>
                    <a:pt x="1025811" y="340200"/>
                  </a:cubicBezTo>
                  <a:cubicBezTo>
                    <a:pt x="1025811" y="528087"/>
                    <a:pt x="873498" y="680400"/>
                    <a:pt x="685611" y="680400"/>
                  </a:cubicBezTo>
                  <a:lnTo>
                    <a:pt x="678786" y="679712"/>
                  </a:lnTo>
                  <a:lnTo>
                    <a:pt x="678786" y="680400"/>
                  </a:lnTo>
                  <a:lnTo>
                    <a:pt x="0" y="680400"/>
                  </a:lnTo>
                  <a:lnTo>
                    <a:pt x="0" y="1614"/>
                  </a:lnTo>
                  <a:lnTo>
                    <a:pt x="669601" y="1614"/>
                  </a:lnTo>
                  <a:close/>
                </a:path>
              </a:pathLst>
            </a:custGeom>
            <a:gradFill flip="none" rotWithShape="1">
              <a:gsLst>
                <a:gs pos="59000">
                  <a:srgbClr val="FFB446"/>
                </a:gs>
                <a:gs pos="32000">
                  <a:srgbClr val="FFB446"/>
                </a:gs>
                <a:gs pos="100000">
                  <a:srgbClr val="FFDFAF"/>
                </a:gs>
                <a:gs pos="0">
                  <a:srgbClr val="FF9F11"/>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0" name="任意多边形 59"/>
            <p:cNvSpPr/>
            <p:nvPr/>
          </p:nvSpPr>
          <p:spPr>
            <a:xfrm>
              <a:off x="4396426" y="5142826"/>
              <a:ext cx="128674" cy="201577"/>
            </a:xfrm>
            <a:custGeom>
              <a:avLst/>
              <a:gdLst>
                <a:gd name="connsiteX0" fmla="*/ 0 w 298365"/>
                <a:gd name="connsiteY0" fmla="*/ 0 h 596731"/>
                <a:gd name="connsiteX1" fmla="*/ 298365 w 298365"/>
                <a:gd name="connsiteY1" fmla="*/ 298366 h 596731"/>
                <a:gd name="connsiteX2" fmla="*/ 0 w 298365"/>
                <a:gd name="connsiteY2" fmla="*/ 596731 h 596731"/>
                <a:gd name="connsiteX3" fmla="*/ 0 w 298365"/>
                <a:gd name="connsiteY3" fmla="*/ 478802 h 596731"/>
                <a:gd name="connsiteX4" fmla="*/ 180436 w 298365"/>
                <a:gd name="connsiteY4" fmla="*/ 298366 h 596731"/>
                <a:gd name="connsiteX5" fmla="*/ 0 w 298365"/>
                <a:gd name="connsiteY5" fmla="*/ 117930 h 5967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98365" h="596731">
                  <a:moveTo>
                    <a:pt x="0" y="0"/>
                  </a:moveTo>
                  <a:lnTo>
                    <a:pt x="298365" y="298366"/>
                  </a:lnTo>
                  <a:lnTo>
                    <a:pt x="0" y="596731"/>
                  </a:lnTo>
                  <a:lnTo>
                    <a:pt x="0" y="478802"/>
                  </a:lnTo>
                  <a:lnTo>
                    <a:pt x="180436" y="298366"/>
                  </a:lnTo>
                  <a:lnTo>
                    <a:pt x="0" y="11793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nvGrpSpPr>
            <p:cNvPr id="61" name="Group 4"/>
            <p:cNvGrpSpPr>
              <a:grpSpLocks noChangeAspect="1"/>
            </p:cNvGrpSpPr>
            <p:nvPr/>
          </p:nvGrpSpPr>
          <p:grpSpPr bwMode="auto">
            <a:xfrm>
              <a:off x="3975285" y="5118247"/>
              <a:ext cx="340186" cy="263050"/>
              <a:chOff x="3494" y="1896"/>
              <a:chExt cx="688" cy="532"/>
            </a:xfrm>
            <a:solidFill>
              <a:schemeClr val="bg1"/>
            </a:solidFill>
          </p:grpSpPr>
          <p:sp>
            <p:nvSpPr>
              <p:cNvPr id="62" name="Rectangle 5"/>
              <p:cNvSpPr>
                <a:spLocks noChangeArrowheads="1"/>
              </p:cNvSpPr>
              <p:nvPr/>
            </p:nvSpPr>
            <p:spPr bwMode="auto">
              <a:xfrm>
                <a:off x="4124" y="2007"/>
                <a:ext cx="58" cy="42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63" name="Freeform 6"/>
              <p:cNvSpPr>
                <a:spLocks noEditPoints="1"/>
              </p:cNvSpPr>
              <p:nvPr/>
            </p:nvSpPr>
            <p:spPr bwMode="auto">
              <a:xfrm>
                <a:off x="3608" y="1896"/>
                <a:ext cx="459" cy="532"/>
              </a:xfrm>
              <a:custGeom>
                <a:avLst/>
                <a:gdLst>
                  <a:gd name="T0" fmla="*/ 176 w 192"/>
                  <a:gd name="T1" fmla="*/ 46 h 222"/>
                  <a:gd name="T2" fmla="*/ 132 w 192"/>
                  <a:gd name="T3" fmla="*/ 0 h 222"/>
                  <a:gd name="T4" fmla="*/ 60 w 192"/>
                  <a:gd name="T5" fmla="*/ 0 h 222"/>
                  <a:gd name="T6" fmla="*/ 18 w 192"/>
                  <a:gd name="T7" fmla="*/ 46 h 222"/>
                  <a:gd name="T8" fmla="*/ 0 w 192"/>
                  <a:gd name="T9" fmla="*/ 46 h 222"/>
                  <a:gd name="T10" fmla="*/ 0 w 192"/>
                  <a:gd name="T11" fmla="*/ 222 h 222"/>
                  <a:gd name="T12" fmla="*/ 192 w 192"/>
                  <a:gd name="T13" fmla="*/ 222 h 222"/>
                  <a:gd name="T14" fmla="*/ 192 w 192"/>
                  <a:gd name="T15" fmla="*/ 46 h 222"/>
                  <a:gd name="T16" fmla="*/ 176 w 192"/>
                  <a:gd name="T17" fmla="*/ 46 h 222"/>
                  <a:gd name="T18" fmla="*/ 113 w 192"/>
                  <a:gd name="T19" fmla="*/ 42 h 222"/>
                  <a:gd name="T20" fmla="*/ 77 w 192"/>
                  <a:gd name="T21" fmla="*/ 42 h 222"/>
                  <a:gd name="T22" fmla="*/ 67 w 192"/>
                  <a:gd name="T23" fmla="*/ 31 h 222"/>
                  <a:gd name="T24" fmla="*/ 77 w 192"/>
                  <a:gd name="T25" fmla="*/ 20 h 222"/>
                  <a:gd name="T26" fmla="*/ 113 w 192"/>
                  <a:gd name="T27" fmla="*/ 20 h 222"/>
                  <a:gd name="T28" fmla="*/ 124 w 192"/>
                  <a:gd name="T29" fmla="*/ 31 h 222"/>
                  <a:gd name="T30" fmla="*/ 113 w 192"/>
                  <a:gd name="T31" fmla="*/ 42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92" h="222">
                    <a:moveTo>
                      <a:pt x="176" y="46"/>
                    </a:moveTo>
                    <a:cubicBezTo>
                      <a:pt x="166" y="26"/>
                      <a:pt x="148" y="0"/>
                      <a:pt x="132" y="0"/>
                    </a:cubicBezTo>
                    <a:cubicBezTo>
                      <a:pt x="60" y="0"/>
                      <a:pt x="60" y="0"/>
                      <a:pt x="60" y="0"/>
                    </a:cubicBezTo>
                    <a:cubicBezTo>
                      <a:pt x="45" y="0"/>
                      <a:pt x="29" y="25"/>
                      <a:pt x="18" y="46"/>
                    </a:cubicBezTo>
                    <a:cubicBezTo>
                      <a:pt x="0" y="46"/>
                      <a:pt x="0" y="46"/>
                      <a:pt x="0" y="46"/>
                    </a:cubicBezTo>
                    <a:cubicBezTo>
                      <a:pt x="0" y="222"/>
                      <a:pt x="0" y="222"/>
                      <a:pt x="0" y="222"/>
                    </a:cubicBezTo>
                    <a:cubicBezTo>
                      <a:pt x="192" y="222"/>
                      <a:pt x="192" y="222"/>
                      <a:pt x="192" y="222"/>
                    </a:cubicBezTo>
                    <a:cubicBezTo>
                      <a:pt x="192" y="46"/>
                      <a:pt x="192" y="46"/>
                      <a:pt x="192" y="46"/>
                    </a:cubicBezTo>
                    <a:lnTo>
                      <a:pt x="176" y="46"/>
                    </a:lnTo>
                    <a:close/>
                    <a:moveTo>
                      <a:pt x="113" y="42"/>
                    </a:moveTo>
                    <a:cubicBezTo>
                      <a:pt x="77" y="42"/>
                      <a:pt x="77" y="42"/>
                      <a:pt x="77" y="42"/>
                    </a:cubicBezTo>
                    <a:cubicBezTo>
                      <a:pt x="72" y="42"/>
                      <a:pt x="67" y="37"/>
                      <a:pt x="67" y="31"/>
                    </a:cubicBezTo>
                    <a:cubicBezTo>
                      <a:pt x="67" y="25"/>
                      <a:pt x="72" y="20"/>
                      <a:pt x="77" y="20"/>
                    </a:cubicBezTo>
                    <a:cubicBezTo>
                      <a:pt x="113" y="20"/>
                      <a:pt x="113" y="20"/>
                      <a:pt x="113" y="20"/>
                    </a:cubicBezTo>
                    <a:cubicBezTo>
                      <a:pt x="119" y="20"/>
                      <a:pt x="124" y="25"/>
                      <a:pt x="124" y="31"/>
                    </a:cubicBezTo>
                    <a:cubicBezTo>
                      <a:pt x="124" y="37"/>
                      <a:pt x="119" y="42"/>
                      <a:pt x="113" y="4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64" name="Rectangle 7"/>
              <p:cNvSpPr>
                <a:spLocks noChangeArrowheads="1"/>
              </p:cNvSpPr>
              <p:nvPr/>
            </p:nvSpPr>
            <p:spPr bwMode="auto">
              <a:xfrm>
                <a:off x="3494" y="2007"/>
                <a:ext cx="57" cy="42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grpSp>
        <p:nvGrpSpPr>
          <p:cNvPr id="65" name="组合 64"/>
          <p:cNvGrpSpPr/>
          <p:nvPr/>
        </p:nvGrpSpPr>
        <p:grpSpPr>
          <a:xfrm>
            <a:off x="3676672" y="2093080"/>
            <a:ext cx="627617" cy="416136"/>
            <a:chOff x="4901591" y="3097766"/>
            <a:chExt cx="836714" cy="554976"/>
          </a:xfrm>
        </p:grpSpPr>
        <p:sp>
          <p:nvSpPr>
            <p:cNvPr id="66" name="任意多边形 65"/>
            <p:cNvSpPr/>
            <p:nvPr/>
          </p:nvSpPr>
          <p:spPr>
            <a:xfrm>
              <a:off x="4901591" y="3097766"/>
              <a:ext cx="836714" cy="554976"/>
            </a:xfrm>
            <a:custGeom>
              <a:avLst/>
              <a:gdLst>
                <a:gd name="connsiteX0" fmla="*/ 685611 w 1025811"/>
                <a:gd name="connsiteY0" fmla="*/ 0 h 680400"/>
                <a:gd name="connsiteX1" fmla="*/ 1025811 w 1025811"/>
                <a:gd name="connsiteY1" fmla="*/ 340200 h 680400"/>
                <a:gd name="connsiteX2" fmla="*/ 685611 w 1025811"/>
                <a:gd name="connsiteY2" fmla="*/ 680400 h 680400"/>
                <a:gd name="connsiteX3" fmla="*/ 678786 w 1025811"/>
                <a:gd name="connsiteY3" fmla="*/ 679712 h 680400"/>
                <a:gd name="connsiteX4" fmla="*/ 678786 w 1025811"/>
                <a:gd name="connsiteY4" fmla="*/ 680400 h 680400"/>
                <a:gd name="connsiteX5" fmla="*/ 0 w 1025811"/>
                <a:gd name="connsiteY5" fmla="*/ 680400 h 680400"/>
                <a:gd name="connsiteX6" fmla="*/ 0 w 1025811"/>
                <a:gd name="connsiteY6" fmla="*/ 1614 h 680400"/>
                <a:gd name="connsiteX7" fmla="*/ 669601 w 1025811"/>
                <a:gd name="connsiteY7" fmla="*/ 1614 h 680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25811" h="680400">
                  <a:moveTo>
                    <a:pt x="685611" y="0"/>
                  </a:moveTo>
                  <a:cubicBezTo>
                    <a:pt x="873498" y="0"/>
                    <a:pt x="1025811" y="152313"/>
                    <a:pt x="1025811" y="340200"/>
                  </a:cubicBezTo>
                  <a:cubicBezTo>
                    <a:pt x="1025811" y="528087"/>
                    <a:pt x="873498" y="680400"/>
                    <a:pt x="685611" y="680400"/>
                  </a:cubicBezTo>
                  <a:lnTo>
                    <a:pt x="678786" y="679712"/>
                  </a:lnTo>
                  <a:lnTo>
                    <a:pt x="678786" y="680400"/>
                  </a:lnTo>
                  <a:lnTo>
                    <a:pt x="0" y="680400"/>
                  </a:lnTo>
                  <a:lnTo>
                    <a:pt x="0" y="1614"/>
                  </a:lnTo>
                  <a:lnTo>
                    <a:pt x="669601" y="1614"/>
                  </a:lnTo>
                  <a:close/>
                </a:path>
              </a:pathLst>
            </a:custGeom>
            <a:gradFill>
              <a:gsLst>
                <a:gs pos="50000">
                  <a:srgbClr val="EC8888"/>
                </a:gs>
                <a:gs pos="30000">
                  <a:srgbClr val="E87071"/>
                </a:gs>
                <a:gs pos="100000">
                  <a:srgbClr val="EF9F9F"/>
                </a:gs>
                <a:gs pos="0">
                  <a:srgbClr val="E24A4A"/>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7" name="任意多边形 66"/>
            <p:cNvSpPr/>
            <p:nvPr/>
          </p:nvSpPr>
          <p:spPr>
            <a:xfrm>
              <a:off x="5483449" y="3276449"/>
              <a:ext cx="128674" cy="201577"/>
            </a:xfrm>
            <a:custGeom>
              <a:avLst/>
              <a:gdLst>
                <a:gd name="connsiteX0" fmla="*/ 0 w 298365"/>
                <a:gd name="connsiteY0" fmla="*/ 0 h 596731"/>
                <a:gd name="connsiteX1" fmla="*/ 298365 w 298365"/>
                <a:gd name="connsiteY1" fmla="*/ 298366 h 596731"/>
                <a:gd name="connsiteX2" fmla="*/ 0 w 298365"/>
                <a:gd name="connsiteY2" fmla="*/ 596731 h 596731"/>
                <a:gd name="connsiteX3" fmla="*/ 0 w 298365"/>
                <a:gd name="connsiteY3" fmla="*/ 478802 h 596731"/>
                <a:gd name="connsiteX4" fmla="*/ 180436 w 298365"/>
                <a:gd name="connsiteY4" fmla="*/ 298366 h 596731"/>
                <a:gd name="connsiteX5" fmla="*/ 0 w 298365"/>
                <a:gd name="connsiteY5" fmla="*/ 117930 h 5967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98365" h="596731">
                  <a:moveTo>
                    <a:pt x="0" y="0"/>
                  </a:moveTo>
                  <a:lnTo>
                    <a:pt x="298365" y="298366"/>
                  </a:lnTo>
                  <a:lnTo>
                    <a:pt x="0" y="596731"/>
                  </a:lnTo>
                  <a:lnTo>
                    <a:pt x="0" y="478802"/>
                  </a:lnTo>
                  <a:lnTo>
                    <a:pt x="180436" y="298366"/>
                  </a:lnTo>
                  <a:lnTo>
                    <a:pt x="0" y="11793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nvGrpSpPr>
            <p:cNvPr id="68" name="组合 67"/>
            <p:cNvGrpSpPr/>
            <p:nvPr/>
          </p:nvGrpSpPr>
          <p:grpSpPr>
            <a:xfrm>
              <a:off x="5033509" y="3199020"/>
              <a:ext cx="357796" cy="358843"/>
              <a:chOff x="458010" y="4063526"/>
              <a:chExt cx="1087437" cy="1090612"/>
            </a:xfrm>
            <a:solidFill>
              <a:schemeClr val="bg1"/>
            </a:solidFill>
          </p:grpSpPr>
          <p:sp>
            <p:nvSpPr>
              <p:cNvPr id="69" name="Freeform 11"/>
              <p:cNvSpPr>
                <a:spLocks noEditPoints="1"/>
              </p:cNvSpPr>
              <p:nvPr/>
            </p:nvSpPr>
            <p:spPr bwMode="auto">
              <a:xfrm>
                <a:off x="458010" y="4063526"/>
                <a:ext cx="1087437" cy="1090612"/>
              </a:xfrm>
              <a:custGeom>
                <a:avLst/>
                <a:gdLst>
                  <a:gd name="T0" fmla="*/ 0 w 685"/>
                  <a:gd name="T1" fmla="*/ 0 h 687"/>
                  <a:gd name="T2" fmla="*/ 0 w 685"/>
                  <a:gd name="T3" fmla="*/ 687 h 687"/>
                  <a:gd name="T4" fmla="*/ 685 w 685"/>
                  <a:gd name="T5" fmla="*/ 687 h 687"/>
                  <a:gd name="T6" fmla="*/ 685 w 685"/>
                  <a:gd name="T7" fmla="*/ 0 h 687"/>
                  <a:gd name="T8" fmla="*/ 0 w 685"/>
                  <a:gd name="T9" fmla="*/ 0 h 687"/>
                  <a:gd name="T10" fmla="*/ 58 w 685"/>
                  <a:gd name="T11" fmla="*/ 57 h 687"/>
                  <a:gd name="T12" fmla="*/ 628 w 685"/>
                  <a:gd name="T13" fmla="*/ 57 h 687"/>
                  <a:gd name="T14" fmla="*/ 628 w 685"/>
                  <a:gd name="T15" fmla="*/ 441 h 687"/>
                  <a:gd name="T16" fmla="*/ 442 w 685"/>
                  <a:gd name="T17" fmla="*/ 630 h 687"/>
                  <a:gd name="T18" fmla="*/ 58 w 685"/>
                  <a:gd name="T19" fmla="*/ 630 h 687"/>
                  <a:gd name="T20" fmla="*/ 58 w 685"/>
                  <a:gd name="T21" fmla="*/ 57 h 6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85" h="687">
                    <a:moveTo>
                      <a:pt x="0" y="0"/>
                    </a:moveTo>
                    <a:lnTo>
                      <a:pt x="0" y="687"/>
                    </a:lnTo>
                    <a:lnTo>
                      <a:pt x="685" y="687"/>
                    </a:lnTo>
                    <a:lnTo>
                      <a:pt x="685" y="0"/>
                    </a:lnTo>
                    <a:lnTo>
                      <a:pt x="0" y="0"/>
                    </a:lnTo>
                    <a:close/>
                    <a:moveTo>
                      <a:pt x="58" y="57"/>
                    </a:moveTo>
                    <a:lnTo>
                      <a:pt x="628" y="57"/>
                    </a:lnTo>
                    <a:lnTo>
                      <a:pt x="628" y="441"/>
                    </a:lnTo>
                    <a:lnTo>
                      <a:pt x="442" y="630"/>
                    </a:lnTo>
                    <a:lnTo>
                      <a:pt x="58" y="630"/>
                    </a:lnTo>
                    <a:lnTo>
                      <a:pt x="58" y="5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70" name="Rectangle 12"/>
              <p:cNvSpPr>
                <a:spLocks noChangeArrowheads="1"/>
              </p:cNvSpPr>
              <p:nvPr/>
            </p:nvSpPr>
            <p:spPr bwMode="auto">
              <a:xfrm>
                <a:off x="682625" y="4338638"/>
                <a:ext cx="636587" cy="7143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71" name="Rectangle 13"/>
              <p:cNvSpPr>
                <a:spLocks noChangeArrowheads="1"/>
              </p:cNvSpPr>
              <p:nvPr/>
            </p:nvSpPr>
            <p:spPr bwMode="auto">
              <a:xfrm>
                <a:off x="682625" y="4562475"/>
                <a:ext cx="636587" cy="7143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72" name="Rectangle 14"/>
              <p:cNvSpPr>
                <a:spLocks noChangeArrowheads="1"/>
              </p:cNvSpPr>
              <p:nvPr/>
            </p:nvSpPr>
            <p:spPr bwMode="auto">
              <a:xfrm>
                <a:off x="682625" y="4786313"/>
                <a:ext cx="382587" cy="7143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grpSp>
        <p:nvGrpSpPr>
          <p:cNvPr id="73" name="组合 72"/>
          <p:cNvGrpSpPr/>
          <p:nvPr/>
        </p:nvGrpSpPr>
        <p:grpSpPr>
          <a:xfrm>
            <a:off x="4083835" y="1437887"/>
            <a:ext cx="627617" cy="416136"/>
            <a:chOff x="5444403" y="2223973"/>
            <a:chExt cx="836714" cy="554976"/>
          </a:xfrm>
        </p:grpSpPr>
        <p:sp>
          <p:nvSpPr>
            <p:cNvPr id="74" name="任意多边形 73"/>
            <p:cNvSpPr/>
            <p:nvPr/>
          </p:nvSpPr>
          <p:spPr>
            <a:xfrm>
              <a:off x="5444403" y="2223973"/>
              <a:ext cx="836714" cy="554976"/>
            </a:xfrm>
            <a:custGeom>
              <a:avLst/>
              <a:gdLst>
                <a:gd name="connsiteX0" fmla="*/ 685611 w 1025811"/>
                <a:gd name="connsiteY0" fmla="*/ 0 h 680400"/>
                <a:gd name="connsiteX1" fmla="*/ 1025811 w 1025811"/>
                <a:gd name="connsiteY1" fmla="*/ 340200 h 680400"/>
                <a:gd name="connsiteX2" fmla="*/ 685611 w 1025811"/>
                <a:gd name="connsiteY2" fmla="*/ 680400 h 680400"/>
                <a:gd name="connsiteX3" fmla="*/ 678786 w 1025811"/>
                <a:gd name="connsiteY3" fmla="*/ 679712 h 680400"/>
                <a:gd name="connsiteX4" fmla="*/ 678786 w 1025811"/>
                <a:gd name="connsiteY4" fmla="*/ 680400 h 680400"/>
                <a:gd name="connsiteX5" fmla="*/ 0 w 1025811"/>
                <a:gd name="connsiteY5" fmla="*/ 680400 h 680400"/>
                <a:gd name="connsiteX6" fmla="*/ 0 w 1025811"/>
                <a:gd name="connsiteY6" fmla="*/ 1614 h 680400"/>
                <a:gd name="connsiteX7" fmla="*/ 669601 w 1025811"/>
                <a:gd name="connsiteY7" fmla="*/ 1614 h 680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25811" h="680400">
                  <a:moveTo>
                    <a:pt x="685611" y="0"/>
                  </a:moveTo>
                  <a:cubicBezTo>
                    <a:pt x="873498" y="0"/>
                    <a:pt x="1025811" y="152313"/>
                    <a:pt x="1025811" y="340200"/>
                  </a:cubicBezTo>
                  <a:cubicBezTo>
                    <a:pt x="1025811" y="528087"/>
                    <a:pt x="873498" y="680400"/>
                    <a:pt x="685611" y="680400"/>
                  </a:cubicBezTo>
                  <a:lnTo>
                    <a:pt x="678786" y="679712"/>
                  </a:lnTo>
                  <a:lnTo>
                    <a:pt x="678786" y="680400"/>
                  </a:lnTo>
                  <a:lnTo>
                    <a:pt x="0" y="680400"/>
                  </a:lnTo>
                  <a:lnTo>
                    <a:pt x="0" y="1614"/>
                  </a:lnTo>
                  <a:lnTo>
                    <a:pt x="669601" y="1614"/>
                  </a:lnTo>
                  <a:close/>
                </a:path>
              </a:pathLst>
            </a:custGeom>
            <a:gradFill flip="none" rotWithShape="1">
              <a:gsLst>
                <a:gs pos="21000">
                  <a:srgbClr val="5A336B"/>
                </a:gs>
                <a:gs pos="38000">
                  <a:srgbClr val="714187"/>
                </a:gs>
                <a:gs pos="100000">
                  <a:srgbClr val="8B50A6"/>
                </a:gs>
                <a:gs pos="0">
                  <a:srgbClr val="4C2B5A"/>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75" name="任意多边形 74"/>
            <p:cNvSpPr/>
            <p:nvPr/>
          </p:nvSpPr>
          <p:spPr>
            <a:xfrm>
              <a:off x="6025457" y="2404217"/>
              <a:ext cx="128674" cy="201577"/>
            </a:xfrm>
            <a:custGeom>
              <a:avLst/>
              <a:gdLst>
                <a:gd name="connsiteX0" fmla="*/ 0 w 298365"/>
                <a:gd name="connsiteY0" fmla="*/ 0 h 596731"/>
                <a:gd name="connsiteX1" fmla="*/ 298365 w 298365"/>
                <a:gd name="connsiteY1" fmla="*/ 298366 h 596731"/>
                <a:gd name="connsiteX2" fmla="*/ 0 w 298365"/>
                <a:gd name="connsiteY2" fmla="*/ 596731 h 596731"/>
                <a:gd name="connsiteX3" fmla="*/ 0 w 298365"/>
                <a:gd name="connsiteY3" fmla="*/ 478802 h 596731"/>
                <a:gd name="connsiteX4" fmla="*/ 180436 w 298365"/>
                <a:gd name="connsiteY4" fmla="*/ 298366 h 596731"/>
                <a:gd name="connsiteX5" fmla="*/ 0 w 298365"/>
                <a:gd name="connsiteY5" fmla="*/ 117930 h 5967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98365" h="596731">
                  <a:moveTo>
                    <a:pt x="0" y="0"/>
                  </a:moveTo>
                  <a:lnTo>
                    <a:pt x="298365" y="298366"/>
                  </a:lnTo>
                  <a:lnTo>
                    <a:pt x="0" y="596731"/>
                  </a:lnTo>
                  <a:lnTo>
                    <a:pt x="0" y="478802"/>
                  </a:lnTo>
                  <a:lnTo>
                    <a:pt x="180436" y="298366"/>
                  </a:lnTo>
                  <a:lnTo>
                    <a:pt x="0" y="11793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nvGrpSpPr>
            <p:cNvPr id="76" name="Group 17"/>
            <p:cNvGrpSpPr>
              <a:grpSpLocks noChangeAspect="1"/>
            </p:cNvGrpSpPr>
            <p:nvPr/>
          </p:nvGrpSpPr>
          <p:grpSpPr bwMode="auto">
            <a:xfrm>
              <a:off x="5645112" y="2346655"/>
              <a:ext cx="305423" cy="327854"/>
              <a:chOff x="231" y="1205"/>
              <a:chExt cx="640" cy="687"/>
            </a:xfrm>
            <a:solidFill>
              <a:schemeClr val="bg1"/>
            </a:solidFill>
          </p:grpSpPr>
          <p:sp>
            <p:nvSpPr>
              <p:cNvPr id="77" name="Freeform 18"/>
              <p:cNvSpPr>
                <a:spLocks/>
              </p:cNvSpPr>
              <p:nvPr/>
            </p:nvSpPr>
            <p:spPr bwMode="auto">
              <a:xfrm>
                <a:off x="231" y="1205"/>
                <a:ext cx="499" cy="687"/>
              </a:xfrm>
              <a:custGeom>
                <a:avLst/>
                <a:gdLst>
                  <a:gd name="T0" fmla="*/ 442 w 499"/>
                  <a:gd name="T1" fmla="*/ 629 h 687"/>
                  <a:gd name="T2" fmla="*/ 57 w 499"/>
                  <a:gd name="T3" fmla="*/ 629 h 687"/>
                  <a:gd name="T4" fmla="*/ 57 w 499"/>
                  <a:gd name="T5" fmla="*/ 200 h 687"/>
                  <a:gd name="T6" fmla="*/ 200 w 499"/>
                  <a:gd name="T7" fmla="*/ 200 h 687"/>
                  <a:gd name="T8" fmla="*/ 200 w 499"/>
                  <a:gd name="T9" fmla="*/ 57 h 687"/>
                  <a:gd name="T10" fmla="*/ 442 w 499"/>
                  <a:gd name="T11" fmla="*/ 57 h 687"/>
                  <a:gd name="T12" fmla="*/ 442 w 499"/>
                  <a:gd name="T13" fmla="*/ 116 h 687"/>
                  <a:gd name="T14" fmla="*/ 494 w 499"/>
                  <a:gd name="T15" fmla="*/ 64 h 687"/>
                  <a:gd name="T16" fmla="*/ 499 w 499"/>
                  <a:gd name="T17" fmla="*/ 59 h 687"/>
                  <a:gd name="T18" fmla="*/ 499 w 499"/>
                  <a:gd name="T19" fmla="*/ 0 h 687"/>
                  <a:gd name="T20" fmla="*/ 143 w 499"/>
                  <a:gd name="T21" fmla="*/ 0 h 687"/>
                  <a:gd name="T22" fmla="*/ 143 w 499"/>
                  <a:gd name="T23" fmla="*/ 0 h 687"/>
                  <a:gd name="T24" fmla="*/ 0 w 499"/>
                  <a:gd name="T25" fmla="*/ 143 h 687"/>
                  <a:gd name="T26" fmla="*/ 0 w 499"/>
                  <a:gd name="T27" fmla="*/ 687 h 687"/>
                  <a:gd name="T28" fmla="*/ 499 w 499"/>
                  <a:gd name="T29" fmla="*/ 687 h 687"/>
                  <a:gd name="T30" fmla="*/ 499 w 499"/>
                  <a:gd name="T31" fmla="*/ 429 h 687"/>
                  <a:gd name="T32" fmla="*/ 442 w 499"/>
                  <a:gd name="T33" fmla="*/ 486 h 687"/>
                  <a:gd name="T34" fmla="*/ 442 w 499"/>
                  <a:gd name="T35" fmla="*/ 629 h 6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99" h="687">
                    <a:moveTo>
                      <a:pt x="442" y="629"/>
                    </a:moveTo>
                    <a:lnTo>
                      <a:pt x="57" y="629"/>
                    </a:lnTo>
                    <a:lnTo>
                      <a:pt x="57" y="200"/>
                    </a:lnTo>
                    <a:lnTo>
                      <a:pt x="200" y="200"/>
                    </a:lnTo>
                    <a:lnTo>
                      <a:pt x="200" y="57"/>
                    </a:lnTo>
                    <a:lnTo>
                      <a:pt x="442" y="57"/>
                    </a:lnTo>
                    <a:lnTo>
                      <a:pt x="442" y="116"/>
                    </a:lnTo>
                    <a:lnTo>
                      <a:pt x="494" y="64"/>
                    </a:lnTo>
                    <a:lnTo>
                      <a:pt x="499" y="59"/>
                    </a:lnTo>
                    <a:lnTo>
                      <a:pt x="499" y="0"/>
                    </a:lnTo>
                    <a:lnTo>
                      <a:pt x="143" y="0"/>
                    </a:lnTo>
                    <a:lnTo>
                      <a:pt x="143" y="0"/>
                    </a:lnTo>
                    <a:lnTo>
                      <a:pt x="0" y="143"/>
                    </a:lnTo>
                    <a:lnTo>
                      <a:pt x="0" y="687"/>
                    </a:lnTo>
                    <a:lnTo>
                      <a:pt x="499" y="687"/>
                    </a:lnTo>
                    <a:lnTo>
                      <a:pt x="499" y="429"/>
                    </a:lnTo>
                    <a:lnTo>
                      <a:pt x="442" y="486"/>
                    </a:lnTo>
                    <a:lnTo>
                      <a:pt x="442" y="62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78" name="Freeform 19"/>
              <p:cNvSpPr>
                <a:spLocks noEditPoints="1"/>
              </p:cNvSpPr>
              <p:nvPr/>
            </p:nvSpPr>
            <p:spPr bwMode="auto">
              <a:xfrm>
                <a:off x="436" y="1310"/>
                <a:ext cx="435" cy="431"/>
              </a:xfrm>
              <a:custGeom>
                <a:avLst/>
                <a:gdLst>
                  <a:gd name="T0" fmla="*/ 50 w 435"/>
                  <a:gd name="T1" fmla="*/ 279 h 431"/>
                  <a:gd name="T2" fmla="*/ 50 w 435"/>
                  <a:gd name="T3" fmla="*/ 279 h 431"/>
                  <a:gd name="T4" fmla="*/ 50 w 435"/>
                  <a:gd name="T5" fmla="*/ 279 h 431"/>
                  <a:gd name="T6" fmla="*/ 50 w 435"/>
                  <a:gd name="T7" fmla="*/ 279 h 431"/>
                  <a:gd name="T8" fmla="*/ 0 w 435"/>
                  <a:gd name="T9" fmla="*/ 431 h 431"/>
                  <a:gd name="T10" fmla="*/ 155 w 435"/>
                  <a:gd name="T11" fmla="*/ 381 h 431"/>
                  <a:gd name="T12" fmla="*/ 155 w 435"/>
                  <a:gd name="T13" fmla="*/ 381 h 431"/>
                  <a:gd name="T14" fmla="*/ 155 w 435"/>
                  <a:gd name="T15" fmla="*/ 381 h 431"/>
                  <a:gd name="T16" fmla="*/ 155 w 435"/>
                  <a:gd name="T17" fmla="*/ 381 h 431"/>
                  <a:gd name="T18" fmla="*/ 435 w 435"/>
                  <a:gd name="T19" fmla="*/ 102 h 431"/>
                  <a:gd name="T20" fmla="*/ 330 w 435"/>
                  <a:gd name="T21" fmla="*/ 0 h 431"/>
                  <a:gd name="T22" fmla="*/ 50 w 435"/>
                  <a:gd name="T23" fmla="*/ 279 h 431"/>
                  <a:gd name="T24" fmla="*/ 50 w 435"/>
                  <a:gd name="T25" fmla="*/ 279 h 431"/>
                  <a:gd name="T26" fmla="*/ 141 w 435"/>
                  <a:gd name="T27" fmla="*/ 360 h 431"/>
                  <a:gd name="T28" fmla="*/ 38 w 435"/>
                  <a:gd name="T29" fmla="*/ 396 h 431"/>
                  <a:gd name="T30" fmla="*/ 72 w 435"/>
                  <a:gd name="T31" fmla="*/ 291 h 431"/>
                  <a:gd name="T32" fmla="*/ 141 w 435"/>
                  <a:gd name="T33" fmla="*/ 360 h 4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35" h="431">
                    <a:moveTo>
                      <a:pt x="50" y="279"/>
                    </a:moveTo>
                    <a:lnTo>
                      <a:pt x="50" y="279"/>
                    </a:lnTo>
                    <a:lnTo>
                      <a:pt x="50" y="279"/>
                    </a:lnTo>
                    <a:lnTo>
                      <a:pt x="50" y="279"/>
                    </a:lnTo>
                    <a:lnTo>
                      <a:pt x="0" y="431"/>
                    </a:lnTo>
                    <a:lnTo>
                      <a:pt x="155" y="381"/>
                    </a:lnTo>
                    <a:lnTo>
                      <a:pt x="155" y="381"/>
                    </a:lnTo>
                    <a:lnTo>
                      <a:pt x="155" y="381"/>
                    </a:lnTo>
                    <a:lnTo>
                      <a:pt x="155" y="381"/>
                    </a:lnTo>
                    <a:lnTo>
                      <a:pt x="435" y="102"/>
                    </a:lnTo>
                    <a:lnTo>
                      <a:pt x="330" y="0"/>
                    </a:lnTo>
                    <a:lnTo>
                      <a:pt x="50" y="279"/>
                    </a:lnTo>
                    <a:lnTo>
                      <a:pt x="50" y="279"/>
                    </a:lnTo>
                    <a:close/>
                    <a:moveTo>
                      <a:pt x="141" y="360"/>
                    </a:moveTo>
                    <a:lnTo>
                      <a:pt x="38" y="396"/>
                    </a:lnTo>
                    <a:lnTo>
                      <a:pt x="72" y="291"/>
                    </a:lnTo>
                    <a:lnTo>
                      <a:pt x="141" y="36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sp>
        <p:nvSpPr>
          <p:cNvPr id="79" name="文本框 113"/>
          <p:cNvSpPr txBox="1"/>
          <p:nvPr/>
        </p:nvSpPr>
        <p:spPr>
          <a:xfrm>
            <a:off x="5447240" y="1450600"/>
            <a:ext cx="2797646" cy="438582"/>
          </a:xfrm>
          <a:prstGeom prst="rect">
            <a:avLst/>
          </a:prstGeom>
          <a:noFill/>
        </p:spPr>
        <p:txBody>
          <a:bodyPr wrap="square" rtlCol="0">
            <a:spAutoFit/>
          </a:bodyPr>
          <a:lstStyle/>
          <a:p>
            <a:pPr algn="just">
              <a:lnSpc>
                <a:spcPct val="15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单击添加详细文字说明，或复制文本黏贴自此右键只保留文字单击添加详细文字说明，或复制文本黏贴自此右键只保留文字</a:t>
            </a:r>
          </a:p>
        </p:txBody>
      </p:sp>
      <p:sp>
        <p:nvSpPr>
          <p:cNvPr id="80" name="文本框 113"/>
          <p:cNvSpPr txBox="1"/>
          <p:nvPr/>
        </p:nvSpPr>
        <p:spPr>
          <a:xfrm>
            <a:off x="5447240" y="2116075"/>
            <a:ext cx="2797646" cy="438582"/>
          </a:xfrm>
          <a:prstGeom prst="rect">
            <a:avLst/>
          </a:prstGeom>
          <a:noFill/>
        </p:spPr>
        <p:txBody>
          <a:bodyPr wrap="square" rtlCol="0">
            <a:spAutoFit/>
          </a:bodyPr>
          <a:lstStyle/>
          <a:p>
            <a:pPr algn="just">
              <a:lnSpc>
                <a:spcPct val="15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单击添加详细文字说明，或复制文本黏贴自此右键只保留文字单击添加详细文字说明，或复制文本黏贴自此右键只保留文字</a:t>
            </a:r>
          </a:p>
        </p:txBody>
      </p:sp>
      <p:sp>
        <p:nvSpPr>
          <p:cNvPr id="81" name="文本框 113"/>
          <p:cNvSpPr txBox="1"/>
          <p:nvPr/>
        </p:nvSpPr>
        <p:spPr>
          <a:xfrm>
            <a:off x="5447240" y="2824655"/>
            <a:ext cx="2797646" cy="438582"/>
          </a:xfrm>
          <a:prstGeom prst="rect">
            <a:avLst/>
          </a:prstGeom>
          <a:noFill/>
        </p:spPr>
        <p:txBody>
          <a:bodyPr wrap="square" rtlCol="0">
            <a:spAutoFit/>
          </a:bodyPr>
          <a:lstStyle/>
          <a:p>
            <a:pPr algn="just">
              <a:lnSpc>
                <a:spcPct val="15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单击添加详细文字说明，或复制文本黏贴自此右键只保留文字单击添加详细文字说明，或复制文本黏贴自此右键只保留文字</a:t>
            </a:r>
          </a:p>
        </p:txBody>
      </p:sp>
      <p:sp>
        <p:nvSpPr>
          <p:cNvPr id="82" name="文本框 113"/>
          <p:cNvSpPr txBox="1"/>
          <p:nvPr/>
        </p:nvSpPr>
        <p:spPr>
          <a:xfrm>
            <a:off x="5447240" y="3489640"/>
            <a:ext cx="2797646" cy="438582"/>
          </a:xfrm>
          <a:prstGeom prst="rect">
            <a:avLst/>
          </a:prstGeom>
          <a:noFill/>
        </p:spPr>
        <p:txBody>
          <a:bodyPr wrap="square" rtlCol="0">
            <a:spAutoFit/>
          </a:bodyPr>
          <a:lstStyle/>
          <a:p>
            <a:pPr algn="just">
              <a:lnSpc>
                <a:spcPct val="15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单击添加详细文字说明，或复制文本黏贴自此右键只保留文字单击添加详细文字说明，或复制文本黏贴自此右键只保留文字</a:t>
            </a:r>
          </a:p>
        </p:txBody>
      </p:sp>
    </p:spTree>
    <p:extLst>
      <p:ext uri="{BB962C8B-B14F-4D97-AF65-F5344CB8AC3E}">
        <p14:creationId xmlns:p14="http://schemas.microsoft.com/office/powerpoint/2010/main" val="291809775"/>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0-#ppt_w/2"/>
                                          </p:val>
                                        </p:tav>
                                        <p:tav tm="100000">
                                          <p:val>
                                            <p:strVal val="#ppt_x"/>
                                          </p:val>
                                        </p:tav>
                                      </p:tavLst>
                                    </p:anim>
                                    <p:anim calcmode="lin" valueType="num">
                                      <p:cBhvr additive="base">
                                        <p:cTn id="8" dur="500" fill="hold"/>
                                        <p:tgtEl>
                                          <p:spTgt spid="8"/>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18"/>
                                        </p:tgtEl>
                                        <p:attrNameLst>
                                          <p:attrName>style.visibility</p:attrName>
                                        </p:attrNameLst>
                                      </p:cBhvr>
                                      <p:to>
                                        <p:strVal val="visible"/>
                                      </p:to>
                                    </p:set>
                                    <p:anim calcmode="lin" valueType="num">
                                      <p:cBhvr additive="base">
                                        <p:cTn id="12" dur="500" fill="hold"/>
                                        <p:tgtEl>
                                          <p:spTgt spid="18"/>
                                        </p:tgtEl>
                                        <p:attrNameLst>
                                          <p:attrName>ppt_x</p:attrName>
                                        </p:attrNameLst>
                                      </p:cBhvr>
                                      <p:tavLst>
                                        <p:tav tm="0">
                                          <p:val>
                                            <p:strVal val="0-#ppt_w/2"/>
                                          </p:val>
                                        </p:tav>
                                        <p:tav tm="100000">
                                          <p:val>
                                            <p:strVal val="#ppt_x"/>
                                          </p:val>
                                        </p:tav>
                                      </p:tavLst>
                                    </p:anim>
                                    <p:anim calcmode="lin" valueType="num">
                                      <p:cBhvr additive="base">
                                        <p:cTn id="13" dur="500" fill="hold"/>
                                        <p:tgtEl>
                                          <p:spTgt spid="18"/>
                                        </p:tgtEl>
                                        <p:attrNameLst>
                                          <p:attrName>ppt_y</p:attrName>
                                        </p:attrNameLst>
                                      </p:cBhvr>
                                      <p:tavLst>
                                        <p:tav tm="0">
                                          <p:val>
                                            <p:strVal val="#ppt_y"/>
                                          </p:val>
                                        </p:tav>
                                        <p:tav tm="100000">
                                          <p:val>
                                            <p:strVal val="#ppt_y"/>
                                          </p:val>
                                        </p:tav>
                                      </p:tavLst>
                                    </p:anim>
                                  </p:childTnLst>
                                </p:cTn>
                              </p:par>
                              <p:par>
                                <p:cTn id="14" presetID="22" presetClass="entr" presetSubtype="8" fill="hold" nodeType="withEffect">
                                  <p:stCondLst>
                                    <p:cond delay="250"/>
                                  </p:stCondLst>
                                  <p:childTnLst>
                                    <p:set>
                                      <p:cBhvr>
                                        <p:cTn id="15" dur="1" fill="hold">
                                          <p:stCondLst>
                                            <p:cond delay="0"/>
                                          </p:stCondLst>
                                        </p:cTn>
                                        <p:tgtEl>
                                          <p:spTgt spid="19"/>
                                        </p:tgtEl>
                                        <p:attrNameLst>
                                          <p:attrName>style.visibility</p:attrName>
                                        </p:attrNameLst>
                                      </p:cBhvr>
                                      <p:to>
                                        <p:strVal val="visible"/>
                                      </p:to>
                                    </p:set>
                                    <p:animEffect transition="in" filter="wipe(left)">
                                      <p:cBhvr>
                                        <p:cTn id="16" dur="500"/>
                                        <p:tgtEl>
                                          <p:spTgt spid="19"/>
                                        </p:tgtEl>
                                      </p:cBhvr>
                                    </p:animEffect>
                                  </p:childTnLst>
                                </p:cTn>
                              </p:par>
                            </p:childTnLst>
                          </p:cTn>
                        </p:par>
                        <p:par>
                          <p:cTn id="17" fill="hold">
                            <p:stCondLst>
                              <p:cond delay="1250"/>
                            </p:stCondLst>
                            <p:childTnLst>
                              <p:par>
                                <p:cTn id="18" presetID="22" presetClass="entr" presetSubtype="4" fill="hold" grpId="0" nodeType="afterEffect">
                                  <p:stCondLst>
                                    <p:cond delay="0"/>
                                  </p:stCondLst>
                                  <p:childTnLst>
                                    <p:set>
                                      <p:cBhvr>
                                        <p:cTn id="19" dur="1" fill="hold">
                                          <p:stCondLst>
                                            <p:cond delay="0"/>
                                          </p:stCondLst>
                                        </p:cTn>
                                        <p:tgtEl>
                                          <p:spTgt spid="25"/>
                                        </p:tgtEl>
                                        <p:attrNameLst>
                                          <p:attrName>style.visibility</p:attrName>
                                        </p:attrNameLst>
                                      </p:cBhvr>
                                      <p:to>
                                        <p:strVal val="visible"/>
                                      </p:to>
                                    </p:set>
                                    <p:animEffect transition="in" filter="wipe(down)">
                                      <p:cBhvr>
                                        <p:cTn id="20" dur="500"/>
                                        <p:tgtEl>
                                          <p:spTgt spid="25"/>
                                        </p:tgtEl>
                                      </p:cBhvr>
                                    </p:animEffect>
                                  </p:childTnLst>
                                </p:cTn>
                              </p:par>
                            </p:childTnLst>
                          </p:cTn>
                        </p:par>
                        <p:par>
                          <p:cTn id="21" fill="hold">
                            <p:stCondLst>
                              <p:cond delay="1750"/>
                            </p:stCondLst>
                            <p:childTnLst>
                              <p:par>
                                <p:cTn id="22" presetID="22" presetClass="entr" presetSubtype="4" fill="hold" nodeType="afterEffect">
                                  <p:stCondLst>
                                    <p:cond delay="0"/>
                                  </p:stCondLst>
                                  <p:childTnLst>
                                    <p:set>
                                      <p:cBhvr>
                                        <p:cTn id="23" dur="1" fill="hold">
                                          <p:stCondLst>
                                            <p:cond delay="0"/>
                                          </p:stCondLst>
                                        </p:cTn>
                                        <p:tgtEl>
                                          <p:spTgt spid="27"/>
                                        </p:tgtEl>
                                        <p:attrNameLst>
                                          <p:attrName>style.visibility</p:attrName>
                                        </p:attrNameLst>
                                      </p:cBhvr>
                                      <p:to>
                                        <p:strVal val="visible"/>
                                      </p:to>
                                    </p:set>
                                    <p:animEffect transition="in" filter="wipe(down)">
                                      <p:cBhvr>
                                        <p:cTn id="24" dur="500"/>
                                        <p:tgtEl>
                                          <p:spTgt spid="27"/>
                                        </p:tgtEl>
                                      </p:cBhvr>
                                    </p:animEffect>
                                  </p:childTnLst>
                                </p:cTn>
                              </p:par>
                            </p:childTnLst>
                          </p:cTn>
                        </p:par>
                        <p:par>
                          <p:cTn id="25" fill="hold">
                            <p:stCondLst>
                              <p:cond delay="2250"/>
                            </p:stCondLst>
                            <p:childTnLst>
                              <p:par>
                                <p:cTn id="26" presetID="22" presetClass="entr" presetSubtype="4" fill="hold" grpId="0" nodeType="afterEffect">
                                  <p:stCondLst>
                                    <p:cond delay="0"/>
                                  </p:stCondLst>
                                  <p:childTnLst>
                                    <p:set>
                                      <p:cBhvr>
                                        <p:cTn id="27" dur="1" fill="hold">
                                          <p:stCondLst>
                                            <p:cond delay="0"/>
                                          </p:stCondLst>
                                        </p:cTn>
                                        <p:tgtEl>
                                          <p:spTgt spid="26"/>
                                        </p:tgtEl>
                                        <p:attrNameLst>
                                          <p:attrName>style.visibility</p:attrName>
                                        </p:attrNameLst>
                                      </p:cBhvr>
                                      <p:to>
                                        <p:strVal val="visible"/>
                                      </p:to>
                                    </p:set>
                                    <p:animEffect transition="in" filter="wipe(down)">
                                      <p:cBhvr>
                                        <p:cTn id="28" dur="500"/>
                                        <p:tgtEl>
                                          <p:spTgt spid="26"/>
                                        </p:tgtEl>
                                      </p:cBhvr>
                                    </p:animEffect>
                                  </p:childTnLst>
                                </p:cTn>
                              </p:par>
                            </p:childTnLst>
                          </p:cTn>
                        </p:par>
                        <p:par>
                          <p:cTn id="29" fill="hold">
                            <p:stCondLst>
                              <p:cond delay="2750"/>
                            </p:stCondLst>
                            <p:childTnLst>
                              <p:par>
                                <p:cTn id="30" presetID="22" presetClass="entr" presetSubtype="4" fill="hold" nodeType="afterEffect">
                                  <p:stCondLst>
                                    <p:cond delay="0"/>
                                  </p:stCondLst>
                                  <p:childTnLst>
                                    <p:set>
                                      <p:cBhvr>
                                        <p:cTn id="31" dur="1" fill="hold">
                                          <p:stCondLst>
                                            <p:cond delay="0"/>
                                          </p:stCondLst>
                                        </p:cTn>
                                        <p:tgtEl>
                                          <p:spTgt spid="22"/>
                                        </p:tgtEl>
                                        <p:attrNameLst>
                                          <p:attrName>style.visibility</p:attrName>
                                        </p:attrNameLst>
                                      </p:cBhvr>
                                      <p:to>
                                        <p:strVal val="visible"/>
                                      </p:to>
                                    </p:set>
                                    <p:animEffect transition="in" filter="wipe(down)">
                                      <p:cBhvr>
                                        <p:cTn id="32" dur="500"/>
                                        <p:tgtEl>
                                          <p:spTgt spid="22"/>
                                        </p:tgtEl>
                                      </p:cBhvr>
                                    </p:animEffect>
                                  </p:childTnLst>
                                </p:cTn>
                              </p:par>
                            </p:childTnLst>
                          </p:cTn>
                        </p:par>
                        <p:par>
                          <p:cTn id="33" fill="hold">
                            <p:stCondLst>
                              <p:cond delay="3250"/>
                            </p:stCondLst>
                            <p:childTnLst>
                              <p:par>
                                <p:cTn id="34" presetID="22" presetClass="entr" presetSubtype="4" fill="hold" grpId="0" nodeType="afterEffect">
                                  <p:stCondLst>
                                    <p:cond delay="0"/>
                                  </p:stCondLst>
                                  <p:childTnLst>
                                    <p:set>
                                      <p:cBhvr>
                                        <p:cTn id="35" dur="1" fill="hold">
                                          <p:stCondLst>
                                            <p:cond delay="0"/>
                                          </p:stCondLst>
                                        </p:cTn>
                                        <p:tgtEl>
                                          <p:spTgt spid="21"/>
                                        </p:tgtEl>
                                        <p:attrNameLst>
                                          <p:attrName>style.visibility</p:attrName>
                                        </p:attrNameLst>
                                      </p:cBhvr>
                                      <p:to>
                                        <p:strVal val="visible"/>
                                      </p:to>
                                    </p:set>
                                    <p:animEffect transition="in" filter="wipe(down)">
                                      <p:cBhvr>
                                        <p:cTn id="36" dur="500"/>
                                        <p:tgtEl>
                                          <p:spTgt spid="21"/>
                                        </p:tgtEl>
                                      </p:cBhvr>
                                    </p:animEffect>
                                  </p:childTnLst>
                                </p:cTn>
                              </p:par>
                            </p:childTnLst>
                          </p:cTn>
                        </p:par>
                        <p:par>
                          <p:cTn id="37" fill="hold">
                            <p:stCondLst>
                              <p:cond delay="3750"/>
                            </p:stCondLst>
                            <p:childTnLst>
                              <p:par>
                                <p:cTn id="38" presetID="22" presetClass="entr" presetSubtype="4" fill="hold" nodeType="afterEffect">
                                  <p:stCondLst>
                                    <p:cond delay="0"/>
                                  </p:stCondLst>
                                  <p:childTnLst>
                                    <p:set>
                                      <p:cBhvr>
                                        <p:cTn id="39" dur="1" fill="hold">
                                          <p:stCondLst>
                                            <p:cond delay="0"/>
                                          </p:stCondLst>
                                        </p:cTn>
                                        <p:tgtEl>
                                          <p:spTgt spid="14"/>
                                        </p:tgtEl>
                                        <p:attrNameLst>
                                          <p:attrName>style.visibility</p:attrName>
                                        </p:attrNameLst>
                                      </p:cBhvr>
                                      <p:to>
                                        <p:strVal val="visible"/>
                                      </p:to>
                                    </p:set>
                                    <p:animEffect transition="in" filter="wipe(down)">
                                      <p:cBhvr>
                                        <p:cTn id="40" dur="500"/>
                                        <p:tgtEl>
                                          <p:spTgt spid="14"/>
                                        </p:tgtEl>
                                      </p:cBhvr>
                                    </p:animEffect>
                                  </p:childTnLst>
                                </p:cTn>
                              </p:par>
                            </p:childTnLst>
                          </p:cTn>
                        </p:par>
                        <p:par>
                          <p:cTn id="41" fill="hold">
                            <p:stCondLst>
                              <p:cond delay="4250"/>
                            </p:stCondLst>
                            <p:childTnLst>
                              <p:par>
                                <p:cTn id="42" presetID="22" presetClass="entr" presetSubtype="4" fill="hold" grpId="0" nodeType="afterEffect">
                                  <p:stCondLst>
                                    <p:cond delay="0"/>
                                  </p:stCondLst>
                                  <p:childTnLst>
                                    <p:set>
                                      <p:cBhvr>
                                        <p:cTn id="43" dur="1" fill="hold">
                                          <p:stCondLst>
                                            <p:cond delay="0"/>
                                          </p:stCondLst>
                                        </p:cTn>
                                        <p:tgtEl>
                                          <p:spTgt spid="13"/>
                                        </p:tgtEl>
                                        <p:attrNameLst>
                                          <p:attrName>style.visibility</p:attrName>
                                        </p:attrNameLst>
                                      </p:cBhvr>
                                      <p:to>
                                        <p:strVal val="visible"/>
                                      </p:to>
                                    </p:set>
                                    <p:animEffect transition="in" filter="wipe(down)">
                                      <p:cBhvr>
                                        <p:cTn id="44" dur="500"/>
                                        <p:tgtEl>
                                          <p:spTgt spid="13"/>
                                        </p:tgtEl>
                                      </p:cBhvr>
                                    </p:animEffect>
                                  </p:childTnLst>
                                </p:cTn>
                              </p:par>
                            </p:childTnLst>
                          </p:cTn>
                        </p:par>
                        <p:par>
                          <p:cTn id="45" fill="hold">
                            <p:stCondLst>
                              <p:cond delay="4750"/>
                            </p:stCondLst>
                            <p:childTnLst>
                              <p:par>
                                <p:cTn id="46" presetID="22" presetClass="entr" presetSubtype="4" fill="hold" nodeType="afterEffect">
                                  <p:stCondLst>
                                    <p:cond delay="0"/>
                                  </p:stCondLst>
                                  <p:childTnLst>
                                    <p:set>
                                      <p:cBhvr>
                                        <p:cTn id="47" dur="1" fill="hold">
                                          <p:stCondLst>
                                            <p:cond delay="0"/>
                                          </p:stCondLst>
                                        </p:cTn>
                                        <p:tgtEl>
                                          <p:spTgt spid="10"/>
                                        </p:tgtEl>
                                        <p:attrNameLst>
                                          <p:attrName>style.visibility</p:attrName>
                                        </p:attrNameLst>
                                      </p:cBhvr>
                                      <p:to>
                                        <p:strVal val="visible"/>
                                      </p:to>
                                    </p:set>
                                    <p:animEffect transition="in" filter="wipe(down)">
                                      <p:cBhvr>
                                        <p:cTn id="48" dur="500"/>
                                        <p:tgtEl>
                                          <p:spTgt spid="10"/>
                                        </p:tgtEl>
                                      </p:cBhvr>
                                    </p:animEffect>
                                  </p:childTnLst>
                                </p:cTn>
                              </p:par>
                            </p:childTnLst>
                          </p:cTn>
                        </p:par>
                        <p:par>
                          <p:cTn id="49" fill="hold">
                            <p:stCondLst>
                              <p:cond delay="5250"/>
                            </p:stCondLst>
                            <p:childTnLst>
                              <p:par>
                                <p:cTn id="50" presetID="14" presetClass="entr" presetSubtype="5" fill="hold" grpId="0" nodeType="afterEffect">
                                  <p:stCondLst>
                                    <p:cond delay="0"/>
                                  </p:stCondLst>
                                  <p:childTnLst>
                                    <p:set>
                                      <p:cBhvr>
                                        <p:cTn id="51" dur="1" fill="hold">
                                          <p:stCondLst>
                                            <p:cond delay="0"/>
                                          </p:stCondLst>
                                        </p:cTn>
                                        <p:tgtEl>
                                          <p:spTgt spid="30"/>
                                        </p:tgtEl>
                                        <p:attrNameLst>
                                          <p:attrName>style.visibility</p:attrName>
                                        </p:attrNameLst>
                                      </p:cBhvr>
                                      <p:to>
                                        <p:strVal val="visible"/>
                                      </p:to>
                                    </p:set>
                                    <p:animEffect transition="in" filter="randombar(vertical)">
                                      <p:cBhvr>
                                        <p:cTn id="52" dur="500"/>
                                        <p:tgtEl>
                                          <p:spTgt spid="30"/>
                                        </p:tgtEl>
                                      </p:cBhvr>
                                    </p:animEffect>
                                  </p:childTnLst>
                                </p:cTn>
                              </p:par>
                              <p:par>
                                <p:cTn id="53" presetID="14" presetClass="entr" presetSubtype="5" fill="hold" grpId="0" nodeType="withEffect">
                                  <p:stCondLst>
                                    <p:cond delay="0"/>
                                  </p:stCondLst>
                                  <p:childTnLst>
                                    <p:set>
                                      <p:cBhvr>
                                        <p:cTn id="54" dur="1" fill="hold">
                                          <p:stCondLst>
                                            <p:cond delay="0"/>
                                          </p:stCondLst>
                                        </p:cTn>
                                        <p:tgtEl>
                                          <p:spTgt spid="31"/>
                                        </p:tgtEl>
                                        <p:attrNameLst>
                                          <p:attrName>style.visibility</p:attrName>
                                        </p:attrNameLst>
                                      </p:cBhvr>
                                      <p:to>
                                        <p:strVal val="visible"/>
                                      </p:to>
                                    </p:set>
                                    <p:animEffect transition="in" filter="randombar(vertical)">
                                      <p:cBhvr>
                                        <p:cTn id="55" dur="500"/>
                                        <p:tgtEl>
                                          <p:spTgt spid="31"/>
                                        </p:tgtEl>
                                      </p:cBhvr>
                                    </p:animEffect>
                                  </p:childTnLst>
                                </p:cTn>
                              </p:par>
                              <p:par>
                                <p:cTn id="56" presetID="14" presetClass="entr" presetSubtype="5" fill="hold" nodeType="withEffect">
                                  <p:stCondLst>
                                    <p:cond delay="0"/>
                                  </p:stCondLst>
                                  <p:childTnLst>
                                    <p:set>
                                      <p:cBhvr>
                                        <p:cTn id="57" dur="1" fill="hold">
                                          <p:stCondLst>
                                            <p:cond delay="0"/>
                                          </p:stCondLst>
                                        </p:cTn>
                                        <p:tgtEl>
                                          <p:spTgt spid="32"/>
                                        </p:tgtEl>
                                        <p:attrNameLst>
                                          <p:attrName>style.visibility</p:attrName>
                                        </p:attrNameLst>
                                      </p:cBhvr>
                                      <p:to>
                                        <p:strVal val="visible"/>
                                      </p:to>
                                    </p:set>
                                    <p:animEffect transition="in" filter="randombar(vertical)">
                                      <p:cBhvr>
                                        <p:cTn id="58" dur="500"/>
                                        <p:tgtEl>
                                          <p:spTgt spid="32"/>
                                        </p:tgtEl>
                                      </p:cBhvr>
                                    </p:animEffect>
                                  </p:childTnLst>
                                </p:cTn>
                              </p:par>
                              <p:par>
                                <p:cTn id="59" presetID="14" presetClass="entr" presetSubtype="5" fill="hold" nodeType="withEffect">
                                  <p:stCondLst>
                                    <p:cond delay="0"/>
                                  </p:stCondLst>
                                  <p:childTnLst>
                                    <p:set>
                                      <p:cBhvr>
                                        <p:cTn id="60" dur="1" fill="hold">
                                          <p:stCondLst>
                                            <p:cond delay="0"/>
                                          </p:stCondLst>
                                        </p:cTn>
                                        <p:tgtEl>
                                          <p:spTgt spid="35"/>
                                        </p:tgtEl>
                                        <p:attrNameLst>
                                          <p:attrName>style.visibility</p:attrName>
                                        </p:attrNameLst>
                                      </p:cBhvr>
                                      <p:to>
                                        <p:strVal val="visible"/>
                                      </p:to>
                                    </p:set>
                                    <p:animEffect transition="in" filter="randombar(vertical)">
                                      <p:cBhvr>
                                        <p:cTn id="61" dur="500"/>
                                        <p:tgtEl>
                                          <p:spTgt spid="35"/>
                                        </p:tgtEl>
                                      </p:cBhvr>
                                    </p:animEffect>
                                  </p:childTnLst>
                                </p:cTn>
                              </p:par>
                              <p:par>
                                <p:cTn id="62" presetID="14" presetClass="entr" presetSubtype="5" fill="hold" nodeType="withEffect">
                                  <p:stCondLst>
                                    <p:cond delay="0"/>
                                  </p:stCondLst>
                                  <p:childTnLst>
                                    <p:set>
                                      <p:cBhvr>
                                        <p:cTn id="63" dur="1" fill="hold">
                                          <p:stCondLst>
                                            <p:cond delay="0"/>
                                          </p:stCondLst>
                                        </p:cTn>
                                        <p:tgtEl>
                                          <p:spTgt spid="38"/>
                                        </p:tgtEl>
                                        <p:attrNameLst>
                                          <p:attrName>style.visibility</p:attrName>
                                        </p:attrNameLst>
                                      </p:cBhvr>
                                      <p:to>
                                        <p:strVal val="visible"/>
                                      </p:to>
                                    </p:set>
                                    <p:animEffect transition="in" filter="randombar(vertical)">
                                      <p:cBhvr>
                                        <p:cTn id="64" dur="500"/>
                                        <p:tgtEl>
                                          <p:spTgt spid="38"/>
                                        </p:tgtEl>
                                      </p:cBhvr>
                                    </p:animEffect>
                                  </p:childTnLst>
                                </p:cTn>
                              </p:par>
                            </p:childTnLst>
                          </p:cTn>
                        </p:par>
                        <p:par>
                          <p:cTn id="65" fill="hold">
                            <p:stCondLst>
                              <p:cond delay="5750"/>
                            </p:stCondLst>
                            <p:childTnLst>
                              <p:par>
                                <p:cTn id="66" presetID="22" presetClass="entr" presetSubtype="8" fill="hold" nodeType="afterEffect">
                                  <p:stCondLst>
                                    <p:cond delay="0"/>
                                  </p:stCondLst>
                                  <p:childTnLst>
                                    <p:set>
                                      <p:cBhvr>
                                        <p:cTn id="67" dur="1" fill="hold">
                                          <p:stCondLst>
                                            <p:cond delay="0"/>
                                          </p:stCondLst>
                                        </p:cTn>
                                        <p:tgtEl>
                                          <p:spTgt spid="49"/>
                                        </p:tgtEl>
                                        <p:attrNameLst>
                                          <p:attrName>style.visibility</p:attrName>
                                        </p:attrNameLst>
                                      </p:cBhvr>
                                      <p:to>
                                        <p:strVal val="visible"/>
                                      </p:to>
                                    </p:set>
                                    <p:animEffect transition="in" filter="wipe(left)">
                                      <p:cBhvr>
                                        <p:cTn id="68" dur="500"/>
                                        <p:tgtEl>
                                          <p:spTgt spid="49"/>
                                        </p:tgtEl>
                                      </p:cBhvr>
                                    </p:animEffect>
                                  </p:childTnLst>
                                </p:cTn>
                              </p:par>
                              <p:par>
                                <p:cTn id="69" presetID="22" presetClass="entr" presetSubtype="8" fill="hold" nodeType="withEffect">
                                  <p:stCondLst>
                                    <p:cond delay="0"/>
                                  </p:stCondLst>
                                  <p:childTnLst>
                                    <p:set>
                                      <p:cBhvr>
                                        <p:cTn id="70" dur="1" fill="hold">
                                          <p:stCondLst>
                                            <p:cond delay="0"/>
                                          </p:stCondLst>
                                        </p:cTn>
                                        <p:tgtEl>
                                          <p:spTgt spid="58"/>
                                        </p:tgtEl>
                                        <p:attrNameLst>
                                          <p:attrName>style.visibility</p:attrName>
                                        </p:attrNameLst>
                                      </p:cBhvr>
                                      <p:to>
                                        <p:strVal val="visible"/>
                                      </p:to>
                                    </p:set>
                                    <p:animEffect transition="in" filter="wipe(left)">
                                      <p:cBhvr>
                                        <p:cTn id="71" dur="500"/>
                                        <p:tgtEl>
                                          <p:spTgt spid="58"/>
                                        </p:tgtEl>
                                      </p:cBhvr>
                                    </p:animEffect>
                                  </p:childTnLst>
                                </p:cTn>
                              </p:par>
                              <p:par>
                                <p:cTn id="72" presetID="22" presetClass="entr" presetSubtype="8" fill="hold" nodeType="withEffect">
                                  <p:stCondLst>
                                    <p:cond delay="0"/>
                                  </p:stCondLst>
                                  <p:childTnLst>
                                    <p:set>
                                      <p:cBhvr>
                                        <p:cTn id="73" dur="1" fill="hold">
                                          <p:stCondLst>
                                            <p:cond delay="0"/>
                                          </p:stCondLst>
                                        </p:cTn>
                                        <p:tgtEl>
                                          <p:spTgt spid="65"/>
                                        </p:tgtEl>
                                        <p:attrNameLst>
                                          <p:attrName>style.visibility</p:attrName>
                                        </p:attrNameLst>
                                      </p:cBhvr>
                                      <p:to>
                                        <p:strVal val="visible"/>
                                      </p:to>
                                    </p:set>
                                    <p:animEffect transition="in" filter="wipe(left)">
                                      <p:cBhvr>
                                        <p:cTn id="74" dur="500"/>
                                        <p:tgtEl>
                                          <p:spTgt spid="65"/>
                                        </p:tgtEl>
                                      </p:cBhvr>
                                    </p:animEffect>
                                  </p:childTnLst>
                                </p:cTn>
                              </p:par>
                              <p:par>
                                <p:cTn id="75" presetID="22" presetClass="entr" presetSubtype="8" fill="hold" nodeType="withEffect">
                                  <p:stCondLst>
                                    <p:cond delay="0"/>
                                  </p:stCondLst>
                                  <p:childTnLst>
                                    <p:set>
                                      <p:cBhvr>
                                        <p:cTn id="76" dur="1" fill="hold">
                                          <p:stCondLst>
                                            <p:cond delay="0"/>
                                          </p:stCondLst>
                                        </p:cTn>
                                        <p:tgtEl>
                                          <p:spTgt spid="73"/>
                                        </p:tgtEl>
                                        <p:attrNameLst>
                                          <p:attrName>style.visibility</p:attrName>
                                        </p:attrNameLst>
                                      </p:cBhvr>
                                      <p:to>
                                        <p:strVal val="visible"/>
                                      </p:to>
                                    </p:set>
                                    <p:animEffect transition="in" filter="wipe(left)">
                                      <p:cBhvr>
                                        <p:cTn id="77" dur="500"/>
                                        <p:tgtEl>
                                          <p:spTgt spid="73"/>
                                        </p:tgtEl>
                                      </p:cBhvr>
                                    </p:animEffect>
                                  </p:childTnLst>
                                </p:cTn>
                              </p:par>
                            </p:childTnLst>
                          </p:cTn>
                        </p:par>
                        <p:par>
                          <p:cTn id="78" fill="hold">
                            <p:stCondLst>
                              <p:cond delay="6250"/>
                            </p:stCondLst>
                            <p:childTnLst>
                              <p:par>
                                <p:cTn id="79" presetID="22" presetClass="entr" presetSubtype="8" fill="hold" grpId="0" nodeType="afterEffect">
                                  <p:stCondLst>
                                    <p:cond delay="0"/>
                                  </p:stCondLst>
                                  <p:childTnLst>
                                    <p:set>
                                      <p:cBhvr>
                                        <p:cTn id="80" dur="1" fill="hold">
                                          <p:stCondLst>
                                            <p:cond delay="0"/>
                                          </p:stCondLst>
                                        </p:cTn>
                                        <p:tgtEl>
                                          <p:spTgt spid="47"/>
                                        </p:tgtEl>
                                        <p:attrNameLst>
                                          <p:attrName>style.visibility</p:attrName>
                                        </p:attrNameLst>
                                      </p:cBhvr>
                                      <p:to>
                                        <p:strVal val="visible"/>
                                      </p:to>
                                    </p:set>
                                    <p:animEffect transition="in" filter="wipe(left)">
                                      <p:cBhvr>
                                        <p:cTn id="81" dur="500"/>
                                        <p:tgtEl>
                                          <p:spTgt spid="47"/>
                                        </p:tgtEl>
                                      </p:cBhvr>
                                    </p:animEffect>
                                  </p:childTnLst>
                                </p:cTn>
                              </p:par>
                              <p:par>
                                <p:cTn id="82" presetID="22" presetClass="entr" presetSubtype="8" fill="hold" grpId="0" nodeType="withEffect">
                                  <p:stCondLst>
                                    <p:cond delay="0"/>
                                  </p:stCondLst>
                                  <p:childTnLst>
                                    <p:set>
                                      <p:cBhvr>
                                        <p:cTn id="83" dur="1" fill="hold">
                                          <p:stCondLst>
                                            <p:cond delay="0"/>
                                          </p:stCondLst>
                                        </p:cTn>
                                        <p:tgtEl>
                                          <p:spTgt spid="45"/>
                                        </p:tgtEl>
                                        <p:attrNameLst>
                                          <p:attrName>style.visibility</p:attrName>
                                        </p:attrNameLst>
                                      </p:cBhvr>
                                      <p:to>
                                        <p:strVal val="visible"/>
                                      </p:to>
                                    </p:set>
                                    <p:animEffect transition="in" filter="wipe(left)">
                                      <p:cBhvr>
                                        <p:cTn id="84" dur="500"/>
                                        <p:tgtEl>
                                          <p:spTgt spid="45"/>
                                        </p:tgtEl>
                                      </p:cBhvr>
                                    </p:animEffect>
                                  </p:childTnLst>
                                </p:cTn>
                              </p:par>
                              <p:par>
                                <p:cTn id="85" presetID="22" presetClass="entr" presetSubtype="8" fill="hold" grpId="0" nodeType="withEffect">
                                  <p:stCondLst>
                                    <p:cond delay="0"/>
                                  </p:stCondLst>
                                  <p:childTnLst>
                                    <p:set>
                                      <p:cBhvr>
                                        <p:cTn id="86" dur="1" fill="hold">
                                          <p:stCondLst>
                                            <p:cond delay="0"/>
                                          </p:stCondLst>
                                        </p:cTn>
                                        <p:tgtEl>
                                          <p:spTgt spid="43"/>
                                        </p:tgtEl>
                                        <p:attrNameLst>
                                          <p:attrName>style.visibility</p:attrName>
                                        </p:attrNameLst>
                                      </p:cBhvr>
                                      <p:to>
                                        <p:strVal val="visible"/>
                                      </p:to>
                                    </p:set>
                                    <p:animEffect transition="in" filter="wipe(left)">
                                      <p:cBhvr>
                                        <p:cTn id="87" dur="500"/>
                                        <p:tgtEl>
                                          <p:spTgt spid="43"/>
                                        </p:tgtEl>
                                      </p:cBhvr>
                                    </p:animEffect>
                                  </p:childTnLst>
                                </p:cTn>
                              </p:par>
                              <p:par>
                                <p:cTn id="88" presetID="22" presetClass="entr" presetSubtype="8" fill="hold" grpId="0" nodeType="withEffect">
                                  <p:stCondLst>
                                    <p:cond delay="0"/>
                                  </p:stCondLst>
                                  <p:childTnLst>
                                    <p:set>
                                      <p:cBhvr>
                                        <p:cTn id="89" dur="1" fill="hold">
                                          <p:stCondLst>
                                            <p:cond delay="0"/>
                                          </p:stCondLst>
                                        </p:cTn>
                                        <p:tgtEl>
                                          <p:spTgt spid="41"/>
                                        </p:tgtEl>
                                        <p:attrNameLst>
                                          <p:attrName>style.visibility</p:attrName>
                                        </p:attrNameLst>
                                      </p:cBhvr>
                                      <p:to>
                                        <p:strVal val="visible"/>
                                      </p:to>
                                    </p:set>
                                    <p:animEffect transition="in" filter="wipe(left)">
                                      <p:cBhvr>
                                        <p:cTn id="90" dur="500"/>
                                        <p:tgtEl>
                                          <p:spTgt spid="41"/>
                                        </p:tgtEl>
                                      </p:cBhvr>
                                    </p:animEffect>
                                  </p:childTnLst>
                                </p:cTn>
                              </p:par>
                            </p:childTnLst>
                          </p:cTn>
                        </p:par>
                        <p:par>
                          <p:cTn id="91" fill="hold">
                            <p:stCondLst>
                              <p:cond delay="6750"/>
                            </p:stCondLst>
                            <p:childTnLst>
                              <p:par>
                                <p:cTn id="92" presetID="16" presetClass="entr" presetSubtype="42" fill="hold" nodeType="afterEffect">
                                  <p:stCondLst>
                                    <p:cond delay="0"/>
                                  </p:stCondLst>
                                  <p:childTnLst>
                                    <p:set>
                                      <p:cBhvr>
                                        <p:cTn id="93" dur="1" fill="hold">
                                          <p:stCondLst>
                                            <p:cond delay="0"/>
                                          </p:stCondLst>
                                        </p:cTn>
                                        <p:tgtEl>
                                          <p:spTgt spid="48"/>
                                        </p:tgtEl>
                                        <p:attrNameLst>
                                          <p:attrName>style.visibility</p:attrName>
                                        </p:attrNameLst>
                                      </p:cBhvr>
                                      <p:to>
                                        <p:strVal val="visible"/>
                                      </p:to>
                                    </p:set>
                                    <p:animEffect transition="in" filter="barn(outHorizontal)">
                                      <p:cBhvr>
                                        <p:cTn id="94" dur="500"/>
                                        <p:tgtEl>
                                          <p:spTgt spid="48"/>
                                        </p:tgtEl>
                                      </p:cBhvr>
                                    </p:animEffect>
                                  </p:childTnLst>
                                </p:cTn>
                              </p:par>
                              <p:par>
                                <p:cTn id="95" presetID="16" presetClass="entr" presetSubtype="42" fill="hold" nodeType="withEffect">
                                  <p:stCondLst>
                                    <p:cond delay="0"/>
                                  </p:stCondLst>
                                  <p:childTnLst>
                                    <p:set>
                                      <p:cBhvr>
                                        <p:cTn id="96" dur="1" fill="hold">
                                          <p:stCondLst>
                                            <p:cond delay="0"/>
                                          </p:stCondLst>
                                        </p:cTn>
                                        <p:tgtEl>
                                          <p:spTgt spid="46"/>
                                        </p:tgtEl>
                                        <p:attrNameLst>
                                          <p:attrName>style.visibility</p:attrName>
                                        </p:attrNameLst>
                                      </p:cBhvr>
                                      <p:to>
                                        <p:strVal val="visible"/>
                                      </p:to>
                                    </p:set>
                                    <p:animEffect transition="in" filter="barn(outHorizontal)">
                                      <p:cBhvr>
                                        <p:cTn id="97" dur="500"/>
                                        <p:tgtEl>
                                          <p:spTgt spid="46"/>
                                        </p:tgtEl>
                                      </p:cBhvr>
                                    </p:animEffect>
                                  </p:childTnLst>
                                </p:cTn>
                              </p:par>
                              <p:par>
                                <p:cTn id="98" presetID="16" presetClass="entr" presetSubtype="42" fill="hold" nodeType="withEffect">
                                  <p:stCondLst>
                                    <p:cond delay="0"/>
                                  </p:stCondLst>
                                  <p:childTnLst>
                                    <p:set>
                                      <p:cBhvr>
                                        <p:cTn id="99" dur="1" fill="hold">
                                          <p:stCondLst>
                                            <p:cond delay="0"/>
                                          </p:stCondLst>
                                        </p:cTn>
                                        <p:tgtEl>
                                          <p:spTgt spid="44"/>
                                        </p:tgtEl>
                                        <p:attrNameLst>
                                          <p:attrName>style.visibility</p:attrName>
                                        </p:attrNameLst>
                                      </p:cBhvr>
                                      <p:to>
                                        <p:strVal val="visible"/>
                                      </p:to>
                                    </p:set>
                                    <p:animEffect transition="in" filter="barn(outHorizontal)">
                                      <p:cBhvr>
                                        <p:cTn id="100" dur="500"/>
                                        <p:tgtEl>
                                          <p:spTgt spid="44"/>
                                        </p:tgtEl>
                                      </p:cBhvr>
                                    </p:animEffect>
                                  </p:childTnLst>
                                </p:cTn>
                              </p:par>
                              <p:par>
                                <p:cTn id="101" presetID="16" presetClass="entr" presetSubtype="42" fill="hold" nodeType="withEffect">
                                  <p:stCondLst>
                                    <p:cond delay="0"/>
                                  </p:stCondLst>
                                  <p:childTnLst>
                                    <p:set>
                                      <p:cBhvr>
                                        <p:cTn id="102" dur="1" fill="hold">
                                          <p:stCondLst>
                                            <p:cond delay="0"/>
                                          </p:stCondLst>
                                        </p:cTn>
                                        <p:tgtEl>
                                          <p:spTgt spid="42"/>
                                        </p:tgtEl>
                                        <p:attrNameLst>
                                          <p:attrName>style.visibility</p:attrName>
                                        </p:attrNameLst>
                                      </p:cBhvr>
                                      <p:to>
                                        <p:strVal val="visible"/>
                                      </p:to>
                                    </p:set>
                                    <p:animEffect transition="in" filter="barn(outHorizontal)">
                                      <p:cBhvr>
                                        <p:cTn id="103" dur="500"/>
                                        <p:tgtEl>
                                          <p:spTgt spid="42"/>
                                        </p:tgtEl>
                                      </p:cBhvr>
                                    </p:animEffect>
                                  </p:childTnLst>
                                </p:cTn>
                              </p:par>
                            </p:childTnLst>
                          </p:cTn>
                        </p:par>
                        <p:par>
                          <p:cTn id="104" fill="hold">
                            <p:stCondLst>
                              <p:cond delay="7250"/>
                            </p:stCondLst>
                            <p:childTnLst>
                              <p:par>
                                <p:cTn id="105" presetID="22" presetClass="entr" presetSubtype="8" fill="hold" grpId="0" nodeType="afterEffect">
                                  <p:stCondLst>
                                    <p:cond delay="0"/>
                                  </p:stCondLst>
                                  <p:childTnLst>
                                    <p:set>
                                      <p:cBhvr>
                                        <p:cTn id="106" dur="1" fill="hold">
                                          <p:stCondLst>
                                            <p:cond delay="0"/>
                                          </p:stCondLst>
                                        </p:cTn>
                                        <p:tgtEl>
                                          <p:spTgt spid="79"/>
                                        </p:tgtEl>
                                        <p:attrNameLst>
                                          <p:attrName>style.visibility</p:attrName>
                                        </p:attrNameLst>
                                      </p:cBhvr>
                                      <p:to>
                                        <p:strVal val="visible"/>
                                      </p:to>
                                    </p:set>
                                    <p:animEffect transition="in" filter="wipe(left)">
                                      <p:cBhvr>
                                        <p:cTn id="107" dur="500"/>
                                        <p:tgtEl>
                                          <p:spTgt spid="79"/>
                                        </p:tgtEl>
                                      </p:cBhvr>
                                    </p:animEffect>
                                  </p:childTnLst>
                                </p:cTn>
                              </p:par>
                            </p:childTnLst>
                          </p:cTn>
                        </p:par>
                        <p:par>
                          <p:cTn id="108" fill="hold">
                            <p:stCondLst>
                              <p:cond delay="7750"/>
                            </p:stCondLst>
                            <p:childTnLst>
                              <p:par>
                                <p:cTn id="109" presetID="22" presetClass="entr" presetSubtype="8" fill="hold" grpId="0" nodeType="afterEffect">
                                  <p:stCondLst>
                                    <p:cond delay="0"/>
                                  </p:stCondLst>
                                  <p:childTnLst>
                                    <p:set>
                                      <p:cBhvr>
                                        <p:cTn id="110" dur="1" fill="hold">
                                          <p:stCondLst>
                                            <p:cond delay="0"/>
                                          </p:stCondLst>
                                        </p:cTn>
                                        <p:tgtEl>
                                          <p:spTgt spid="80"/>
                                        </p:tgtEl>
                                        <p:attrNameLst>
                                          <p:attrName>style.visibility</p:attrName>
                                        </p:attrNameLst>
                                      </p:cBhvr>
                                      <p:to>
                                        <p:strVal val="visible"/>
                                      </p:to>
                                    </p:set>
                                    <p:animEffect transition="in" filter="wipe(left)">
                                      <p:cBhvr>
                                        <p:cTn id="111" dur="500"/>
                                        <p:tgtEl>
                                          <p:spTgt spid="80"/>
                                        </p:tgtEl>
                                      </p:cBhvr>
                                    </p:animEffect>
                                  </p:childTnLst>
                                </p:cTn>
                              </p:par>
                            </p:childTnLst>
                          </p:cTn>
                        </p:par>
                        <p:par>
                          <p:cTn id="112" fill="hold">
                            <p:stCondLst>
                              <p:cond delay="8250"/>
                            </p:stCondLst>
                            <p:childTnLst>
                              <p:par>
                                <p:cTn id="113" presetID="22" presetClass="entr" presetSubtype="8" fill="hold" grpId="0" nodeType="afterEffect">
                                  <p:stCondLst>
                                    <p:cond delay="0"/>
                                  </p:stCondLst>
                                  <p:childTnLst>
                                    <p:set>
                                      <p:cBhvr>
                                        <p:cTn id="114" dur="1" fill="hold">
                                          <p:stCondLst>
                                            <p:cond delay="0"/>
                                          </p:stCondLst>
                                        </p:cTn>
                                        <p:tgtEl>
                                          <p:spTgt spid="81"/>
                                        </p:tgtEl>
                                        <p:attrNameLst>
                                          <p:attrName>style.visibility</p:attrName>
                                        </p:attrNameLst>
                                      </p:cBhvr>
                                      <p:to>
                                        <p:strVal val="visible"/>
                                      </p:to>
                                    </p:set>
                                    <p:animEffect transition="in" filter="wipe(left)">
                                      <p:cBhvr>
                                        <p:cTn id="115" dur="500"/>
                                        <p:tgtEl>
                                          <p:spTgt spid="81"/>
                                        </p:tgtEl>
                                      </p:cBhvr>
                                    </p:animEffect>
                                  </p:childTnLst>
                                </p:cTn>
                              </p:par>
                            </p:childTnLst>
                          </p:cTn>
                        </p:par>
                        <p:par>
                          <p:cTn id="116" fill="hold">
                            <p:stCondLst>
                              <p:cond delay="8750"/>
                            </p:stCondLst>
                            <p:childTnLst>
                              <p:par>
                                <p:cTn id="117" presetID="22" presetClass="entr" presetSubtype="8" fill="hold" grpId="0" nodeType="afterEffect">
                                  <p:stCondLst>
                                    <p:cond delay="0"/>
                                  </p:stCondLst>
                                  <p:childTnLst>
                                    <p:set>
                                      <p:cBhvr>
                                        <p:cTn id="118" dur="1" fill="hold">
                                          <p:stCondLst>
                                            <p:cond delay="0"/>
                                          </p:stCondLst>
                                        </p:cTn>
                                        <p:tgtEl>
                                          <p:spTgt spid="82"/>
                                        </p:tgtEl>
                                        <p:attrNameLst>
                                          <p:attrName>style.visibility</p:attrName>
                                        </p:attrNameLst>
                                      </p:cBhvr>
                                      <p:to>
                                        <p:strVal val="visible"/>
                                      </p:to>
                                    </p:set>
                                    <p:animEffect transition="in" filter="wipe(left)">
                                      <p:cBhvr>
                                        <p:cTn id="119" dur="500"/>
                                        <p:tgtEl>
                                          <p:spTgt spid="8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3" grpId="0" animBg="1"/>
      <p:bldP spid="21" grpId="0" animBg="1"/>
      <p:bldP spid="25" grpId="0" animBg="1"/>
      <p:bldP spid="26" grpId="0" animBg="1"/>
      <p:bldP spid="30" grpId="0"/>
      <p:bldP spid="31" grpId="0"/>
      <p:bldP spid="41" grpId="0"/>
      <p:bldP spid="43" grpId="0"/>
      <p:bldP spid="45" grpId="0"/>
      <p:bldP spid="47" grpId="0"/>
      <p:bldP spid="79" grpId="0"/>
      <p:bldP spid="80" grpId="0"/>
      <p:bldP spid="81" grpId="0"/>
      <p:bldP spid="82"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p:cNvGrpSpPr/>
          <p:nvPr/>
        </p:nvGrpSpPr>
        <p:grpSpPr>
          <a:xfrm>
            <a:off x="414621" y="243728"/>
            <a:ext cx="453150" cy="161976"/>
            <a:chOff x="264939" y="188640"/>
            <a:chExt cx="604358" cy="216024"/>
          </a:xfrm>
        </p:grpSpPr>
        <p:sp>
          <p:nvSpPr>
            <p:cNvPr id="9" name="燕尾形 8"/>
            <p:cNvSpPr/>
            <p:nvPr/>
          </p:nvSpPr>
          <p:spPr>
            <a:xfrm>
              <a:off x="264939" y="188640"/>
              <a:ext cx="216024" cy="216024"/>
            </a:xfrm>
            <a:prstGeom prst="chevron">
              <a:avLst/>
            </a:prstGeom>
            <a:solidFill>
              <a:srgbClr val="F835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schemeClr val="tx1"/>
                </a:solidFill>
              </a:endParaRPr>
            </a:p>
          </p:txBody>
        </p:sp>
        <p:sp>
          <p:nvSpPr>
            <p:cNvPr id="16" name="燕尾形 15"/>
            <p:cNvSpPr/>
            <p:nvPr/>
          </p:nvSpPr>
          <p:spPr>
            <a:xfrm>
              <a:off x="454914" y="188640"/>
              <a:ext cx="216024" cy="216024"/>
            </a:xfrm>
            <a:prstGeom prst="chevron">
              <a:avLst/>
            </a:prstGeom>
            <a:solidFill>
              <a:srgbClr val="F8353D">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schemeClr val="tx1"/>
                </a:solidFill>
              </a:endParaRPr>
            </a:p>
          </p:txBody>
        </p:sp>
        <p:sp>
          <p:nvSpPr>
            <p:cNvPr id="17" name="燕尾形 16"/>
            <p:cNvSpPr/>
            <p:nvPr/>
          </p:nvSpPr>
          <p:spPr>
            <a:xfrm>
              <a:off x="653273" y="188640"/>
              <a:ext cx="216024" cy="216024"/>
            </a:xfrm>
            <a:prstGeom prst="chevron">
              <a:avLst/>
            </a:prstGeom>
            <a:solidFill>
              <a:srgbClr val="F8353D">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schemeClr val="tx1"/>
                </a:solidFill>
              </a:endParaRPr>
            </a:p>
          </p:txBody>
        </p:sp>
      </p:grpSp>
      <p:sp>
        <p:nvSpPr>
          <p:cNvPr id="18" name="文本框 9"/>
          <p:cNvSpPr txBox="1"/>
          <p:nvPr/>
        </p:nvSpPr>
        <p:spPr>
          <a:xfrm>
            <a:off x="1008532" y="183368"/>
            <a:ext cx="1673750" cy="282757"/>
          </a:xfrm>
          <a:prstGeom prst="rect">
            <a:avLst/>
          </a:prstGeom>
          <a:noFill/>
        </p:spPr>
        <p:txBody>
          <a:bodyPr wrap="square" lIns="51422" tIns="25711" rIns="51422" bIns="25711" rtlCol="0">
            <a:spAutoFit/>
          </a:bodyPr>
          <a:lstStyle/>
          <a:p>
            <a:pPr marL="0" lvl="1"/>
            <a:r>
              <a:rPr lang="zh-CN" altLang="en-US" sz="1500" b="1" dirty="0">
                <a:solidFill>
                  <a:srgbClr val="F8353D"/>
                </a:solidFill>
                <a:latin typeface="微软雅黑" panose="020B0503020204020204" pitchFamily="34" charset="-122"/>
                <a:ea typeface="微软雅黑" panose="020B0503020204020204" pitchFamily="34" charset="-122"/>
              </a:rPr>
              <a:t>点击输入标题内容</a:t>
            </a:r>
            <a:endParaRPr lang="zh-CN" altLang="en-US" sz="1800" b="1" dirty="0">
              <a:solidFill>
                <a:srgbClr val="F8353D"/>
              </a:solidFill>
              <a:latin typeface="微软雅黑" panose="020B0503020204020204" pitchFamily="34" charset="-122"/>
              <a:ea typeface="微软雅黑" panose="020B0503020204020204" pitchFamily="34" charset="-122"/>
            </a:endParaRPr>
          </a:p>
        </p:txBody>
      </p:sp>
      <p:cxnSp>
        <p:nvCxnSpPr>
          <p:cNvPr id="19" name="直接连接符 18"/>
          <p:cNvCxnSpPr/>
          <p:nvPr/>
        </p:nvCxnSpPr>
        <p:spPr>
          <a:xfrm>
            <a:off x="1062524" y="466064"/>
            <a:ext cx="7234920"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0" name="任意多边形 9"/>
          <p:cNvSpPr/>
          <p:nvPr/>
        </p:nvSpPr>
        <p:spPr>
          <a:xfrm flipH="1">
            <a:off x="2487542" y="3569920"/>
            <a:ext cx="4597385" cy="958109"/>
          </a:xfrm>
          <a:custGeom>
            <a:avLst/>
            <a:gdLst>
              <a:gd name="connsiteX0" fmla="*/ 640136 w 6129048"/>
              <a:gd name="connsiteY0" fmla="*/ 0 h 1277774"/>
              <a:gd name="connsiteX1" fmla="*/ 6109087 w 6129048"/>
              <a:gd name="connsiteY1" fmla="*/ 0 h 1277774"/>
              <a:gd name="connsiteX2" fmla="*/ 6129048 w 6129048"/>
              <a:gd name="connsiteY2" fmla="*/ 2012 h 1277774"/>
              <a:gd name="connsiteX3" fmla="*/ 6129048 w 6129048"/>
              <a:gd name="connsiteY3" fmla="*/ 149955 h 1277774"/>
              <a:gd name="connsiteX4" fmla="*/ 6080383 w 6129048"/>
              <a:gd name="connsiteY4" fmla="*/ 145049 h 1277774"/>
              <a:gd name="connsiteX5" fmla="*/ 668839 w 6129048"/>
              <a:gd name="connsiteY5" fmla="*/ 145049 h 1277774"/>
              <a:gd name="connsiteX6" fmla="*/ 175639 w 6129048"/>
              <a:gd name="connsiteY6" fmla="*/ 638249 h 1277774"/>
              <a:gd name="connsiteX7" fmla="*/ 569442 w 6129048"/>
              <a:gd name="connsiteY7" fmla="*/ 1121429 h 1277774"/>
              <a:gd name="connsiteX8" fmla="*/ 615354 w 6129048"/>
              <a:gd name="connsiteY8" fmla="*/ 1126057 h 1277774"/>
              <a:gd name="connsiteX9" fmla="*/ 615354 w 6129048"/>
              <a:gd name="connsiteY9" fmla="*/ 1277774 h 1277774"/>
              <a:gd name="connsiteX10" fmla="*/ 511127 w 6129048"/>
              <a:gd name="connsiteY10" fmla="*/ 1267267 h 1277774"/>
              <a:gd name="connsiteX11" fmla="*/ 0 w 6129048"/>
              <a:gd name="connsiteY11" fmla="*/ 640136 h 1277774"/>
              <a:gd name="connsiteX12" fmla="*/ 640136 w 6129048"/>
              <a:gd name="connsiteY12" fmla="*/ 0 h 12777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129048" h="1277774">
                <a:moveTo>
                  <a:pt x="640136" y="0"/>
                </a:moveTo>
                <a:lnTo>
                  <a:pt x="6109087" y="0"/>
                </a:lnTo>
                <a:lnTo>
                  <a:pt x="6129048" y="2012"/>
                </a:lnTo>
                <a:lnTo>
                  <a:pt x="6129048" y="149955"/>
                </a:lnTo>
                <a:lnTo>
                  <a:pt x="6080383" y="145049"/>
                </a:lnTo>
                <a:lnTo>
                  <a:pt x="668839" y="145049"/>
                </a:lnTo>
                <a:cubicBezTo>
                  <a:pt x="396452" y="145049"/>
                  <a:pt x="175639" y="365862"/>
                  <a:pt x="175639" y="638249"/>
                </a:cubicBezTo>
                <a:cubicBezTo>
                  <a:pt x="175639" y="876588"/>
                  <a:pt x="344699" y="1075440"/>
                  <a:pt x="569442" y="1121429"/>
                </a:cubicBezTo>
                <a:lnTo>
                  <a:pt x="615354" y="1126057"/>
                </a:lnTo>
                <a:lnTo>
                  <a:pt x="615354" y="1277774"/>
                </a:lnTo>
                <a:lnTo>
                  <a:pt x="511127" y="1267267"/>
                </a:lnTo>
                <a:cubicBezTo>
                  <a:pt x="219428" y="1207576"/>
                  <a:pt x="0" y="949481"/>
                  <a:pt x="0" y="640136"/>
                </a:cubicBezTo>
                <a:cubicBezTo>
                  <a:pt x="0" y="286599"/>
                  <a:pt x="286599" y="0"/>
                  <a:pt x="640136" y="0"/>
                </a:cubicBezTo>
                <a:close/>
              </a:path>
            </a:pathLst>
          </a:custGeom>
          <a:solidFill>
            <a:srgbClr val="663A77"/>
          </a:solidFill>
          <a:ln>
            <a:noFill/>
          </a:ln>
          <a:effectLst>
            <a:innerShdw blurRad="50800" dist="381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1" name="任意多边形 10"/>
          <p:cNvSpPr/>
          <p:nvPr/>
        </p:nvSpPr>
        <p:spPr>
          <a:xfrm flipH="1">
            <a:off x="2487542" y="1879591"/>
            <a:ext cx="4597385" cy="958109"/>
          </a:xfrm>
          <a:custGeom>
            <a:avLst/>
            <a:gdLst>
              <a:gd name="connsiteX0" fmla="*/ 640136 w 6129048"/>
              <a:gd name="connsiteY0" fmla="*/ 0 h 1277774"/>
              <a:gd name="connsiteX1" fmla="*/ 6109087 w 6129048"/>
              <a:gd name="connsiteY1" fmla="*/ 0 h 1277774"/>
              <a:gd name="connsiteX2" fmla="*/ 6129048 w 6129048"/>
              <a:gd name="connsiteY2" fmla="*/ 2012 h 1277774"/>
              <a:gd name="connsiteX3" fmla="*/ 6129048 w 6129048"/>
              <a:gd name="connsiteY3" fmla="*/ 149955 h 1277774"/>
              <a:gd name="connsiteX4" fmla="*/ 6080383 w 6129048"/>
              <a:gd name="connsiteY4" fmla="*/ 145049 h 1277774"/>
              <a:gd name="connsiteX5" fmla="*/ 668839 w 6129048"/>
              <a:gd name="connsiteY5" fmla="*/ 145049 h 1277774"/>
              <a:gd name="connsiteX6" fmla="*/ 175639 w 6129048"/>
              <a:gd name="connsiteY6" fmla="*/ 638249 h 1277774"/>
              <a:gd name="connsiteX7" fmla="*/ 569442 w 6129048"/>
              <a:gd name="connsiteY7" fmla="*/ 1121429 h 1277774"/>
              <a:gd name="connsiteX8" fmla="*/ 615354 w 6129048"/>
              <a:gd name="connsiteY8" fmla="*/ 1126057 h 1277774"/>
              <a:gd name="connsiteX9" fmla="*/ 615354 w 6129048"/>
              <a:gd name="connsiteY9" fmla="*/ 1277774 h 1277774"/>
              <a:gd name="connsiteX10" fmla="*/ 511127 w 6129048"/>
              <a:gd name="connsiteY10" fmla="*/ 1267267 h 1277774"/>
              <a:gd name="connsiteX11" fmla="*/ 0 w 6129048"/>
              <a:gd name="connsiteY11" fmla="*/ 640136 h 1277774"/>
              <a:gd name="connsiteX12" fmla="*/ 640136 w 6129048"/>
              <a:gd name="connsiteY12" fmla="*/ 0 h 12777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129048" h="1277774">
                <a:moveTo>
                  <a:pt x="640136" y="0"/>
                </a:moveTo>
                <a:lnTo>
                  <a:pt x="6109087" y="0"/>
                </a:lnTo>
                <a:lnTo>
                  <a:pt x="6129048" y="2012"/>
                </a:lnTo>
                <a:lnTo>
                  <a:pt x="6129048" y="149955"/>
                </a:lnTo>
                <a:lnTo>
                  <a:pt x="6080383" y="145049"/>
                </a:lnTo>
                <a:lnTo>
                  <a:pt x="668839" y="145049"/>
                </a:lnTo>
                <a:cubicBezTo>
                  <a:pt x="396452" y="145049"/>
                  <a:pt x="175639" y="365862"/>
                  <a:pt x="175639" y="638249"/>
                </a:cubicBezTo>
                <a:cubicBezTo>
                  <a:pt x="175639" y="876588"/>
                  <a:pt x="344699" y="1075440"/>
                  <a:pt x="569442" y="1121429"/>
                </a:cubicBezTo>
                <a:lnTo>
                  <a:pt x="615354" y="1126057"/>
                </a:lnTo>
                <a:lnTo>
                  <a:pt x="615354" y="1277774"/>
                </a:lnTo>
                <a:lnTo>
                  <a:pt x="511127" y="1267267"/>
                </a:lnTo>
                <a:cubicBezTo>
                  <a:pt x="219428" y="1207576"/>
                  <a:pt x="0" y="949481"/>
                  <a:pt x="0" y="640136"/>
                </a:cubicBezTo>
                <a:cubicBezTo>
                  <a:pt x="0" y="286599"/>
                  <a:pt x="286599" y="0"/>
                  <a:pt x="640136" y="0"/>
                </a:cubicBezTo>
                <a:close/>
              </a:path>
            </a:pathLst>
          </a:custGeom>
          <a:solidFill>
            <a:srgbClr val="E87071"/>
          </a:solidFill>
          <a:ln>
            <a:noFill/>
          </a:ln>
          <a:effectLst>
            <a:innerShdw blurRad="50800" dist="381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2" name="任意多边形 11"/>
          <p:cNvSpPr/>
          <p:nvPr/>
        </p:nvSpPr>
        <p:spPr>
          <a:xfrm>
            <a:off x="2030377" y="2726341"/>
            <a:ext cx="4597385" cy="958109"/>
          </a:xfrm>
          <a:custGeom>
            <a:avLst/>
            <a:gdLst>
              <a:gd name="connsiteX0" fmla="*/ 640136 w 6129048"/>
              <a:gd name="connsiteY0" fmla="*/ 0 h 1277774"/>
              <a:gd name="connsiteX1" fmla="*/ 6109087 w 6129048"/>
              <a:gd name="connsiteY1" fmla="*/ 0 h 1277774"/>
              <a:gd name="connsiteX2" fmla="*/ 6129048 w 6129048"/>
              <a:gd name="connsiteY2" fmla="*/ 2012 h 1277774"/>
              <a:gd name="connsiteX3" fmla="*/ 6129048 w 6129048"/>
              <a:gd name="connsiteY3" fmla="*/ 149955 h 1277774"/>
              <a:gd name="connsiteX4" fmla="*/ 6080383 w 6129048"/>
              <a:gd name="connsiteY4" fmla="*/ 145049 h 1277774"/>
              <a:gd name="connsiteX5" fmla="*/ 668839 w 6129048"/>
              <a:gd name="connsiteY5" fmla="*/ 145049 h 1277774"/>
              <a:gd name="connsiteX6" fmla="*/ 175639 w 6129048"/>
              <a:gd name="connsiteY6" fmla="*/ 638249 h 1277774"/>
              <a:gd name="connsiteX7" fmla="*/ 569442 w 6129048"/>
              <a:gd name="connsiteY7" fmla="*/ 1121429 h 1277774"/>
              <a:gd name="connsiteX8" fmla="*/ 615354 w 6129048"/>
              <a:gd name="connsiteY8" fmla="*/ 1126057 h 1277774"/>
              <a:gd name="connsiteX9" fmla="*/ 615354 w 6129048"/>
              <a:gd name="connsiteY9" fmla="*/ 1277774 h 1277774"/>
              <a:gd name="connsiteX10" fmla="*/ 511127 w 6129048"/>
              <a:gd name="connsiteY10" fmla="*/ 1267267 h 1277774"/>
              <a:gd name="connsiteX11" fmla="*/ 0 w 6129048"/>
              <a:gd name="connsiteY11" fmla="*/ 640136 h 1277774"/>
              <a:gd name="connsiteX12" fmla="*/ 640136 w 6129048"/>
              <a:gd name="connsiteY12" fmla="*/ 0 h 12777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129048" h="1277774">
                <a:moveTo>
                  <a:pt x="640136" y="0"/>
                </a:moveTo>
                <a:lnTo>
                  <a:pt x="6109087" y="0"/>
                </a:lnTo>
                <a:lnTo>
                  <a:pt x="6129048" y="2012"/>
                </a:lnTo>
                <a:lnTo>
                  <a:pt x="6129048" y="149955"/>
                </a:lnTo>
                <a:lnTo>
                  <a:pt x="6080383" y="145049"/>
                </a:lnTo>
                <a:lnTo>
                  <a:pt x="668839" y="145049"/>
                </a:lnTo>
                <a:cubicBezTo>
                  <a:pt x="396452" y="145049"/>
                  <a:pt x="175639" y="365862"/>
                  <a:pt x="175639" y="638249"/>
                </a:cubicBezTo>
                <a:cubicBezTo>
                  <a:pt x="175639" y="876588"/>
                  <a:pt x="344699" y="1075440"/>
                  <a:pt x="569442" y="1121429"/>
                </a:cubicBezTo>
                <a:lnTo>
                  <a:pt x="615354" y="1126057"/>
                </a:lnTo>
                <a:lnTo>
                  <a:pt x="615354" y="1277774"/>
                </a:lnTo>
                <a:lnTo>
                  <a:pt x="511127" y="1267267"/>
                </a:lnTo>
                <a:cubicBezTo>
                  <a:pt x="219428" y="1207576"/>
                  <a:pt x="0" y="949481"/>
                  <a:pt x="0" y="640136"/>
                </a:cubicBezTo>
                <a:cubicBezTo>
                  <a:pt x="0" y="286599"/>
                  <a:pt x="286599" y="0"/>
                  <a:pt x="640136" y="0"/>
                </a:cubicBezTo>
                <a:close/>
              </a:path>
            </a:pathLst>
          </a:custGeom>
          <a:solidFill>
            <a:srgbClr val="01ACBE"/>
          </a:solidFill>
          <a:ln>
            <a:noFill/>
          </a:ln>
          <a:effectLst>
            <a:innerShdw blurRad="50800" dist="381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3" name="任意多边形 12"/>
          <p:cNvSpPr/>
          <p:nvPr/>
        </p:nvSpPr>
        <p:spPr>
          <a:xfrm>
            <a:off x="2051797" y="1027573"/>
            <a:ext cx="4597385" cy="958109"/>
          </a:xfrm>
          <a:custGeom>
            <a:avLst/>
            <a:gdLst>
              <a:gd name="connsiteX0" fmla="*/ 640136 w 6129048"/>
              <a:gd name="connsiteY0" fmla="*/ 0 h 1277774"/>
              <a:gd name="connsiteX1" fmla="*/ 6109087 w 6129048"/>
              <a:gd name="connsiteY1" fmla="*/ 0 h 1277774"/>
              <a:gd name="connsiteX2" fmla="*/ 6129048 w 6129048"/>
              <a:gd name="connsiteY2" fmla="*/ 2012 h 1277774"/>
              <a:gd name="connsiteX3" fmla="*/ 6129048 w 6129048"/>
              <a:gd name="connsiteY3" fmla="*/ 149955 h 1277774"/>
              <a:gd name="connsiteX4" fmla="*/ 6080383 w 6129048"/>
              <a:gd name="connsiteY4" fmla="*/ 145049 h 1277774"/>
              <a:gd name="connsiteX5" fmla="*/ 668839 w 6129048"/>
              <a:gd name="connsiteY5" fmla="*/ 145049 h 1277774"/>
              <a:gd name="connsiteX6" fmla="*/ 175639 w 6129048"/>
              <a:gd name="connsiteY6" fmla="*/ 638249 h 1277774"/>
              <a:gd name="connsiteX7" fmla="*/ 569442 w 6129048"/>
              <a:gd name="connsiteY7" fmla="*/ 1121429 h 1277774"/>
              <a:gd name="connsiteX8" fmla="*/ 615354 w 6129048"/>
              <a:gd name="connsiteY8" fmla="*/ 1126057 h 1277774"/>
              <a:gd name="connsiteX9" fmla="*/ 615354 w 6129048"/>
              <a:gd name="connsiteY9" fmla="*/ 1277774 h 1277774"/>
              <a:gd name="connsiteX10" fmla="*/ 511127 w 6129048"/>
              <a:gd name="connsiteY10" fmla="*/ 1267267 h 1277774"/>
              <a:gd name="connsiteX11" fmla="*/ 0 w 6129048"/>
              <a:gd name="connsiteY11" fmla="*/ 640136 h 1277774"/>
              <a:gd name="connsiteX12" fmla="*/ 640136 w 6129048"/>
              <a:gd name="connsiteY12" fmla="*/ 0 h 12777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129048" h="1277774">
                <a:moveTo>
                  <a:pt x="640136" y="0"/>
                </a:moveTo>
                <a:lnTo>
                  <a:pt x="6109087" y="0"/>
                </a:lnTo>
                <a:lnTo>
                  <a:pt x="6129048" y="2012"/>
                </a:lnTo>
                <a:lnTo>
                  <a:pt x="6129048" y="149955"/>
                </a:lnTo>
                <a:lnTo>
                  <a:pt x="6080383" y="145049"/>
                </a:lnTo>
                <a:lnTo>
                  <a:pt x="668839" y="145049"/>
                </a:lnTo>
                <a:cubicBezTo>
                  <a:pt x="396452" y="145049"/>
                  <a:pt x="175639" y="365862"/>
                  <a:pt x="175639" y="638249"/>
                </a:cubicBezTo>
                <a:cubicBezTo>
                  <a:pt x="175639" y="876588"/>
                  <a:pt x="344699" y="1075440"/>
                  <a:pt x="569442" y="1121429"/>
                </a:cubicBezTo>
                <a:lnTo>
                  <a:pt x="615354" y="1126057"/>
                </a:lnTo>
                <a:lnTo>
                  <a:pt x="615354" y="1277774"/>
                </a:lnTo>
                <a:lnTo>
                  <a:pt x="511127" y="1267267"/>
                </a:lnTo>
                <a:cubicBezTo>
                  <a:pt x="219428" y="1207576"/>
                  <a:pt x="0" y="949481"/>
                  <a:pt x="0" y="640136"/>
                </a:cubicBezTo>
                <a:cubicBezTo>
                  <a:pt x="0" y="286599"/>
                  <a:pt x="286599" y="0"/>
                  <a:pt x="640136" y="0"/>
                </a:cubicBezTo>
                <a:close/>
              </a:path>
            </a:pathLst>
          </a:custGeom>
          <a:solidFill>
            <a:srgbClr val="FFB850"/>
          </a:solidFill>
          <a:ln>
            <a:noFill/>
          </a:ln>
          <a:effectLst>
            <a:innerShdw blurRad="50800" dist="381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nvGrpSpPr>
          <p:cNvPr id="14" name="组合 13"/>
          <p:cNvGrpSpPr/>
          <p:nvPr/>
        </p:nvGrpSpPr>
        <p:grpSpPr>
          <a:xfrm>
            <a:off x="6105773" y="1511115"/>
            <a:ext cx="1389333" cy="2391972"/>
            <a:chOff x="5005992" y="4250111"/>
            <a:chExt cx="1852203" cy="3190034"/>
          </a:xfrm>
        </p:grpSpPr>
        <p:grpSp>
          <p:nvGrpSpPr>
            <p:cNvPr id="15" name="组合 14"/>
            <p:cNvGrpSpPr/>
            <p:nvPr/>
          </p:nvGrpSpPr>
          <p:grpSpPr>
            <a:xfrm>
              <a:off x="5005992" y="4250111"/>
              <a:ext cx="1852203" cy="3190034"/>
              <a:chOff x="2082059" y="3844831"/>
              <a:chExt cx="1852203" cy="3190034"/>
            </a:xfrm>
          </p:grpSpPr>
          <p:grpSp>
            <p:nvGrpSpPr>
              <p:cNvPr id="24" name="组合 23"/>
              <p:cNvGrpSpPr/>
              <p:nvPr/>
            </p:nvGrpSpPr>
            <p:grpSpPr>
              <a:xfrm>
                <a:off x="2082059" y="3844831"/>
                <a:ext cx="1852203" cy="3190034"/>
                <a:chOff x="2689225" y="814470"/>
                <a:chExt cx="2591963" cy="4464121"/>
              </a:xfrm>
            </p:grpSpPr>
            <p:sp>
              <p:nvSpPr>
                <p:cNvPr id="28" name="任意多边形 27"/>
                <p:cNvSpPr/>
                <p:nvPr/>
              </p:nvSpPr>
              <p:spPr>
                <a:xfrm rot="2700000">
                  <a:off x="2013033" y="2010436"/>
                  <a:ext cx="4464121" cy="2072189"/>
                </a:xfrm>
                <a:custGeom>
                  <a:avLst/>
                  <a:gdLst>
                    <a:gd name="connsiteX0" fmla="*/ 776171 w 2969868"/>
                    <a:gd name="connsiteY0" fmla="*/ 0 h 1494000"/>
                    <a:gd name="connsiteX1" fmla="*/ 2233868 w 2969868"/>
                    <a:gd name="connsiteY1" fmla="*/ 0 h 1494000"/>
                    <a:gd name="connsiteX2" fmla="*/ 2233867 w 2969868"/>
                    <a:gd name="connsiteY2" fmla="*/ 1494000 h 1494000"/>
                    <a:gd name="connsiteX3" fmla="*/ 0 w 2969868"/>
                    <a:gd name="connsiteY3" fmla="*/ 1494000 h 1494000"/>
                    <a:gd name="connsiteX4" fmla="*/ 0 w 2969868"/>
                    <a:gd name="connsiteY4" fmla="*/ 1461258 h 1494000"/>
                    <a:gd name="connsiteX5" fmla="*/ 776172 w 2969868"/>
                    <a:gd name="connsiteY5" fmla="*/ 1461258 h 1494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969868" h="1494000">
                      <a:moveTo>
                        <a:pt x="776171" y="0"/>
                      </a:moveTo>
                      <a:lnTo>
                        <a:pt x="2233868" y="0"/>
                      </a:lnTo>
                      <a:cubicBezTo>
                        <a:pt x="3232538" y="23721"/>
                        <a:pt x="3197712" y="1487845"/>
                        <a:pt x="2233867" y="1494000"/>
                      </a:cubicBezTo>
                      <a:lnTo>
                        <a:pt x="0" y="1494000"/>
                      </a:lnTo>
                      <a:lnTo>
                        <a:pt x="0" y="1461258"/>
                      </a:lnTo>
                      <a:lnTo>
                        <a:pt x="776172" y="1461258"/>
                      </a:lnTo>
                      <a:close/>
                    </a:path>
                  </a:pathLst>
                </a:custGeom>
                <a:gradFill>
                  <a:gsLst>
                    <a:gs pos="67000">
                      <a:schemeClr val="bg1">
                        <a:lumMod val="65000"/>
                        <a:alpha val="29000"/>
                      </a:schemeClr>
                    </a:gs>
                    <a:gs pos="0">
                      <a:schemeClr val="tx1"/>
                    </a:gs>
                    <a:gs pos="100000">
                      <a:schemeClr val="bg1">
                        <a:lumMod val="95000"/>
                        <a:alpha val="0"/>
                      </a:schemeClr>
                    </a:gs>
                  </a:gsLst>
                  <a:lin ang="0" scaled="0"/>
                </a:gradFill>
                <a:ln>
                  <a:noFill/>
                </a:ln>
                <a:effectLst>
                  <a:softEdge rad="1016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9" name="椭圆 28"/>
                <p:cNvSpPr/>
                <p:nvPr/>
              </p:nvSpPr>
              <p:spPr>
                <a:xfrm>
                  <a:off x="2689225" y="1488621"/>
                  <a:ext cx="1791608" cy="1791608"/>
                </a:xfrm>
                <a:prstGeom prst="ellipse">
                  <a:avLst/>
                </a:prstGeom>
                <a:gradFill>
                  <a:gsLst>
                    <a:gs pos="0">
                      <a:schemeClr val="bg1">
                        <a:lumMod val="65000"/>
                      </a:schemeClr>
                    </a:gs>
                    <a:gs pos="100000">
                      <a:schemeClr val="bg1">
                        <a:lumMod val="95000"/>
                      </a:schemeClr>
                    </a:gs>
                  </a:gsLst>
                  <a:lin ang="2700000" scaled="1"/>
                </a:gradFill>
                <a:ln w="25400">
                  <a:gradFill flip="none" rotWithShape="1">
                    <a:gsLst>
                      <a:gs pos="0">
                        <a:schemeClr val="bg1"/>
                      </a:gs>
                      <a:gs pos="100000">
                        <a:schemeClr val="bg1">
                          <a:lumMod val="65000"/>
                        </a:schemeClr>
                      </a:gs>
                    </a:gsLst>
                    <a:lin ang="2700000" scaled="1"/>
                    <a:tileRect/>
                  </a:gradFill>
                </a:ln>
                <a:effectLst>
                  <a:outerShdw blurRad="622300" dist="215900" dir="2700000" algn="tl" rotWithShape="0">
                    <a:prstClr val="black">
                      <a:alpha val="2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25" name="组合 24"/>
              <p:cNvGrpSpPr/>
              <p:nvPr/>
            </p:nvGrpSpPr>
            <p:grpSpPr>
              <a:xfrm>
                <a:off x="2220839" y="4115429"/>
                <a:ext cx="1431499" cy="2455353"/>
                <a:chOff x="2689225" y="825137"/>
                <a:chExt cx="2602631" cy="4464121"/>
              </a:xfrm>
            </p:grpSpPr>
            <p:sp>
              <p:nvSpPr>
                <p:cNvPr id="26" name="任意多边形 25"/>
                <p:cNvSpPr/>
                <p:nvPr/>
              </p:nvSpPr>
              <p:spPr>
                <a:xfrm rot="2700000">
                  <a:off x="2023698" y="2021101"/>
                  <a:ext cx="4464121" cy="2072194"/>
                </a:xfrm>
                <a:custGeom>
                  <a:avLst/>
                  <a:gdLst>
                    <a:gd name="connsiteX0" fmla="*/ 776171 w 2969868"/>
                    <a:gd name="connsiteY0" fmla="*/ 0 h 1494000"/>
                    <a:gd name="connsiteX1" fmla="*/ 2233868 w 2969868"/>
                    <a:gd name="connsiteY1" fmla="*/ 0 h 1494000"/>
                    <a:gd name="connsiteX2" fmla="*/ 2233867 w 2969868"/>
                    <a:gd name="connsiteY2" fmla="*/ 1494000 h 1494000"/>
                    <a:gd name="connsiteX3" fmla="*/ 0 w 2969868"/>
                    <a:gd name="connsiteY3" fmla="*/ 1494000 h 1494000"/>
                    <a:gd name="connsiteX4" fmla="*/ 0 w 2969868"/>
                    <a:gd name="connsiteY4" fmla="*/ 1461258 h 1494000"/>
                    <a:gd name="connsiteX5" fmla="*/ 776172 w 2969868"/>
                    <a:gd name="connsiteY5" fmla="*/ 1461258 h 1494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969868" h="1494000">
                      <a:moveTo>
                        <a:pt x="776171" y="0"/>
                      </a:moveTo>
                      <a:lnTo>
                        <a:pt x="2233868" y="0"/>
                      </a:lnTo>
                      <a:cubicBezTo>
                        <a:pt x="3232538" y="23721"/>
                        <a:pt x="3197712" y="1487845"/>
                        <a:pt x="2233867" y="1494000"/>
                      </a:cubicBezTo>
                      <a:lnTo>
                        <a:pt x="0" y="1494000"/>
                      </a:lnTo>
                      <a:lnTo>
                        <a:pt x="0" y="1461258"/>
                      </a:lnTo>
                      <a:lnTo>
                        <a:pt x="776172" y="1461258"/>
                      </a:lnTo>
                      <a:close/>
                    </a:path>
                  </a:pathLst>
                </a:custGeom>
                <a:gradFill>
                  <a:gsLst>
                    <a:gs pos="67000">
                      <a:schemeClr val="bg1">
                        <a:lumMod val="65000"/>
                        <a:alpha val="29000"/>
                      </a:schemeClr>
                    </a:gs>
                    <a:gs pos="0">
                      <a:schemeClr val="tx1"/>
                    </a:gs>
                    <a:gs pos="100000">
                      <a:schemeClr val="bg1">
                        <a:lumMod val="95000"/>
                        <a:alpha val="0"/>
                      </a:schemeClr>
                    </a:gs>
                  </a:gsLst>
                  <a:lin ang="0" scaled="0"/>
                </a:gradFill>
                <a:ln>
                  <a:noFill/>
                </a:ln>
                <a:effectLst>
                  <a:softEdge rad="762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7" name="椭圆 26"/>
                <p:cNvSpPr/>
                <p:nvPr/>
              </p:nvSpPr>
              <p:spPr>
                <a:xfrm>
                  <a:off x="2689225" y="1488621"/>
                  <a:ext cx="1791608" cy="1791608"/>
                </a:xfrm>
                <a:prstGeom prst="ellipse">
                  <a:avLst/>
                </a:prstGeom>
                <a:gradFill>
                  <a:gsLst>
                    <a:gs pos="0">
                      <a:schemeClr val="bg1">
                        <a:lumMod val="65000"/>
                      </a:schemeClr>
                    </a:gs>
                    <a:gs pos="100000">
                      <a:schemeClr val="bg1">
                        <a:lumMod val="95000"/>
                      </a:schemeClr>
                    </a:gs>
                  </a:gsLst>
                  <a:lin ang="2700000" scaled="1"/>
                </a:gradFill>
                <a:ln w="25400">
                  <a:gradFill flip="none" rotWithShape="1">
                    <a:gsLst>
                      <a:gs pos="0">
                        <a:schemeClr val="bg1"/>
                      </a:gs>
                      <a:gs pos="100000">
                        <a:schemeClr val="bg1">
                          <a:lumMod val="65000"/>
                        </a:schemeClr>
                      </a:gs>
                    </a:gsLst>
                    <a:lin ang="2700000" scaled="1"/>
                    <a:tileRect/>
                  </a:gradFill>
                </a:ln>
                <a:effectLst>
                  <a:outerShdw blurRad="622300" dist="215900" dir="2700000" algn="tl" rotWithShape="0">
                    <a:prstClr val="black">
                      <a:alpha val="2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grpSp>
          <p:nvGrpSpPr>
            <p:cNvPr id="20" name="Group 11"/>
            <p:cNvGrpSpPr>
              <a:grpSpLocks noChangeAspect="1"/>
            </p:cNvGrpSpPr>
            <p:nvPr/>
          </p:nvGrpSpPr>
          <p:grpSpPr bwMode="auto">
            <a:xfrm>
              <a:off x="5357694" y="5111288"/>
              <a:ext cx="599139" cy="520781"/>
              <a:chOff x="4838" y="1902"/>
              <a:chExt cx="497" cy="432"/>
            </a:xfrm>
            <a:solidFill>
              <a:schemeClr val="tx1">
                <a:lumMod val="50000"/>
                <a:lumOff val="50000"/>
              </a:schemeClr>
            </a:solidFill>
          </p:grpSpPr>
          <p:sp>
            <p:nvSpPr>
              <p:cNvPr id="21" name="Freeform 12"/>
              <p:cNvSpPr>
                <a:spLocks noEditPoints="1"/>
              </p:cNvSpPr>
              <p:nvPr/>
            </p:nvSpPr>
            <p:spPr bwMode="auto">
              <a:xfrm>
                <a:off x="5001" y="1999"/>
                <a:ext cx="334" cy="335"/>
              </a:xfrm>
              <a:custGeom>
                <a:avLst/>
                <a:gdLst>
                  <a:gd name="T0" fmla="*/ 9 w 80"/>
                  <a:gd name="T1" fmla="*/ 19 h 80"/>
                  <a:gd name="T2" fmla="*/ 10 w 80"/>
                  <a:gd name="T3" fmla="*/ 26 h 80"/>
                  <a:gd name="T4" fmla="*/ 5 w 80"/>
                  <a:gd name="T5" fmla="*/ 27 h 80"/>
                  <a:gd name="T6" fmla="*/ 0 w 80"/>
                  <a:gd name="T7" fmla="*/ 31 h 80"/>
                  <a:gd name="T8" fmla="*/ 3 w 80"/>
                  <a:gd name="T9" fmla="*/ 37 h 80"/>
                  <a:gd name="T10" fmla="*/ 7 w 80"/>
                  <a:gd name="T11" fmla="*/ 42 h 80"/>
                  <a:gd name="T12" fmla="*/ 3 w 80"/>
                  <a:gd name="T13" fmla="*/ 46 h 80"/>
                  <a:gd name="T14" fmla="*/ 1 w 80"/>
                  <a:gd name="T15" fmla="*/ 52 h 80"/>
                  <a:gd name="T16" fmla="*/ 7 w 80"/>
                  <a:gd name="T17" fmla="*/ 56 h 80"/>
                  <a:gd name="T18" fmla="*/ 11 w 80"/>
                  <a:gd name="T19" fmla="*/ 57 h 80"/>
                  <a:gd name="T20" fmla="*/ 11 w 80"/>
                  <a:gd name="T21" fmla="*/ 63 h 80"/>
                  <a:gd name="T22" fmla="*/ 13 w 80"/>
                  <a:gd name="T23" fmla="*/ 70 h 80"/>
                  <a:gd name="T24" fmla="*/ 19 w 80"/>
                  <a:gd name="T25" fmla="*/ 70 h 80"/>
                  <a:gd name="T26" fmla="*/ 25 w 80"/>
                  <a:gd name="T27" fmla="*/ 70 h 80"/>
                  <a:gd name="T28" fmla="*/ 27 w 80"/>
                  <a:gd name="T29" fmla="*/ 74 h 80"/>
                  <a:gd name="T30" fmla="*/ 31 w 80"/>
                  <a:gd name="T31" fmla="*/ 79 h 80"/>
                  <a:gd name="T32" fmla="*/ 37 w 80"/>
                  <a:gd name="T33" fmla="*/ 76 h 80"/>
                  <a:gd name="T34" fmla="*/ 42 w 80"/>
                  <a:gd name="T35" fmla="*/ 73 h 80"/>
                  <a:gd name="T36" fmla="*/ 46 w 80"/>
                  <a:gd name="T37" fmla="*/ 76 h 80"/>
                  <a:gd name="T38" fmla="*/ 52 w 80"/>
                  <a:gd name="T39" fmla="*/ 78 h 80"/>
                  <a:gd name="T40" fmla="*/ 56 w 80"/>
                  <a:gd name="T41" fmla="*/ 73 h 80"/>
                  <a:gd name="T42" fmla="*/ 58 w 80"/>
                  <a:gd name="T43" fmla="*/ 67 h 80"/>
                  <a:gd name="T44" fmla="*/ 63 w 80"/>
                  <a:gd name="T45" fmla="*/ 68 h 80"/>
                  <a:gd name="T46" fmla="*/ 69 w 80"/>
                  <a:gd name="T47" fmla="*/ 67 h 80"/>
                  <a:gd name="T48" fmla="*/ 70 w 80"/>
                  <a:gd name="T49" fmla="*/ 60 h 80"/>
                  <a:gd name="T50" fmla="*/ 69 w 80"/>
                  <a:gd name="T51" fmla="*/ 54 h 80"/>
                  <a:gd name="T52" fmla="*/ 74 w 80"/>
                  <a:gd name="T53" fmla="*/ 53 h 80"/>
                  <a:gd name="T54" fmla="*/ 79 w 80"/>
                  <a:gd name="T55" fmla="*/ 48 h 80"/>
                  <a:gd name="T56" fmla="*/ 76 w 80"/>
                  <a:gd name="T57" fmla="*/ 42 h 80"/>
                  <a:gd name="T58" fmla="*/ 72 w 80"/>
                  <a:gd name="T59" fmla="*/ 37 h 80"/>
                  <a:gd name="T60" fmla="*/ 76 w 80"/>
                  <a:gd name="T61" fmla="*/ 34 h 80"/>
                  <a:gd name="T62" fmla="*/ 78 w 80"/>
                  <a:gd name="T63" fmla="*/ 27 h 80"/>
                  <a:gd name="T64" fmla="*/ 73 w 80"/>
                  <a:gd name="T65" fmla="*/ 24 h 80"/>
                  <a:gd name="T66" fmla="*/ 67 w 80"/>
                  <a:gd name="T67" fmla="*/ 21 h 80"/>
                  <a:gd name="T68" fmla="*/ 68 w 80"/>
                  <a:gd name="T69" fmla="*/ 16 h 80"/>
                  <a:gd name="T70" fmla="*/ 67 w 80"/>
                  <a:gd name="T71" fmla="*/ 10 h 80"/>
                  <a:gd name="T72" fmla="*/ 60 w 80"/>
                  <a:gd name="T73" fmla="*/ 9 h 80"/>
                  <a:gd name="T74" fmla="*/ 54 w 80"/>
                  <a:gd name="T75" fmla="*/ 10 h 80"/>
                  <a:gd name="T76" fmla="*/ 52 w 80"/>
                  <a:gd name="T77" fmla="*/ 5 h 80"/>
                  <a:gd name="T78" fmla="*/ 48 w 80"/>
                  <a:gd name="T79" fmla="*/ 0 h 80"/>
                  <a:gd name="T80" fmla="*/ 42 w 80"/>
                  <a:gd name="T81" fmla="*/ 3 h 80"/>
                  <a:gd name="T82" fmla="*/ 37 w 80"/>
                  <a:gd name="T83" fmla="*/ 7 h 80"/>
                  <a:gd name="T84" fmla="*/ 33 w 80"/>
                  <a:gd name="T85" fmla="*/ 3 h 80"/>
                  <a:gd name="T86" fmla="*/ 27 w 80"/>
                  <a:gd name="T87" fmla="*/ 1 h 80"/>
                  <a:gd name="T88" fmla="*/ 23 w 80"/>
                  <a:gd name="T89" fmla="*/ 7 h 80"/>
                  <a:gd name="T90" fmla="*/ 21 w 80"/>
                  <a:gd name="T91" fmla="*/ 13 h 80"/>
                  <a:gd name="T92" fmla="*/ 16 w 80"/>
                  <a:gd name="T93" fmla="*/ 11 h 80"/>
                  <a:gd name="T94" fmla="*/ 10 w 80"/>
                  <a:gd name="T95" fmla="*/ 13 h 80"/>
                  <a:gd name="T96" fmla="*/ 9 w 80"/>
                  <a:gd name="T97" fmla="*/ 19 h 80"/>
                  <a:gd name="T98" fmla="*/ 32 w 80"/>
                  <a:gd name="T99" fmla="*/ 18 h 80"/>
                  <a:gd name="T100" fmla="*/ 62 w 80"/>
                  <a:gd name="T101" fmla="*/ 33 h 80"/>
                  <a:gd name="T102" fmla="*/ 47 w 80"/>
                  <a:gd name="T103" fmla="*/ 62 h 80"/>
                  <a:gd name="T104" fmla="*/ 18 w 80"/>
                  <a:gd name="T105" fmla="*/ 47 h 80"/>
                  <a:gd name="T106" fmla="*/ 32 w 80"/>
                  <a:gd name="T107" fmla="*/ 18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80" h="80">
                    <a:moveTo>
                      <a:pt x="9" y="19"/>
                    </a:moveTo>
                    <a:cubicBezTo>
                      <a:pt x="11" y="21"/>
                      <a:pt x="10" y="25"/>
                      <a:pt x="10" y="26"/>
                    </a:cubicBezTo>
                    <a:cubicBezTo>
                      <a:pt x="9" y="27"/>
                      <a:pt x="7" y="27"/>
                      <a:pt x="5" y="27"/>
                    </a:cubicBezTo>
                    <a:cubicBezTo>
                      <a:pt x="3" y="26"/>
                      <a:pt x="1" y="28"/>
                      <a:pt x="0" y="31"/>
                    </a:cubicBezTo>
                    <a:cubicBezTo>
                      <a:pt x="0" y="34"/>
                      <a:pt x="1" y="37"/>
                      <a:pt x="3" y="37"/>
                    </a:cubicBezTo>
                    <a:cubicBezTo>
                      <a:pt x="5" y="38"/>
                      <a:pt x="7" y="41"/>
                      <a:pt x="7" y="42"/>
                    </a:cubicBezTo>
                    <a:cubicBezTo>
                      <a:pt x="7" y="44"/>
                      <a:pt x="5" y="45"/>
                      <a:pt x="3" y="46"/>
                    </a:cubicBezTo>
                    <a:cubicBezTo>
                      <a:pt x="1" y="47"/>
                      <a:pt x="0" y="49"/>
                      <a:pt x="1" y="52"/>
                    </a:cubicBezTo>
                    <a:cubicBezTo>
                      <a:pt x="2" y="55"/>
                      <a:pt x="4" y="57"/>
                      <a:pt x="7" y="56"/>
                    </a:cubicBezTo>
                    <a:cubicBezTo>
                      <a:pt x="9" y="55"/>
                      <a:pt x="11" y="56"/>
                      <a:pt x="11" y="57"/>
                    </a:cubicBezTo>
                    <a:cubicBezTo>
                      <a:pt x="12" y="58"/>
                      <a:pt x="13" y="62"/>
                      <a:pt x="11" y="63"/>
                    </a:cubicBezTo>
                    <a:cubicBezTo>
                      <a:pt x="10" y="65"/>
                      <a:pt x="10" y="68"/>
                      <a:pt x="13" y="70"/>
                    </a:cubicBezTo>
                    <a:cubicBezTo>
                      <a:pt x="15" y="72"/>
                      <a:pt x="18" y="72"/>
                      <a:pt x="19" y="70"/>
                    </a:cubicBezTo>
                    <a:cubicBezTo>
                      <a:pt x="20" y="69"/>
                      <a:pt x="24" y="69"/>
                      <a:pt x="25" y="70"/>
                    </a:cubicBezTo>
                    <a:cubicBezTo>
                      <a:pt x="27" y="70"/>
                      <a:pt x="27" y="72"/>
                      <a:pt x="27" y="74"/>
                    </a:cubicBezTo>
                    <a:cubicBezTo>
                      <a:pt x="26" y="76"/>
                      <a:pt x="28" y="78"/>
                      <a:pt x="31" y="79"/>
                    </a:cubicBezTo>
                    <a:cubicBezTo>
                      <a:pt x="34" y="80"/>
                      <a:pt x="37" y="79"/>
                      <a:pt x="37" y="76"/>
                    </a:cubicBezTo>
                    <a:cubicBezTo>
                      <a:pt x="37" y="74"/>
                      <a:pt x="41" y="73"/>
                      <a:pt x="42" y="73"/>
                    </a:cubicBezTo>
                    <a:cubicBezTo>
                      <a:pt x="43" y="72"/>
                      <a:pt x="45" y="74"/>
                      <a:pt x="46" y="76"/>
                    </a:cubicBezTo>
                    <a:cubicBezTo>
                      <a:pt x="46" y="78"/>
                      <a:pt x="49" y="79"/>
                      <a:pt x="52" y="78"/>
                    </a:cubicBezTo>
                    <a:cubicBezTo>
                      <a:pt x="55" y="77"/>
                      <a:pt x="56" y="75"/>
                      <a:pt x="56" y="73"/>
                    </a:cubicBezTo>
                    <a:cubicBezTo>
                      <a:pt x="55" y="71"/>
                      <a:pt x="57" y="68"/>
                      <a:pt x="58" y="67"/>
                    </a:cubicBezTo>
                    <a:cubicBezTo>
                      <a:pt x="59" y="66"/>
                      <a:pt x="61" y="67"/>
                      <a:pt x="63" y="68"/>
                    </a:cubicBezTo>
                    <a:cubicBezTo>
                      <a:pt x="65" y="70"/>
                      <a:pt x="67" y="69"/>
                      <a:pt x="69" y="67"/>
                    </a:cubicBezTo>
                    <a:cubicBezTo>
                      <a:pt x="71" y="65"/>
                      <a:pt x="72" y="62"/>
                      <a:pt x="70" y="60"/>
                    </a:cubicBezTo>
                    <a:cubicBezTo>
                      <a:pt x="69" y="59"/>
                      <a:pt x="69" y="55"/>
                      <a:pt x="69" y="54"/>
                    </a:cubicBezTo>
                    <a:cubicBezTo>
                      <a:pt x="70" y="53"/>
                      <a:pt x="72" y="52"/>
                      <a:pt x="74" y="53"/>
                    </a:cubicBezTo>
                    <a:cubicBezTo>
                      <a:pt x="76" y="53"/>
                      <a:pt x="78" y="51"/>
                      <a:pt x="79" y="48"/>
                    </a:cubicBezTo>
                    <a:cubicBezTo>
                      <a:pt x="80" y="45"/>
                      <a:pt x="78" y="43"/>
                      <a:pt x="76" y="42"/>
                    </a:cubicBezTo>
                    <a:cubicBezTo>
                      <a:pt x="74" y="42"/>
                      <a:pt x="72" y="38"/>
                      <a:pt x="72" y="37"/>
                    </a:cubicBezTo>
                    <a:cubicBezTo>
                      <a:pt x="72" y="36"/>
                      <a:pt x="74" y="34"/>
                      <a:pt x="76" y="34"/>
                    </a:cubicBezTo>
                    <a:cubicBezTo>
                      <a:pt x="78" y="33"/>
                      <a:pt x="79" y="30"/>
                      <a:pt x="78" y="27"/>
                    </a:cubicBezTo>
                    <a:cubicBezTo>
                      <a:pt x="77" y="25"/>
                      <a:pt x="75" y="23"/>
                      <a:pt x="73" y="24"/>
                    </a:cubicBezTo>
                    <a:cubicBezTo>
                      <a:pt x="71" y="24"/>
                      <a:pt x="67" y="22"/>
                      <a:pt x="67" y="21"/>
                    </a:cubicBezTo>
                    <a:cubicBezTo>
                      <a:pt x="66" y="20"/>
                      <a:pt x="66" y="18"/>
                      <a:pt x="68" y="16"/>
                    </a:cubicBezTo>
                    <a:cubicBezTo>
                      <a:pt x="69" y="15"/>
                      <a:pt x="69" y="12"/>
                      <a:pt x="67" y="10"/>
                    </a:cubicBezTo>
                    <a:cubicBezTo>
                      <a:pt x="64" y="8"/>
                      <a:pt x="61" y="8"/>
                      <a:pt x="60" y="9"/>
                    </a:cubicBezTo>
                    <a:cubicBezTo>
                      <a:pt x="59" y="11"/>
                      <a:pt x="55" y="10"/>
                      <a:pt x="54" y="10"/>
                    </a:cubicBezTo>
                    <a:cubicBezTo>
                      <a:pt x="52" y="9"/>
                      <a:pt x="52" y="7"/>
                      <a:pt x="52" y="5"/>
                    </a:cubicBezTo>
                    <a:cubicBezTo>
                      <a:pt x="53" y="3"/>
                      <a:pt x="51" y="1"/>
                      <a:pt x="48" y="0"/>
                    </a:cubicBezTo>
                    <a:cubicBezTo>
                      <a:pt x="45" y="0"/>
                      <a:pt x="42" y="1"/>
                      <a:pt x="42" y="3"/>
                    </a:cubicBezTo>
                    <a:cubicBezTo>
                      <a:pt x="42" y="5"/>
                      <a:pt x="38" y="7"/>
                      <a:pt x="37" y="7"/>
                    </a:cubicBezTo>
                    <a:cubicBezTo>
                      <a:pt x="36" y="7"/>
                      <a:pt x="34" y="5"/>
                      <a:pt x="33" y="3"/>
                    </a:cubicBezTo>
                    <a:cubicBezTo>
                      <a:pt x="33" y="1"/>
                      <a:pt x="30" y="1"/>
                      <a:pt x="27" y="1"/>
                    </a:cubicBezTo>
                    <a:cubicBezTo>
                      <a:pt x="24" y="2"/>
                      <a:pt x="23" y="5"/>
                      <a:pt x="23" y="7"/>
                    </a:cubicBezTo>
                    <a:cubicBezTo>
                      <a:pt x="24" y="9"/>
                      <a:pt x="22" y="12"/>
                      <a:pt x="21" y="13"/>
                    </a:cubicBezTo>
                    <a:cubicBezTo>
                      <a:pt x="20" y="13"/>
                      <a:pt x="18" y="13"/>
                      <a:pt x="16" y="11"/>
                    </a:cubicBezTo>
                    <a:cubicBezTo>
                      <a:pt x="15" y="10"/>
                      <a:pt x="12" y="11"/>
                      <a:pt x="10" y="13"/>
                    </a:cubicBezTo>
                    <a:cubicBezTo>
                      <a:pt x="8" y="15"/>
                      <a:pt x="7" y="18"/>
                      <a:pt x="9" y="19"/>
                    </a:cubicBezTo>
                    <a:close/>
                    <a:moveTo>
                      <a:pt x="32" y="18"/>
                    </a:moveTo>
                    <a:cubicBezTo>
                      <a:pt x="45" y="14"/>
                      <a:pt x="58" y="21"/>
                      <a:pt x="62" y="33"/>
                    </a:cubicBezTo>
                    <a:cubicBezTo>
                      <a:pt x="65" y="45"/>
                      <a:pt x="59" y="58"/>
                      <a:pt x="47" y="62"/>
                    </a:cubicBezTo>
                    <a:cubicBezTo>
                      <a:pt x="34" y="66"/>
                      <a:pt x="21" y="59"/>
                      <a:pt x="18" y="47"/>
                    </a:cubicBezTo>
                    <a:cubicBezTo>
                      <a:pt x="14" y="35"/>
                      <a:pt x="20" y="22"/>
                      <a:pt x="32"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22" name="Freeform 13"/>
              <p:cNvSpPr>
                <a:spLocks noEditPoints="1"/>
              </p:cNvSpPr>
              <p:nvPr/>
            </p:nvSpPr>
            <p:spPr bwMode="auto">
              <a:xfrm>
                <a:off x="4838" y="1902"/>
                <a:ext cx="217" cy="214"/>
              </a:xfrm>
              <a:custGeom>
                <a:avLst/>
                <a:gdLst>
                  <a:gd name="T0" fmla="*/ 6 w 52"/>
                  <a:gd name="T1" fmla="*/ 12 h 51"/>
                  <a:gd name="T2" fmla="*/ 7 w 52"/>
                  <a:gd name="T3" fmla="*/ 16 h 51"/>
                  <a:gd name="T4" fmla="*/ 4 w 52"/>
                  <a:gd name="T5" fmla="*/ 17 h 51"/>
                  <a:gd name="T6" fmla="*/ 1 w 52"/>
                  <a:gd name="T7" fmla="*/ 20 h 51"/>
                  <a:gd name="T8" fmla="*/ 3 w 52"/>
                  <a:gd name="T9" fmla="*/ 24 h 51"/>
                  <a:gd name="T10" fmla="*/ 5 w 52"/>
                  <a:gd name="T11" fmla="*/ 27 h 51"/>
                  <a:gd name="T12" fmla="*/ 3 w 52"/>
                  <a:gd name="T13" fmla="*/ 29 h 51"/>
                  <a:gd name="T14" fmla="*/ 1 w 52"/>
                  <a:gd name="T15" fmla="*/ 33 h 51"/>
                  <a:gd name="T16" fmla="*/ 5 w 52"/>
                  <a:gd name="T17" fmla="*/ 36 h 51"/>
                  <a:gd name="T18" fmla="*/ 8 w 52"/>
                  <a:gd name="T19" fmla="*/ 36 h 51"/>
                  <a:gd name="T20" fmla="*/ 8 w 52"/>
                  <a:gd name="T21" fmla="*/ 41 h 51"/>
                  <a:gd name="T22" fmla="*/ 9 w 52"/>
                  <a:gd name="T23" fmla="*/ 45 h 51"/>
                  <a:gd name="T24" fmla="*/ 13 w 52"/>
                  <a:gd name="T25" fmla="*/ 45 h 51"/>
                  <a:gd name="T26" fmla="*/ 17 w 52"/>
                  <a:gd name="T27" fmla="*/ 45 h 51"/>
                  <a:gd name="T28" fmla="*/ 18 w 52"/>
                  <a:gd name="T29" fmla="*/ 48 h 51"/>
                  <a:gd name="T30" fmla="*/ 21 w 52"/>
                  <a:gd name="T31" fmla="*/ 51 h 51"/>
                  <a:gd name="T32" fmla="*/ 25 w 52"/>
                  <a:gd name="T33" fmla="*/ 49 h 51"/>
                  <a:gd name="T34" fmla="*/ 28 w 52"/>
                  <a:gd name="T35" fmla="*/ 47 h 51"/>
                  <a:gd name="T36" fmla="*/ 30 w 52"/>
                  <a:gd name="T37" fmla="*/ 49 h 51"/>
                  <a:gd name="T38" fmla="*/ 34 w 52"/>
                  <a:gd name="T39" fmla="*/ 50 h 51"/>
                  <a:gd name="T40" fmla="*/ 37 w 52"/>
                  <a:gd name="T41" fmla="*/ 47 h 51"/>
                  <a:gd name="T42" fmla="*/ 38 w 52"/>
                  <a:gd name="T43" fmla="*/ 43 h 51"/>
                  <a:gd name="T44" fmla="*/ 41 w 52"/>
                  <a:gd name="T45" fmla="*/ 44 h 51"/>
                  <a:gd name="T46" fmla="*/ 45 w 52"/>
                  <a:gd name="T47" fmla="*/ 43 h 51"/>
                  <a:gd name="T48" fmla="*/ 46 w 52"/>
                  <a:gd name="T49" fmla="*/ 39 h 51"/>
                  <a:gd name="T50" fmla="*/ 45 w 52"/>
                  <a:gd name="T51" fmla="*/ 35 h 51"/>
                  <a:gd name="T52" fmla="*/ 48 w 52"/>
                  <a:gd name="T53" fmla="*/ 34 h 51"/>
                  <a:gd name="T54" fmla="*/ 51 w 52"/>
                  <a:gd name="T55" fmla="*/ 31 h 51"/>
                  <a:gd name="T56" fmla="*/ 50 w 52"/>
                  <a:gd name="T57" fmla="*/ 27 h 51"/>
                  <a:gd name="T58" fmla="*/ 47 w 52"/>
                  <a:gd name="T59" fmla="*/ 24 h 51"/>
                  <a:gd name="T60" fmla="*/ 49 w 52"/>
                  <a:gd name="T61" fmla="*/ 22 h 51"/>
                  <a:gd name="T62" fmla="*/ 51 w 52"/>
                  <a:gd name="T63" fmla="*/ 18 h 51"/>
                  <a:gd name="T64" fmla="*/ 47 w 52"/>
                  <a:gd name="T65" fmla="*/ 15 h 51"/>
                  <a:gd name="T66" fmla="*/ 44 w 52"/>
                  <a:gd name="T67" fmla="*/ 13 h 51"/>
                  <a:gd name="T68" fmla="*/ 44 w 52"/>
                  <a:gd name="T69" fmla="*/ 10 h 51"/>
                  <a:gd name="T70" fmla="*/ 43 w 52"/>
                  <a:gd name="T71" fmla="*/ 6 h 51"/>
                  <a:gd name="T72" fmla="*/ 39 w 52"/>
                  <a:gd name="T73" fmla="*/ 6 h 51"/>
                  <a:gd name="T74" fmla="*/ 35 w 52"/>
                  <a:gd name="T75" fmla="*/ 6 h 51"/>
                  <a:gd name="T76" fmla="*/ 34 w 52"/>
                  <a:gd name="T77" fmla="*/ 3 h 51"/>
                  <a:gd name="T78" fmla="*/ 32 w 52"/>
                  <a:gd name="T79" fmla="*/ 0 h 51"/>
                  <a:gd name="T80" fmla="*/ 28 w 52"/>
                  <a:gd name="T81" fmla="*/ 2 h 51"/>
                  <a:gd name="T82" fmla="*/ 24 w 52"/>
                  <a:gd name="T83" fmla="*/ 4 h 51"/>
                  <a:gd name="T84" fmla="*/ 22 w 52"/>
                  <a:gd name="T85" fmla="*/ 2 h 51"/>
                  <a:gd name="T86" fmla="*/ 18 w 52"/>
                  <a:gd name="T87" fmla="*/ 1 h 51"/>
                  <a:gd name="T88" fmla="*/ 16 w 52"/>
                  <a:gd name="T89" fmla="*/ 4 h 51"/>
                  <a:gd name="T90" fmla="*/ 14 w 52"/>
                  <a:gd name="T91" fmla="*/ 8 h 51"/>
                  <a:gd name="T92" fmla="*/ 11 w 52"/>
                  <a:gd name="T93" fmla="*/ 7 h 51"/>
                  <a:gd name="T94" fmla="*/ 7 w 52"/>
                  <a:gd name="T95" fmla="*/ 8 h 51"/>
                  <a:gd name="T96" fmla="*/ 6 w 52"/>
                  <a:gd name="T97" fmla="*/ 12 h 51"/>
                  <a:gd name="T98" fmla="*/ 22 w 52"/>
                  <a:gd name="T99" fmla="*/ 11 h 51"/>
                  <a:gd name="T100" fmla="*/ 40 w 52"/>
                  <a:gd name="T101" fmla="*/ 21 h 51"/>
                  <a:gd name="T102" fmla="*/ 31 w 52"/>
                  <a:gd name="T103" fmla="*/ 40 h 51"/>
                  <a:gd name="T104" fmla="*/ 12 w 52"/>
                  <a:gd name="T105" fmla="*/ 30 h 51"/>
                  <a:gd name="T106" fmla="*/ 22 w 52"/>
                  <a:gd name="T107" fmla="*/ 11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2" h="51">
                    <a:moveTo>
                      <a:pt x="6" y="12"/>
                    </a:moveTo>
                    <a:cubicBezTo>
                      <a:pt x="7" y="13"/>
                      <a:pt x="7" y="16"/>
                      <a:pt x="7" y="16"/>
                    </a:cubicBezTo>
                    <a:cubicBezTo>
                      <a:pt x="7" y="17"/>
                      <a:pt x="5" y="18"/>
                      <a:pt x="4" y="17"/>
                    </a:cubicBezTo>
                    <a:cubicBezTo>
                      <a:pt x="3" y="17"/>
                      <a:pt x="1" y="18"/>
                      <a:pt x="1" y="20"/>
                    </a:cubicBezTo>
                    <a:cubicBezTo>
                      <a:pt x="0" y="22"/>
                      <a:pt x="1" y="24"/>
                      <a:pt x="3" y="24"/>
                    </a:cubicBezTo>
                    <a:cubicBezTo>
                      <a:pt x="4" y="24"/>
                      <a:pt x="5" y="26"/>
                      <a:pt x="5" y="27"/>
                    </a:cubicBezTo>
                    <a:cubicBezTo>
                      <a:pt x="5" y="28"/>
                      <a:pt x="4" y="29"/>
                      <a:pt x="3" y="29"/>
                    </a:cubicBezTo>
                    <a:cubicBezTo>
                      <a:pt x="1" y="30"/>
                      <a:pt x="1" y="32"/>
                      <a:pt x="1" y="33"/>
                    </a:cubicBezTo>
                    <a:cubicBezTo>
                      <a:pt x="2" y="35"/>
                      <a:pt x="4" y="36"/>
                      <a:pt x="5" y="36"/>
                    </a:cubicBezTo>
                    <a:cubicBezTo>
                      <a:pt x="6" y="36"/>
                      <a:pt x="8" y="36"/>
                      <a:pt x="8" y="36"/>
                    </a:cubicBezTo>
                    <a:cubicBezTo>
                      <a:pt x="8" y="37"/>
                      <a:pt x="9" y="40"/>
                      <a:pt x="8" y="41"/>
                    </a:cubicBezTo>
                    <a:cubicBezTo>
                      <a:pt x="7" y="42"/>
                      <a:pt x="7" y="43"/>
                      <a:pt x="9" y="45"/>
                    </a:cubicBezTo>
                    <a:cubicBezTo>
                      <a:pt x="10" y="46"/>
                      <a:pt x="12" y="46"/>
                      <a:pt x="13" y="45"/>
                    </a:cubicBezTo>
                    <a:cubicBezTo>
                      <a:pt x="14" y="44"/>
                      <a:pt x="16" y="44"/>
                      <a:pt x="17" y="45"/>
                    </a:cubicBezTo>
                    <a:cubicBezTo>
                      <a:pt x="18" y="45"/>
                      <a:pt x="18" y="46"/>
                      <a:pt x="18" y="48"/>
                    </a:cubicBezTo>
                    <a:cubicBezTo>
                      <a:pt x="18" y="49"/>
                      <a:pt x="19" y="50"/>
                      <a:pt x="21" y="51"/>
                    </a:cubicBezTo>
                    <a:cubicBezTo>
                      <a:pt x="22" y="51"/>
                      <a:pt x="24" y="50"/>
                      <a:pt x="25" y="49"/>
                    </a:cubicBezTo>
                    <a:cubicBezTo>
                      <a:pt x="25" y="48"/>
                      <a:pt x="27" y="47"/>
                      <a:pt x="28" y="47"/>
                    </a:cubicBezTo>
                    <a:cubicBezTo>
                      <a:pt x="29" y="47"/>
                      <a:pt x="30" y="48"/>
                      <a:pt x="30" y="49"/>
                    </a:cubicBezTo>
                    <a:cubicBezTo>
                      <a:pt x="30" y="50"/>
                      <a:pt x="32" y="51"/>
                      <a:pt x="34" y="50"/>
                    </a:cubicBezTo>
                    <a:cubicBezTo>
                      <a:pt x="36" y="50"/>
                      <a:pt x="37" y="48"/>
                      <a:pt x="37" y="47"/>
                    </a:cubicBezTo>
                    <a:cubicBezTo>
                      <a:pt x="36" y="45"/>
                      <a:pt x="38" y="43"/>
                      <a:pt x="38" y="43"/>
                    </a:cubicBezTo>
                    <a:cubicBezTo>
                      <a:pt x="39" y="42"/>
                      <a:pt x="40" y="43"/>
                      <a:pt x="41" y="44"/>
                    </a:cubicBezTo>
                    <a:cubicBezTo>
                      <a:pt x="42" y="45"/>
                      <a:pt x="44" y="44"/>
                      <a:pt x="45" y="43"/>
                    </a:cubicBezTo>
                    <a:cubicBezTo>
                      <a:pt x="47" y="42"/>
                      <a:pt x="47" y="40"/>
                      <a:pt x="46" y="39"/>
                    </a:cubicBezTo>
                    <a:cubicBezTo>
                      <a:pt x="45" y="38"/>
                      <a:pt x="45" y="35"/>
                      <a:pt x="45" y="35"/>
                    </a:cubicBezTo>
                    <a:cubicBezTo>
                      <a:pt x="46" y="34"/>
                      <a:pt x="47" y="34"/>
                      <a:pt x="48" y="34"/>
                    </a:cubicBezTo>
                    <a:cubicBezTo>
                      <a:pt x="50" y="34"/>
                      <a:pt x="51" y="33"/>
                      <a:pt x="51" y="31"/>
                    </a:cubicBezTo>
                    <a:cubicBezTo>
                      <a:pt x="52" y="29"/>
                      <a:pt x="51" y="27"/>
                      <a:pt x="50" y="27"/>
                    </a:cubicBezTo>
                    <a:cubicBezTo>
                      <a:pt x="48" y="27"/>
                      <a:pt x="47" y="25"/>
                      <a:pt x="47" y="24"/>
                    </a:cubicBezTo>
                    <a:cubicBezTo>
                      <a:pt x="47" y="23"/>
                      <a:pt x="48" y="22"/>
                      <a:pt x="49" y="22"/>
                    </a:cubicBezTo>
                    <a:cubicBezTo>
                      <a:pt x="51" y="21"/>
                      <a:pt x="51" y="19"/>
                      <a:pt x="51" y="18"/>
                    </a:cubicBezTo>
                    <a:cubicBezTo>
                      <a:pt x="50" y="16"/>
                      <a:pt x="49" y="15"/>
                      <a:pt x="47" y="15"/>
                    </a:cubicBezTo>
                    <a:cubicBezTo>
                      <a:pt x="46" y="16"/>
                      <a:pt x="44" y="14"/>
                      <a:pt x="44" y="13"/>
                    </a:cubicBezTo>
                    <a:cubicBezTo>
                      <a:pt x="43" y="13"/>
                      <a:pt x="43" y="11"/>
                      <a:pt x="44" y="10"/>
                    </a:cubicBezTo>
                    <a:cubicBezTo>
                      <a:pt x="45" y="9"/>
                      <a:pt x="45" y="8"/>
                      <a:pt x="43" y="6"/>
                    </a:cubicBezTo>
                    <a:cubicBezTo>
                      <a:pt x="42" y="5"/>
                      <a:pt x="40" y="5"/>
                      <a:pt x="39" y="6"/>
                    </a:cubicBezTo>
                    <a:cubicBezTo>
                      <a:pt x="38" y="7"/>
                      <a:pt x="36" y="7"/>
                      <a:pt x="35" y="6"/>
                    </a:cubicBezTo>
                    <a:cubicBezTo>
                      <a:pt x="34" y="6"/>
                      <a:pt x="34" y="5"/>
                      <a:pt x="34" y="3"/>
                    </a:cubicBezTo>
                    <a:cubicBezTo>
                      <a:pt x="35" y="2"/>
                      <a:pt x="33" y="1"/>
                      <a:pt x="32" y="0"/>
                    </a:cubicBezTo>
                    <a:cubicBezTo>
                      <a:pt x="30" y="0"/>
                      <a:pt x="28" y="1"/>
                      <a:pt x="28" y="2"/>
                    </a:cubicBezTo>
                    <a:cubicBezTo>
                      <a:pt x="27" y="3"/>
                      <a:pt x="25" y="4"/>
                      <a:pt x="24" y="4"/>
                    </a:cubicBezTo>
                    <a:cubicBezTo>
                      <a:pt x="24" y="4"/>
                      <a:pt x="23" y="3"/>
                      <a:pt x="22" y="2"/>
                    </a:cubicBezTo>
                    <a:cubicBezTo>
                      <a:pt x="22" y="1"/>
                      <a:pt x="20" y="0"/>
                      <a:pt x="18" y="1"/>
                    </a:cubicBezTo>
                    <a:cubicBezTo>
                      <a:pt x="16" y="1"/>
                      <a:pt x="15" y="3"/>
                      <a:pt x="16" y="4"/>
                    </a:cubicBezTo>
                    <a:cubicBezTo>
                      <a:pt x="16" y="6"/>
                      <a:pt x="15" y="8"/>
                      <a:pt x="14" y="8"/>
                    </a:cubicBezTo>
                    <a:cubicBezTo>
                      <a:pt x="13" y="9"/>
                      <a:pt x="12" y="8"/>
                      <a:pt x="11" y="7"/>
                    </a:cubicBezTo>
                    <a:cubicBezTo>
                      <a:pt x="10" y="6"/>
                      <a:pt x="8" y="7"/>
                      <a:pt x="7" y="8"/>
                    </a:cubicBezTo>
                    <a:cubicBezTo>
                      <a:pt x="6" y="10"/>
                      <a:pt x="5" y="11"/>
                      <a:pt x="6" y="12"/>
                    </a:cubicBezTo>
                    <a:close/>
                    <a:moveTo>
                      <a:pt x="22" y="11"/>
                    </a:moveTo>
                    <a:cubicBezTo>
                      <a:pt x="29" y="9"/>
                      <a:pt x="38" y="13"/>
                      <a:pt x="40" y="21"/>
                    </a:cubicBezTo>
                    <a:cubicBezTo>
                      <a:pt x="43" y="29"/>
                      <a:pt x="38" y="37"/>
                      <a:pt x="31" y="40"/>
                    </a:cubicBezTo>
                    <a:cubicBezTo>
                      <a:pt x="23" y="42"/>
                      <a:pt x="14" y="38"/>
                      <a:pt x="12" y="30"/>
                    </a:cubicBezTo>
                    <a:cubicBezTo>
                      <a:pt x="9" y="22"/>
                      <a:pt x="14" y="14"/>
                      <a:pt x="22"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23" name="Freeform 14"/>
              <p:cNvSpPr>
                <a:spLocks noEditPoints="1"/>
              </p:cNvSpPr>
              <p:nvPr/>
            </p:nvSpPr>
            <p:spPr bwMode="auto">
              <a:xfrm>
                <a:off x="4842" y="2116"/>
                <a:ext cx="163" cy="168"/>
              </a:xfrm>
              <a:custGeom>
                <a:avLst/>
                <a:gdLst>
                  <a:gd name="T0" fmla="*/ 4 w 39"/>
                  <a:gd name="T1" fmla="*/ 10 h 40"/>
                  <a:gd name="T2" fmla="*/ 5 w 39"/>
                  <a:gd name="T3" fmla="*/ 13 h 40"/>
                  <a:gd name="T4" fmla="*/ 2 w 39"/>
                  <a:gd name="T5" fmla="*/ 13 h 40"/>
                  <a:gd name="T6" fmla="*/ 0 w 39"/>
                  <a:gd name="T7" fmla="*/ 16 h 40"/>
                  <a:gd name="T8" fmla="*/ 1 w 39"/>
                  <a:gd name="T9" fmla="*/ 19 h 40"/>
                  <a:gd name="T10" fmla="*/ 3 w 39"/>
                  <a:gd name="T11" fmla="*/ 21 h 40"/>
                  <a:gd name="T12" fmla="*/ 2 w 39"/>
                  <a:gd name="T13" fmla="*/ 23 h 40"/>
                  <a:gd name="T14" fmla="*/ 1 w 39"/>
                  <a:gd name="T15" fmla="*/ 26 h 40"/>
                  <a:gd name="T16" fmla="*/ 3 w 39"/>
                  <a:gd name="T17" fmla="*/ 28 h 40"/>
                  <a:gd name="T18" fmla="*/ 5 w 39"/>
                  <a:gd name="T19" fmla="*/ 28 h 40"/>
                  <a:gd name="T20" fmla="*/ 5 w 39"/>
                  <a:gd name="T21" fmla="*/ 31 h 40"/>
                  <a:gd name="T22" fmla="*/ 6 w 39"/>
                  <a:gd name="T23" fmla="*/ 35 h 40"/>
                  <a:gd name="T24" fmla="*/ 9 w 39"/>
                  <a:gd name="T25" fmla="*/ 35 h 40"/>
                  <a:gd name="T26" fmla="*/ 13 w 39"/>
                  <a:gd name="T27" fmla="*/ 34 h 40"/>
                  <a:gd name="T28" fmla="*/ 13 w 39"/>
                  <a:gd name="T29" fmla="*/ 37 h 40"/>
                  <a:gd name="T30" fmla="*/ 15 w 39"/>
                  <a:gd name="T31" fmla="*/ 39 h 40"/>
                  <a:gd name="T32" fmla="*/ 18 w 39"/>
                  <a:gd name="T33" fmla="*/ 38 h 40"/>
                  <a:gd name="T34" fmla="*/ 21 w 39"/>
                  <a:gd name="T35" fmla="*/ 36 h 40"/>
                  <a:gd name="T36" fmla="*/ 22 w 39"/>
                  <a:gd name="T37" fmla="*/ 38 h 40"/>
                  <a:gd name="T38" fmla="*/ 26 w 39"/>
                  <a:gd name="T39" fmla="*/ 39 h 40"/>
                  <a:gd name="T40" fmla="*/ 27 w 39"/>
                  <a:gd name="T41" fmla="*/ 36 h 40"/>
                  <a:gd name="T42" fmla="*/ 29 w 39"/>
                  <a:gd name="T43" fmla="*/ 33 h 40"/>
                  <a:gd name="T44" fmla="*/ 31 w 39"/>
                  <a:gd name="T45" fmla="*/ 34 h 40"/>
                  <a:gd name="T46" fmla="*/ 34 w 39"/>
                  <a:gd name="T47" fmla="*/ 33 h 40"/>
                  <a:gd name="T48" fmla="*/ 35 w 39"/>
                  <a:gd name="T49" fmla="*/ 30 h 40"/>
                  <a:gd name="T50" fmla="*/ 34 w 39"/>
                  <a:gd name="T51" fmla="*/ 27 h 40"/>
                  <a:gd name="T52" fmla="*/ 36 w 39"/>
                  <a:gd name="T53" fmla="*/ 26 h 40"/>
                  <a:gd name="T54" fmla="*/ 39 w 39"/>
                  <a:gd name="T55" fmla="*/ 24 h 40"/>
                  <a:gd name="T56" fmla="*/ 38 w 39"/>
                  <a:gd name="T57" fmla="*/ 21 h 40"/>
                  <a:gd name="T58" fmla="*/ 36 w 39"/>
                  <a:gd name="T59" fmla="*/ 18 h 40"/>
                  <a:gd name="T60" fmla="*/ 37 w 39"/>
                  <a:gd name="T61" fmla="*/ 17 h 40"/>
                  <a:gd name="T62" fmla="*/ 38 w 39"/>
                  <a:gd name="T63" fmla="*/ 14 h 40"/>
                  <a:gd name="T64" fmla="*/ 36 w 39"/>
                  <a:gd name="T65" fmla="*/ 12 h 40"/>
                  <a:gd name="T66" fmla="*/ 33 w 39"/>
                  <a:gd name="T67" fmla="*/ 10 h 40"/>
                  <a:gd name="T68" fmla="*/ 33 w 39"/>
                  <a:gd name="T69" fmla="*/ 8 h 40"/>
                  <a:gd name="T70" fmla="*/ 33 w 39"/>
                  <a:gd name="T71" fmla="*/ 5 h 40"/>
                  <a:gd name="T72" fmla="*/ 30 w 39"/>
                  <a:gd name="T73" fmla="*/ 5 h 40"/>
                  <a:gd name="T74" fmla="*/ 26 w 39"/>
                  <a:gd name="T75" fmla="*/ 5 h 40"/>
                  <a:gd name="T76" fmla="*/ 26 w 39"/>
                  <a:gd name="T77" fmla="*/ 3 h 40"/>
                  <a:gd name="T78" fmla="*/ 24 w 39"/>
                  <a:gd name="T79" fmla="*/ 0 h 40"/>
                  <a:gd name="T80" fmla="*/ 21 w 39"/>
                  <a:gd name="T81" fmla="*/ 2 h 40"/>
                  <a:gd name="T82" fmla="*/ 18 w 39"/>
                  <a:gd name="T83" fmla="*/ 4 h 40"/>
                  <a:gd name="T84" fmla="*/ 16 w 39"/>
                  <a:gd name="T85" fmla="*/ 2 h 40"/>
                  <a:gd name="T86" fmla="*/ 13 w 39"/>
                  <a:gd name="T87" fmla="*/ 1 h 40"/>
                  <a:gd name="T88" fmla="*/ 11 w 39"/>
                  <a:gd name="T89" fmla="*/ 3 h 40"/>
                  <a:gd name="T90" fmla="*/ 10 w 39"/>
                  <a:gd name="T91" fmla="*/ 6 h 40"/>
                  <a:gd name="T92" fmla="*/ 8 w 39"/>
                  <a:gd name="T93" fmla="*/ 6 h 40"/>
                  <a:gd name="T94" fmla="*/ 5 w 39"/>
                  <a:gd name="T95" fmla="*/ 6 h 40"/>
                  <a:gd name="T96" fmla="*/ 4 w 39"/>
                  <a:gd name="T97" fmla="*/ 10 h 40"/>
                  <a:gd name="T98" fmla="*/ 16 w 39"/>
                  <a:gd name="T99" fmla="*/ 9 h 40"/>
                  <a:gd name="T100" fmla="*/ 30 w 39"/>
                  <a:gd name="T101" fmla="*/ 16 h 40"/>
                  <a:gd name="T102" fmla="*/ 23 w 39"/>
                  <a:gd name="T103" fmla="*/ 31 h 40"/>
                  <a:gd name="T104" fmla="*/ 9 w 39"/>
                  <a:gd name="T105" fmla="*/ 23 h 40"/>
                  <a:gd name="T106" fmla="*/ 16 w 39"/>
                  <a:gd name="T107" fmla="*/ 9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9" h="40">
                    <a:moveTo>
                      <a:pt x="4" y="10"/>
                    </a:moveTo>
                    <a:cubicBezTo>
                      <a:pt x="5" y="10"/>
                      <a:pt x="5" y="12"/>
                      <a:pt x="5" y="13"/>
                    </a:cubicBezTo>
                    <a:cubicBezTo>
                      <a:pt x="4" y="13"/>
                      <a:pt x="3" y="14"/>
                      <a:pt x="2" y="13"/>
                    </a:cubicBezTo>
                    <a:cubicBezTo>
                      <a:pt x="1" y="13"/>
                      <a:pt x="0" y="14"/>
                      <a:pt x="0" y="16"/>
                    </a:cubicBezTo>
                    <a:cubicBezTo>
                      <a:pt x="0" y="17"/>
                      <a:pt x="0" y="18"/>
                      <a:pt x="1" y="19"/>
                    </a:cubicBezTo>
                    <a:cubicBezTo>
                      <a:pt x="2" y="19"/>
                      <a:pt x="3" y="20"/>
                      <a:pt x="3" y="21"/>
                    </a:cubicBezTo>
                    <a:cubicBezTo>
                      <a:pt x="3" y="22"/>
                      <a:pt x="3" y="22"/>
                      <a:pt x="2" y="23"/>
                    </a:cubicBezTo>
                    <a:cubicBezTo>
                      <a:pt x="1" y="23"/>
                      <a:pt x="0" y="24"/>
                      <a:pt x="1" y="26"/>
                    </a:cubicBezTo>
                    <a:cubicBezTo>
                      <a:pt x="1" y="27"/>
                      <a:pt x="2" y="28"/>
                      <a:pt x="3" y="28"/>
                    </a:cubicBezTo>
                    <a:cubicBezTo>
                      <a:pt x="4" y="27"/>
                      <a:pt x="5" y="28"/>
                      <a:pt x="5" y="28"/>
                    </a:cubicBezTo>
                    <a:cubicBezTo>
                      <a:pt x="6" y="29"/>
                      <a:pt x="6" y="31"/>
                      <a:pt x="5" y="31"/>
                    </a:cubicBezTo>
                    <a:cubicBezTo>
                      <a:pt x="5" y="32"/>
                      <a:pt x="5" y="34"/>
                      <a:pt x="6" y="35"/>
                    </a:cubicBezTo>
                    <a:cubicBezTo>
                      <a:pt x="7" y="35"/>
                      <a:pt x="9" y="36"/>
                      <a:pt x="9" y="35"/>
                    </a:cubicBezTo>
                    <a:cubicBezTo>
                      <a:pt x="10" y="34"/>
                      <a:pt x="12" y="34"/>
                      <a:pt x="13" y="34"/>
                    </a:cubicBezTo>
                    <a:cubicBezTo>
                      <a:pt x="13" y="35"/>
                      <a:pt x="13" y="36"/>
                      <a:pt x="13" y="37"/>
                    </a:cubicBezTo>
                    <a:cubicBezTo>
                      <a:pt x="13" y="38"/>
                      <a:pt x="14" y="39"/>
                      <a:pt x="15" y="39"/>
                    </a:cubicBezTo>
                    <a:cubicBezTo>
                      <a:pt x="17" y="40"/>
                      <a:pt x="18" y="39"/>
                      <a:pt x="18" y="38"/>
                    </a:cubicBezTo>
                    <a:cubicBezTo>
                      <a:pt x="18" y="37"/>
                      <a:pt x="20" y="36"/>
                      <a:pt x="21" y="36"/>
                    </a:cubicBezTo>
                    <a:cubicBezTo>
                      <a:pt x="21" y="36"/>
                      <a:pt x="22" y="37"/>
                      <a:pt x="22" y="38"/>
                    </a:cubicBezTo>
                    <a:cubicBezTo>
                      <a:pt x="23" y="39"/>
                      <a:pt x="24" y="39"/>
                      <a:pt x="26" y="39"/>
                    </a:cubicBezTo>
                    <a:cubicBezTo>
                      <a:pt x="27" y="38"/>
                      <a:pt x="28" y="37"/>
                      <a:pt x="27" y="36"/>
                    </a:cubicBezTo>
                    <a:cubicBezTo>
                      <a:pt x="27" y="35"/>
                      <a:pt x="28" y="33"/>
                      <a:pt x="29" y="33"/>
                    </a:cubicBezTo>
                    <a:cubicBezTo>
                      <a:pt x="29" y="33"/>
                      <a:pt x="30" y="33"/>
                      <a:pt x="31" y="34"/>
                    </a:cubicBezTo>
                    <a:cubicBezTo>
                      <a:pt x="32" y="34"/>
                      <a:pt x="33" y="34"/>
                      <a:pt x="34" y="33"/>
                    </a:cubicBezTo>
                    <a:cubicBezTo>
                      <a:pt x="35" y="32"/>
                      <a:pt x="35" y="31"/>
                      <a:pt x="35" y="30"/>
                    </a:cubicBezTo>
                    <a:cubicBezTo>
                      <a:pt x="34" y="29"/>
                      <a:pt x="34" y="27"/>
                      <a:pt x="34" y="27"/>
                    </a:cubicBezTo>
                    <a:cubicBezTo>
                      <a:pt x="34" y="26"/>
                      <a:pt x="35" y="26"/>
                      <a:pt x="36" y="26"/>
                    </a:cubicBezTo>
                    <a:cubicBezTo>
                      <a:pt x="38" y="26"/>
                      <a:pt x="39" y="25"/>
                      <a:pt x="39" y="24"/>
                    </a:cubicBezTo>
                    <a:cubicBezTo>
                      <a:pt x="39" y="23"/>
                      <a:pt x="39" y="21"/>
                      <a:pt x="38" y="21"/>
                    </a:cubicBezTo>
                    <a:cubicBezTo>
                      <a:pt x="37" y="21"/>
                      <a:pt x="36" y="19"/>
                      <a:pt x="36" y="18"/>
                    </a:cubicBezTo>
                    <a:cubicBezTo>
                      <a:pt x="36" y="18"/>
                      <a:pt x="36" y="17"/>
                      <a:pt x="37" y="17"/>
                    </a:cubicBezTo>
                    <a:cubicBezTo>
                      <a:pt x="38" y="16"/>
                      <a:pt x="39" y="15"/>
                      <a:pt x="38" y="14"/>
                    </a:cubicBezTo>
                    <a:cubicBezTo>
                      <a:pt x="38" y="12"/>
                      <a:pt x="37" y="11"/>
                      <a:pt x="36" y="12"/>
                    </a:cubicBezTo>
                    <a:cubicBezTo>
                      <a:pt x="35" y="12"/>
                      <a:pt x="33" y="11"/>
                      <a:pt x="33" y="10"/>
                    </a:cubicBezTo>
                    <a:cubicBezTo>
                      <a:pt x="32" y="10"/>
                      <a:pt x="33" y="9"/>
                      <a:pt x="33" y="8"/>
                    </a:cubicBezTo>
                    <a:cubicBezTo>
                      <a:pt x="34" y="7"/>
                      <a:pt x="34" y="6"/>
                      <a:pt x="33" y="5"/>
                    </a:cubicBezTo>
                    <a:cubicBezTo>
                      <a:pt x="32" y="4"/>
                      <a:pt x="30" y="4"/>
                      <a:pt x="30" y="5"/>
                    </a:cubicBezTo>
                    <a:cubicBezTo>
                      <a:pt x="29" y="5"/>
                      <a:pt x="27" y="5"/>
                      <a:pt x="26" y="5"/>
                    </a:cubicBezTo>
                    <a:cubicBezTo>
                      <a:pt x="26" y="5"/>
                      <a:pt x="26" y="4"/>
                      <a:pt x="26" y="3"/>
                    </a:cubicBezTo>
                    <a:cubicBezTo>
                      <a:pt x="26" y="2"/>
                      <a:pt x="25" y="1"/>
                      <a:pt x="24" y="0"/>
                    </a:cubicBezTo>
                    <a:cubicBezTo>
                      <a:pt x="22" y="0"/>
                      <a:pt x="21" y="1"/>
                      <a:pt x="21" y="2"/>
                    </a:cubicBezTo>
                    <a:cubicBezTo>
                      <a:pt x="20" y="3"/>
                      <a:pt x="19" y="3"/>
                      <a:pt x="18" y="4"/>
                    </a:cubicBezTo>
                    <a:cubicBezTo>
                      <a:pt x="18" y="4"/>
                      <a:pt x="17" y="3"/>
                      <a:pt x="16" y="2"/>
                    </a:cubicBezTo>
                    <a:cubicBezTo>
                      <a:pt x="16" y="1"/>
                      <a:pt x="15" y="0"/>
                      <a:pt x="13" y="1"/>
                    </a:cubicBezTo>
                    <a:cubicBezTo>
                      <a:pt x="12" y="1"/>
                      <a:pt x="11" y="2"/>
                      <a:pt x="11" y="3"/>
                    </a:cubicBezTo>
                    <a:cubicBezTo>
                      <a:pt x="12" y="4"/>
                      <a:pt x="11" y="6"/>
                      <a:pt x="10" y="6"/>
                    </a:cubicBezTo>
                    <a:cubicBezTo>
                      <a:pt x="10" y="7"/>
                      <a:pt x="9" y="6"/>
                      <a:pt x="8" y="6"/>
                    </a:cubicBezTo>
                    <a:cubicBezTo>
                      <a:pt x="7" y="5"/>
                      <a:pt x="6" y="5"/>
                      <a:pt x="5" y="6"/>
                    </a:cubicBezTo>
                    <a:cubicBezTo>
                      <a:pt x="4" y="7"/>
                      <a:pt x="4" y="9"/>
                      <a:pt x="4" y="10"/>
                    </a:cubicBezTo>
                    <a:close/>
                    <a:moveTo>
                      <a:pt x="16" y="9"/>
                    </a:moveTo>
                    <a:cubicBezTo>
                      <a:pt x="22" y="7"/>
                      <a:pt x="28" y="10"/>
                      <a:pt x="30" y="16"/>
                    </a:cubicBezTo>
                    <a:cubicBezTo>
                      <a:pt x="32" y="22"/>
                      <a:pt x="29" y="29"/>
                      <a:pt x="23" y="31"/>
                    </a:cubicBezTo>
                    <a:cubicBezTo>
                      <a:pt x="17" y="33"/>
                      <a:pt x="11" y="29"/>
                      <a:pt x="9" y="23"/>
                    </a:cubicBezTo>
                    <a:cubicBezTo>
                      <a:pt x="7" y="17"/>
                      <a:pt x="10" y="11"/>
                      <a:pt x="16"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grpSp>
        <p:nvGrpSpPr>
          <p:cNvPr id="30" name="组合 29"/>
          <p:cNvGrpSpPr/>
          <p:nvPr/>
        </p:nvGrpSpPr>
        <p:grpSpPr>
          <a:xfrm>
            <a:off x="2028149" y="2360970"/>
            <a:ext cx="1389333" cy="2391972"/>
            <a:chOff x="7317392" y="4250111"/>
            <a:chExt cx="1852203" cy="3190034"/>
          </a:xfrm>
        </p:grpSpPr>
        <p:grpSp>
          <p:nvGrpSpPr>
            <p:cNvPr id="31" name="组合 30"/>
            <p:cNvGrpSpPr/>
            <p:nvPr/>
          </p:nvGrpSpPr>
          <p:grpSpPr>
            <a:xfrm>
              <a:off x="7317392" y="4250111"/>
              <a:ext cx="1852203" cy="3190034"/>
              <a:chOff x="2082059" y="3844831"/>
              <a:chExt cx="1852203" cy="3190034"/>
            </a:xfrm>
          </p:grpSpPr>
          <p:grpSp>
            <p:nvGrpSpPr>
              <p:cNvPr id="37" name="组合 36"/>
              <p:cNvGrpSpPr/>
              <p:nvPr/>
            </p:nvGrpSpPr>
            <p:grpSpPr>
              <a:xfrm>
                <a:off x="2082059" y="3844831"/>
                <a:ext cx="1852203" cy="3190034"/>
                <a:chOff x="2689225" y="814470"/>
                <a:chExt cx="2591963" cy="4464121"/>
              </a:xfrm>
            </p:grpSpPr>
            <p:sp>
              <p:nvSpPr>
                <p:cNvPr id="41" name="任意多边形 40"/>
                <p:cNvSpPr/>
                <p:nvPr/>
              </p:nvSpPr>
              <p:spPr>
                <a:xfrm rot="2700000">
                  <a:off x="2013033" y="2010436"/>
                  <a:ext cx="4464121" cy="2072189"/>
                </a:xfrm>
                <a:custGeom>
                  <a:avLst/>
                  <a:gdLst>
                    <a:gd name="connsiteX0" fmla="*/ 776171 w 2969868"/>
                    <a:gd name="connsiteY0" fmla="*/ 0 h 1494000"/>
                    <a:gd name="connsiteX1" fmla="*/ 2233868 w 2969868"/>
                    <a:gd name="connsiteY1" fmla="*/ 0 h 1494000"/>
                    <a:gd name="connsiteX2" fmla="*/ 2233867 w 2969868"/>
                    <a:gd name="connsiteY2" fmla="*/ 1494000 h 1494000"/>
                    <a:gd name="connsiteX3" fmla="*/ 0 w 2969868"/>
                    <a:gd name="connsiteY3" fmla="*/ 1494000 h 1494000"/>
                    <a:gd name="connsiteX4" fmla="*/ 0 w 2969868"/>
                    <a:gd name="connsiteY4" fmla="*/ 1461258 h 1494000"/>
                    <a:gd name="connsiteX5" fmla="*/ 776172 w 2969868"/>
                    <a:gd name="connsiteY5" fmla="*/ 1461258 h 1494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969868" h="1494000">
                      <a:moveTo>
                        <a:pt x="776171" y="0"/>
                      </a:moveTo>
                      <a:lnTo>
                        <a:pt x="2233868" y="0"/>
                      </a:lnTo>
                      <a:cubicBezTo>
                        <a:pt x="3232538" y="23721"/>
                        <a:pt x="3197712" y="1487845"/>
                        <a:pt x="2233867" y="1494000"/>
                      </a:cubicBezTo>
                      <a:lnTo>
                        <a:pt x="0" y="1494000"/>
                      </a:lnTo>
                      <a:lnTo>
                        <a:pt x="0" y="1461258"/>
                      </a:lnTo>
                      <a:lnTo>
                        <a:pt x="776172" y="1461258"/>
                      </a:lnTo>
                      <a:close/>
                    </a:path>
                  </a:pathLst>
                </a:custGeom>
                <a:gradFill>
                  <a:gsLst>
                    <a:gs pos="67000">
                      <a:schemeClr val="bg1">
                        <a:lumMod val="65000"/>
                        <a:alpha val="29000"/>
                      </a:schemeClr>
                    </a:gs>
                    <a:gs pos="0">
                      <a:schemeClr val="tx1"/>
                    </a:gs>
                    <a:gs pos="100000">
                      <a:schemeClr val="bg1">
                        <a:lumMod val="95000"/>
                        <a:alpha val="0"/>
                      </a:schemeClr>
                    </a:gs>
                  </a:gsLst>
                  <a:lin ang="0" scaled="0"/>
                </a:gradFill>
                <a:ln>
                  <a:noFill/>
                </a:ln>
                <a:effectLst>
                  <a:softEdge rad="1016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2" name="椭圆 41"/>
                <p:cNvSpPr/>
                <p:nvPr/>
              </p:nvSpPr>
              <p:spPr>
                <a:xfrm>
                  <a:off x="2689225" y="1488621"/>
                  <a:ext cx="1791608" cy="1791608"/>
                </a:xfrm>
                <a:prstGeom prst="ellipse">
                  <a:avLst/>
                </a:prstGeom>
                <a:gradFill>
                  <a:gsLst>
                    <a:gs pos="0">
                      <a:schemeClr val="bg1">
                        <a:lumMod val="65000"/>
                      </a:schemeClr>
                    </a:gs>
                    <a:gs pos="100000">
                      <a:schemeClr val="bg1">
                        <a:lumMod val="95000"/>
                      </a:schemeClr>
                    </a:gs>
                  </a:gsLst>
                  <a:lin ang="2700000" scaled="1"/>
                </a:gradFill>
                <a:ln w="25400">
                  <a:gradFill flip="none" rotWithShape="1">
                    <a:gsLst>
                      <a:gs pos="0">
                        <a:schemeClr val="bg1"/>
                      </a:gs>
                      <a:gs pos="100000">
                        <a:schemeClr val="bg1">
                          <a:lumMod val="65000"/>
                        </a:schemeClr>
                      </a:gs>
                    </a:gsLst>
                    <a:lin ang="2700000" scaled="1"/>
                    <a:tileRect/>
                  </a:gradFill>
                </a:ln>
                <a:effectLst>
                  <a:outerShdw blurRad="622300" dist="215900" dir="2700000" algn="tl" rotWithShape="0">
                    <a:prstClr val="black">
                      <a:alpha val="2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38" name="组合 37"/>
              <p:cNvGrpSpPr/>
              <p:nvPr/>
            </p:nvGrpSpPr>
            <p:grpSpPr>
              <a:xfrm>
                <a:off x="2220839" y="4115429"/>
                <a:ext cx="1431499" cy="2455353"/>
                <a:chOff x="2689225" y="825137"/>
                <a:chExt cx="2602631" cy="4464121"/>
              </a:xfrm>
            </p:grpSpPr>
            <p:sp>
              <p:nvSpPr>
                <p:cNvPr id="39" name="任意多边形 38"/>
                <p:cNvSpPr/>
                <p:nvPr/>
              </p:nvSpPr>
              <p:spPr>
                <a:xfrm rot="2700000">
                  <a:off x="2023698" y="2021101"/>
                  <a:ext cx="4464121" cy="2072194"/>
                </a:xfrm>
                <a:custGeom>
                  <a:avLst/>
                  <a:gdLst>
                    <a:gd name="connsiteX0" fmla="*/ 776171 w 2969868"/>
                    <a:gd name="connsiteY0" fmla="*/ 0 h 1494000"/>
                    <a:gd name="connsiteX1" fmla="*/ 2233868 w 2969868"/>
                    <a:gd name="connsiteY1" fmla="*/ 0 h 1494000"/>
                    <a:gd name="connsiteX2" fmla="*/ 2233867 w 2969868"/>
                    <a:gd name="connsiteY2" fmla="*/ 1494000 h 1494000"/>
                    <a:gd name="connsiteX3" fmla="*/ 0 w 2969868"/>
                    <a:gd name="connsiteY3" fmla="*/ 1494000 h 1494000"/>
                    <a:gd name="connsiteX4" fmla="*/ 0 w 2969868"/>
                    <a:gd name="connsiteY4" fmla="*/ 1461258 h 1494000"/>
                    <a:gd name="connsiteX5" fmla="*/ 776172 w 2969868"/>
                    <a:gd name="connsiteY5" fmla="*/ 1461258 h 1494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969868" h="1494000">
                      <a:moveTo>
                        <a:pt x="776171" y="0"/>
                      </a:moveTo>
                      <a:lnTo>
                        <a:pt x="2233868" y="0"/>
                      </a:lnTo>
                      <a:cubicBezTo>
                        <a:pt x="3232538" y="23721"/>
                        <a:pt x="3197712" y="1487845"/>
                        <a:pt x="2233867" y="1494000"/>
                      </a:cubicBezTo>
                      <a:lnTo>
                        <a:pt x="0" y="1494000"/>
                      </a:lnTo>
                      <a:lnTo>
                        <a:pt x="0" y="1461258"/>
                      </a:lnTo>
                      <a:lnTo>
                        <a:pt x="776172" y="1461258"/>
                      </a:lnTo>
                      <a:close/>
                    </a:path>
                  </a:pathLst>
                </a:custGeom>
                <a:gradFill>
                  <a:gsLst>
                    <a:gs pos="67000">
                      <a:schemeClr val="bg1">
                        <a:lumMod val="65000"/>
                        <a:alpha val="29000"/>
                      </a:schemeClr>
                    </a:gs>
                    <a:gs pos="0">
                      <a:schemeClr val="tx1"/>
                    </a:gs>
                    <a:gs pos="100000">
                      <a:schemeClr val="bg1">
                        <a:lumMod val="95000"/>
                        <a:alpha val="0"/>
                      </a:schemeClr>
                    </a:gs>
                  </a:gsLst>
                  <a:lin ang="0" scaled="0"/>
                </a:gradFill>
                <a:ln>
                  <a:noFill/>
                </a:ln>
                <a:effectLst>
                  <a:softEdge rad="762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0" name="椭圆 39"/>
                <p:cNvSpPr/>
                <p:nvPr/>
              </p:nvSpPr>
              <p:spPr>
                <a:xfrm>
                  <a:off x="2689225" y="1488621"/>
                  <a:ext cx="1791608" cy="1791608"/>
                </a:xfrm>
                <a:prstGeom prst="ellipse">
                  <a:avLst/>
                </a:prstGeom>
                <a:gradFill>
                  <a:gsLst>
                    <a:gs pos="0">
                      <a:schemeClr val="bg1">
                        <a:lumMod val="65000"/>
                      </a:schemeClr>
                    </a:gs>
                    <a:gs pos="100000">
                      <a:schemeClr val="bg1">
                        <a:lumMod val="95000"/>
                      </a:schemeClr>
                    </a:gs>
                  </a:gsLst>
                  <a:lin ang="2700000" scaled="1"/>
                </a:gradFill>
                <a:ln w="25400">
                  <a:gradFill flip="none" rotWithShape="1">
                    <a:gsLst>
                      <a:gs pos="0">
                        <a:schemeClr val="bg1"/>
                      </a:gs>
                      <a:gs pos="100000">
                        <a:schemeClr val="bg1">
                          <a:lumMod val="65000"/>
                        </a:schemeClr>
                      </a:gs>
                    </a:gsLst>
                    <a:lin ang="2700000" scaled="1"/>
                    <a:tileRect/>
                  </a:gradFill>
                </a:ln>
                <a:effectLst>
                  <a:outerShdw blurRad="622300" dist="215900" dir="2700000" algn="tl" rotWithShape="0">
                    <a:prstClr val="black">
                      <a:alpha val="2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grpSp>
          <p:nvGrpSpPr>
            <p:cNvPr id="32" name="Group 4"/>
            <p:cNvGrpSpPr>
              <a:grpSpLocks noChangeAspect="1"/>
            </p:cNvGrpSpPr>
            <p:nvPr/>
          </p:nvGrpSpPr>
          <p:grpSpPr bwMode="auto">
            <a:xfrm>
              <a:off x="7766329" y="5067738"/>
              <a:ext cx="382400" cy="561513"/>
              <a:chOff x="3540" y="531"/>
              <a:chExt cx="348" cy="511"/>
            </a:xfrm>
            <a:solidFill>
              <a:schemeClr val="tx1">
                <a:lumMod val="50000"/>
                <a:lumOff val="50000"/>
              </a:schemeClr>
            </a:solidFill>
          </p:grpSpPr>
          <p:sp>
            <p:nvSpPr>
              <p:cNvPr id="33" name="Freeform 5"/>
              <p:cNvSpPr>
                <a:spLocks/>
              </p:cNvSpPr>
              <p:nvPr/>
            </p:nvSpPr>
            <p:spPr bwMode="auto">
              <a:xfrm>
                <a:off x="3540" y="801"/>
                <a:ext cx="348" cy="241"/>
              </a:xfrm>
              <a:custGeom>
                <a:avLst/>
                <a:gdLst>
                  <a:gd name="T0" fmla="*/ 78 w 97"/>
                  <a:gd name="T1" fmla="*/ 0 h 68"/>
                  <a:gd name="T2" fmla="*/ 70 w 97"/>
                  <a:gd name="T3" fmla="*/ 20 h 68"/>
                  <a:gd name="T4" fmla="*/ 49 w 97"/>
                  <a:gd name="T5" fmla="*/ 66 h 68"/>
                  <a:gd name="T6" fmla="*/ 29 w 97"/>
                  <a:gd name="T7" fmla="*/ 20 h 68"/>
                  <a:gd name="T8" fmla="*/ 20 w 97"/>
                  <a:gd name="T9" fmla="*/ 0 h 68"/>
                  <a:gd name="T10" fmla="*/ 0 w 97"/>
                  <a:gd name="T11" fmla="*/ 39 h 68"/>
                  <a:gd name="T12" fmla="*/ 0 w 97"/>
                  <a:gd name="T13" fmla="*/ 50 h 68"/>
                  <a:gd name="T14" fmla="*/ 49 w 97"/>
                  <a:gd name="T15" fmla="*/ 68 h 68"/>
                  <a:gd name="T16" fmla="*/ 97 w 97"/>
                  <a:gd name="T17" fmla="*/ 50 h 68"/>
                  <a:gd name="T18" fmla="*/ 97 w 97"/>
                  <a:gd name="T19" fmla="*/ 39 h 68"/>
                  <a:gd name="T20" fmla="*/ 78 w 97"/>
                  <a:gd name="T21" fmla="*/ 0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7" h="68">
                    <a:moveTo>
                      <a:pt x="78" y="0"/>
                    </a:moveTo>
                    <a:cubicBezTo>
                      <a:pt x="70" y="20"/>
                      <a:pt x="70" y="20"/>
                      <a:pt x="70" y="20"/>
                    </a:cubicBezTo>
                    <a:cubicBezTo>
                      <a:pt x="49" y="66"/>
                      <a:pt x="49" y="66"/>
                      <a:pt x="49" y="66"/>
                    </a:cubicBezTo>
                    <a:cubicBezTo>
                      <a:pt x="29" y="20"/>
                      <a:pt x="29" y="20"/>
                      <a:pt x="29" y="20"/>
                    </a:cubicBezTo>
                    <a:cubicBezTo>
                      <a:pt x="20" y="0"/>
                      <a:pt x="20" y="0"/>
                      <a:pt x="20" y="0"/>
                    </a:cubicBezTo>
                    <a:cubicBezTo>
                      <a:pt x="8" y="8"/>
                      <a:pt x="0" y="23"/>
                      <a:pt x="0" y="39"/>
                    </a:cubicBezTo>
                    <a:cubicBezTo>
                      <a:pt x="0" y="50"/>
                      <a:pt x="0" y="50"/>
                      <a:pt x="0" y="50"/>
                    </a:cubicBezTo>
                    <a:cubicBezTo>
                      <a:pt x="13" y="61"/>
                      <a:pt x="30" y="68"/>
                      <a:pt x="49" y="68"/>
                    </a:cubicBezTo>
                    <a:cubicBezTo>
                      <a:pt x="67" y="68"/>
                      <a:pt x="84" y="61"/>
                      <a:pt x="97" y="50"/>
                    </a:cubicBezTo>
                    <a:cubicBezTo>
                      <a:pt x="97" y="39"/>
                      <a:pt x="97" y="39"/>
                      <a:pt x="97" y="39"/>
                    </a:cubicBezTo>
                    <a:cubicBezTo>
                      <a:pt x="97" y="23"/>
                      <a:pt x="90" y="9"/>
                      <a:pt x="7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34" name="Freeform 6"/>
              <p:cNvSpPr>
                <a:spLocks/>
              </p:cNvSpPr>
              <p:nvPr/>
            </p:nvSpPr>
            <p:spPr bwMode="auto">
              <a:xfrm>
                <a:off x="3687" y="833"/>
                <a:ext cx="58" cy="156"/>
              </a:xfrm>
              <a:custGeom>
                <a:avLst/>
                <a:gdLst>
                  <a:gd name="T0" fmla="*/ 0 w 16"/>
                  <a:gd name="T1" fmla="*/ 0 h 44"/>
                  <a:gd name="T2" fmla="*/ 3 w 16"/>
                  <a:gd name="T3" fmla="*/ 7 h 44"/>
                  <a:gd name="T4" fmla="*/ 0 w 16"/>
                  <a:gd name="T5" fmla="*/ 36 h 44"/>
                  <a:gd name="T6" fmla="*/ 8 w 16"/>
                  <a:gd name="T7" fmla="*/ 44 h 44"/>
                  <a:gd name="T8" fmla="*/ 15 w 16"/>
                  <a:gd name="T9" fmla="*/ 36 h 44"/>
                  <a:gd name="T10" fmla="*/ 12 w 16"/>
                  <a:gd name="T11" fmla="*/ 7 h 44"/>
                  <a:gd name="T12" fmla="*/ 16 w 16"/>
                  <a:gd name="T13" fmla="*/ 0 h 44"/>
                  <a:gd name="T14" fmla="*/ 8 w 16"/>
                  <a:gd name="T15" fmla="*/ 1 h 44"/>
                  <a:gd name="T16" fmla="*/ 0 w 16"/>
                  <a:gd name="T17" fmla="*/ 0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44">
                    <a:moveTo>
                      <a:pt x="0" y="0"/>
                    </a:moveTo>
                    <a:cubicBezTo>
                      <a:pt x="0" y="3"/>
                      <a:pt x="1" y="5"/>
                      <a:pt x="3" y="7"/>
                    </a:cubicBezTo>
                    <a:cubicBezTo>
                      <a:pt x="0" y="36"/>
                      <a:pt x="0" y="36"/>
                      <a:pt x="0" y="36"/>
                    </a:cubicBezTo>
                    <a:cubicBezTo>
                      <a:pt x="8" y="44"/>
                      <a:pt x="8" y="44"/>
                      <a:pt x="8" y="44"/>
                    </a:cubicBezTo>
                    <a:cubicBezTo>
                      <a:pt x="15" y="36"/>
                      <a:pt x="15" y="36"/>
                      <a:pt x="15" y="36"/>
                    </a:cubicBezTo>
                    <a:cubicBezTo>
                      <a:pt x="12" y="7"/>
                      <a:pt x="12" y="7"/>
                      <a:pt x="12" y="7"/>
                    </a:cubicBezTo>
                    <a:cubicBezTo>
                      <a:pt x="14" y="5"/>
                      <a:pt x="15" y="3"/>
                      <a:pt x="16" y="0"/>
                    </a:cubicBezTo>
                    <a:cubicBezTo>
                      <a:pt x="13" y="1"/>
                      <a:pt x="10" y="1"/>
                      <a:pt x="8" y="1"/>
                    </a:cubicBezTo>
                    <a:cubicBezTo>
                      <a:pt x="5" y="1"/>
                      <a:pt x="2"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35" name="Freeform 7"/>
              <p:cNvSpPr>
                <a:spLocks/>
              </p:cNvSpPr>
              <p:nvPr/>
            </p:nvSpPr>
            <p:spPr bwMode="auto">
              <a:xfrm>
                <a:off x="3609" y="652"/>
                <a:ext cx="215" cy="181"/>
              </a:xfrm>
              <a:custGeom>
                <a:avLst/>
                <a:gdLst>
                  <a:gd name="T0" fmla="*/ 30 w 60"/>
                  <a:gd name="T1" fmla="*/ 5 h 51"/>
                  <a:gd name="T2" fmla="*/ 13 w 60"/>
                  <a:gd name="T3" fmla="*/ 0 h 51"/>
                  <a:gd name="T4" fmla="*/ 1 w 60"/>
                  <a:gd name="T5" fmla="*/ 0 h 51"/>
                  <a:gd name="T6" fmla="*/ 0 w 60"/>
                  <a:gd name="T7" fmla="*/ 0 h 51"/>
                  <a:gd name="T8" fmla="*/ 0 w 60"/>
                  <a:gd name="T9" fmla="*/ 6 h 51"/>
                  <a:gd name="T10" fmla="*/ 0 w 60"/>
                  <a:gd name="T11" fmla="*/ 24 h 51"/>
                  <a:gd name="T12" fmla="*/ 22 w 60"/>
                  <a:gd name="T13" fmla="*/ 50 h 51"/>
                  <a:gd name="T14" fmla="*/ 30 w 60"/>
                  <a:gd name="T15" fmla="*/ 51 h 51"/>
                  <a:gd name="T16" fmla="*/ 38 w 60"/>
                  <a:gd name="T17" fmla="*/ 50 h 51"/>
                  <a:gd name="T18" fmla="*/ 60 w 60"/>
                  <a:gd name="T19" fmla="*/ 24 h 51"/>
                  <a:gd name="T20" fmla="*/ 60 w 60"/>
                  <a:gd name="T21" fmla="*/ 6 h 51"/>
                  <a:gd name="T22" fmla="*/ 59 w 60"/>
                  <a:gd name="T23" fmla="*/ 0 h 51"/>
                  <a:gd name="T24" fmla="*/ 47 w 60"/>
                  <a:gd name="T25" fmla="*/ 0 h 51"/>
                  <a:gd name="T26" fmla="*/ 30 w 60"/>
                  <a:gd name="T27" fmla="*/ 5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0" h="51">
                    <a:moveTo>
                      <a:pt x="30" y="5"/>
                    </a:moveTo>
                    <a:cubicBezTo>
                      <a:pt x="22" y="5"/>
                      <a:pt x="15" y="3"/>
                      <a:pt x="13" y="0"/>
                    </a:cubicBezTo>
                    <a:cubicBezTo>
                      <a:pt x="1" y="0"/>
                      <a:pt x="1" y="0"/>
                      <a:pt x="1" y="0"/>
                    </a:cubicBezTo>
                    <a:cubicBezTo>
                      <a:pt x="0" y="0"/>
                      <a:pt x="0" y="0"/>
                      <a:pt x="0" y="0"/>
                    </a:cubicBezTo>
                    <a:cubicBezTo>
                      <a:pt x="0" y="2"/>
                      <a:pt x="0" y="4"/>
                      <a:pt x="0" y="6"/>
                    </a:cubicBezTo>
                    <a:cubicBezTo>
                      <a:pt x="0" y="24"/>
                      <a:pt x="0" y="24"/>
                      <a:pt x="0" y="24"/>
                    </a:cubicBezTo>
                    <a:cubicBezTo>
                      <a:pt x="0" y="36"/>
                      <a:pt x="9" y="47"/>
                      <a:pt x="22" y="50"/>
                    </a:cubicBezTo>
                    <a:cubicBezTo>
                      <a:pt x="24" y="51"/>
                      <a:pt x="27" y="51"/>
                      <a:pt x="30" y="51"/>
                    </a:cubicBezTo>
                    <a:cubicBezTo>
                      <a:pt x="32" y="51"/>
                      <a:pt x="35" y="51"/>
                      <a:pt x="38" y="50"/>
                    </a:cubicBezTo>
                    <a:cubicBezTo>
                      <a:pt x="50" y="47"/>
                      <a:pt x="60" y="36"/>
                      <a:pt x="60" y="24"/>
                    </a:cubicBezTo>
                    <a:cubicBezTo>
                      <a:pt x="60" y="6"/>
                      <a:pt x="60" y="6"/>
                      <a:pt x="60" y="6"/>
                    </a:cubicBezTo>
                    <a:cubicBezTo>
                      <a:pt x="60" y="4"/>
                      <a:pt x="59" y="2"/>
                      <a:pt x="59" y="0"/>
                    </a:cubicBezTo>
                    <a:cubicBezTo>
                      <a:pt x="47" y="0"/>
                      <a:pt x="47" y="0"/>
                      <a:pt x="47" y="0"/>
                    </a:cubicBezTo>
                    <a:cubicBezTo>
                      <a:pt x="46" y="3"/>
                      <a:pt x="38" y="5"/>
                      <a:pt x="30"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36" name="Freeform 8"/>
              <p:cNvSpPr>
                <a:spLocks noEditPoints="1"/>
              </p:cNvSpPr>
              <p:nvPr/>
            </p:nvSpPr>
            <p:spPr bwMode="auto">
              <a:xfrm>
                <a:off x="3598" y="531"/>
                <a:ext cx="240" cy="128"/>
              </a:xfrm>
              <a:custGeom>
                <a:avLst/>
                <a:gdLst>
                  <a:gd name="T0" fmla="*/ 33 w 67"/>
                  <a:gd name="T1" fmla="*/ 0 h 36"/>
                  <a:gd name="T2" fmla="*/ 0 w 67"/>
                  <a:gd name="T3" fmla="*/ 31 h 36"/>
                  <a:gd name="T4" fmla="*/ 4 w 67"/>
                  <a:gd name="T5" fmla="*/ 31 h 36"/>
                  <a:gd name="T6" fmla="*/ 4 w 67"/>
                  <a:gd name="T7" fmla="*/ 31 h 36"/>
                  <a:gd name="T8" fmla="*/ 16 w 67"/>
                  <a:gd name="T9" fmla="*/ 31 h 36"/>
                  <a:gd name="T10" fmla="*/ 33 w 67"/>
                  <a:gd name="T11" fmla="*/ 36 h 36"/>
                  <a:gd name="T12" fmla="*/ 51 w 67"/>
                  <a:gd name="T13" fmla="*/ 31 h 36"/>
                  <a:gd name="T14" fmla="*/ 62 w 67"/>
                  <a:gd name="T15" fmla="*/ 31 h 36"/>
                  <a:gd name="T16" fmla="*/ 64 w 67"/>
                  <a:gd name="T17" fmla="*/ 31 h 36"/>
                  <a:gd name="T18" fmla="*/ 67 w 67"/>
                  <a:gd name="T19" fmla="*/ 31 h 36"/>
                  <a:gd name="T20" fmla="*/ 33 w 67"/>
                  <a:gd name="T21" fmla="*/ 0 h 36"/>
                  <a:gd name="T22" fmla="*/ 33 w 67"/>
                  <a:gd name="T23" fmla="*/ 26 h 36"/>
                  <a:gd name="T24" fmla="*/ 27 w 67"/>
                  <a:gd name="T25" fmla="*/ 20 h 36"/>
                  <a:gd name="T26" fmla="*/ 33 w 67"/>
                  <a:gd name="T27" fmla="*/ 14 h 36"/>
                  <a:gd name="T28" fmla="*/ 40 w 67"/>
                  <a:gd name="T29" fmla="*/ 20 h 36"/>
                  <a:gd name="T30" fmla="*/ 33 w 67"/>
                  <a:gd name="T31" fmla="*/ 26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67" h="36">
                    <a:moveTo>
                      <a:pt x="33" y="0"/>
                    </a:moveTo>
                    <a:cubicBezTo>
                      <a:pt x="15" y="0"/>
                      <a:pt x="1" y="14"/>
                      <a:pt x="0" y="31"/>
                    </a:cubicBezTo>
                    <a:cubicBezTo>
                      <a:pt x="4" y="31"/>
                      <a:pt x="4" y="31"/>
                      <a:pt x="4" y="31"/>
                    </a:cubicBezTo>
                    <a:cubicBezTo>
                      <a:pt x="4" y="31"/>
                      <a:pt x="4" y="31"/>
                      <a:pt x="4" y="31"/>
                    </a:cubicBezTo>
                    <a:cubicBezTo>
                      <a:pt x="16" y="31"/>
                      <a:pt x="16" y="31"/>
                      <a:pt x="16" y="31"/>
                    </a:cubicBezTo>
                    <a:cubicBezTo>
                      <a:pt x="18" y="34"/>
                      <a:pt x="25" y="36"/>
                      <a:pt x="33" y="36"/>
                    </a:cubicBezTo>
                    <a:cubicBezTo>
                      <a:pt x="42" y="36"/>
                      <a:pt x="49" y="34"/>
                      <a:pt x="51" y="31"/>
                    </a:cubicBezTo>
                    <a:cubicBezTo>
                      <a:pt x="62" y="31"/>
                      <a:pt x="62" y="31"/>
                      <a:pt x="62" y="31"/>
                    </a:cubicBezTo>
                    <a:cubicBezTo>
                      <a:pt x="64" y="31"/>
                      <a:pt x="64" y="31"/>
                      <a:pt x="64" y="31"/>
                    </a:cubicBezTo>
                    <a:cubicBezTo>
                      <a:pt x="67" y="31"/>
                      <a:pt x="67" y="31"/>
                      <a:pt x="67" y="31"/>
                    </a:cubicBezTo>
                    <a:cubicBezTo>
                      <a:pt x="66" y="14"/>
                      <a:pt x="51" y="0"/>
                      <a:pt x="33" y="0"/>
                    </a:cubicBezTo>
                    <a:close/>
                    <a:moveTo>
                      <a:pt x="33" y="26"/>
                    </a:moveTo>
                    <a:cubicBezTo>
                      <a:pt x="30" y="26"/>
                      <a:pt x="27" y="24"/>
                      <a:pt x="27" y="20"/>
                    </a:cubicBezTo>
                    <a:cubicBezTo>
                      <a:pt x="27" y="17"/>
                      <a:pt x="30" y="14"/>
                      <a:pt x="33" y="14"/>
                    </a:cubicBezTo>
                    <a:cubicBezTo>
                      <a:pt x="37" y="14"/>
                      <a:pt x="40" y="17"/>
                      <a:pt x="40" y="20"/>
                    </a:cubicBezTo>
                    <a:cubicBezTo>
                      <a:pt x="40" y="24"/>
                      <a:pt x="37" y="26"/>
                      <a:pt x="33"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grpSp>
        <p:nvGrpSpPr>
          <p:cNvPr id="43" name="组合 42"/>
          <p:cNvGrpSpPr/>
          <p:nvPr/>
        </p:nvGrpSpPr>
        <p:grpSpPr>
          <a:xfrm>
            <a:off x="3239790" y="1173798"/>
            <a:ext cx="3319659" cy="648680"/>
            <a:chOff x="4319158" y="1565423"/>
            <a:chExt cx="4425636" cy="865106"/>
          </a:xfrm>
        </p:grpSpPr>
        <p:sp>
          <p:nvSpPr>
            <p:cNvPr id="44" name="文本框 112"/>
            <p:cNvSpPr txBox="1"/>
            <p:nvPr/>
          </p:nvSpPr>
          <p:spPr>
            <a:xfrm>
              <a:off x="4984079" y="1626058"/>
              <a:ext cx="1768273" cy="338633"/>
            </a:xfrm>
            <a:prstGeom prst="rect">
              <a:avLst/>
            </a:prstGeom>
            <a:noFill/>
          </p:spPr>
          <p:txBody>
            <a:bodyPr wrap="square" rtlCol="0">
              <a:spAutoFit/>
            </a:bodyPr>
            <a:lstStyle/>
            <a:p>
              <a:r>
                <a:rPr lang="zh-CN" altLang="en-US" sz="1050" dirty="0">
                  <a:solidFill>
                    <a:srgbClr val="FFB850"/>
                  </a:solidFill>
                  <a:latin typeface="时尚中黑简体" panose="01010104010101010101" pitchFamily="2" charset="-122"/>
                  <a:ea typeface="时尚中黑简体" panose="01010104010101010101" pitchFamily="2" charset="-122"/>
                </a:rPr>
                <a:t>在此添加标题</a:t>
              </a:r>
            </a:p>
          </p:txBody>
        </p:sp>
        <p:sp>
          <p:nvSpPr>
            <p:cNvPr id="45" name="文本框 114"/>
            <p:cNvSpPr txBox="1"/>
            <p:nvPr/>
          </p:nvSpPr>
          <p:spPr>
            <a:xfrm>
              <a:off x="4319158" y="1565423"/>
              <a:ext cx="878898" cy="800403"/>
            </a:xfrm>
            <a:prstGeom prst="rect">
              <a:avLst/>
            </a:prstGeom>
            <a:noFill/>
          </p:spPr>
          <p:txBody>
            <a:bodyPr wrap="square" rtlCol="0">
              <a:spAutoFit/>
            </a:bodyPr>
            <a:lstStyle/>
            <a:p>
              <a:pPr algn="ctr"/>
              <a:r>
                <a:rPr lang="en-US" altLang="zh-CN" sz="3300" dirty="0">
                  <a:solidFill>
                    <a:srgbClr val="FFB850"/>
                  </a:solidFill>
                  <a:latin typeface="Impact" panose="020B0806030902050204" pitchFamily="34" charset="0"/>
                  <a:ea typeface="Kozuka Gothic Pro H" panose="020B0800000000000000" pitchFamily="34" charset="-128"/>
                </a:rPr>
                <a:t>01</a:t>
              </a:r>
              <a:endParaRPr lang="zh-CN" altLang="en-US" sz="3300" dirty="0">
                <a:solidFill>
                  <a:srgbClr val="FFB850"/>
                </a:solidFill>
                <a:latin typeface="Impact" panose="020B0806030902050204" pitchFamily="34" charset="0"/>
                <a:ea typeface="Kozuka Gothic Pro H" panose="020B0800000000000000" pitchFamily="34" charset="-128"/>
              </a:endParaRPr>
            </a:p>
          </p:txBody>
        </p:sp>
        <p:sp>
          <p:nvSpPr>
            <p:cNvPr id="46" name="文本框 113"/>
            <p:cNvSpPr txBox="1"/>
            <p:nvPr/>
          </p:nvSpPr>
          <p:spPr>
            <a:xfrm>
              <a:off x="5015086" y="1845618"/>
              <a:ext cx="3729708" cy="584911"/>
            </a:xfrm>
            <a:prstGeom prst="rect">
              <a:avLst/>
            </a:prstGeom>
            <a:noFill/>
          </p:spPr>
          <p:txBody>
            <a:bodyPr wrap="square" rtlCol="0">
              <a:spAutoFit/>
            </a:bodyPr>
            <a:lstStyle/>
            <a:p>
              <a:pPr algn="just">
                <a:lnSpc>
                  <a:spcPct val="15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单击添加详细文字说明，或复制文本黏贴自此右键只保留文字单击添加详细文字说明，或复制文本黏贴自此右键只保留文字</a:t>
              </a:r>
            </a:p>
          </p:txBody>
        </p:sp>
      </p:grpSp>
      <p:grpSp>
        <p:nvGrpSpPr>
          <p:cNvPr id="47" name="组合 46"/>
          <p:cNvGrpSpPr/>
          <p:nvPr/>
        </p:nvGrpSpPr>
        <p:grpSpPr>
          <a:xfrm>
            <a:off x="2584551" y="2045316"/>
            <a:ext cx="3328762" cy="641057"/>
            <a:chOff x="3445618" y="2727717"/>
            <a:chExt cx="4437771" cy="854939"/>
          </a:xfrm>
        </p:grpSpPr>
        <p:sp>
          <p:nvSpPr>
            <p:cNvPr id="48" name="文本框 116"/>
            <p:cNvSpPr txBox="1"/>
            <p:nvPr/>
          </p:nvSpPr>
          <p:spPr>
            <a:xfrm>
              <a:off x="5424801" y="2789477"/>
              <a:ext cx="1768274" cy="338632"/>
            </a:xfrm>
            <a:prstGeom prst="rect">
              <a:avLst/>
            </a:prstGeom>
            <a:noFill/>
          </p:spPr>
          <p:txBody>
            <a:bodyPr wrap="square" rtlCol="0">
              <a:spAutoFit/>
            </a:bodyPr>
            <a:lstStyle/>
            <a:p>
              <a:pPr algn="r"/>
              <a:r>
                <a:rPr lang="zh-CN" altLang="en-US" sz="1050" dirty="0">
                  <a:solidFill>
                    <a:srgbClr val="E87071"/>
                  </a:solidFill>
                  <a:latin typeface="时尚中黑简体" panose="01010104010101010101" pitchFamily="2" charset="-122"/>
                  <a:ea typeface="时尚中黑简体" panose="01010104010101010101" pitchFamily="2" charset="-122"/>
                </a:rPr>
                <a:t>在此添加标题</a:t>
              </a:r>
            </a:p>
          </p:txBody>
        </p:sp>
        <p:sp>
          <p:nvSpPr>
            <p:cNvPr id="49" name="文本框 118"/>
            <p:cNvSpPr txBox="1"/>
            <p:nvPr/>
          </p:nvSpPr>
          <p:spPr>
            <a:xfrm>
              <a:off x="7004492" y="2727717"/>
              <a:ext cx="878897" cy="800402"/>
            </a:xfrm>
            <a:prstGeom prst="rect">
              <a:avLst/>
            </a:prstGeom>
            <a:noFill/>
          </p:spPr>
          <p:txBody>
            <a:bodyPr wrap="square" rtlCol="0">
              <a:spAutoFit/>
            </a:bodyPr>
            <a:lstStyle/>
            <a:p>
              <a:pPr algn="ctr"/>
              <a:r>
                <a:rPr lang="en-US" altLang="zh-CN" sz="3300" dirty="0">
                  <a:solidFill>
                    <a:srgbClr val="E87071"/>
                  </a:solidFill>
                  <a:latin typeface="Impact" panose="020B0806030902050204" pitchFamily="34" charset="0"/>
                  <a:ea typeface="Kozuka Gothic Pro H" panose="020B0800000000000000" pitchFamily="34" charset="-128"/>
                </a:rPr>
                <a:t>02</a:t>
              </a:r>
              <a:endParaRPr lang="zh-CN" altLang="en-US" sz="3300" dirty="0">
                <a:solidFill>
                  <a:srgbClr val="E87071"/>
                </a:solidFill>
                <a:latin typeface="Impact" panose="020B0806030902050204" pitchFamily="34" charset="0"/>
                <a:ea typeface="Kozuka Gothic Pro H" panose="020B0800000000000000" pitchFamily="34" charset="-128"/>
              </a:endParaRPr>
            </a:p>
          </p:txBody>
        </p:sp>
        <p:sp>
          <p:nvSpPr>
            <p:cNvPr id="50" name="文本框 49"/>
            <p:cNvSpPr txBox="1"/>
            <p:nvPr/>
          </p:nvSpPr>
          <p:spPr>
            <a:xfrm>
              <a:off x="3445618" y="2997746"/>
              <a:ext cx="3729709" cy="584910"/>
            </a:xfrm>
            <a:prstGeom prst="rect">
              <a:avLst/>
            </a:prstGeom>
            <a:noFill/>
          </p:spPr>
          <p:txBody>
            <a:bodyPr wrap="square" rtlCol="0">
              <a:spAutoFit/>
            </a:bodyPr>
            <a:lstStyle/>
            <a:p>
              <a:pPr algn="r">
                <a:lnSpc>
                  <a:spcPct val="15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单击添加详细文字说明，或复制文本黏贴自此右键只保留文字单击添加详细文字说明，或复制文本黏贴自此右键只保留文字</a:t>
              </a:r>
            </a:p>
          </p:txBody>
        </p:sp>
      </p:grpSp>
      <p:grpSp>
        <p:nvGrpSpPr>
          <p:cNvPr id="51" name="组合 50"/>
          <p:cNvGrpSpPr/>
          <p:nvPr/>
        </p:nvGrpSpPr>
        <p:grpSpPr>
          <a:xfrm>
            <a:off x="3308404" y="2856015"/>
            <a:ext cx="3359072" cy="694251"/>
            <a:chOff x="4410630" y="3808902"/>
            <a:chExt cx="4478180" cy="925883"/>
          </a:xfrm>
        </p:grpSpPr>
        <p:sp>
          <p:nvSpPr>
            <p:cNvPr id="52" name="文本框 120"/>
            <p:cNvSpPr txBox="1"/>
            <p:nvPr/>
          </p:nvSpPr>
          <p:spPr>
            <a:xfrm>
              <a:off x="5113651" y="3877158"/>
              <a:ext cx="1768273" cy="338633"/>
            </a:xfrm>
            <a:prstGeom prst="rect">
              <a:avLst/>
            </a:prstGeom>
            <a:noFill/>
          </p:spPr>
          <p:txBody>
            <a:bodyPr wrap="square" rtlCol="0">
              <a:spAutoFit/>
            </a:bodyPr>
            <a:lstStyle/>
            <a:p>
              <a:r>
                <a:rPr lang="zh-CN" altLang="en-US" sz="1050" dirty="0">
                  <a:solidFill>
                    <a:srgbClr val="01ACBE"/>
                  </a:solidFill>
                  <a:latin typeface="时尚中黑简体" panose="01010104010101010101" pitchFamily="2" charset="-122"/>
                  <a:ea typeface="时尚中黑简体" panose="01010104010101010101" pitchFamily="2" charset="-122"/>
                </a:rPr>
                <a:t>在此添加标题</a:t>
              </a:r>
            </a:p>
          </p:txBody>
        </p:sp>
        <p:sp>
          <p:nvSpPr>
            <p:cNvPr id="53" name="文本框 122"/>
            <p:cNvSpPr txBox="1"/>
            <p:nvPr/>
          </p:nvSpPr>
          <p:spPr>
            <a:xfrm>
              <a:off x="4410630" y="3808902"/>
              <a:ext cx="878898" cy="800404"/>
            </a:xfrm>
            <a:prstGeom prst="rect">
              <a:avLst/>
            </a:prstGeom>
            <a:noFill/>
          </p:spPr>
          <p:txBody>
            <a:bodyPr wrap="square" rtlCol="0">
              <a:spAutoFit/>
            </a:bodyPr>
            <a:lstStyle/>
            <a:p>
              <a:pPr algn="ctr"/>
              <a:r>
                <a:rPr lang="en-US" altLang="zh-CN" sz="3300" dirty="0">
                  <a:solidFill>
                    <a:srgbClr val="01ACBE"/>
                  </a:solidFill>
                  <a:latin typeface="Impact" panose="020B0806030902050204" pitchFamily="34" charset="0"/>
                  <a:ea typeface="Kozuka Gothic Pro H" panose="020B0800000000000000" pitchFamily="34" charset="-128"/>
                </a:rPr>
                <a:t>03</a:t>
              </a:r>
              <a:endParaRPr lang="zh-CN" altLang="en-US" sz="3300" dirty="0">
                <a:solidFill>
                  <a:srgbClr val="01ACBE"/>
                </a:solidFill>
                <a:latin typeface="Impact" panose="020B0806030902050204" pitchFamily="34" charset="0"/>
                <a:ea typeface="Kozuka Gothic Pro H" panose="020B0800000000000000" pitchFamily="34" charset="-128"/>
              </a:endParaRPr>
            </a:p>
          </p:txBody>
        </p:sp>
        <p:sp>
          <p:nvSpPr>
            <p:cNvPr id="54" name="文本框 113"/>
            <p:cNvSpPr txBox="1"/>
            <p:nvPr/>
          </p:nvSpPr>
          <p:spPr>
            <a:xfrm>
              <a:off x="5159102" y="4149874"/>
              <a:ext cx="3729708" cy="584911"/>
            </a:xfrm>
            <a:prstGeom prst="rect">
              <a:avLst/>
            </a:prstGeom>
            <a:noFill/>
          </p:spPr>
          <p:txBody>
            <a:bodyPr wrap="square" rtlCol="0">
              <a:spAutoFit/>
            </a:bodyPr>
            <a:lstStyle/>
            <a:p>
              <a:pPr>
                <a:lnSpc>
                  <a:spcPct val="15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单击添加详细文字说明，或复制文本黏贴自此右键只保留文字单击添加详细文字说明，或复制文本黏贴自此右键只保留文字</a:t>
              </a:r>
            </a:p>
          </p:txBody>
        </p:sp>
      </p:grpSp>
      <p:grpSp>
        <p:nvGrpSpPr>
          <p:cNvPr id="55" name="组合 54"/>
          <p:cNvGrpSpPr/>
          <p:nvPr/>
        </p:nvGrpSpPr>
        <p:grpSpPr>
          <a:xfrm>
            <a:off x="2584551" y="3722602"/>
            <a:ext cx="3328762" cy="674506"/>
            <a:chOff x="3445618" y="4964609"/>
            <a:chExt cx="4437771" cy="899549"/>
          </a:xfrm>
        </p:grpSpPr>
        <p:sp>
          <p:nvSpPr>
            <p:cNvPr id="56" name="文本框 124"/>
            <p:cNvSpPr txBox="1"/>
            <p:nvPr/>
          </p:nvSpPr>
          <p:spPr>
            <a:xfrm>
              <a:off x="5424801" y="5026369"/>
              <a:ext cx="1768274" cy="338633"/>
            </a:xfrm>
            <a:prstGeom prst="rect">
              <a:avLst/>
            </a:prstGeom>
            <a:noFill/>
          </p:spPr>
          <p:txBody>
            <a:bodyPr wrap="square" rtlCol="0">
              <a:spAutoFit/>
            </a:bodyPr>
            <a:lstStyle/>
            <a:p>
              <a:pPr algn="r"/>
              <a:r>
                <a:rPr lang="zh-CN" altLang="en-US" sz="1050" dirty="0">
                  <a:solidFill>
                    <a:srgbClr val="663A77"/>
                  </a:solidFill>
                  <a:latin typeface="时尚中黑简体" panose="01010104010101010101" pitchFamily="2" charset="-122"/>
                  <a:ea typeface="时尚中黑简体" panose="01010104010101010101" pitchFamily="2" charset="-122"/>
                </a:rPr>
                <a:t>在此添加标题</a:t>
              </a:r>
            </a:p>
          </p:txBody>
        </p:sp>
        <p:sp>
          <p:nvSpPr>
            <p:cNvPr id="57" name="文本框 126"/>
            <p:cNvSpPr txBox="1"/>
            <p:nvPr/>
          </p:nvSpPr>
          <p:spPr>
            <a:xfrm>
              <a:off x="7004492" y="4964609"/>
              <a:ext cx="878897" cy="800404"/>
            </a:xfrm>
            <a:prstGeom prst="rect">
              <a:avLst/>
            </a:prstGeom>
            <a:noFill/>
          </p:spPr>
          <p:txBody>
            <a:bodyPr wrap="square" rtlCol="0">
              <a:spAutoFit/>
            </a:bodyPr>
            <a:lstStyle/>
            <a:p>
              <a:pPr algn="ctr"/>
              <a:r>
                <a:rPr lang="en-US" altLang="zh-CN" sz="3300" dirty="0">
                  <a:solidFill>
                    <a:srgbClr val="663A77"/>
                  </a:solidFill>
                  <a:latin typeface="Impact" panose="020B0806030902050204" pitchFamily="34" charset="0"/>
                  <a:ea typeface="Kozuka Gothic Pro H" panose="020B0800000000000000" pitchFamily="34" charset="-128"/>
                </a:rPr>
                <a:t>04</a:t>
              </a:r>
              <a:endParaRPr lang="zh-CN" altLang="en-US" sz="3300" dirty="0">
                <a:solidFill>
                  <a:srgbClr val="663A77"/>
                </a:solidFill>
                <a:latin typeface="Impact" panose="020B0806030902050204" pitchFamily="34" charset="0"/>
                <a:ea typeface="Kozuka Gothic Pro H" panose="020B0800000000000000" pitchFamily="34" charset="-128"/>
              </a:endParaRPr>
            </a:p>
          </p:txBody>
        </p:sp>
        <p:sp>
          <p:nvSpPr>
            <p:cNvPr id="58" name="文本框 113"/>
            <p:cNvSpPr txBox="1"/>
            <p:nvPr/>
          </p:nvSpPr>
          <p:spPr>
            <a:xfrm>
              <a:off x="3445618" y="5279247"/>
              <a:ext cx="3729709" cy="584911"/>
            </a:xfrm>
            <a:prstGeom prst="rect">
              <a:avLst/>
            </a:prstGeom>
            <a:noFill/>
          </p:spPr>
          <p:txBody>
            <a:bodyPr wrap="square" rtlCol="0">
              <a:spAutoFit/>
            </a:bodyPr>
            <a:lstStyle/>
            <a:p>
              <a:pPr algn="r">
                <a:lnSpc>
                  <a:spcPct val="15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单击添加详细文字说明，或复制文本黏贴自此右键只保留文字单击添加详细文字说明，或复制文本黏贴自此右键只保留文字</a:t>
              </a:r>
            </a:p>
          </p:txBody>
        </p:sp>
      </p:grpSp>
    </p:spTree>
    <p:extLst>
      <p:ext uri="{BB962C8B-B14F-4D97-AF65-F5344CB8AC3E}">
        <p14:creationId xmlns:p14="http://schemas.microsoft.com/office/powerpoint/2010/main" val="3800390652"/>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0-#ppt_w/2"/>
                                          </p:val>
                                        </p:tav>
                                        <p:tav tm="100000">
                                          <p:val>
                                            <p:strVal val="#ppt_x"/>
                                          </p:val>
                                        </p:tav>
                                      </p:tavLst>
                                    </p:anim>
                                    <p:anim calcmode="lin" valueType="num">
                                      <p:cBhvr additive="base">
                                        <p:cTn id="8" dur="500" fill="hold"/>
                                        <p:tgtEl>
                                          <p:spTgt spid="8"/>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18"/>
                                        </p:tgtEl>
                                        <p:attrNameLst>
                                          <p:attrName>style.visibility</p:attrName>
                                        </p:attrNameLst>
                                      </p:cBhvr>
                                      <p:to>
                                        <p:strVal val="visible"/>
                                      </p:to>
                                    </p:set>
                                    <p:anim calcmode="lin" valueType="num">
                                      <p:cBhvr additive="base">
                                        <p:cTn id="12" dur="500" fill="hold"/>
                                        <p:tgtEl>
                                          <p:spTgt spid="18"/>
                                        </p:tgtEl>
                                        <p:attrNameLst>
                                          <p:attrName>ppt_x</p:attrName>
                                        </p:attrNameLst>
                                      </p:cBhvr>
                                      <p:tavLst>
                                        <p:tav tm="0">
                                          <p:val>
                                            <p:strVal val="0-#ppt_w/2"/>
                                          </p:val>
                                        </p:tav>
                                        <p:tav tm="100000">
                                          <p:val>
                                            <p:strVal val="#ppt_x"/>
                                          </p:val>
                                        </p:tav>
                                      </p:tavLst>
                                    </p:anim>
                                    <p:anim calcmode="lin" valueType="num">
                                      <p:cBhvr additive="base">
                                        <p:cTn id="13" dur="500" fill="hold"/>
                                        <p:tgtEl>
                                          <p:spTgt spid="18"/>
                                        </p:tgtEl>
                                        <p:attrNameLst>
                                          <p:attrName>ppt_y</p:attrName>
                                        </p:attrNameLst>
                                      </p:cBhvr>
                                      <p:tavLst>
                                        <p:tav tm="0">
                                          <p:val>
                                            <p:strVal val="#ppt_y"/>
                                          </p:val>
                                        </p:tav>
                                        <p:tav tm="100000">
                                          <p:val>
                                            <p:strVal val="#ppt_y"/>
                                          </p:val>
                                        </p:tav>
                                      </p:tavLst>
                                    </p:anim>
                                  </p:childTnLst>
                                </p:cTn>
                              </p:par>
                              <p:par>
                                <p:cTn id="14" presetID="22" presetClass="entr" presetSubtype="8" fill="hold" nodeType="withEffect">
                                  <p:stCondLst>
                                    <p:cond delay="250"/>
                                  </p:stCondLst>
                                  <p:childTnLst>
                                    <p:set>
                                      <p:cBhvr>
                                        <p:cTn id="15" dur="1" fill="hold">
                                          <p:stCondLst>
                                            <p:cond delay="0"/>
                                          </p:stCondLst>
                                        </p:cTn>
                                        <p:tgtEl>
                                          <p:spTgt spid="19"/>
                                        </p:tgtEl>
                                        <p:attrNameLst>
                                          <p:attrName>style.visibility</p:attrName>
                                        </p:attrNameLst>
                                      </p:cBhvr>
                                      <p:to>
                                        <p:strVal val="visible"/>
                                      </p:to>
                                    </p:set>
                                    <p:animEffect transition="in" filter="wipe(left)">
                                      <p:cBhvr>
                                        <p:cTn id="16" dur="500"/>
                                        <p:tgtEl>
                                          <p:spTgt spid="19"/>
                                        </p:tgtEl>
                                      </p:cBhvr>
                                    </p:animEffect>
                                  </p:childTnLst>
                                </p:cTn>
                              </p:par>
                            </p:childTnLst>
                          </p:cTn>
                        </p:par>
                        <p:par>
                          <p:cTn id="17" fill="hold">
                            <p:stCondLst>
                              <p:cond delay="1250"/>
                            </p:stCondLst>
                            <p:childTnLst>
                              <p:par>
                                <p:cTn id="18" presetID="22" presetClass="entr" presetSubtype="2" fill="hold" grpId="0" nodeType="afterEffect">
                                  <p:stCondLst>
                                    <p:cond delay="0"/>
                                  </p:stCondLst>
                                  <p:childTnLst>
                                    <p:set>
                                      <p:cBhvr>
                                        <p:cTn id="19" dur="1" fill="hold">
                                          <p:stCondLst>
                                            <p:cond delay="0"/>
                                          </p:stCondLst>
                                        </p:cTn>
                                        <p:tgtEl>
                                          <p:spTgt spid="13"/>
                                        </p:tgtEl>
                                        <p:attrNameLst>
                                          <p:attrName>style.visibility</p:attrName>
                                        </p:attrNameLst>
                                      </p:cBhvr>
                                      <p:to>
                                        <p:strVal val="visible"/>
                                      </p:to>
                                    </p:set>
                                    <p:animEffect transition="in" filter="wipe(right)">
                                      <p:cBhvr>
                                        <p:cTn id="20" dur="500"/>
                                        <p:tgtEl>
                                          <p:spTgt spid="13"/>
                                        </p:tgtEl>
                                      </p:cBhvr>
                                    </p:animEffect>
                                  </p:childTnLst>
                                </p:cTn>
                              </p:par>
                            </p:childTnLst>
                          </p:cTn>
                        </p:par>
                        <p:par>
                          <p:cTn id="21" fill="hold">
                            <p:stCondLst>
                              <p:cond delay="1750"/>
                            </p:stCondLst>
                            <p:childTnLst>
                              <p:par>
                                <p:cTn id="22" presetID="22" presetClass="entr" presetSubtype="8" fill="hold" nodeType="afterEffect">
                                  <p:stCondLst>
                                    <p:cond delay="0"/>
                                  </p:stCondLst>
                                  <p:childTnLst>
                                    <p:set>
                                      <p:cBhvr>
                                        <p:cTn id="23" dur="1" fill="hold">
                                          <p:stCondLst>
                                            <p:cond delay="0"/>
                                          </p:stCondLst>
                                        </p:cTn>
                                        <p:tgtEl>
                                          <p:spTgt spid="43"/>
                                        </p:tgtEl>
                                        <p:attrNameLst>
                                          <p:attrName>style.visibility</p:attrName>
                                        </p:attrNameLst>
                                      </p:cBhvr>
                                      <p:to>
                                        <p:strVal val="visible"/>
                                      </p:to>
                                    </p:set>
                                    <p:animEffect transition="in" filter="wipe(left)">
                                      <p:cBhvr>
                                        <p:cTn id="24" dur="500"/>
                                        <p:tgtEl>
                                          <p:spTgt spid="43"/>
                                        </p:tgtEl>
                                      </p:cBhvr>
                                    </p:animEffect>
                                  </p:childTnLst>
                                </p:cTn>
                              </p:par>
                            </p:childTnLst>
                          </p:cTn>
                        </p:par>
                        <p:par>
                          <p:cTn id="25" fill="hold">
                            <p:stCondLst>
                              <p:cond delay="2250"/>
                            </p:stCondLst>
                            <p:childTnLst>
                              <p:par>
                                <p:cTn id="26" presetID="22" presetClass="entr" presetSubtype="8" fill="hold" grpId="0" nodeType="afterEffect">
                                  <p:stCondLst>
                                    <p:cond delay="0"/>
                                  </p:stCondLst>
                                  <p:childTnLst>
                                    <p:set>
                                      <p:cBhvr>
                                        <p:cTn id="27" dur="1" fill="hold">
                                          <p:stCondLst>
                                            <p:cond delay="0"/>
                                          </p:stCondLst>
                                        </p:cTn>
                                        <p:tgtEl>
                                          <p:spTgt spid="11"/>
                                        </p:tgtEl>
                                        <p:attrNameLst>
                                          <p:attrName>style.visibility</p:attrName>
                                        </p:attrNameLst>
                                      </p:cBhvr>
                                      <p:to>
                                        <p:strVal val="visible"/>
                                      </p:to>
                                    </p:set>
                                    <p:animEffect transition="in" filter="wipe(left)">
                                      <p:cBhvr>
                                        <p:cTn id="28" dur="500"/>
                                        <p:tgtEl>
                                          <p:spTgt spid="11"/>
                                        </p:tgtEl>
                                      </p:cBhvr>
                                    </p:animEffect>
                                  </p:childTnLst>
                                </p:cTn>
                              </p:par>
                            </p:childTnLst>
                          </p:cTn>
                        </p:par>
                        <p:par>
                          <p:cTn id="29" fill="hold">
                            <p:stCondLst>
                              <p:cond delay="2750"/>
                            </p:stCondLst>
                            <p:childTnLst>
                              <p:par>
                                <p:cTn id="30" presetID="53" presetClass="entr" presetSubtype="16" fill="hold" nodeType="afterEffect">
                                  <p:stCondLst>
                                    <p:cond delay="0"/>
                                  </p:stCondLst>
                                  <p:childTnLst>
                                    <p:set>
                                      <p:cBhvr>
                                        <p:cTn id="31" dur="1" fill="hold">
                                          <p:stCondLst>
                                            <p:cond delay="0"/>
                                          </p:stCondLst>
                                        </p:cTn>
                                        <p:tgtEl>
                                          <p:spTgt spid="14"/>
                                        </p:tgtEl>
                                        <p:attrNameLst>
                                          <p:attrName>style.visibility</p:attrName>
                                        </p:attrNameLst>
                                      </p:cBhvr>
                                      <p:to>
                                        <p:strVal val="visible"/>
                                      </p:to>
                                    </p:set>
                                    <p:anim calcmode="lin" valueType="num">
                                      <p:cBhvr>
                                        <p:cTn id="32" dur="100" fill="hold"/>
                                        <p:tgtEl>
                                          <p:spTgt spid="14"/>
                                        </p:tgtEl>
                                        <p:attrNameLst>
                                          <p:attrName>ppt_w</p:attrName>
                                        </p:attrNameLst>
                                      </p:cBhvr>
                                      <p:tavLst>
                                        <p:tav tm="0">
                                          <p:val>
                                            <p:fltVal val="0"/>
                                          </p:val>
                                        </p:tav>
                                        <p:tav tm="100000">
                                          <p:val>
                                            <p:strVal val="#ppt_w"/>
                                          </p:val>
                                        </p:tav>
                                      </p:tavLst>
                                    </p:anim>
                                    <p:anim calcmode="lin" valueType="num">
                                      <p:cBhvr>
                                        <p:cTn id="33" dur="100" fill="hold"/>
                                        <p:tgtEl>
                                          <p:spTgt spid="14"/>
                                        </p:tgtEl>
                                        <p:attrNameLst>
                                          <p:attrName>ppt_h</p:attrName>
                                        </p:attrNameLst>
                                      </p:cBhvr>
                                      <p:tavLst>
                                        <p:tav tm="0">
                                          <p:val>
                                            <p:fltVal val="0"/>
                                          </p:val>
                                        </p:tav>
                                        <p:tav tm="100000">
                                          <p:val>
                                            <p:strVal val="#ppt_h"/>
                                          </p:val>
                                        </p:tav>
                                      </p:tavLst>
                                    </p:anim>
                                    <p:animEffect transition="in" filter="fade">
                                      <p:cBhvr>
                                        <p:cTn id="34" dur="100"/>
                                        <p:tgtEl>
                                          <p:spTgt spid="14"/>
                                        </p:tgtEl>
                                      </p:cBhvr>
                                    </p:animEffect>
                                  </p:childTnLst>
                                </p:cTn>
                              </p:par>
                              <p:par>
                                <p:cTn id="35" presetID="6" presetClass="emph" presetSubtype="0" fill="hold" nodeType="withEffect">
                                  <p:stCondLst>
                                    <p:cond delay="100"/>
                                  </p:stCondLst>
                                  <p:childTnLst>
                                    <p:animScale>
                                      <p:cBhvr>
                                        <p:cTn id="36" dur="100" fill="hold"/>
                                        <p:tgtEl>
                                          <p:spTgt spid="14"/>
                                        </p:tgtEl>
                                      </p:cBhvr>
                                      <p:by x="110000" y="110000"/>
                                    </p:animScale>
                                  </p:childTnLst>
                                </p:cTn>
                              </p:par>
                              <p:par>
                                <p:cTn id="37" presetID="6" presetClass="emph" presetSubtype="0" fill="hold" nodeType="withEffect">
                                  <p:stCondLst>
                                    <p:cond delay="200"/>
                                  </p:stCondLst>
                                  <p:childTnLst>
                                    <p:animScale>
                                      <p:cBhvr>
                                        <p:cTn id="38" dur="200" fill="hold"/>
                                        <p:tgtEl>
                                          <p:spTgt spid="14"/>
                                        </p:tgtEl>
                                      </p:cBhvr>
                                      <p:by x="90000" y="90000"/>
                                    </p:animScale>
                                  </p:childTnLst>
                                </p:cTn>
                              </p:par>
                              <p:par>
                                <p:cTn id="39" presetID="6" presetClass="emph" presetSubtype="0" fill="hold" nodeType="withEffect">
                                  <p:stCondLst>
                                    <p:cond delay="400"/>
                                  </p:stCondLst>
                                  <p:childTnLst>
                                    <p:animScale>
                                      <p:cBhvr>
                                        <p:cTn id="40" dur="100" fill="hold"/>
                                        <p:tgtEl>
                                          <p:spTgt spid="14"/>
                                        </p:tgtEl>
                                      </p:cBhvr>
                                      <p:by x="105000" y="105000"/>
                                    </p:animScale>
                                  </p:childTnLst>
                                </p:cTn>
                              </p:par>
                              <p:par>
                                <p:cTn id="41" presetID="6" presetClass="emph" presetSubtype="0" fill="hold" nodeType="withEffect">
                                  <p:stCondLst>
                                    <p:cond delay="500"/>
                                  </p:stCondLst>
                                  <p:childTnLst>
                                    <p:animScale>
                                      <p:cBhvr>
                                        <p:cTn id="42" dur="200" fill="hold"/>
                                        <p:tgtEl>
                                          <p:spTgt spid="14"/>
                                        </p:tgtEl>
                                      </p:cBhvr>
                                      <p:by x="95000" y="95000"/>
                                    </p:animScale>
                                  </p:childTnLst>
                                </p:cTn>
                              </p:par>
                            </p:childTnLst>
                          </p:cTn>
                        </p:par>
                        <p:par>
                          <p:cTn id="43" fill="hold">
                            <p:stCondLst>
                              <p:cond delay="3450"/>
                            </p:stCondLst>
                            <p:childTnLst>
                              <p:par>
                                <p:cTn id="44" presetID="22" presetClass="entr" presetSubtype="2" fill="hold" nodeType="afterEffect">
                                  <p:stCondLst>
                                    <p:cond delay="0"/>
                                  </p:stCondLst>
                                  <p:childTnLst>
                                    <p:set>
                                      <p:cBhvr>
                                        <p:cTn id="45" dur="1" fill="hold">
                                          <p:stCondLst>
                                            <p:cond delay="0"/>
                                          </p:stCondLst>
                                        </p:cTn>
                                        <p:tgtEl>
                                          <p:spTgt spid="47"/>
                                        </p:tgtEl>
                                        <p:attrNameLst>
                                          <p:attrName>style.visibility</p:attrName>
                                        </p:attrNameLst>
                                      </p:cBhvr>
                                      <p:to>
                                        <p:strVal val="visible"/>
                                      </p:to>
                                    </p:set>
                                    <p:animEffect transition="in" filter="wipe(right)">
                                      <p:cBhvr>
                                        <p:cTn id="46" dur="500"/>
                                        <p:tgtEl>
                                          <p:spTgt spid="47"/>
                                        </p:tgtEl>
                                      </p:cBhvr>
                                    </p:animEffect>
                                  </p:childTnLst>
                                </p:cTn>
                              </p:par>
                            </p:childTnLst>
                          </p:cTn>
                        </p:par>
                        <p:par>
                          <p:cTn id="47" fill="hold">
                            <p:stCondLst>
                              <p:cond delay="3950"/>
                            </p:stCondLst>
                            <p:childTnLst>
                              <p:par>
                                <p:cTn id="48" presetID="22" presetClass="entr" presetSubtype="2" fill="hold" grpId="0" nodeType="afterEffect">
                                  <p:stCondLst>
                                    <p:cond delay="0"/>
                                  </p:stCondLst>
                                  <p:childTnLst>
                                    <p:set>
                                      <p:cBhvr>
                                        <p:cTn id="49" dur="1" fill="hold">
                                          <p:stCondLst>
                                            <p:cond delay="0"/>
                                          </p:stCondLst>
                                        </p:cTn>
                                        <p:tgtEl>
                                          <p:spTgt spid="12"/>
                                        </p:tgtEl>
                                        <p:attrNameLst>
                                          <p:attrName>style.visibility</p:attrName>
                                        </p:attrNameLst>
                                      </p:cBhvr>
                                      <p:to>
                                        <p:strVal val="visible"/>
                                      </p:to>
                                    </p:set>
                                    <p:animEffect transition="in" filter="wipe(right)">
                                      <p:cBhvr>
                                        <p:cTn id="50" dur="500"/>
                                        <p:tgtEl>
                                          <p:spTgt spid="12"/>
                                        </p:tgtEl>
                                      </p:cBhvr>
                                    </p:animEffect>
                                  </p:childTnLst>
                                </p:cTn>
                              </p:par>
                            </p:childTnLst>
                          </p:cTn>
                        </p:par>
                        <p:par>
                          <p:cTn id="51" fill="hold">
                            <p:stCondLst>
                              <p:cond delay="4450"/>
                            </p:stCondLst>
                            <p:childTnLst>
                              <p:par>
                                <p:cTn id="52" presetID="53" presetClass="entr" presetSubtype="16" fill="hold" nodeType="afterEffect">
                                  <p:stCondLst>
                                    <p:cond delay="0"/>
                                  </p:stCondLst>
                                  <p:childTnLst>
                                    <p:set>
                                      <p:cBhvr>
                                        <p:cTn id="53" dur="1" fill="hold">
                                          <p:stCondLst>
                                            <p:cond delay="0"/>
                                          </p:stCondLst>
                                        </p:cTn>
                                        <p:tgtEl>
                                          <p:spTgt spid="30"/>
                                        </p:tgtEl>
                                        <p:attrNameLst>
                                          <p:attrName>style.visibility</p:attrName>
                                        </p:attrNameLst>
                                      </p:cBhvr>
                                      <p:to>
                                        <p:strVal val="visible"/>
                                      </p:to>
                                    </p:set>
                                    <p:anim calcmode="lin" valueType="num">
                                      <p:cBhvr>
                                        <p:cTn id="54" dur="100" fill="hold"/>
                                        <p:tgtEl>
                                          <p:spTgt spid="30"/>
                                        </p:tgtEl>
                                        <p:attrNameLst>
                                          <p:attrName>ppt_w</p:attrName>
                                        </p:attrNameLst>
                                      </p:cBhvr>
                                      <p:tavLst>
                                        <p:tav tm="0">
                                          <p:val>
                                            <p:fltVal val="0"/>
                                          </p:val>
                                        </p:tav>
                                        <p:tav tm="100000">
                                          <p:val>
                                            <p:strVal val="#ppt_w"/>
                                          </p:val>
                                        </p:tav>
                                      </p:tavLst>
                                    </p:anim>
                                    <p:anim calcmode="lin" valueType="num">
                                      <p:cBhvr>
                                        <p:cTn id="55" dur="100" fill="hold"/>
                                        <p:tgtEl>
                                          <p:spTgt spid="30"/>
                                        </p:tgtEl>
                                        <p:attrNameLst>
                                          <p:attrName>ppt_h</p:attrName>
                                        </p:attrNameLst>
                                      </p:cBhvr>
                                      <p:tavLst>
                                        <p:tav tm="0">
                                          <p:val>
                                            <p:fltVal val="0"/>
                                          </p:val>
                                        </p:tav>
                                        <p:tav tm="100000">
                                          <p:val>
                                            <p:strVal val="#ppt_h"/>
                                          </p:val>
                                        </p:tav>
                                      </p:tavLst>
                                    </p:anim>
                                    <p:animEffect transition="in" filter="fade">
                                      <p:cBhvr>
                                        <p:cTn id="56" dur="100"/>
                                        <p:tgtEl>
                                          <p:spTgt spid="30"/>
                                        </p:tgtEl>
                                      </p:cBhvr>
                                    </p:animEffect>
                                  </p:childTnLst>
                                </p:cTn>
                              </p:par>
                              <p:par>
                                <p:cTn id="57" presetID="6" presetClass="emph" presetSubtype="0" fill="hold" nodeType="withEffect">
                                  <p:stCondLst>
                                    <p:cond delay="100"/>
                                  </p:stCondLst>
                                  <p:childTnLst>
                                    <p:animScale>
                                      <p:cBhvr>
                                        <p:cTn id="58" dur="100" fill="hold"/>
                                        <p:tgtEl>
                                          <p:spTgt spid="30"/>
                                        </p:tgtEl>
                                      </p:cBhvr>
                                      <p:by x="110000" y="110000"/>
                                    </p:animScale>
                                  </p:childTnLst>
                                </p:cTn>
                              </p:par>
                              <p:par>
                                <p:cTn id="59" presetID="6" presetClass="emph" presetSubtype="0" fill="hold" nodeType="withEffect">
                                  <p:stCondLst>
                                    <p:cond delay="200"/>
                                  </p:stCondLst>
                                  <p:childTnLst>
                                    <p:animScale>
                                      <p:cBhvr>
                                        <p:cTn id="60" dur="200" fill="hold"/>
                                        <p:tgtEl>
                                          <p:spTgt spid="30"/>
                                        </p:tgtEl>
                                      </p:cBhvr>
                                      <p:by x="90000" y="90000"/>
                                    </p:animScale>
                                  </p:childTnLst>
                                </p:cTn>
                              </p:par>
                              <p:par>
                                <p:cTn id="61" presetID="6" presetClass="emph" presetSubtype="0" fill="hold" nodeType="withEffect">
                                  <p:stCondLst>
                                    <p:cond delay="400"/>
                                  </p:stCondLst>
                                  <p:childTnLst>
                                    <p:animScale>
                                      <p:cBhvr>
                                        <p:cTn id="62" dur="100" fill="hold"/>
                                        <p:tgtEl>
                                          <p:spTgt spid="30"/>
                                        </p:tgtEl>
                                      </p:cBhvr>
                                      <p:by x="105000" y="105000"/>
                                    </p:animScale>
                                  </p:childTnLst>
                                </p:cTn>
                              </p:par>
                              <p:par>
                                <p:cTn id="63" presetID="6" presetClass="emph" presetSubtype="0" fill="hold" nodeType="withEffect">
                                  <p:stCondLst>
                                    <p:cond delay="500"/>
                                  </p:stCondLst>
                                  <p:childTnLst>
                                    <p:animScale>
                                      <p:cBhvr>
                                        <p:cTn id="64" dur="200" fill="hold"/>
                                        <p:tgtEl>
                                          <p:spTgt spid="30"/>
                                        </p:tgtEl>
                                      </p:cBhvr>
                                      <p:by x="95000" y="95000"/>
                                    </p:animScale>
                                  </p:childTnLst>
                                </p:cTn>
                              </p:par>
                            </p:childTnLst>
                          </p:cTn>
                        </p:par>
                        <p:par>
                          <p:cTn id="65" fill="hold">
                            <p:stCondLst>
                              <p:cond delay="5150"/>
                            </p:stCondLst>
                            <p:childTnLst>
                              <p:par>
                                <p:cTn id="66" presetID="22" presetClass="entr" presetSubtype="8" fill="hold" nodeType="afterEffect">
                                  <p:stCondLst>
                                    <p:cond delay="0"/>
                                  </p:stCondLst>
                                  <p:childTnLst>
                                    <p:set>
                                      <p:cBhvr>
                                        <p:cTn id="67" dur="1" fill="hold">
                                          <p:stCondLst>
                                            <p:cond delay="0"/>
                                          </p:stCondLst>
                                        </p:cTn>
                                        <p:tgtEl>
                                          <p:spTgt spid="51"/>
                                        </p:tgtEl>
                                        <p:attrNameLst>
                                          <p:attrName>style.visibility</p:attrName>
                                        </p:attrNameLst>
                                      </p:cBhvr>
                                      <p:to>
                                        <p:strVal val="visible"/>
                                      </p:to>
                                    </p:set>
                                    <p:animEffect transition="in" filter="wipe(left)">
                                      <p:cBhvr>
                                        <p:cTn id="68" dur="500"/>
                                        <p:tgtEl>
                                          <p:spTgt spid="51"/>
                                        </p:tgtEl>
                                      </p:cBhvr>
                                    </p:animEffect>
                                  </p:childTnLst>
                                </p:cTn>
                              </p:par>
                            </p:childTnLst>
                          </p:cTn>
                        </p:par>
                        <p:par>
                          <p:cTn id="69" fill="hold">
                            <p:stCondLst>
                              <p:cond delay="5650"/>
                            </p:stCondLst>
                            <p:childTnLst>
                              <p:par>
                                <p:cTn id="70" presetID="22" presetClass="entr" presetSubtype="8" fill="hold" grpId="0" nodeType="afterEffect">
                                  <p:stCondLst>
                                    <p:cond delay="0"/>
                                  </p:stCondLst>
                                  <p:childTnLst>
                                    <p:set>
                                      <p:cBhvr>
                                        <p:cTn id="71" dur="1" fill="hold">
                                          <p:stCondLst>
                                            <p:cond delay="0"/>
                                          </p:stCondLst>
                                        </p:cTn>
                                        <p:tgtEl>
                                          <p:spTgt spid="10"/>
                                        </p:tgtEl>
                                        <p:attrNameLst>
                                          <p:attrName>style.visibility</p:attrName>
                                        </p:attrNameLst>
                                      </p:cBhvr>
                                      <p:to>
                                        <p:strVal val="visible"/>
                                      </p:to>
                                    </p:set>
                                    <p:animEffect transition="in" filter="wipe(left)">
                                      <p:cBhvr>
                                        <p:cTn id="72" dur="500"/>
                                        <p:tgtEl>
                                          <p:spTgt spid="10"/>
                                        </p:tgtEl>
                                      </p:cBhvr>
                                    </p:animEffect>
                                  </p:childTnLst>
                                </p:cTn>
                              </p:par>
                            </p:childTnLst>
                          </p:cTn>
                        </p:par>
                        <p:par>
                          <p:cTn id="73" fill="hold">
                            <p:stCondLst>
                              <p:cond delay="6150"/>
                            </p:stCondLst>
                            <p:childTnLst>
                              <p:par>
                                <p:cTn id="74" presetID="22" presetClass="entr" presetSubtype="2" fill="hold" nodeType="afterEffect">
                                  <p:stCondLst>
                                    <p:cond delay="0"/>
                                  </p:stCondLst>
                                  <p:childTnLst>
                                    <p:set>
                                      <p:cBhvr>
                                        <p:cTn id="75" dur="1" fill="hold">
                                          <p:stCondLst>
                                            <p:cond delay="0"/>
                                          </p:stCondLst>
                                        </p:cTn>
                                        <p:tgtEl>
                                          <p:spTgt spid="55"/>
                                        </p:tgtEl>
                                        <p:attrNameLst>
                                          <p:attrName>style.visibility</p:attrName>
                                        </p:attrNameLst>
                                      </p:cBhvr>
                                      <p:to>
                                        <p:strVal val="visible"/>
                                      </p:to>
                                    </p:set>
                                    <p:animEffect transition="in" filter="wipe(right)">
                                      <p:cBhvr>
                                        <p:cTn id="76" dur="500"/>
                                        <p:tgtEl>
                                          <p:spTgt spid="5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0" grpId="0" animBg="1"/>
      <p:bldP spid="11" grpId="0" animBg="1"/>
      <p:bldP spid="12" grpId="0" animBg="1"/>
      <p:bldP spid="13"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1929081" y="1564272"/>
            <a:ext cx="2072420" cy="2584081"/>
            <a:chOff x="3295850" y="1908877"/>
            <a:chExt cx="3738030" cy="4660916"/>
          </a:xfrm>
        </p:grpSpPr>
        <p:sp>
          <p:nvSpPr>
            <p:cNvPr id="4" name="圆角矩形 3"/>
            <p:cNvSpPr/>
            <p:nvPr/>
          </p:nvSpPr>
          <p:spPr>
            <a:xfrm rot="2760000">
              <a:off x="3098889" y="2634801"/>
              <a:ext cx="4660916" cy="3209067"/>
            </a:xfrm>
            <a:prstGeom prst="roundRect">
              <a:avLst>
                <a:gd name="adj" fmla="val 50000"/>
              </a:avLst>
            </a:prstGeom>
            <a:gradFill>
              <a:gsLst>
                <a:gs pos="33000">
                  <a:srgbClr val="6C6C6C">
                    <a:alpha val="42000"/>
                  </a:srgbClr>
                </a:gs>
                <a:gs pos="0">
                  <a:schemeClr val="tx1">
                    <a:alpha val="54000"/>
                  </a:schemeClr>
                </a:gs>
                <a:gs pos="100000">
                  <a:srgbClr val="D8D8D8">
                    <a:alpha val="0"/>
                  </a:srgbClr>
                </a:gs>
              </a:gsLst>
              <a:lin ang="0" scaled="0"/>
            </a:gradFill>
            <a:ln>
              <a:noFill/>
            </a:ln>
            <a:effectLst>
              <a:softEdge rad="254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prstClr val="white"/>
                </a:solidFill>
              </a:endParaRPr>
            </a:p>
          </p:txBody>
        </p:sp>
        <p:sp>
          <p:nvSpPr>
            <p:cNvPr id="5" name="Freeform 5"/>
            <p:cNvSpPr/>
            <p:nvPr/>
          </p:nvSpPr>
          <p:spPr bwMode="auto">
            <a:xfrm rot="10800000">
              <a:off x="3295850" y="2263222"/>
              <a:ext cx="2643765" cy="2343151"/>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chemeClr val="bg1"/>
                </a:gs>
                <a:gs pos="73000">
                  <a:srgbClr val="ECECEC"/>
                </a:gs>
                <a:gs pos="100000">
                  <a:srgbClr val="D9D9D9"/>
                </a:gs>
              </a:gsLst>
              <a:lin ang="2700000" scaled="1"/>
              <a:tileRect/>
            </a:gradFill>
            <a:ln w="25400">
              <a:gradFill flip="none" rotWithShape="1">
                <a:gsLst>
                  <a:gs pos="29000">
                    <a:srgbClr val="E0E0E0"/>
                  </a:gs>
                  <a:gs pos="0">
                    <a:srgbClr val="999999"/>
                  </a:gs>
                  <a:gs pos="83000">
                    <a:schemeClr val="bg1"/>
                  </a:gs>
                </a:gsLst>
                <a:lin ang="2700000" scaled="1"/>
                <a:tileRect/>
              </a:gradFill>
            </a:ln>
            <a:effectLst>
              <a:outerShdw blurRad="355600" dist="88900" dir="2700000" algn="tl" rotWithShape="0">
                <a:prstClr val="black">
                  <a:alpha val="28000"/>
                </a:prstClr>
              </a:outerShdw>
            </a:effectLst>
          </p:spPr>
          <p:txBody>
            <a:bodyPr vert="horz" wrap="square" lIns="68562" tIns="34281" rIns="68562" bIns="34281" numCol="1" anchor="t" anchorCtr="0" compatLnSpc="1"/>
            <a:lstStyle/>
            <a:p>
              <a:endParaRPr lang="zh-CN" altLang="en-US" sz="1012">
                <a:solidFill>
                  <a:prstClr val="black"/>
                </a:solidFill>
              </a:endParaRPr>
            </a:p>
          </p:txBody>
        </p:sp>
        <p:sp>
          <p:nvSpPr>
            <p:cNvPr id="6" name="圆角矩形 5"/>
            <p:cNvSpPr/>
            <p:nvPr/>
          </p:nvSpPr>
          <p:spPr>
            <a:xfrm rot="2760000">
              <a:off x="3358628" y="2852802"/>
              <a:ext cx="3953506" cy="2592561"/>
            </a:xfrm>
            <a:prstGeom prst="roundRect">
              <a:avLst>
                <a:gd name="adj" fmla="val 50000"/>
              </a:avLst>
            </a:prstGeom>
            <a:gradFill>
              <a:gsLst>
                <a:gs pos="37000">
                  <a:srgbClr val="6C6C6C">
                    <a:alpha val="50000"/>
                  </a:srgbClr>
                </a:gs>
                <a:gs pos="0">
                  <a:schemeClr val="tx1">
                    <a:alpha val="61000"/>
                  </a:schemeClr>
                </a:gs>
                <a:gs pos="100000">
                  <a:srgbClr val="D8D8D8">
                    <a:alpha val="0"/>
                  </a:srgbClr>
                </a:gs>
              </a:gsLst>
              <a:lin ang="0" scaled="0"/>
            </a:gradFill>
            <a:ln>
              <a:noFill/>
            </a:ln>
            <a:effectLst>
              <a:softEdge rad="254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prstClr val="white"/>
                </a:solidFill>
              </a:endParaRPr>
            </a:p>
          </p:txBody>
        </p:sp>
        <p:sp>
          <p:nvSpPr>
            <p:cNvPr id="7" name="Freeform 5"/>
            <p:cNvSpPr/>
            <p:nvPr/>
          </p:nvSpPr>
          <p:spPr bwMode="auto">
            <a:xfrm rot="10800000">
              <a:off x="3589408" y="2523401"/>
              <a:ext cx="2056648" cy="1822794"/>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7030A0"/>
            </a:solidFill>
            <a:ln w="25400">
              <a:noFill/>
            </a:ln>
            <a:effectLst>
              <a:outerShdw blurRad="254000" dist="114300" dir="2700000" algn="tl" rotWithShape="0">
                <a:prstClr val="black">
                  <a:alpha val="25000"/>
                </a:prstClr>
              </a:outerShdw>
            </a:effectLst>
          </p:spPr>
          <p:txBody>
            <a:bodyPr vert="horz" wrap="square" lIns="68562" tIns="34281" rIns="68562" bIns="34281" numCol="1" anchor="t" anchorCtr="0" compatLnSpc="1"/>
            <a:lstStyle/>
            <a:p>
              <a:endParaRPr lang="zh-CN" altLang="en-US" sz="1012">
                <a:solidFill>
                  <a:prstClr val="black"/>
                </a:solidFill>
              </a:endParaRPr>
            </a:p>
          </p:txBody>
        </p:sp>
      </p:grpSp>
      <p:sp>
        <p:nvSpPr>
          <p:cNvPr id="8" name="圆角矩形 7"/>
          <p:cNvSpPr/>
          <p:nvPr/>
        </p:nvSpPr>
        <p:spPr>
          <a:xfrm>
            <a:off x="3400501" y="1969434"/>
            <a:ext cx="3893937" cy="750884"/>
          </a:xfrm>
          <a:prstGeom prst="roundRect">
            <a:avLst>
              <a:gd name="adj" fmla="val 9976"/>
            </a:avLst>
          </a:prstGeom>
          <a:solidFill>
            <a:srgbClr val="7030A0"/>
          </a:solidFill>
          <a:ln w="25400">
            <a:gradFill flip="none" rotWithShape="1">
              <a:gsLst>
                <a:gs pos="88000">
                  <a:schemeClr val="bg1"/>
                </a:gs>
                <a:gs pos="0">
                  <a:schemeClr val="bg1">
                    <a:lumMod val="75000"/>
                  </a:schemeClr>
                </a:gs>
                <a:gs pos="71000">
                  <a:schemeClr val="bg1">
                    <a:lumMod val="85000"/>
                  </a:schemeClr>
                </a:gs>
                <a:gs pos="55000">
                  <a:schemeClr val="bg1"/>
                </a:gs>
                <a:gs pos="37000">
                  <a:schemeClr val="bg1">
                    <a:lumMod val="85000"/>
                  </a:schemeClr>
                </a:gs>
                <a:gs pos="22000">
                  <a:schemeClr val="bg1"/>
                </a:gs>
                <a:gs pos="100000">
                  <a:schemeClr val="bg1">
                    <a:lumMod val="75000"/>
                  </a:schemeClr>
                </a:gs>
              </a:gsLst>
              <a:lin ang="1200000" scaled="0"/>
              <a:tileRect/>
            </a:gradFill>
          </a:ln>
          <a:effectLst>
            <a:outerShdw blurRad="1016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grpSp>
        <p:nvGrpSpPr>
          <p:cNvPr id="9" name="组合 8"/>
          <p:cNvGrpSpPr/>
          <p:nvPr/>
        </p:nvGrpSpPr>
        <p:grpSpPr>
          <a:xfrm>
            <a:off x="3470771" y="2283209"/>
            <a:ext cx="118477" cy="118478"/>
            <a:chOff x="4486616" y="3001075"/>
            <a:chExt cx="274695" cy="274699"/>
          </a:xfrm>
        </p:grpSpPr>
        <p:sp>
          <p:nvSpPr>
            <p:cNvPr id="10" name="椭圆 9"/>
            <p:cNvSpPr/>
            <p:nvPr/>
          </p:nvSpPr>
          <p:spPr>
            <a:xfrm rot="16200000">
              <a:off x="4486614" y="3001077"/>
              <a:ext cx="274699" cy="274695"/>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srgbClr val="7030A0"/>
                </a:solidFill>
              </a:endParaRPr>
            </a:p>
          </p:txBody>
        </p:sp>
        <p:sp>
          <p:nvSpPr>
            <p:cNvPr id="11" name="椭圆 10"/>
            <p:cNvSpPr/>
            <p:nvPr/>
          </p:nvSpPr>
          <p:spPr>
            <a:xfrm rot="16200000">
              <a:off x="4511585" y="3026055"/>
              <a:ext cx="224753" cy="224751"/>
            </a:xfrm>
            <a:prstGeom prst="ellipse">
              <a:avLst/>
            </a:prstGeom>
            <a:solidFill>
              <a:schemeClr val="tx1">
                <a:lumMod val="65000"/>
                <a:lumOff val="35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srgbClr val="7030A0"/>
                </a:solidFill>
              </a:endParaRPr>
            </a:p>
          </p:txBody>
        </p:sp>
      </p:grpSp>
      <p:grpSp>
        <p:nvGrpSpPr>
          <p:cNvPr id="12" name="组合 11"/>
          <p:cNvGrpSpPr/>
          <p:nvPr/>
        </p:nvGrpSpPr>
        <p:grpSpPr>
          <a:xfrm>
            <a:off x="3171345" y="2283209"/>
            <a:ext cx="118477" cy="118478"/>
            <a:chOff x="4486616" y="3001075"/>
            <a:chExt cx="274695" cy="274699"/>
          </a:xfrm>
        </p:grpSpPr>
        <p:sp>
          <p:nvSpPr>
            <p:cNvPr id="13" name="椭圆 12"/>
            <p:cNvSpPr/>
            <p:nvPr/>
          </p:nvSpPr>
          <p:spPr>
            <a:xfrm rot="16200000">
              <a:off x="4486614" y="3001077"/>
              <a:ext cx="274699" cy="274695"/>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prstClr val="white"/>
                </a:solidFill>
              </a:endParaRPr>
            </a:p>
          </p:txBody>
        </p:sp>
        <p:sp>
          <p:nvSpPr>
            <p:cNvPr id="14" name="椭圆 13"/>
            <p:cNvSpPr/>
            <p:nvPr/>
          </p:nvSpPr>
          <p:spPr>
            <a:xfrm rot="16200000">
              <a:off x="4511585" y="3026055"/>
              <a:ext cx="224753" cy="224751"/>
            </a:xfrm>
            <a:prstGeom prst="ellipse">
              <a:avLst/>
            </a:prstGeom>
            <a:solidFill>
              <a:schemeClr val="tx1">
                <a:lumMod val="65000"/>
                <a:lumOff val="35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prstClr val="white"/>
                </a:solidFill>
              </a:endParaRPr>
            </a:p>
          </p:txBody>
        </p:sp>
      </p:grpSp>
      <p:grpSp>
        <p:nvGrpSpPr>
          <p:cNvPr id="15" name="组合 14"/>
          <p:cNvGrpSpPr/>
          <p:nvPr/>
        </p:nvGrpSpPr>
        <p:grpSpPr>
          <a:xfrm>
            <a:off x="3237885" y="2316861"/>
            <a:ext cx="288163" cy="46061"/>
            <a:chOff x="4318304" y="3089060"/>
            <a:chExt cx="384317" cy="61430"/>
          </a:xfrm>
        </p:grpSpPr>
        <p:sp>
          <p:nvSpPr>
            <p:cNvPr id="16" name="圆角矩形 15"/>
            <p:cNvSpPr/>
            <p:nvPr/>
          </p:nvSpPr>
          <p:spPr>
            <a:xfrm rot="16200000">
              <a:off x="4499257" y="2947128"/>
              <a:ext cx="22409" cy="384316"/>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9525">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prstClr val="white"/>
                </a:solidFill>
              </a:endParaRPr>
            </a:p>
          </p:txBody>
        </p:sp>
        <p:sp>
          <p:nvSpPr>
            <p:cNvPr id="17" name="圆角矩形 16"/>
            <p:cNvSpPr/>
            <p:nvPr/>
          </p:nvSpPr>
          <p:spPr>
            <a:xfrm rot="16200000">
              <a:off x="4499258" y="2908107"/>
              <a:ext cx="22409" cy="384316"/>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9525">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prstClr val="white"/>
                </a:solidFill>
              </a:endParaRPr>
            </a:p>
          </p:txBody>
        </p:sp>
      </p:grpSp>
      <p:sp>
        <p:nvSpPr>
          <p:cNvPr id="18" name="文本框 40"/>
          <p:cNvSpPr txBox="1"/>
          <p:nvPr/>
        </p:nvSpPr>
        <p:spPr>
          <a:xfrm>
            <a:off x="4210438" y="2115166"/>
            <a:ext cx="2629224" cy="507703"/>
          </a:xfrm>
          <a:prstGeom prst="rect">
            <a:avLst/>
          </a:prstGeom>
          <a:noFill/>
        </p:spPr>
        <p:txBody>
          <a:bodyPr wrap="square" rtlCol="0">
            <a:spAutoFit/>
          </a:bodyPr>
          <a:lstStyle/>
          <a:p>
            <a:pPr algn="ctr"/>
            <a:r>
              <a:rPr lang="zh-CN" altLang="en-US" sz="2699" b="1" dirty="0" smtClean="0">
                <a:solidFill>
                  <a:schemeClr val="bg1"/>
                </a:solidFill>
                <a:latin typeface="微软雅黑" panose="020B0503020204020204" pitchFamily="34" charset="-122"/>
                <a:ea typeface="微软雅黑" panose="020B0503020204020204" pitchFamily="34" charset="-122"/>
              </a:rPr>
              <a:t>单击添加标题</a:t>
            </a:r>
            <a:endParaRPr lang="zh-CN" altLang="en-US" sz="2699" b="1" dirty="0">
              <a:solidFill>
                <a:schemeClr val="bg1"/>
              </a:solidFill>
              <a:latin typeface="微软雅黑" panose="020B0503020204020204" pitchFamily="34" charset="-122"/>
              <a:ea typeface="微软雅黑" panose="020B0503020204020204" pitchFamily="34" charset="-122"/>
            </a:endParaRPr>
          </a:p>
        </p:txBody>
      </p:sp>
      <p:grpSp>
        <p:nvGrpSpPr>
          <p:cNvPr id="19" name="组合 18"/>
          <p:cNvGrpSpPr/>
          <p:nvPr/>
        </p:nvGrpSpPr>
        <p:grpSpPr>
          <a:xfrm>
            <a:off x="3772214" y="2163187"/>
            <a:ext cx="492852" cy="429536"/>
            <a:chOff x="5030931" y="2884106"/>
            <a:chExt cx="657308" cy="572863"/>
          </a:xfrm>
        </p:grpSpPr>
        <p:sp>
          <p:nvSpPr>
            <p:cNvPr id="20" name="椭圆 19"/>
            <p:cNvSpPr/>
            <p:nvPr/>
          </p:nvSpPr>
          <p:spPr>
            <a:xfrm>
              <a:off x="5055353" y="2884106"/>
              <a:ext cx="562742" cy="56274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srgbClr val="7030A0"/>
                </a:solidFill>
                <a:latin typeface="Impact MT Std" pitchFamily="34" charset="0"/>
              </a:endParaRPr>
            </a:p>
          </p:txBody>
        </p:sp>
        <p:sp>
          <p:nvSpPr>
            <p:cNvPr id="21" name="文本框 58"/>
            <p:cNvSpPr txBox="1"/>
            <p:nvPr/>
          </p:nvSpPr>
          <p:spPr>
            <a:xfrm>
              <a:off x="5030931" y="2902999"/>
              <a:ext cx="657308" cy="553970"/>
            </a:xfrm>
            <a:prstGeom prst="rect">
              <a:avLst/>
            </a:prstGeom>
            <a:noFill/>
          </p:spPr>
          <p:txBody>
            <a:bodyPr wrap="square" rtlCol="0">
              <a:spAutoFit/>
            </a:bodyPr>
            <a:lstStyle/>
            <a:p>
              <a:pPr algn="ctr"/>
              <a:r>
                <a:rPr lang="en-US" altLang="zh-CN" sz="2099" dirty="0">
                  <a:solidFill>
                    <a:srgbClr val="7030A0"/>
                  </a:solidFill>
                  <a:latin typeface="Impact MT Std" pitchFamily="34" charset="0"/>
                </a:rPr>
                <a:t>04</a:t>
              </a:r>
              <a:endParaRPr lang="zh-CN" altLang="en-US" sz="2099" dirty="0">
                <a:solidFill>
                  <a:srgbClr val="7030A0"/>
                </a:solidFill>
                <a:latin typeface="Impact MT Std" pitchFamily="34" charset="0"/>
              </a:endParaRPr>
            </a:p>
          </p:txBody>
        </p:sp>
      </p:grpSp>
      <p:sp>
        <p:nvSpPr>
          <p:cNvPr id="22" name="KSO_Shape"/>
          <p:cNvSpPr/>
          <p:nvPr/>
        </p:nvSpPr>
        <p:spPr bwMode="auto">
          <a:xfrm>
            <a:off x="2412323" y="2156013"/>
            <a:ext cx="593911" cy="504823"/>
          </a:xfrm>
          <a:custGeom>
            <a:avLst/>
            <a:gdLst>
              <a:gd name="T0" fmla="*/ 1221908 w 2276475"/>
              <a:gd name="T1" fmla="*/ 1328927 h 1936751"/>
              <a:gd name="T2" fmla="*/ 1196654 w 2276475"/>
              <a:gd name="T3" fmla="*/ 1388292 h 1936751"/>
              <a:gd name="T4" fmla="*/ 691864 w 2276475"/>
              <a:gd name="T5" fmla="*/ 1376845 h 1936751"/>
              <a:gd name="T6" fmla="*/ 695585 w 2276475"/>
              <a:gd name="T7" fmla="*/ 1314285 h 1936751"/>
              <a:gd name="T8" fmla="*/ 1104489 w 2276475"/>
              <a:gd name="T9" fmla="*/ 1115137 h 1936751"/>
              <a:gd name="T10" fmla="*/ 1117497 w 2276475"/>
              <a:gd name="T11" fmla="*/ 1168850 h 1936751"/>
              <a:gd name="T12" fmla="*/ 811396 w 2276475"/>
              <a:gd name="T13" fmla="*/ 1188695 h 1936751"/>
              <a:gd name="T14" fmla="*/ 783254 w 2276475"/>
              <a:gd name="T15" fmla="*/ 1141068 h 1936751"/>
              <a:gd name="T16" fmla="*/ 309026 w 2276475"/>
              <a:gd name="T17" fmla="*/ 898551 h 1936751"/>
              <a:gd name="T18" fmla="*/ 798665 w 2276475"/>
              <a:gd name="T19" fmla="*/ 935449 h 1936751"/>
              <a:gd name="T20" fmla="*/ 759855 w 2276475"/>
              <a:gd name="T21" fmla="*/ 989335 h 1936751"/>
              <a:gd name="T22" fmla="*/ 259317 w 2276475"/>
              <a:gd name="T23" fmla="*/ 967303 h 1936751"/>
              <a:gd name="T24" fmla="*/ 277393 w 2276475"/>
              <a:gd name="T25" fmla="*/ 906514 h 1936751"/>
              <a:gd name="T26" fmla="*/ 1086287 w 2276475"/>
              <a:gd name="T27" fmla="*/ 817903 h 1936751"/>
              <a:gd name="T28" fmla="*/ 1028372 w 2276475"/>
              <a:gd name="T29" fmla="*/ 919230 h 1936751"/>
              <a:gd name="T30" fmla="*/ 999280 w 2276475"/>
              <a:gd name="T31" fmla="*/ 917630 h 1936751"/>
              <a:gd name="T32" fmla="*/ 289574 w 2276475"/>
              <a:gd name="T33" fmla="*/ 706099 h 1936751"/>
              <a:gd name="T34" fmla="*/ 590631 w 2276475"/>
              <a:gd name="T35" fmla="*/ 735033 h 1936751"/>
              <a:gd name="T36" fmla="*/ 567535 w 2276475"/>
              <a:gd name="T37" fmla="*/ 784938 h 1936751"/>
              <a:gd name="T38" fmla="*/ 259309 w 2276475"/>
              <a:gd name="T39" fmla="*/ 770073 h 1936751"/>
              <a:gd name="T40" fmla="*/ 267273 w 2276475"/>
              <a:gd name="T41" fmla="*/ 715124 h 1936751"/>
              <a:gd name="T42" fmla="*/ 836933 w 2276475"/>
              <a:gd name="T43" fmla="*/ 505684 h 1936751"/>
              <a:gd name="T44" fmla="*/ 846494 w 2276475"/>
              <a:gd name="T45" fmla="*/ 574170 h 1936751"/>
              <a:gd name="T46" fmla="*/ 268069 w 2276475"/>
              <a:gd name="T47" fmla="*/ 592752 h 1936751"/>
              <a:gd name="T48" fmla="*/ 238855 w 2276475"/>
              <a:gd name="T49" fmla="*/ 530105 h 1936751"/>
              <a:gd name="T50" fmla="*/ 1467818 w 2276475"/>
              <a:gd name="T51" fmla="*/ 344025 h 1936751"/>
              <a:gd name="T52" fmla="*/ 1566759 w 2276475"/>
              <a:gd name="T53" fmla="*/ 428438 h 1936751"/>
              <a:gd name="T54" fmla="*/ 1578461 w 2276475"/>
              <a:gd name="T55" fmla="*/ 479936 h 1936751"/>
              <a:gd name="T56" fmla="*/ 1197862 w 2276475"/>
              <a:gd name="T57" fmla="*/ 846789 h 1936751"/>
              <a:gd name="T58" fmla="*/ 1138817 w 2276475"/>
              <a:gd name="T59" fmla="*/ 842806 h 1936751"/>
              <a:gd name="T60" fmla="*/ 1093869 w 2276475"/>
              <a:gd name="T61" fmla="*/ 799538 h 1936751"/>
              <a:gd name="T62" fmla="*/ 1075782 w 2276475"/>
              <a:gd name="T63" fmla="*/ 737423 h 1936751"/>
              <a:gd name="T64" fmla="*/ 1456382 w 2276475"/>
              <a:gd name="T65" fmla="*/ 344821 h 1936751"/>
              <a:gd name="T66" fmla="*/ 199469 w 2276475"/>
              <a:gd name="T67" fmla="*/ 367345 h 1936751"/>
              <a:gd name="T68" fmla="*/ 114475 w 2276475"/>
              <a:gd name="T69" fmla="*/ 448541 h 1936751"/>
              <a:gd name="T70" fmla="*/ 103321 w 2276475"/>
              <a:gd name="T71" fmla="*/ 1407238 h 1936751"/>
              <a:gd name="T72" fmla="*/ 171315 w 2276475"/>
              <a:gd name="T73" fmla="*/ 1503559 h 1936751"/>
              <a:gd name="T74" fmla="*/ 1382734 w 2276475"/>
              <a:gd name="T75" fmla="*/ 1530890 h 1936751"/>
              <a:gd name="T76" fmla="*/ 1488975 w 2276475"/>
              <a:gd name="T77" fmla="*/ 1477289 h 1936751"/>
              <a:gd name="T78" fmla="*/ 1531737 w 2276475"/>
              <a:gd name="T79" fmla="*/ 1365845 h 1936751"/>
              <a:gd name="T80" fmla="*/ 1605841 w 2276475"/>
              <a:gd name="T81" fmla="*/ 1539381 h 1936751"/>
              <a:gd name="T82" fmla="*/ 1513146 w 2276475"/>
              <a:gd name="T83" fmla="*/ 1611821 h 1936751"/>
              <a:gd name="T84" fmla="*/ 101461 w 2276475"/>
              <a:gd name="T85" fmla="*/ 1605982 h 1936751"/>
              <a:gd name="T86" fmla="*/ 16468 w 2276475"/>
              <a:gd name="T87" fmla="*/ 1525317 h 1936751"/>
              <a:gd name="T88" fmla="*/ 5312 w 2276475"/>
              <a:gd name="T89" fmla="*/ 391226 h 1936751"/>
              <a:gd name="T90" fmla="*/ 73307 w 2276475"/>
              <a:gd name="T91" fmla="*/ 295170 h 1936751"/>
              <a:gd name="T92" fmla="*/ 1746529 w 2276475"/>
              <a:gd name="T93" fmla="*/ 88926 h 1936751"/>
              <a:gd name="T94" fmla="*/ 1805153 w 2276475"/>
              <a:gd name="T95" fmla="*/ 114614 h 1936751"/>
              <a:gd name="T96" fmla="*/ 1838312 w 2276475"/>
              <a:gd name="T97" fmla="*/ 176846 h 1936751"/>
              <a:gd name="T98" fmla="*/ 1821600 w 2276475"/>
              <a:gd name="T99" fmla="*/ 237490 h 1936751"/>
              <a:gd name="T100" fmla="*/ 1620792 w 2276475"/>
              <a:gd name="T101" fmla="*/ 421806 h 1936751"/>
              <a:gd name="T102" fmla="*/ 1543068 w 2276475"/>
              <a:gd name="T103" fmla="*/ 339447 h 1936751"/>
              <a:gd name="T104" fmla="*/ 1506460 w 2276475"/>
              <a:gd name="T105" fmla="*/ 289925 h 1936751"/>
              <a:gd name="T106" fmla="*/ 1716818 w 2276475"/>
              <a:gd name="T107" fmla="*/ 92634 h 1936751"/>
              <a:gd name="T108" fmla="*/ 1893521 w 2276475"/>
              <a:gd name="T109" fmla="*/ 35131 h 1936751"/>
              <a:gd name="T110" fmla="*/ 1889783 w 2276475"/>
              <a:gd name="T111" fmla="*/ 106078 h 1936751"/>
              <a:gd name="T112" fmla="*/ 1844400 w 2276475"/>
              <a:gd name="T113" fmla="*/ 105545 h 1936751"/>
              <a:gd name="T114" fmla="*/ 1793944 w 2276475"/>
              <a:gd name="T115" fmla="*/ 59669 h 1936751"/>
              <a:gd name="T116" fmla="*/ 1847069 w 2276475"/>
              <a:gd name="T117" fmla="*/ 16194 h 1936751"/>
              <a:gd name="T118" fmla="*/ 1697756 w 2276475"/>
              <a:gd name="T119" fmla="*/ 22017 h 1936751"/>
              <a:gd name="T120" fmla="*/ 1364698 w 2276475"/>
              <a:gd name="T121" fmla="*/ 383050 h 1936751"/>
              <a:gd name="T122" fmla="*/ 1317840 w 2276475"/>
              <a:gd name="T123" fmla="*/ 375887 h 1936751"/>
              <a:gd name="T124" fmla="*/ 1320237 w 2276475"/>
              <a:gd name="T125" fmla="*/ 329200 h 1936751"/>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2276475" h="1936751">
                <a:moveTo>
                  <a:pt x="872202" y="1555750"/>
                </a:moveTo>
                <a:lnTo>
                  <a:pt x="879190" y="1555750"/>
                </a:lnTo>
                <a:lnTo>
                  <a:pt x="1397284" y="1555750"/>
                </a:lnTo>
                <a:lnTo>
                  <a:pt x="1404272" y="1555750"/>
                </a:lnTo>
                <a:lnTo>
                  <a:pt x="1410943" y="1557024"/>
                </a:lnTo>
                <a:lnTo>
                  <a:pt x="1417614" y="1557979"/>
                </a:lnTo>
                <a:lnTo>
                  <a:pt x="1423649" y="1560208"/>
                </a:lnTo>
                <a:lnTo>
                  <a:pt x="1430002" y="1562437"/>
                </a:lnTo>
                <a:lnTo>
                  <a:pt x="1435403" y="1565303"/>
                </a:lnTo>
                <a:lnTo>
                  <a:pt x="1440485" y="1568168"/>
                </a:lnTo>
                <a:lnTo>
                  <a:pt x="1445567" y="1571989"/>
                </a:lnTo>
                <a:lnTo>
                  <a:pt x="1450015" y="1576128"/>
                </a:lnTo>
                <a:lnTo>
                  <a:pt x="1453509" y="1580268"/>
                </a:lnTo>
                <a:lnTo>
                  <a:pt x="1457321" y="1584726"/>
                </a:lnTo>
                <a:lnTo>
                  <a:pt x="1460180" y="1589502"/>
                </a:lnTo>
                <a:lnTo>
                  <a:pt x="1462403" y="1594915"/>
                </a:lnTo>
                <a:lnTo>
                  <a:pt x="1463674" y="1600009"/>
                </a:lnTo>
                <a:lnTo>
                  <a:pt x="1464944" y="1605741"/>
                </a:lnTo>
                <a:lnTo>
                  <a:pt x="1465262" y="1611472"/>
                </a:lnTo>
                <a:lnTo>
                  <a:pt x="1464944" y="1617203"/>
                </a:lnTo>
                <a:lnTo>
                  <a:pt x="1463674" y="1622935"/>
                </a:lnTo>
                <a:lnTo>
                  <a:pt x="1462403" y="1628029"/>
                </a:lnTo>
                <a:lnTo>
                  <a:pt x="1460180" y="1633124"/>
                </a:lnTo>
                <a:lnTo>
                  <a:pt x="1457321" y="1638218"/>
                </a:lnTo>
                <a:lnTo>
                  <a:pt x="1453509" y="1642358"/>
                </a:lnTo>
                <a:lnTo>
                  <a:pt x="1450015" y="1646815"/>
                </a:lnTo>
                <a:lnTo>
                  <a:pt x="1445567" y="1650955"/>
                </a:lnTo>
                <a:lnTo>
                  <a:pt x="1440485" y="1654457"/>
                </a:lnTo>
                <a:lnTo>
                  <a:pt x="1435403" y="1657641"/>
                </a:lnTo>
                <a:lnTo>
                  <a:pt x="1430002" y="1660507"/>
                </a:lnTo>
                <a:lnTo>
                  <a:pt x="1423649" y="1662736"/>
                </a:lnTo>
                <a:lnTo>
                  <a:pt x="1417614" y="1664328"/>
                </a:lnTo>
                <a:lnTo>
                  <a:pt x="1410943" y="1665920"/>
                </a:lnTo>
                <a:lnTo>
                  <a:pt x="1404272" y="1666875"/>
                </a:lnTo>
                <a:lnTo>
                  <a:pt x="1397284" y="1666875"/>
                </a:lnTo>
                <a:lnTo>
                  <a:pt x="879190" y="1666875"/>
                </a:lnTo>
                <a:lnTo>
                  <a:pt x="872202" y="1666875"/>
                </a:lnTo>
                <a:lnTo>
                  <a:pt x="865531" y="1665920"/>
                </a:lnTo>
                <a:lnTo>
                  <a:pt x="858860" y="1664328"/>
                </a:lnTo>
                <a:lnTo>
                  <a:pt x="852507" y="1662736"/>
                </a:lnTo>
                <a:lnTo>
                  <a:pt x="846790" y="1660507"/>
                </a:lnTo>
                <a:lnTo>
                  <a:pt x="841389" y="1657641"/>
                </a:lnTo>
                <a:lnTo>
                  <a:pt x="835989" y="1654139"/>
                </a:lnTo>
                <a:lnTo>
                  <a:pt x="831224" y="1650955"/>
                </a:lnTo>
                <a:lnTo>
                  <a:pt x="826777" y="1646815"/>
                </a:lnTo>
                <a:lnTo>
                  <a:pt x="822648" y="1642358"/>
                </a:lnTo>
                <a:lnTo>
                  <a:pt x="819471" y="1637900"/>
                </a:lnTo>
                <a:lnTo>
                  <a:pt x="816612" y="1633124"/>
                </a:lnTo>
                <a:lnTo>
                  <a:pt x="814389" y="1628029"/>
                </a:lnTo>
                <a:lnTo>
                  <a:pt x="812483" y="1622935"/>
                </a:lnTo>
                <a:lnTo>
                  <a:pt x="811530" y="1617203"/>
                </a:lnTo>
                <a:lnTo>
                  <a:pt x="811212" y="1611472"/>
                </a:lnTo>
                <a:lnTo>
                  <a:pt x="811530" y="1605741"/>
                </a:lnTo>
                <a:lnTo>
                  <a:pt x="812483" y="1600009"/>
                </a:lnTo>
                <a:lnTo>
                  <a:pt x="814389" y="1594915"/>
                </a:lnTo>
                <a:lnTo>
                  <a:pt x="816612" y="1589820"/>
                </a:lnTo>
                <a:lnTo>
                  <a:pt x="819471" y="1584726"/>
                </a:lnTo>
                <a:lnTo>
                  <a:pt x="822648" y="1580268"/>
                </a:lnTo>
                <a:lnTo>
                  <a:pt x="826777" y="1576128"/>
                </a:lnTo>
                <a:lnTo>
                  <a:pt x="831224" y="1571989"/>
                </a:lnTo>
                <a:lnTo>
                  <a:pt x="835989" y="1568168"/>
                </a:lnTo>
                <a:lnTo>
                  <a:pt x="841389" y="1565303"/>
                </a:lnTo>
                <a:lnTo>
                  <a:pt x="846790" y="1562437"/>
                </a:lnTo>
                <a:lnTo>
                  <a:pt x="852507" y="1560208"/>
                </a:lnTo>
                <a:lnTo>
                  <a:pt x="858860" y="1558298"/>
                </a:lnTo>
                <a:lnTo>
                  <a:pt x="865531" y="1557024"/>
                </a:lnTo>
                <a:lnTo>
                  <a:pt x="872202" y="1555750"/>
                </a:lnTo>
                <a:close/>
                <a:moveTo>
                  <a:pt x="984211" y="1325563"/>
                </a:moveTo>
                <a:lnTo>
                  <a:pt x="1292263" y="1325563"/>
                </a:lnTo>
                <a:lnTo>
                  <a:pt x="1297339" y="1325880"/>
                </a:lnTo>
                <a:lnTo>
                  <a:pt x="1302415" y="1326513"/>
                </a:lnTo>
                <a:lnTo>
                  <a:pt x="1307174" y="1327779"/>
                </a:lnTo>
                <a:lnTo>
                  <a:pt x="1311615" y="1329361"/>
                </a:lnTo>
                <a:lnTo>
                  <a:pt x="1315740" y="1331260"/>
                </a:lnTo>
                <a:lnTo>
                  <a:pt x="1319864" y="1333792"/>
                </a:lnTo>
                <a:lnTo>
                  <a:pt x="1323671" y="1336640"/>
                </a:lnTo>
                <a:lnTo>
                  <a:pt x="1327161" y="1340121"/>
                </a:lnTo>
                <a:lnTo>
                  <a:pt x="1330333" y="1343286"/>
                </a:lnTo>
                <a:lnTo>
                  <a:pt x="1332871" y="1347400"/>
                </a:lnTo>
                <a:lnTo>
                  <a:pt x="1335409" y="1351198"/>
                </a:lnTo>
                <a:lnTo>
                  <a:pt x="1337630" y="1355629"/>
                </a:lnTo>
                <a:lnTo>
                  <a:pt x="1339216" y="1360059"/>
                </a:lnTo>
                <a:lnTo>
                  <a:pt x="1340485" y="1364807"/>
                </a:lnTo>
                <a:lnTo>
                  <a:pt x="1341437" y="1369870"/>
                </a:lnTo>
                <a:lnTo>
                  <a:pt x="1341437" y="1374934"/>
                </a:lnTo>
                <a:lnTo>
                  <a:pt x="1341437" y="1379681"/>
                </a:lnTo>
                <a:lnTo>
                  <a:pt x="1340485" y="1384745"/>
                </a:lnTo>
                <a:lnTo>
                  <a:pt x="1339216" y="1389492"/>
                </a:lnTo>
                <a:lnTo>
                  <a:pt x="1337630" y="1393923"/>
                </a:lnTo>
                <a:lnTo>
                  <a:pt x="1335409" y="1398037"/>
                </a:lnTo>
                <a:lnTo>
                  <a:pt x="1332871" y="1402151"/>
                </a:lnTo>
                <a:lnTo>
                  <a:pt x="1330016" y="1405632"/>
                </a:lnTo>
                <a:lnTo>
                  <a:pt x="1327161" y="1409430"/>
                </a:lnTo>
                <a:lnTo>
                  <a:pt x="1323671" y="1412595"/>
                </a:lnTo>
                <a:lnTo>
                  <a:pt x="1319864" y="1415443"/>
                </a:lnTo>
                <a:lnTo>
                  <a:pt x="1315740" y="1417659"/>
                </a:lnTo>
                <a:lnTo>
                  <a:pt x="1311615" y="1419874"/>
                </a:lnTo>
                <a:lnTo>
                  <a:pt x="1306857" y="1421773"/>
                </a:lnTo>
                <a:lnTo>
                  <a:pt x="1302415" y="1422722"/>
                </a:lnTo>
                <a:lnTo>
                  <a:pt x="1297339" y="1423672"/>
                </a:lnTo>
                <a:lnTo>
                  <a:pt x="1292263" y="1423988"/>
                </a:lnTo>
                <a:lnTo>
                  <a:pt x="984211" y="1423988"/>
                </a:lnTo>
                <a:lnTo>
                  <a:pt x="979453" y="1423672"/>
                </a:lnTo>
                <a:lnTo>
                  <a:pt x="974377" y="1422722"/>
                </a:lnTo>
                <a:lnTo>
                  <a:pt x="969618" y="1421773"/>
                </a:lnTo>
                <a:lnTo>
                  <a:pt x="965176" y="1419874"/>
                </a:lnTo>
                <a:lnTo>
                  <a:pt x="960735" y="1417659"/>
                </a:lnTo>
                <a:lnTo>
                  <a:pt x="956928" y="1415443"/>
                </a:lnTo>
                <a:lnTo>
                  <a:pt x="952803" y="1412595"/>
                </a:lnTo>
                <a:lnTo>
                  <a:pt x="949631" y="1409430"/>
                </a:lnTo>
                <a:lnTo>
                  <a:pt x="946141" y="1405632"/>
                </a:lnTo>
                <a:lnTo>
                  <a:pt x="943286" y="1402151"/>
                </a:lnTo>
                <a:lnTo>
                  <a:pt x="941065" y="1398037"/>
                </a:lnTo>
                <a:lnTo>
                  <a:pt x="938844" y="1393923"/>
                </a:lnTo>
                <a:lnTo>
                  <a:pt x="937258" y="1389492"/>
                </a:lnTo>
                <a:lnTo>
                  <a:pt x="935989" y="1384745"/>
                </a:lnTo>
                <a:lnTo>
                  <a:pt x="935355" y="1379681"/>
                </a:lnTo>
                <a:lnTo>
                  <a:pt x="935037" y="1374934"/>
                </a:lnTo>
                <a:lnTo>
                  <a:pt x="935355" y="1369870"/>
                </a:lnTo>
                <a:lnTo>
                  <a:pt x="935989" y="1364807"/>
                </a:lnTo>
                <a:lnTo>
                  <a:pt x="937258" y="1360059"/>
                </a:lnTo>
                <a:lnTo>
                  <a:pt x="938844" y="1355629"/>
                </a:lnTo>
                <a:lnTo>
                  <a:pt x="940748" y="1351198"/>
                </a:lnTo>
                <a:lnTo>
                  <a:pt x="943286" y="1347400"/>
                </a:lnTo>
                <a:lnTo>
                  <a:pt x="946141" y="1343286"/>
                </a:lnTo>
                <a:lnTo>
                  <a:pt x="949631" y="1340121"/>
                </a:lnTo>
                <a:lnTo>
                  <a:pt x="952803" y="1336640"/>
                </a:lnTo>
                <a:lnTo>
                  <a:pt x="956928" y="1333792"/>
                </a:lnTo>
                <a:lnTo>
                  <a:pt x="960735" y="1331260"/>
                </a:lnTo>
                <a:lnTo>
                  <a:pt x="965176" y="1329361"/>
                </a:lnTo>
                <a:lnTo>
                  <a:pt x="969618" y="1327779"/>
                </a:lnTo>
                <a:lnTo>
                  <a:pt x="974377" y="1326513"/>
                </a:lnTo>
                <a:lnTo>
                  <a:pt x="979453" y="1325880"/>
                </a:lnTo>
                <a:lnTo>
                  <a:pt x="984211" y="1325563"/>
                </a:lnTo>
                <a:close/>
                <a:moveTo>
                  <a:pt x="369286" y="1074738"/>
                </a:moveTo>
                <a:lnTo>
                  <a:pt x="887697" y="1074738"/>
                </a:lnTo>
                <a:lnTo>
                  <a:pt x="894368" y="1075056"/>
                </a:lnTo>
                <a:lnTo>
                  <a:pt x="901356" y="1076008"/>
                </a:lnTo>
                <a:lnTo>
                  <a:pt x="908027" y="1077278"/>
                </a:lnTo>
                <a:lnTo>
                  <a:pt x="914063" y="1079183"/>
                </a:lnTo>
                <a:lnTo>
                  <a:pt x="920098" y="1081406"/>
                </a:lnTo>
                <a:lnTo>
                  <a:pt x="925816" y="1084263"/>
                </a:lnTo>
                <a:lnTo>
                  <a:pt x="930898" y="1087438"/>
                </a:lnTo>
                <a:lnTo>
                  <a:pt x="935663" y="1090931"/>
                </a:lnTo>
                <a:lnTo>
                  <a:pt x="940110" y="1094741"/>
                </a:lnTo>
                <a:lnTo>
                  <a:pt x="944240" y="1099186"/>
                </a:lnTo>
                <a:lnTo>
                  <a:pt x="947416" y="1103948"/>
                </a:lnTo>
                <a:lnTo>
                  <a:pt x="950275" y="1108711"/>
                </a:lnTo>
                <a:lnTo>
                  <a:pt x="952499" y="1113791"/>
                </a:lnTo>
                <a:lnTo>
                  <a:pt x="954405" y="1118871"/>
                </a:lnTo>
                <a:lnTo>
                  <a:pt x="955358" y="1124903"/>
                </a:lnTo>
                <a:lnTo>
                  <a:pt x="955675" y="1130301"/>
                </a:lnTo>
                <a:lnTo>
                  <a:pt x="955358" y="1136016"/>
                </a:lnTo>
                <a:lnTo>
                  <a:pt x="954405" y="1141413"/>
                </a:lnTo>
                <a:lnTo>
                  <a:pt x="952499" y="1147128"/>
                </a:lnTo>
                <a:lnTo>
                  <a:pt x="950275" y="1152208"/>
                </a:lnTo>
                <a:lnTo>
                  <a:pt x="947416" y="1156971"/>
                </a:lnTo>
                <a:lnTo>
                  <a:pt x="944240" y="1161098"/>
                </a:lnTo>
                <a:lnTo>
                  <a:pt x="940110" y="1165543"/>
                </a:lnTo>
                <a:lnTo>
                  <a:pt x="935663" y="1169671"/>
                </a:lnTo>
                <a:lnTo>
                  <a:pt x="930898" y="1173163"/>
                </a:lnTo>
                <a:lnTo>
                  <a:pt x="925816" y="1176656"/>
                </a:lnTo>
                <a:lnTo>
                  <a:pt x="920098" y="1179196"/>
                </a:lnTo>
                <a:lnTo>
                  <a:pt x="914063" y="1181736"/>
                </a:lnTo>
                <a:lnTo>
                  <a:pt x="908027" y="1183323"/>
                </a:lnTo>
                <a:lnTo>
                  <a:pt x="901356" y="1184593"/>
                </a:lnTo>
                <a:lnTo>
                  <a:pt x="894368" y="1185546"/>
                </a:lnTo>
                <a:lnTo>
                  <a:pt x="887697" y="1185863"/>
                </a:lnTo>
                <a:lnTo>
                  <a:pt x="369286" y="1185863"/>
                </a:lnTo>
                <a:lnTo>
                  <a:pt x="362615" y="1185546"/>
                </a:lnTo>
                <a:lnTo>
                  <a:pt x="355944" y="1184593"/>
                </a:lnTo>
                <a:lnTo>
                  <a:pt x="349273" y="1183323"/>
                </a:lnTo>
                <a:lnTo>
                  <a:pt x="343238" y="1181736"/>
                </a:lnTo>
                <a:lnTo>
                  <a:pt x="337203" y="1179196"/>
                </a:lnTo>
                <a:lnTo>
                  <a:pt x="331485" y="1176656"/>
                </a:lnTo>
                <a:lnTo>
                  <a:pt x="326402" y="1173163"/>
                </a:lnTo>
                <a:lnTo>
                  <a:pt x="321637" y="1169671"/>
                </a:lnTo>
                <a:lnTo>
                  <a:pt x="317190" y="1165543"/>
                </a:lnTo>
                <a:lnTo>
                  <a:pt x="313378" y="1161098"/>
                </a:lnTo>
                <a:lnTo>
                  <a:pt x="309884" y="1156971"/>
                </a:lnTo>
                <a:lnTo>
                  <a:pt x="307025" y="1152208"/>
                </a:lnTo>
                <a:lnTo>
                  <a:pt x="304802" y="1147128"/>
                </a:lnTo>
                <a:lnTo>
                  <a:pt x="302896" y="1141413"/>
                </a:lnTo>
                <a:lnTo>
                  <a:pt x="301943" y="1136016"/>
                </a:lnTo>
                <a:lnTo>
                  <a:pt x="301625" y="1130301"/>
                </a:lnTo>
                <a:lnTo>
                  <a:pt x="301943" y="1124903"/>
                </a:lnTo>
                <a:lnTo>
                  <a:pt x="302896" y="1119188"/>
                </a:lnTo>
                <a:lnTo>
                  <a:pt x="304802" y="1113791"/>
                </a:lnTo>
                <a:lnTo>
                  <a:pt x="307025" y="1108711"/>
                </a:lnTo>
                <a:lnTo>
                  <a:pt x="309884" y="1103948"/>
                </a:lnTo>
                <a:lnTo>
                  <a:pt x="313378" y="1099186"/>
                </a:lnTo>
                <a:lnTo>
                  <a:pt x="317190" y="1094741"/>
                </a:lnTo>
                <a:lnTo>
                  <a:pt x="321637" y="1091248"/>
                </a:lnTo>
                <a:lnTo>
                  <a:pt x="326402" y="1087438"/>
                </a:lnTo>
                <a:lnTo>
                  <a:pt x="331485" y="1084263"/>
                </a:lnTo>
                <a:lnTo>
                  <a:pt x="337203" y="1081406"/>
                </a:lnTo>
                <a:lnTo>
                  <a:pt x="343238" y="1079183"/>
                </a:lnTo>
                <a:lnTo>
                  <a:pt x="349273" y="1077278"/>
                </a:lnTo>
                <a:lnTo>
                  <a:pt x="355944" y="1076008"/>
                </a:lnTo>
                <a:lnTo>
                  <a:pt x="362615" y="1075056"/>
                </a:lnTo>
                <a:lnTo>
                  <a:pt x="369286" y="1074738"/>
                </a:lnTo>
                <a:close/>
                <a:moveTo>
                  <a:pt x="1261435" y="965200"/>
                </a:moveTo>
                <a:lnTo>
                  <a:pt x="1264624" y="965200"/>
                </a:lnTo>
                <a:lnTo>
                  <a:pt x="1267814" y="965200"/>
                </a:lnTo>
                <a:lnTo>
                  <a:pt x="1271322" y="965838"/>
                </a:lnTo>
                <a:lnTo>
                  <a:pt x="1275149" y="967114"/>
                </a:lnTo>
                <a:lnTo>
                  <a:pt x="1278977" y="968390"/>
                </a:lnTo>
                <a:lnTo>
                  <a:pt x="1282804" y="969984"/>
                </a:lnTo>
                <a:lnTo>
                  <a:pt x="1290777" y="973811"/>
                </a:lnTo>
                <a:lnTo>
                  <a:pt x="1298113" y="978277"/>
                </a:lnTo>
                <a:lnTo>
                  <a:pt x="1304491" y="982742"/>
                </a:lnTo>
                <a:lnTo>
                  <a:pt x="1308637" y="986250"/>
                </a:lnTo>
                <a:lnTo>
                  <a:pt x="1312784" y="990715"/>
                </a:lnTo>
                <a:lnTo>
                  <a:pt x="1317249" y="997094"/>
                </a:lnTo>
                <a:lnTo>
                  <a:pt x="1321395" y="1004429"/>
                </a:lnTo>
                <a:lnTo>
                  <a:pt x="1325222" y="1012403"/>
                </a:lnTo>
                <a:lnTo>
                  <a:pt x="1326817" y="1016549"/>
                </a:lnTo>
                <a:lnTo>
                  <a:pt x="1328092" y="1020057"/>
                </a:lnTo>
                <a:lnTo>
                  <a:pt x="1329368" y="1024203"/>
                </a:lnTo>
                <a:lnTo>
                  <a:pt x="1330006" y="1027711"/>
                </a:lnTo>
                <a:lnTo>
                  <a:pt x="1330325" y="1030901"/>
                </a:lnTo>
                <a:lnTo>
                  <a:pt x="1330006" y="1034090"/>
                </a:lnTo>
                <a:lnTo>
                  <a:pt x="1329368" y="1036004"/>
                </a:lnTo>
                <a:lnTo>
                  <a:pt x="1327774" y="1038236"/>
                </a:lnTo>
                <a:lnTo>
                  <a:pt x="1228904" y="1099472"/>
                </a:lnTo>
                <a:lnTo>
                  <a:pt x="1226990" y="1101066"/>
                </a:lnTo>
                <a:lnTo>
                  <a:pt x="1225396" y="1102342"/>
                </a:lnTo>
                <a:lnTo>
                  <a:pt x="1223163" y="1103618"/>
                </a:lnTo>
                <a:lnTo>
                  <a:pt x="1220930" y="1104575"/>
                </a:lnTo>
                <a:lnTo>
                  <a:pt x="1219017" y="1105213"/>
                </a:lnTo>
                <a:lnTo>
                  <a:pt x="1216784" y="1105850"/>
                </a:lnTo>
                <a:lnTo>
                  <a:pt x="1212000" y="1106488"/>
                </a:lnTo>
                <a:lnTo>
                  <a:pt x="1207854" y="1105850"/>
                </a:lnTo>
                <a:lnTo>
                  <a:pt x="1205622" y="1105213"/>
                </a:lnTo>
                <a:lnTo>
                  <a:pt x="1203389" y="1104575"/>
                </a:lnTo>
                <a:lnTo>
                  <a:pt x="1201475" y="1103618"/>
                </a:lnTo>
                <a:lnTo>
                  <a:pt x="1199243" y="1102342"/>
                </a:lnTo>
                <a:lnTo>
                  <a:pt x="1197329" y="1101066"/>
                </a:lnTo>
                <a:lnTo>
                  <a:pt x="1195735" y="1099472"/>
                </a:lnTo>
                <a:lnTo>
                  <a:pt x="1194140" y="1097558"/>
                </a:lnTo>
                <a:lnTo>
                  <a:pt x="1192864" y="1095963"/>
                </a:lnTo>
                <a:lnTo>
                  <a:pt x="1191588" y="1093731"/>
                </a:lnTo>
                <a:lnTo>
                  <a:pt x="1190632" y="1091817"/>
                </a:lnTo>
                <a:lnTo>
                  <a:pt x="1189356" y="1087352"/>
                </a:lnTo>
                <a:lnTo>
                  <a:pt x="1189037" y="1082887"/>
                </a:lnTo>
                <a:lnTo>
                  <a:pt x="1189356" y="1078741"/>
                </a:lnTo>
                <a:lnTo>
                  <a:pt x="1190632" y="1074276"/>
                </a:lnTo>
                <a:lnTo>
                  <a:pt x="1191588" y="1072043"/>
                </a:lnTo>
                <a:lnTo>
                  <a:pt x="1192864" y="1070130"/>
                </a:lnTo>
                <a:lnTo>
                  <a:pt x="1194140" y="1068535"/>
                </a:lnTo>
                <a:lnTo>
                  <a:pt x="1195735" y="1066621"/>
                </a:lnTo>
                <a:lnTo>
                  <a:pt x="1257289" y="967433"/>
                </a:lnTo>
                <a:lnTo>
                  <a:pt x="1258884" y="965838"/>
                </a:lnTo>
                <a:lnTo>
                  <a:pt x="1261435" y="965200"/>
                </a:lnTo>
                <a:close/>
                <a:moveTo>
                  <a:pt x="346041" y="844550"/>
                </a:moveTo>
                <a:lnTo>
                  <a:pt x="350799" y="844550"/>
                </a:lnTo>
                <a:lnTo>
                  <a:pt x="658851" y="844550"/>
                </a:lnTo>
                <a:lnTo>
                  <a:pt x="663927" y="844550"/>
                </a:lnTo>
                <a:lnTo>
                  <a:pt x="669003" y="845185"/>
                </a:lnTo>
                <a:lnTo>
                  <a:pt x="673762" y="846773"/>
                </a:lnTo>
                <a:lnTo>
                  <a:pt x="678204" y="848043"/>
                </a:lnTo>
                <a:lnTo>
                  <a:pt x="682645" y="850265"/>
                </a:lnTo>
                <a:lnTo>
                  <a:pt x="686452" y="852805"/>
                </a:lnTo>
                <a:lnTo>
                  <a:pt x="690259" y="855345"/>
                </a:lnTo>
                <a:lnTo>
                  <a:pt x="693749" y="858838"/>
                </a:lnTo>
                <a:lnTo>
                  <a:pt x="697239" y="862330"/>
                </a:lnTo>
                <a:lnTo>
                  <a:pt x="699777" y="865823"/>
                </a:lnTo>
                <a:lnTo>
                  <a:pt x="702315" y="869950"/>
                </a:lnTo>
                <a:lnTo>
                  <a:pt x="704218" y="874395"/>
                </a:lnTo>
                <a:lnTo>
                  <a:pt x="705804" y="879158"/>
                </a:lnTo>
                <a:lnTo>
                  <a:pt x="707391" y="883920"/>
                </a:lnTo>
                <a:lnTo>
                  <a:pt x="708025" y="888683"/>
                </a:lnTo>
                <a:lnTo>
                  <a:pt x="708025" y="893763"/>
                </a:lnTo>
                <a:lnTo>
                  <a:pt x="708025" y="898843"/>
                </a:lnTo>
                <a:lnTo>
                  <a:pt x="707391" y="903605"/>
                </a:lnTo>
                <a:lnTo>
                  <a:pt x="705804" y="908368"/>
                </a:lnTo>
                <a:lnTo>
                  <a:pt x="704218" y="912495"/>
                </a:lnTo>
                <a:lnTo>
                  <a:pt x="702315" y="916940"/>
                </a:lnTo>
                <a:lnTo>
                  <a:pt x="699777" y="921068"/>
                </a:lnTo>
                <a:lnTo>
                  <a:pt x="697239" y="924878"/>
                </a:lnTo>
                <a:lnTo>
                  <a:pt x="693749" y="928370"/>
                </a:lnTo>
                <a:lnTo>
                  <a:pt x="690259" y="931545"/>
                </a:lnTo>
                <a:lnTo>
                  <a:pt x="686452" y="934403"/>
                </a:lnTo>
                <a:lnTo>
                  <a:pt x="682645" y="936943"/>
                </a:lnTo>
                <a:lnTo>
                  <a:pt x="678204" y="938848"/>
                </a:lnTo>
                <a:lnTo>
                  <a:pt x="673762" y="940753"/>
                </a:lnTo>
                <a:lnTo>
                  <a:pt x="669003" y="941705"/>
                </a:lnTo>
                <a:lnTo>
                  <a:pt x="663927" y="942658"/>
                </a:lnTo>
                <a:lnTo>
                  <a:pt x="658851" y="942975"/>
                </a:lnTo>
                <a:lnTo>
                  <a:pt x="350799" y="942975"/>
                </a:lnTo>
                <a:lnTo>
                  <a:pt x="346041" y="942658"/>
                </a:lnTo>
                <a:lnTo>
                  <a:pt x="340965" y="941705"/>
                </a:lnTo>
                <a:lnTo>
                  <a:pt x="336206" y="940753"/>
                </a:lnTo>
                <a:lnTo>
                  <a:pt x="331764" y="938848"/>
                </a:lnTo>
                <a:lnTo>
                  <a:pt x="327323" y="936943"/>
                </a:lnTo>
                <a:lnTo>
                  <a:pt x="323516" y="934403"/>
                </a:lnTo>
                <a:lnTo>
                  <a:pt x="319391" y="931545"/>
                </a:lnTo>
                <a:lnTo>
                  <a:pt x="316219" y="928370"/>
                </a:lnTo>
                <a:lnTo>
                  <a:pt x="312729" y="924878"/>
                </a:lnTo>
                <a:lnTo>
                  <a:pt x="309874" y="921068"/>
                </a:lnTo>
                <a:lnTo>
                  <a:pt x="307653" y="916940"/>
                </a:lnTo>
                <a:lnTo>
                  <a:pt x="305432" y="912495"/>
                </a:lnTo>
                <a:lnTo>
                  <a:pt x="303846" y="908368"/>
                </a:lnTo>
                <a:lnTo>
                  <a:pt x="302577" y="903605"/>
                </a:lnTo>
                <a:lnTo>
                  <a:pt x="301943" y="898843"/>
                </a:lnTo>
                <a:lnTo>
                  <a:pt x="301625" y="893763"/>
                </a:lnTo>
                <a:lnTo>
                  <a:pt x="301943" y="888683"/>
                </a:lnTo>
                <a:lnTo>
                  <a:pt x="302577" y="883920"/>
                </a:lnTo>
                <a:lnTo>
                  <a:pt x="303846" y="879158"/>
                </a:lnTo>
                <a:lnTo>
                  <a:pt x="305432" y="874395"/>
                </a:lnTo>
                <a:lnTo>
                  <a:pt x="307336" y="869950"/>
                </a:lnTo>
                <a:lnTo>
                  <a:pt x="309874" y="865823"/>
                </a:lnTo>
                <a:lnTo>
                  <a:pt x="312729" y="862330"/>
                </a:lnTo>
                <a:lnTo>
                  <a:pt x="316219" y="858838"/>
                </a:lnTo>
                <a:lnTo>
                  <a:pt x="319391" y="855345"/>
                </a:lnTo>
                <a:lnTo>
                  <a:pt x="323516" y="852805"/>
                </a:lnTo>
                <a:lnTo>
                  <a:pt x="327323" y="850265"/>
                </a:lnTo>
                <a:lnTo>
                  <a:pt x="331764" y="848043"/>
                </a:lnTo>
                <a:lnTo>
                  <a:pt x="336206" y="846773"/>
                </a:lnTo>
                <a:lnTo>
                  <a:pt x="340965" y="845185"/>
                </a:lnTo>
                <a:lnTo>
                  <a:pt x="346041" y="844550"/>
                </a:lnTo>
                <a:close/>
                <a:moveTo>
                  <a:pt x="344144" y="590550"/>
                </a:moveTo>
                <a:lnTo>
                  <a:pt x="960782" y="590550"/>
                </a:lnTo>
                <a:lnTo>
                  <a:pt x="966812" y="591185"/>
                </a:lnTo>
                <a:lnTo>
                  <a:pt x="973159" y="592138"/>
                </a:lnTo>
                <a:lnTo>
                  <a:pt x="978871" y="593725"/>
                </a:lnTo>
                <a:lnTo>
                  <a:pt x="984584" y="595630"/>
                </a:lnTo>
                <a:lnTo>
                  <a:pt x="990296" y="598488"/>
                </a:lnTo>
                <a:lnTo>
                  <a:pt x="995374" y="601345"/>
                </a:lnTo>
                <a:lnTo>
                  <a:pt x="1000135" y="604838"/>
                </a:lnTo>
                <a:lnTo>
                  <a:pt x="1004260" y="608965"/>
                </a:lnTo>
                <a:lnTo>
                  <a:pt x="1008386" y="613410"/>
                </a:lnTo>
                <a:lnTo>
                  <a:pt x="1011560" y="617855"/>
                </a:lnTo>
                <a:lnTo>
                  <a:pt x="1015051" y="623253"/>
                </a:lnTo>
                <a:lnTo>
                  <a:pt x="1017590" y="628650"/>
                </a:lnTo>
                <a:lnTo>
                  <a:pt x="1019811" y="634048"/>
                </a:lnTo>
                <a:lnTo>
                  <a:pt x="1021081" y="639763"/>
                </a:lnTo>
                <a:lnTo>
                  <a:pt x="1021715" y="646113"/>
                </a:lnTo>
                <a:lnTo>
                  <a:pt x="1022350" y="652145"/>
                </a:lnTo>
                <a:lnTo>
                  <a:pt x="1021715" y="658813"/>
                </a:lnTo>
                <a:lnTo>
                  <a:pt x="1021081" y="664528"/>
                </a:lnTo>
                <a:lnTo>
                  <a:pt x="1019811" y="670878"/>
                </a:lnTo>
                <a:lnTo>
                  <a:pt x="1017590" y="676275"/>
                </a:lnTo>
                <a:lnTo>
                  <a:pt x="1015051" y="681673"/>
                </a:lnTo>
                <a:lnTo>
                  <a:pt x="1011560" y="686753"/>
                </a:lnTo>
                <a:lnTo>
                  <a:pt x="1008386" y="691515"/>
                </a:lnTo>
                <a:lnTo>
                  <a:pt x="1004260" y="695960"/>
                </a:lnTo>
                <a:lnTo>
                  <a:pt x="1000135" y="700088"/>
                </a:lnTo>
                <a:lnTo>
                  <a:pt x="995374" y="703580"/>
                </a:lnTo>
                <a:lnTo>
                  <a:pt x="990296" y="706438"/>
                </a:lnTo>
                <a:lnTo>
                  <a:pt x="984584" y="708978"/>
                </a:lnTo>
                <a:lnTo>
                  <a:pt x="978871" y="711200"/>
                </a:lnTo>
                <a:lnTo>
                  <a:pt x="973159" y="712788"/>
                </a:lnTo>
                <a:lnTo>
                  <a:pt x="966812" y="713740"/>
                </a:lnTo>
                <a:lnTo>
                  <a:pt x="960782" y="714375"/>
                </a:lnTo>
                <a:lnTo>
                  <a:pt x="344144" y="714375"/>
                </a:lnTo>
                <a:lnTo>
                  <a:pt x="338114" y="713740"/>
                </a:lnTo>
                <a:lnTo>
                  <a:pt x="331767" y="712788"/>
                </a:lnTo>
                <a:lnTo>
                  <a:pt x="326054" y="711200"/>
                </a:lnTo>
                <a:lnTo>
                  <a:pt x="320342" y="708978"/>
                </a:lnTo>
                <a:lnTo>
                  <a:pt x="314946" y="706438"/>
                </a:lnTo>
                <a:lnTo>
                  <a:pt x="309869" y="703580"/>
                </a:lnTo>
                <a:lnTo>
                  <a:pt x="305108" y="700088"/>
                </a:lnTo>
                <a:lnTo>
                  <a:pt x="300982" y="695960"/>
                </a:lnTo>
                <a:lnTo>
                  <a:pt x="296857" y="691515"/>
                </a:lnTo>
                <a:lnTo>
                  <a:pt x="293366" y="686753"/>
                </a:lnTo>
                <a:lnTo>
                  <a:pt x="290192" y="681673"/>
                </a:lnTo>
                <a:lnTo>
                  <a:pt x="287653" y="676275"/>
                </a:lnTo>
                <a:lnTo>
                  <a:pt x="285432" y="670878"/>
                </a:lnTo>
                <a:lnTo>
                  <a:pt x="284162" y="664528"/>
                </a:lnTo>
                <a:lnTo>
                  <a:pt x="282893" y="658813"/>
                </a:lnTo>
                <a:lnTo>
                  <a:pt x="282575" y="652145"/>
                </a:lnTo>
                <a:lnTo>
                  <a:pt x="282893" y="646113"/>
                </a:lnTo>
                <a:lnTo>
                  <a:pt x="284162" y="639763"/>
                </a:lnTo>
                <a:lnTo>
                  <a:pt x="285432" y="634048"/>
                </a:lnTo>
                <a:lnTo>
                  <a:pt x="287653" y="628650"/>
                </a:lnTo>
                <a:lnTo>
                  <a:pt x="290192" y="623253"/>
                </a:lnTo>
                <a:lnTo>
                  <a:pt x="293366" y="617855"/>
                </a:lnTo>
                <a:lnTo>
                  <a:pt x="296857" y="613410"/>
                </a:lnTo>
                <a:lnTo>
                  <a:pt x="300982" y="608965"/>
                </a:lnTo>
                <a:lnTo>
                  <a:pt x="305108" y="604838"/>
                </a:lnTo>
                <a:lnTo>
                  <a:pt x="309869" y="601345"/>
                </a:lnTo>
                <a:lnTo>
                  <a:pt x="314946" y="598488"/>
                </a:lnTo>
                <a:lnTo>
                  <a:pt x="320342" y="595630"/>
                </a:lnTo>
                <a:lnTo>
                  <a:pt x="326054" y="593725"/>
                </a:lnTo>
                <a:lnTo>
                  <a:pt x="331767" y="592138"/>
                </a:lnTo>
                <a:lnTo>
                  <a:pt x="338114" y="591185"/>
                </a:lnTo>
                <a:lnTo>
                  <a:pt x="344144" y="590550"/>
                </a:lnTo>
                <a:close/>
                <a:moveTo>
                  <a:pt x="1750865" y="411163"/>
                </a:moveTo>
                <a:lnTo>
                  <a:pt x="1754043" y="411481"/>
                </a:lnTo>
                <a:lnTo>
                  <a:pt x="1757540" y="411798"/>
                </a:lnTo>
                <a:lnTo>
                  <a:pt x="1760718" y="413068"/>
                </a:lnTo>
                <a:lnTo>
                  <a:pt x="1764214" y="414021"/>
                </a:lnTo>
                <a:lnTo>
                  <a:pt x="1767710" y="414973"/>
                </a:lnTo>
                <a:lnTo>
                  <a:pt x="1770889" y="416878"/>
                </a:lnTo>
                <a:lnTo>
                  <a:pt x="1777563" y="421006"/>
                </a:lnTo>
                <a:lnTo>
                  <a:pt x="1784555" y="425768"/>
                </a:lnTo>
                <a:lnTo>
                  <a:pt x="1790912" y="431166"/>
                </a:lnTo>
                <a:lnTo>
                  <a:pt x="1797904" y="437198"/>
                </a:lnTo>
                <a:lnTo>
                  <a:pt x="1812207" y="451486"/>
                </a:lnTo>
                <a:lnTo>
                  <a:pt x="1827145" y="466408"/>
                </a:lnTo>
                <a:lnTo>
                  <a:pt x="1836680" y="476251"/>
                </a:lnTo>
                <a:lnTo>
                  <a:pt x="1851935" y="491173"/>
                </a:lnTo>
                <a:lnTo>
                  <a:pt x="1865920" y="505461"/>
                </a:lnTo>
                <a:lnTo>
                  <a:pt x="1872277" y="512446"/>
                </a:lnTo>
                <a:lnTo>
                  <a:pt x="1877680" y="519431"/>
                </a:lnTo>
                <a:lnTo>
                  <a:pt x="1882447" y="525781"/>
                </a:lnTo>
                <a:lnTo>
                  <a:pt x="1886579" y="532766"/>
                </a:lnTo>
                <a:lnTo>
                  <a:pt x="1888486" y="536258"/>
                </a:lnTo>
                <a:lnTo>
                  <a:pt x="1889439" y="539433"/>
                </a:lnTo>
                <a:lnTo>
                  <a:pt x="1891029" y="542608"/>
                </a:lnTo>
                <a:lnTo>
                  <a:pt x="1891664" y="546101"/>
                </a:lnTo>
                <a:lnTo>
                  <a:pt x="1891982" y="549593"/>
                </a:lnTo>
                <a:lnTo>
                  <a:pt x="1892300" y="552768"/>
                </a:lnTo>
                <a:lnTo>
                  <a:pt x="1892300" y="556261"/>
                </a:lnTo>
                <a:lnTo>
                  <a:pt x="1891664" y="559753"/>
                </a:lnTo>
                <a:lnTo>
                  <a:pt x="1891029" y="562928"/>
                </a:lnTo>
                <a:lnTo>
                  <a:pt x="1889757" y="566738"/>
                </a:lnTo>
                <a:lnTo>
                  <a:pt x="1888486" y="570231"/>
                </a:lnTo>
                <a:lnTo>
                  <a:pt x="1886261" y="574041"/>
                </a:lnTo>
                <a:lnTo>
                  <a:pt x="1884036" y="577533"/>
                </a:lnTo>
                <a:lnTo>
                  <a:pt x="1881176" y="581343"/>
                </a:lnTo>
                <a:lnTo>
                  <a:pt x="1877680" y="585153"/>
                </a:lnTo>
                <a:lnTo>
                  <a:pt x="1874184" y="588963"/>
                </a:lnTo>
                <a:lnTo>
                  <a:pt x="1476895" y="985838"/>
                </a:lnTo>
                <a:lnTo>
                  <a:pt x="1472763" y="989966"/>
                </a:lnTo>
                <a:lnTo>
                  <a:pt x="1468313" y="993458"/>
                </a:lnTo>
                <a:lnTo>
                  <a:pt x="1464182" y="996633"/>
                </a:lnTo>
                <a:lnTo>
                  <a:pt x="1459732" y="999808"/>
                </a:lnTo>
                <a:lnTo>
                  <a:pt x="1455282" y="1002348"/>
                </a:lnTo>
                <a:lnTo>
                  <a:pt x="1450515" y="1004888"/>
                </a:lnTo>
                <a:lnTo>
                  <a:pt x="1446065" y="1007111"/>
                </a:lnTo>
                <a:lnTo>
                  <a:pt x="1440980" y="1009016"/>
                </a:lnTo>
                <a:lnTo>
                  <a:pt x="1436212" y="1010921"/>
                </a:lnTo>
                <a:lnTo>
                  <a:pt x="1431445" y="1012826"/>
                </a:lnTo>
                <a:lnTo>
                  <a:pt x="1426360" y="1013778"/>
                </a:lnTo>
                <a:lnTo>
                  <a:pt x="1421274" y="1015366"/>
                </a:lnTo>
                <a:lnTo>
                  <a:pt x="1416507" y="1016001"/>
                </a:lnTo>
                <a:lnTo>
                  <a:pt x="1411422" y="1016953"/>
                </a:lnTo>
                <a:lnTo>
                  <a:pt x="1406336" y="1017271"/>
                </a:lnTo>
                <a:lnTo>
                  <a:pt x="1401569" y="1017588"/>
                </a:lnTo>
                <a:lnTo>
                  <a:pt x="1396484" y="1017588"/>
                </a:lnTo>
                <a:lnTo>
                  <a:pt x="1391716" y="1017271"/>
                </a:lnTo>
                <a:lnTo>
                  <a:pt x="1386949" y="1016953"/>
                </a:lnTo>
                <a:lnTo>
                  <a:pt x="1382499" y="1015683"/>
                </a:lnTo>
                <a:lnTo>
                  <a:pt x="1377731" y="1015048"/>
                </a:lnTo>
                <a:lnTo>
                  <a:pt x="1373282" y="1013461"/>
                </a:lnTo>
                <a:lnTo>
                  <a:pt x="1368832" y="1012191"/>
                </a:lnTo>
                <a:lnTo>
                  <a:pt x="1364700" y="1010286"/>
                </a:lnTo>
                <a:lnTo>
                  <a:pt x="1360886" y="1008063"/>
                </a:lnTo>
                <a:lnTo>
                  <a:pt x="1357072" y="1005523"/>
                </a:lnTo>
                <a:lnTo>
                  <a:pt x="1353576" y="1002983"/>
                </a:lnTo>
                <a:lnTo>
                  <a:pt x="1350080" y="1000126"/>
                </a:lnTo>
                <a:lnTo>
                  <a:pt x="1347220" y="996633"/>
                </a:lnTo>
                <a:lnTo>
                  <a:pt x="1344359" y="993458"/>
                </a:lnTo>
                <a:lnTo>
                  <a:pt x="1341817" y="989331"/>
                </a:lnTo>
                <a:lnTo>
                  <a:pt x="1339274" y="985521"/>
                </a:lnTo>
                <a:lnTo>
                  <a:pt x="1337367" y="981076"/>
                </a:lnTo>
                <a:lnTo>
                  <a:pt x="1335778" y="976313"/>
                </a:lnTo>
                <a:lnTo>
                  <a:pt x="1326561" y="967106"/>
                </a:lnTo>
                <a:lnTo>
                  <a:pt x="1322111" y="965518"/>
                </a:lnTo>
                <a:lnTo>
                  <a:pt x="1317979" y="963296"/>
                </a:lnTo>
                <a:lnTo>
                  <a:pt x="1314165" y="961073"/>
                </a:lnTo>
                <a:lnTo>
                  <a:pt x="1310351" y="958851"/>
                </a:lnTo>
                <a:lnTo>
                  <a:pt x="1307173" y="956311"/>
                </a:lnTo>
                <a:lnTo>
                  <a:pt x="1303995" y="953453"/>
                </a:lnTo>
                <a:lnTo>
                  <a:pt x="1301134" y="950913"/>
                </a:lnTo>
                <a:lnTo>
                  <a:pt x="1298274" y="948056"/>
                </a:lnTo>
                <a:lnTo>
                  <a:pt x="1295731" y="944563"/>
                </a:lnTo>
                <a:lnTo>
                  <a:pt x="1293824" y="941706"/>
                </a:lnTo>
                <a:lnTo>
                  <a:pt x="1291599" y="938531"/>
                </a:lnTo>
                <a:lnTo>
                  <a:pt x="1289692" y="935038"/>
                </a:lnTo>
                <a:lnTo>
                  <a:pt x="1288103" y="931546"/>
                </a:lnTo>
                <a:lnTo>
                  <a:pt x="1286832" y="928371"/>
                </a:lnTo>
                <a:lnTo>
                  <a:pt x="1284607" y="921068"/>
                </a:lnTo>
                <a:lnTo>
                  <a:pt x="1283336" y="913448"/>
                </a:lnTo>
                <a:lnTo>
                  <a:pt x="1282700" y="905511"/>
                </a:lnTo>
                <a:lnTo>
                  <a:pt x="1283018" y="897573"/>
                </a:lnTo>
                <a:lnTo>
                  <a:pt x="1283971" y="889953"/>
                </a:lnTo>
                <a:lnTo>
                  <a:pt x="1285560" y="882016"/>
                </a:lnTo>
                <a:lnTo>
                  <a:pt x="1287785" y="874078"/>
                </a:lnTo>
                <a:lnTo>
                  <a:pt x="1290646" y="866141"/>
                </a:lnTo>
                <a:lnTo>
                  <a:pt x="1294142" y="858521"/>
                </a:lnTo>
                <a:lnTo>
                  <a:pt x="1298909" y="849948"/>
                </a:lnTo>
                <a:lnTo>
                  <a:pt x="1304313" y="841376"/>
                </a:lnTo>
                <a:lnTo>
                  <a:pt x="1310351" y="833756"/>
                </a:lnTo>
                <a:lnTo>
                  <a:pt x="1317026" y="826136"/>
                </a:lnTo>
                <a:lnTo>
                  <a:pt x="1714315" y="429261"/>
                </a:lnTo>
                <a:lnTo>
                  <a:pt x="1718446" y="425768"/>
                </a:lnTo>
                <a:lnTo>
                  <a:pt x="1721943" y="422276"/>
                </a:lnTo>
                <a:lnTo>
                  <a:pt x="1726074" y="419736"/>
                </a:lnTo>
                <a:lnTo>
                  <a:pt x="1729571" y="417196"/>
                </a:lnTo>
                <a:lnTo>
                  <a:pt x="1733384" y="415608"/>
                </a:lnTo>
                <a:lnTo>
                  <a:pt x="1736881" y="414021"/>
                </a:lnTo>
                <a:lnTo>
                  <a:pt x="1740377" y="412433"/>
                </a:lnTo>
                <a:lnTo>
                  <a:pt x="1743873" y="411798"/>
                </a:lnTo>
                <a:lnTo>
                  <a:pt x="1747051" y="411481"/>
                </a:lnTo>
                <a:lnTo>
                  <a:pt x="1750865" y="411163"/>
                </a:lnTo>
                <a:close/>
                <a:moveTo>
                  <a:pt x="198373" y="319088"/>
                </a:moveTo>
                <a:lnTo>
                  <a:pt x="1557783" y="319088"/>
                </a:lnTo>
                <a:lnTo>
                  <a:pt x="1453042" y="423822"/>
                </a:lnTo>
                <a:lnTo>
                  <a:pt x="315492" y="423822"/>
                </a:lnTo>
                <a:lnTo>
                  <a:pt x="305336" y="424140"/>
                </a:lnTo>
                <a:lnTo>
                  <a:pt x="295179" y="424774"/>
                </a:lnTo>
                <a:lnTo>
                  <a:pt x="285340" y="426361"/>
                </a:lnTo>
                <a:lnTo>
                  <a:pt x="275500" y="427631"/>
                </a:lnTo>
                <a:lnTo>
                  <a:pt x="265979" y="429852"/>
                </a:lnTo>
                <a:lnTo>
                  <a:pt x="256457" y="433026"/>
                </a:lnTo>
                <a:lnTo>
                  <a:pt x="247570" y="435882"/>
                </a:lnTo>
                <a:lnTo>
                  <a:pt x="238365" y="439374"/>
                </a:lnTo>
                <a:lnTo>
                  <a:pt x="229478" y="443499"/>
                </a:lnTo>
                <a:lnTo>
                  <a:pt x="221226" y="447943"/>
                </a:lnTo>
                <a:lnTo>
                  <a:pt x="212973" y="452703"/>
                </a:lnTo>
                <a:lnTo>
                  <a:pt x="204721" y="457781"/>
                </a:lnTo>
                <a:lnTo>
                  <a:pt x="196786" y="463494"/>
                </a:lnTo>
                <a:lnTo>
                  <a:pt x="189486" y="469207"/>
                </a:lnTo>
                <a:lnTo>
                  <a:pt x="182186" y="475554"/>
                </a:lnTo>
                <a:lnTo>
                  <a:pt x="175203" y="481902"/>
                </a:lnTo>
                <a:lnTo>
                  <a:pt x="168855" y="488884"/>
                </a:lnTo>
                <a:lnTo>
                  <a:pt x="162507" y="496184"/>
                </a:lnTo>
                <a:lnTo>
                  <a:pt x="156794" y="503483"/>
                </a:lnTo>
                <a:lnTo>
                  <a:pt x="151398" y="511100"/>
                </a:lnTo>
                <a:lnTo>
                  <a:pt x="145685" y="519670"/>
                </a:lnTo>
                <a:lnTo>
                  <a:pt x="140924" y="527604"/>
                </a:lnTo>
                <a:lnTo>
                  <a:pt x="136798" y="536490"/>
                </a:lnTo>
                <a:lnTo>
                  <a:pt x="132672" y="545060"/>
                </a:lnTo>
                <a:lnTo>
                  <a:pt x="129498" y="554263"/>
                </a:lnTo>
                <a:lnTo>
                  <a:pt x="126007" y="563150"/>
                </a:lnTo>
                <a:lnTo>
                  <a:pt x="123468" y="572671"/>
                </a:lnTo>
                <a:lnTo>
                  <a:pt x="121246" y="582193"/>
                </a:lnTo>
                <a:lnTo>
                  <a:pt x="119659" y="592031"/>
                </a:lnTo>
                <a:lnTo>
                  <a:pt x="118072" y="601870"/>
                </a:lnTo>
                <a:lnTo>
                  <a:pt x="117437" y="612026"/>
                </a:lnTo>
                <a:lnTo>
                  <a:pt x="117437" y="622182"/>
                </a:lnTo>
                <a:lnTo>
                  <a:pt x="117437" y="1633658"/>
                </a:lnTo>
                <a:lnTo>
                  <a:pt x="117437" y="1643814"/>
                </a:lnTo>
                <a:lnTo>
                  <a:pt x="118072" y="1653970"/>
                </a:lnTo>
                <a:lnTo>
                  <a:pt x="119659" y="1663808"/>
                </a:lnTo>
                <a:lnTo>
                  <a:pt x="121246" y="1673647"/>
                </a:lnTo>
                <a:lnTo>
                  <a:pt x="123468" y="1683168"/>
                </a:lnTo>
                <a:lnTo>
                  <a:pt x="126007" y="1692689"/>
                </a:lnTo>
                <a:lnTo>
                  <a:pt x="129498" y="1701576"/>
                </a:lnTo>
                <a:lnTo>
                  <a:pt x="132672" y="1710780"/>
                </a:lnTo>
                <a:lnTo>
                  <a:pt x="136798" y="1719666"/>
                </a:lnTo>
                <a:lnTo>
                  <a:pt x="140924" y="1728235"/>
                </a:lnTo>
                <a:lnTo>
                  <a:pt x="145685" y="1736170"/>
                </a:lnTo>
                <a:lnTo>
                  <a:pt x="151398" y="1744739"/>
                </a:lnTo>
                <a:lnTo>
                  <a:pt x="156794" y="1752356"/>
                </a:lnTo>
                <a:lnTo>
                  <a:pt x="162507" y="1759656"/>
                </a:lnTo>
                <a:lnTo>
                  <a:pt x="168855" y="1766955"/>
                </a:lnTo>
                <a:lnTo>
                  <a:pt x="175203" y="1773938"/>
                </a:lnTo>
                <a:lnTo>
                  <a:pt x="182186" y="1780285"/>
                </a:lnTo>
                <a:lnTo>
                  <a:pt x="189486" y="1786633"/>
                </a:lnTo>
                <a:lnTo>
                  <a:pt x="196786" y="1792345"/>
                </a:lnTo>
                <a:lnTo>
                  <a:pt x="204721" y="1798375"/>
                </a:lnTo>
                <a:lnTo>
                  <a:pt x="212973" y="1803453"/>
                </a:lnTo>
                <a:lnTo>
                  <a:pt x="221226" y="1808214"/>
                </a:lnTo>
                <a:lnTo>
                  <a:pt x="229478" y="1812340"/>
                </a:lnTo>
                <a:lnTo>
                  <a:pt x="238365" y="1816466"/>
                </a:lnTo>
                <a:lnTo>
                  <a:pt x="247570" y="1819640"/>
                </a:lnTo>
                <a:lnTo>
                  <a:pt x="256457" y="1823131"/>
                </a:lnTo>
                <a:lnTo>
                  <a:pt x="265979" y="1825670"/>
                </a:lnTo>
                <a:lnTo>
                  <a:pt x="275500" y="1827891"/>
                </a:lnTo>
                <a:lnTo>
                  <a:pt x="285340" y="1829478"/>
                </a:lnTo>
                <a:lnTo>
                  <a:pt x="295179" y="1831065"/>
                </a:lnTo>
                <a:lnTo>
                  <a:pt x="305336" y="1831700"/>
                </a:lnTo>
                <a:lnTo>
                  <a:pt x="315492" y="1831700"/>
                </a:lnTo>
                <a:lnTo>
                  <a:pt x="1632371" y="1831700"/>
                </a:lnTo>
                <a:lnTo>
                  <a:pt x="1642527" y="1831700"/>
                </a:lnTo>
                <a:lnTo>
                  <a:pt x="1652367" y="1831065"/>
                </a:lnTo>
                <a:lnTo>
                  <a:pt x="1662523" y="1829478"/>
                </a:lnTo>
                <a:lnTo>
                  <a:pt x="1672045" y="1827891"/>
                </a:lnTo>
                <a:lnTo>
                  <a:pt x="1681885" y="1825670"/>
                </a:lnTo>
                <a:lnTo>
                  <a:pt x="1691089" y="1823131"/>
                </a:lnTo>
                <a:lnTo>
                  <a:pt x="1700611" y="1819640"/>
                </a:lnTo>
                <a:lnTo>
                  <a:pt x="1709181" y="1816466"/>
                </a:lnTo>
                <a:lnTo>
                  <a:pt x="1718385" y="1812340"/>
                </a:lnTo>
                <a:lnTo>
                  <a:pt x="1726637" y="1808214"/>
                </a:lnTo>
                <a:lnTo>
                  <a:pt x="1735207" y="1803453"/>
                </a:lnTo>
                <a:lnTo>
                  <a:pt x="1743142" y="1798375"/>
                </a:lnTo>
                <a:lnTo>
                  <a:pt x="1750760" y="1792345"/>
                </a:lnTo>
                <a:lnTo>
                  <a:pt x="1758377" y="1786633"/>
                </a:lnTo>
                <a:lnTo>
                  <a:pt x="1765677" y="1780285"/>
                </a:lnTo>
                <a:lnTo>
                  <a:pt x="1772660" y="1773938"/>
                </a:lnTo>
                <a:lnTo>
                  <a:pt x="1779325" y="1766955"/>
                </a:lnTo>
                <a:lnTo>
                  <a:pt x="1785356" y="1759973"/>
                </a:lnTo>
                <a:lnTo>
                  <a:pt x="1791069" y="1752356"/>
                </a:lnTo>
                <a:lnTo>
                  <a:pt x="1796782" y="1744739"/>
                </a:lnTo>
                <a:lnTo>
                  <a:pt x="1801861" y="1736805"/>
                </a:lnTo>
                <a:lnTo>
                  <a:pt x="1806621" y="1728235"/>
                </a:lnTo>
                <a:lnTo>
                  <a:pt x="1810748" y="1719666"/>
                </a:lnTo>
                <a:lnTo>
                  <a:pt x="1814874" y="1710780"/>
                </a:lnTo>
                <a:lnTo>
                  <a:pt x="1818683" y="1702211"/>
                </a:lnTo>
                <a:lnTo>
                  <a:pt x="1821857" y="1692689"/>
                </a:lnTo>
                <a:lnTo>
                  <a:pt x="1824396" y="1683168"/>
                </a:lnTo>
                <a:lnTo>
                  <a:pt x="1826617" y="1673647"/>
                </a:lnTo>
                <a:lnTo>
                  <a:pt x="1828522" y="1663808"/>
                </a:lnTo>
                <a:lnTo>
                  <a:pt x="1829474" y="1653970"/>
                </a:lnTo>
                <a:lnTo>
                  <a:pt x="1830109" y="1643814"/>
                </a:lnTo>
                <a:lnTo>
                  <a:pt x="1830426" y="1633658"/>
                </a:lnTo>
                <a:lnTo>
                  <a:pt x="1830426" y="1113162"/>
                </a:lnTo>
                <a:lnTo>
                  <a:pt x="1830426" y="773570"/>
                </a:lnTo>
                <a:lnTo>
                  <a:pt x="1947863" y="656458"/>
                </a:lnTo>
                <a:lnTo>
                  <a:pt x="1947863" y="1738391"/>
                </a:lnTo>
                <a:lnTo>
                  <a:pt x="1947546" y="1748865"/>
                </a:lnTo>
                <a:lnTo>
                  <a:pt x="1946911" y="1758704"/>
                </a:lnTo>
                <a:lnTo>
                  <a:pt x="1945324" y="1768860"/>
                </a:lnTo>
                <a:lnTo>
                  <a:pt x="1943419" y="1778063"/>
                </a:lnTo>
                <a:lnTo>
                  <a:pt x="1941198" y="1787902"/>
                </a:lnTo>
                <a:lnTo>
                  <a:pt x="1938659" y="1797423"/>
                </a:lnTo>
                <a:lnTo>
                  <a:pt x="1935802" y="1806627"/>
                </a:lnTo>
                <a:lnTo>
                  <a:pt x="1932311" y="1815831"/>
                </a:lnTo>
                <a:lnTo>
                  <a:pt x="1928184" y="1824400"/>
                </a:lnTo>
                <a:lnTo>
                  <a:pt x="1923741" y="1832969"/>
                </a:lnTo>
                <a:lnTo>
                  <a:pt x="1918980" y="1841221"/>
                </a:lnTo>
                <a:lnTo>
                  <a:pt x="1913902" y="1849156"/>
                </a:lnTo>
                <a:lnTo>
                  <a:pt x="1908188" y="1856773"/>
                </a:lnTo>
                <a:lnTo>
                  <a:pt x="1902475" y="1864707"/>
                </a:lnTo>
                <a:lnTo>
                  <a:pt x="1896127" y="1871689"/>
                </a:lnTo>
                <a:lnTo>
                  <a:pt x="1889462" y="1878671"/>
                </a:lnTo>
                <a:lnTo>
                  <a:pt x="1882797" y="1885336"/>
                </a:lnTo>
                <a:lnTo>
                  <a:pt x="1875497" y="1891366"/>
                </a:lnTo>
                <a:lnTo>
                  <a:pt x="1868197" y="1897397"/>
                </a:lnTo>
                <a:lnTo>
                  <a:pt x="1860579" y="1902792"/>
                </a:lnTo>
                <a:lnTo>
                  <a:pt x="1852327" y="1907870"/>
                </a:lnTo>
                <a:lnTo>
                  <a:pt x="1844074" y="1912631"/>
                </a:lnTo>
                <a:lnTo>
                  <a:pt x="1835187" y="1917074"/>
                </a:lnTo>
                <a:lnTo>
                  <a:pt x="1826617" y="1920882"/>
                </a:lnTo>
                <a:lnTo>
                  <a:pt x="1817413" y="1924691"/>
                </a:lnTo>
                <a:lnTo>
                  <a:pt x="1808209" y="1927865"/>
                </a:lnTo>
                <a:lnTo>
                  <a:pt x="1799004" y="1930404"/>
                </a:lnTo>
                <a:lnTo>
                  <a:pt x="1789482" y="1932625"/>
                </a:lnTo>
                <a:lnTo>
                  <a:pt x="1779643" y="1934530"/>
                </a:lnTo>
                <a:lnTo>
                  <a:pt x="1769803" y="1935482"/>
                </a:lnTo>
                <a:lnTo>
                  <a:pt x="1759647" y="1936434"/>
                </a:lnTo>
                <a:lnTo>
                  <a:pt x="1749173" y="1936751"/>
                </a:lnTo>
                <a:lnTo>
                  <a:pt x="198373" y="1936751"/>
                </a:lnTo>
                <a:lnTo>
                  <a:pt x="188216" y="1936434"/>
                </a:lnTo>
                <a:lnTo>
                  <a:pt x="178377" y="1935482"/>
                </a:lnTo>
                <a:lnTo>
                  <a:pt x="168538" y="1934530"/>
                </a:lnTo>
                <a:lnTo>
                  <a:pt x="158699" y="1932625"/>
                </a:lnTo>
                <a:lnTo>
                  <a:pt x="148859" y="1930404"/>
                </a:lnTo>
                <a:lnTo>
                  <a:pt x="139655" y="1927865"/>
                </a:lnTo>
                <a:lnTo>
                  <a:pt x="130133" y="1924691"/>
                </a:lnTo>
                <a:lnTo>
                  <a:pt x="121246" y="1920882"/>
                </a:lnTo>
                <a:lnTo>
                  <a:pt x="112359" y="1917074"/>
                </a:lnTo>
                <a:lnTo>
                  <a:pt x="103789" y="1912631"/>
                </a:lnTo>
                <a:lnTo>
                  <a:pt x="95537" y="1907870"/>
                </a:lnTo>
                <a:lnTo>
                  <a:pt x="87602" y="1902792"/>
                </a:lnTo>
                <a:lnTo>
                  <a:pt x="79984" y="1897397"/>
                </a:lnTo>
                <a:lnTo>
                  <a:pt x="72049" y="1891366"/>
                </a:lnTo>
                <a:lnTo>
                  <a:pt x="65067" y="1885336"/>
                </a:lnTo>
                <a:lnTo>
                  <a:pt x="58084" y="1878671"/>
                </a:lnTo>
                <a:lnTo>
                  <a:pt x="51418" y="1871689"/>
                </a:lnTo>
                <a:lnTo>
                  <a:pt x="45388" y="1864707"/>
                </a:lnTo>
                <a:lnTo>
                  <a:pt x="39357" y="1856773"/>
                </a:lnTo>
                <a:lnTo>
                  <a:pt x="33962" y="1849156"/>
                </a:lnTo>
                <a:lnTo>
                  <a:pt x="28883" y="1841221"/>
                </a:lnTo>
                <a:lnTo>
                  <a:pt x="24122" y="1832969"/>
                </a:lnTo>
                <a:lnTo>
                  <a:pt x="19679" y="1824400"/>
                </a:lnTo>
                <a:lnTo>
                  <a:pt x="15870" y="1815831"/>
                </a:lnTo>
                <a:lnTo>
                  <a:pt x="12061" y="1806627"/>
                </a:lnTo>
                <a:lnTo>
                  <a:pt x="8887" y="1797423"/>
                </a:lnTo>
                <a:lnTo>
                  <a:pt x="6348" y="1787902"/>
                </a:lnTo>
                <a:lnTo>
                  <a:pt x="4126" y="1778063"/>
                </a:lnTo>
                <a:lnTo>
                  <a:pt x="2222" y="1768860"/>
                </a:lnTo>
                <a:lnTo>
                  <a:pt x="1270" y="1758704"/>
                </a:lnTo>
                <a:lnTo>
                  <a:pt x="318" y="1748865"/>
                </a:lnTo>
                <a:lnTo>
                  <a:pt x="0" y="1738391"/>
                </a:lnTo>
                <a:lnTo>
                  <a:pt x="0" y="517448"/>
                </a:lnTo>
                <a:lnTo>
                  <a:pt x="318" y="507292"/>
                </a:lnTo>
                <a:lnTo>
                  <a:pt x="1270" y="497453"/>
                </a:lnTo>
                <a:lnTo>
                  <a:pt x="2222" y="487297"/>
                </a:lnTo>
                <a:lnTo>
                  <a:pt x="4126" y="477776"/>
                </a:lnTo>
                <a:lnTo>
                  <a:pt x="6348" y="467937"/>
                </a:lnTo>
                <a:lnTo>
                  <a:pt x="8887" y="458416"/>
                </a:lnTo>
                <a:lnTo>
                  <a:pt x="12061" y="449212"/>
                </a:lnTo>
                <a:lnTo>
                  <a:pt x="15870" y="440008"/>
                </a:lnTo>
                <a:lnTo>
                  <a:pt x="19679" y="431439"/>
                </a:lnTo>
                <a:lnTo>
                  <a:pt x="24122" y="423187"/>
                </a:lnTo>
                <a:lnTo>
                  <a:pt x="28883" y="414618"/>
                </a:lnTo>
                <a:lnTo>
                  <a:pt x="33962" y="406684"/>
                </a:lnTo>
                <a:lnTo>
                  <a:pt x="39357" y="399067"/>
                </a:lnTo>
                <a:lnTo>
                  <a:pt x="45388" y="391450"/>
                </a:lnTo>
                <a:lnTo>
                  <a:pt x="51418" y="384150"/>
                </a:lnTo>
                <a:lnTo>
                  <a:pt x="58084" y="377168"/>
                </a:lnTo>
                <a:lnTo>
                  <a:pt x="65067" y="370503"/>
                </a:lnTo>
                <a:lnTo>
                  <a:pt x="72049" y="364473"/>
                </a:lnTo>
                <a:lnTo>
                  <a:pt x="79984" y="358443"/>
                </a:lnTo>
                <a:lnTo>
                  <a:pt x="87602" y="353047"/>
                </a:lnTo>
                <a:lnTo>
                  <a:pt x="95537" y="347969"/>
                </a:lnTo>
                <a:lnTo>
                  <a:pt x="103789" y="343209"/>
                </a:lnTo>
                <a:lnTo>
                  <a:pt x="112359" y="338766"/>
                </a:lnTo>
                <a:lnTo>
                  <a:pt x="121246" y="334957"/>
                </a:lnTo>
                <a:lnTo>
                  <a:pt x="130133" y="331149"/>
                </a:lnTo>
                <a:lnTo>
                  <a:pt x="139655" y="328292"/>
                </a:lnTo>
                <a:lnTo>
                  <a:pt x="148859" y="325436"/>
                </a:lnTo>
                <a:lnTo>
                  <a:pt x="158699" y="323214"/>
                </a:lnTo>
                <a:lnTo>
                  <a:pt x="168538" y="321310"/>
                </a:lnTo>
                <a:lnTo>
                  <a:pt x="178377" y="320358"/>
                </a:lnTo>
                <a:lnTo>
                  <a:pt x="188216" y="319723"/>
                </a:lnTo>
                <a:lnTo>
                  <a:pt x="198373" y="319088"/>
                </a:lnTo>
                <a:close/>
                <a:moveTo>
                  <a:pt x="2076641" y="106363"/>
                </a:moveTo>
                <a:lnTo>
                  <a:pt x="2082030" y="106363"/>
                </a:lnTo>
                <a:lnTo>
                  <a:pt x="2087102" y="106363"/>
                </a:lnTo>
                <a:lnTo>
                  <a:pt x="2092174" y="106679"/>
                </a:lnTo>
                <a:lnTo>
                  <a:pt x="2097246" y="107313"/>
                </a:lnTo>
                <a:lnTo>
                  <a:pt x="2102318" y="108263"/>
                </a:lnTo>
                <a:lnTo>
                  <a:pt x="2107390" y="109213"/>
                </a:lnTo>
                <a:lnTo>
                  <a:pt x="2112145" y="110797"/>
                </a:lnTo>
                <a:lnTo>
                  <a:pt x="2117217" y="112064"/>
                </a:lnTo>
                <a:lnTo>
                  <a:pt x="2121972" y="113965"/>
                </a:lnTo>
                <a:lnTo>
                  <a:pt x="2126727" y="116182"/>
                </a:lnTo>
                <a:lnTo>
                  <a:pt x="2131482" y="118399"/>
                </a:lnTo>
                <a:lnTo>
                  <a:pt x="2136237" y="120933"/>
                </a:lnTo>
                <a:lnTo>
                  <a:pt x="2140358" y="123784"/>
                </a:lnTo>
                <a:lnTo>
                  <a:pt x="2144796" y="126634"/>
                </a:lnTo>
                <a:lnTo>
                  <a:pt x="2148916" y="130119"/>
                </a:lnTo>
                <a:lnTo>
                  <a:pt x="2153354" y="133603"/>
                </a:lnTo>
                <a:lnTo>
                  <a:pt x="2157158" y="137087"/>
                </a:lnTo>
                <a:lnTo>
                  <a:pt x="2166351" y="146589"/>
                </a:lnTo>
                <a:lnTo>
                  <a:pt x="2169838" y="150707"/>
                </a:lnTo>
                <a:lnTo>
                  <a:pt x="2173642" y="154825"/>
                </a:lnTo>
                <a:lnTo>
                  <a:pt x="2176812" y="158626"/>
                </a:lnTo>
                <a:lnTo>
                  <a:pt x="2179665" y="163060"/>
                </a:lnTo>
                <a:lnTo>
                  <a:pt x="2182835" y="167811"/>
                </a:lnTo>
                <a:lnTo>
                  <a:pt x="2185371" y="172246"/>
                </a:lnTo>
                <a:lnTo>
                  <a:pt x="2187273" y="176997"/>
                </a:lnTo>
                <a:lnTo>
                  <a:pt x="2189492" y="181748"/>
                </a:lnTo>
                <a:lnTo>
                  <a:pt x="2191394" y="186183"/>
                </a:lnTo>
                <a:lnTo>
                  <a:pt x="2192979" y="191567"/>
                </a:lnTo>
                <a:lnTo>
                  <a:pt x="2194247" y="196002"/>
                </a:lnTo>
                <a:lnTo>
                  <a:pt x="2195515" y="201387"/>
                </a:lnTo>
                <a:lnTo>
                  <a:pt x="2196149" y="206454"/>
                </a:lnTo>
                <a:lnTo>
                  <a:pt x="2196783" y="211522"/>
                </a:lnTo>
                <a:lnTo>
                  <a:pt x="2197100" y="216590"/>
                </a:lnTo>
                <a:lnTo>
                  <a:pt x="2197100" y="221658"/>
                </a:lnTo>
                <a:lnTo>
                  <a:pt x="2197100" y="226726"/>
                </a:lnTo>
                <a:lnTo>
                  <a:pt x="2196783" y="231794"/>
                </a:lnTo>
                <a:lnTo>
                  <a:pt x="2196149" y="236862"/>
                </a:lnTo>
                <a:lnTo>
                  <a:pt x="2195515" y="241613"/>
                </a:lnTo>
                <a:lnTo>
                  <a:pt x="2194247" y="246681"/>
                </a:lnTo>
                <a:lnTo>
                  <a:pt x="2192979" y="251749"/>
                </a:lnTo>
                <a:lnTo>
                  <a:pt x="2191394" y="256500"/>
                </a:lnTo>
                <a:lnTo>
                  <a:pt x="2189492" y="261251"/>
                </a:lnTo>
                <a:lnTo>
                  <a:pt x="2187273" y="266319"/>
                </a:lnTo>
                <a:lnTo>
                  <a:pt x="2185371" y="270754"/>
                </a:lnTo>
                <a:lnTo>
                  <a:pt x="2182835" y="275505"/>
                </a:lnTo>
                <a:lnTo>
                  <a:pt x="2179665" y="279623"/>
                </a:lnTo>
                <a:lnTo>
                  <a:pt x="2176812" y="284057"/>
                </a:lnTo>
                <a:lnTo>
                  <a:pt x="2173642" y="288492"/>
                </a:lnTo>
                <a:lnTo>
                  <a:pt x="2169838" y="292609"/>
                </a:lnTo>
                <a:lnTo>
                  <a:pt x="2166351" y="296410"/>
                </a:lnTo>
                <a:lnTo>
                  <a:pt x="1970764" y="491843"/>
                </a:lnTo>
                <a:lnTo>
                  <a:pt x="1967277" y="495010"/>
                </a:lnTo>
                <a:lnTo>
                  <a:pt x="1963473" y="498178"/>
                </a:lnTo>
                <a:lnTo>
                  <a:pt x="1959986" y="500712"/>
                </a:lnTo>
                <a:lnTo>
                  <a:pt x="1956816" y="502612"/>
                </a:lnTo>
                <a:lnTo>
                  <a:pt x="1953329" y="504513"/>
                </a:lnTo>
                <a:lnTo>
                  <a:pt x="1950476" y="505463"/>
                </a:lnTo>
                <a:lnTo>
                  <a:pt x="1947623" y="505780"/>
                </a:lnTo>
                <a:lnTo>
                  <a:pt x="1944771" y="506413"/>
                </a:lnTo>
                <a:lnTo>
                  <a:pt x="1941918" y="505780"/>
                </a:lnTo>
                <a:lnTo>
                  <a:pt x="1939382" y="505463"/>
                </a:lnTo>
                <a:lnTo>
                  <a:pt x="1936846" y="504513"/>
                </a:lnTo>
                <a:lnTo>
                  <a:pt x="1933993" y="502929"/>
                </a:lnTo>
                <a:lnTo>
                  <a:pt x="1931457" y="501662"/>
                </a:lnTo>
                <a:lnTo>
                  <a:pt x="1928921" y="499445"/>
                </a:lnTo>
                <a:lnTo>
                  <a:pt x="1924166" y="494694"/>
                </a:lnTo>
                <a:lnTo>
                  <a:pt x="1919094" y="489309"/>
                </a:lnTo>
                <a:lnTo>
                  <a:pt x="1914022" y="482657"/>
                </a:lnTo>
                <a:lnTo>
                  <a:pt x="1903561" y="467770"/>
                </a:lnTo>
                <a:lnTo>
                  <a:pt x="1897855" y="459852"/>
                </a:lnTo>
                <a:lnTo>
                  <a:pt x="1891515" y="451616"/>
                </a:lnTo>
                <a:lnTo>
                  <a:pt x="1884541" y="443698"/>
                </a:lnTo>
                <a:lnTo>
                  <a:pt x="1877250" y="435779"/>
                </a:lnTo>
                <a:lnTo>
                  <a:pt x="1868057" y="426277"/>
                </a:lnTo>
                <a:lnTo>
                  <a:pt x="1859815" y="418991"/>
                </a:lnTo>
                <a:lnTo>
                  <a:pt x="1851890" y="412023"/>
                </a:lnTo>
                <a:lnTo>
                  <a:pt x="1843966" y="406005"/>
                </a:lnTo>
                <a:lnTo>
                  <a:pt x="1836041" y="399987"/>
                </a:lnTo>
                <a:lnTo>
                  <a:pt x="1820825" y="389217"/>
                </a:lnTo>
                <a:lnTo>
                  <a:pt x="1814485" y="384466"/>
                </a:lnTo>
                <a:lnTo>
                  <a:pt x="1808462" y="379398"/>
                </a:lnTo>
                <a:lnTo>
                  <a:pt x="1804024" y="374647"/>
                </a:lnTo>
                <a:lnTo>
                  <a:pt x="1802122" y="372113"/>
                </a:lnTo>
                <a:lnTo>
                  <a:pt x="1800220" y="369579"/>
                </a:lnTo>
                <a:lnTo>
                  <a:pt x="1798635" y="367045"/>
                </a:lnTo>
                <a:lnTo>
                  <a:pt x="1798001" y="364511"/>
                </a:lnTo>
                <a:lnTo>
                  <a:pt x="1797367" y="361660"/>
                </a:lnTo>
                <a:lnTo>
                  <a:pt x="1797050" y="359126"/>
                </a:lnTo>
                <a:lnTo>
                  <a:pt x="1797367" y="355959"/>
                </a:lnTo>
                <a:lnTo>
                  <a:pt x="1797684" y="353108"/>
                </a:lnTo>
                <a:lnTo>
                  <a:pt x="1798635" y="349941"/>
                </a:lnTo>
                <a:lnTo>
                  <a:pt x="1800220" y="346773"/>
                </a:lnTo>
                <a:lnTo>
                  <a:pt x="1802439" y="343289"/>
                </a:lnTo>
                <a:lnTo>
                  <a:pt x="1804975" y="340122"/>
                </a:lnTo>
                <a:lnTo>
                  <a:pt x="1807828" y="336637"/>
                </a:lnTo>
                <a:lnTo>
                  <a:pt x="1811632" y="332520"/>
                </a:lnTo>
                <a:lnTo>
                  <a:pt x="2006902" y="137087"/>
                </a:lnTo>
                <a:lnTo>
                  <a:pt x="2011023" y="133603"/>
                </a:lnTo>
                <a:lnTo>
                  <a:pt x="2014827" y="130119"/>
                </a:lnTo>
                <a:lnTo>
                  <a:pt x="2019265" y="126634"/>
                </a:lnTo>
                <a:lnTo>
                  <a:pt x="2023703" y="123784"/>
                </a:lnTo>
                <a:lnTo>
                  <a:pt x="2028141" y="120933"/>
                </a:lnTo>
                <a:lnTo>
                  <a:pt x="2032896" y="118399"/>
                </a:lnTo>
                <a:lnTo>
                  <a:pt x="2037017" y="116182"/>
                </a:lnTo>
                <a:lnTo>
                  <a:pt x="2041772" y="113965"/>
                </a:lnTo>
                <a:lnTo>
                  <a:pt x="2046843" y="112064"/>
                </a:lnTo>
                <a:lnTo>
                  <a:pt x="2051598" y="110797"/>
                </a:lnTo>
                <a:lnTo>
                  <a:pt x="2056670" y="109213"/>
                </a:lnTo>
                <a:lnTo>
                  <a:pt x="2061425" y="108263"/>
                </a:lnTo>
                <a:lnTo>
                  <a:pt x="2066497" y="107313"/>
                </a:lnTo>
                <a:lnTo>
                  <a:pt x="2071569" y="106679"/>
                </a:lnTo>
                <a:lnTo>
                  <a:pt x="2076641" y="106363"/>
                </a:lnTo>
                <a:close/>
                <a:moveTo>
                  <a:pt x="2213628" y="19050"/>
                </a:moveTo>
                <a:lnTo>
                  <a:pt x="2219371" y="19369"/>
                </a:lnTo>
                <a:lnTo>
                  <a:pt x="2225751" y="20007"/>
                </a:lnTo>
                <a:lnTo>
                  <a:pt x="2231493" y="21602"/>
                </a:lnTo>
                <a:lnTo>
                  <a:pt x="2237236" y="23516"/>
                </a:lnTo>
                <a:lnTo>
                  <a:pt x="2242978" y="26387"/>
                </a:lnTo>
                <a:lnTo>
                  <a:pt x="2248401" y="29258"/>
                </a:lnTo>
                <a:lnTo>
                  <a:pt x="2253506" y="33087"/>
                </a:lnTo>
                <a:lnTo>
                  <a:pt x="2258291" y="37234"/>
                </a:lnTo>
                <a:lnTo>
                  <a:pt x="2262757" y="42019"/>
                </a:lnTo>
                <a:lnTo>
                  <a:pt x="2266266" y="47123"/>
                </a:lnTo>
                <a:lnTo>
                  <a:pt x="2269457" y="52547"/>
                </a:lnTo>
                <a:lnTo>
                  <a:pt x="2272009" y="58608"/>
                </a:lnTo>
                <a:lnTo>
                  <a:pt x="2273923" y="64350"/>
                </a:lnTo>
                <a:lnTo>
                  <a:pt x="2275518" y="70412"/>
                </a:lnTo>
                <a:lnTo>
                  <a:pt x="2276475" y="76154"/>
                </a:lnTo>
                <a:lnTo>
                  <a:pt x="2276475" y="82216"/>
                </a:lnTo>
                <a:lnTo>
                  <a:pt x="2276475" y="88277"/>
                </a:lnTo>
                <a:lnTo>
                  <a:pt x="2275518" y="94338"/>
                </a:lnTo>
                <a:lnTo>
                  <a:pt x="2273923" y="100400"/>
                </a:lnTo>
                <a:lnTo>
                  <a:pt x="2272009" y="106142"/>
                </a:lnTo>
                <a:lnTo>
                  <a:pt x="2269457" y="111565"/>
                </a:lnTo>
                <a:lnTo>
                  <a:pt x="2266266" y="117308"/>
                </a:lnTo>
                <a:lnTo>
                  <a:pt x="2262757" y="122412"/>
                </a:lnTo>
                <a:lnTo>
                  <a:pt x="2258291" y="126878"/>
                </a:lnTo>
                <a:lnTo>
                  <a:pt x="2241064" y="144105"/>
                </a:lnTo>
                <a:lnTo>
                  <a:pt x="2236598" y="148253"/>
                </a:lnTo>
                <a:lnTo>
                  <a:pt x="2232769" y="150805"/>
                </a:lnTo>
                <a:lnTo>
                  <a:pt x="2230855" y="151443"/>
                </a:lnTo>
                <a:lnTo>
                  <a:pt x="2228941" y="152400"/>
                </a:lnTo>
                <a:lnTo>
                  <a:pt x="2227346" y="152400"/>
                </a:lnTo>
                <a:lnTo>
                  <a:pt x="2225751" y="152400"/>
                </a:lnTo>
                <a:lnTo>
                  <a:pt x="2224156" y="152081"/>
                </a:lnTo>
                <a:lnTo>
                  <a:pt x="2222880" y="151443"/>
                </a:lnTo>
                <a:lnTo>
                  <a:pt x="2220009" y="149848"/>
                </a:lnTo>
                <a:lnTo>
                  <a:pt x="2217456" y="147295"/>
                </a:lnTo>
                <a:lnTo>
                  <a:pt x="2214904" y="143786"/>
                </a:lnTo>
                <a:lnTo>
                  <a:pt x="2212352" y="140277"/>
                </a:lnTo>
                <a:lnTo>
                  <a:pt x="2209800" y="135811"/>
                </a:lnTo>
                <a:lnTo>
                  <a:pt x="2204058" y="126240"/>
                </a:lnTo>
                <a:lnTo>
                  <a:pt x="2201186" y="121455"/>
                </a:lnTo>
                <a:lnTo>
                  <a:pt x="2197358" y="116351"/>
                </a:lnTo>
                <a:lnTo>
                  <a:pt x="2193530" y="111246"/>
                </a:lnTo>
                <a:lnTo>
                  <a:pt x="2189064" y="106461"/>
                </a:lnTo>
                <a:lnTo>
                  <a:pt x="2184278" y="101995"/>
                </a:lnTo>
                <a:lnTo>
                  <a:pt x="2179493" y="98167"/>
                </a:lnTo>
                <a:lnTo>
                  <a:pt x="2174389" y="94657"/>
                </a:lnTo>
                <a:lnTo>
                  <a:pt x="2169285" y="91467"/>
                </a:lnTo>
                <a:lnTo>
                  <a:pt x="2159714" y="85725"/>
                </a:lnTo>
                <a:lnTo>
                  <a:pt x="2155248" y="83173"/>
                </a:lnTo>
                <a:lnTo>
                  <a:pt x="2151739" y="80620"/>
                </a:lnTo>
                <a:lnTo>
                  <a:pt x="2148229" y="78068"/>
                </a:lnTo>
                <a:lnTo>
                  <a:pt x="2145677" y="75516"/>
                </a:lnTo>
                <a:lnTo>
                  <a:pt x="2144082" y="72964"/>
                </a:lnTo>
                <a:lnTo>
                  <a:pt x="2143763" y="71369"/>
                </a:lnTo>
                <a:lnTo>
                  <a:pt x="2143125" y="69774"/>
                </a:lnTo>
                <a:lnTo>
                  <a:pt x="2143125" y="68179"/>
                </a:lnTo>
                <a:lnTo>
                  <a:pt x="2143763" y="66584"/>
                </a:lnTo>
                <a:lnTo>
                  <a:pt x="2144082" y="64669"/>
                </a:lnTo>
                <a:lnTo>
                  <a:pt x="2144720" y="63074"/>
                </a:lnTo>
                <a:lnTo>
                  <a:pt x="2147591" y="59246"/>
                </a:lnTo>
                <a:lnTo>
                  <a:pt x="2151419" y="54780"/>
                </a:lnTo>
                <a:lnTo>
                  <a:pt x="2168647" y="37234"/>
                </a:lnTo>
                <a:lnTo>
                  <a:pt x="2173751" y="33087"/>
                </a:lnTo>
                <a:lnTo>
                  <a:pt x="2178855" y="29258"/>
                </a:lnTo>
                <a:lnTo>
                  <a:pt x="2183959" y="26387"/>
                </a:lnTo>
                <a:lnTo>
                  <a:pt x="2189702" y="23516"/>
                </a:lnTo>
                <a:lnTo>
                  <a:pt x="2195125" y="21602"/>
                </a:lnTo>
                <a:lnTo>
                  <a:pt x="2201506" y="20007"/>
                </a:lnTo>
                <a:lnTo>
                  <a:pt x="2207248" y="19369"/>
                </a:lnTo>
                <a:lnTo>
                  <a:pt x="2213628" y="19050"/>
                </a:lnTo>
                <a:close/>
                <a:moveTo>
                  <a:pt x="1985550" y="0"/>
                </a:moveTo>
                <a:lnTo>
                  <a:pt x="1989686" y="0"/>
                </a:lnTo>
                <a:lnTo>
                  <a:pt x="1993822" y="0"/>
                </a:lnTo>
                <a:lnTo>
                  <a:pt x="1997640" y="634"/>
                </a:lnTo>
                <a:lnTo>
                  <a:pt x="2001776" y="1903"/>
                </a:lnTo>
                <a:lnTo>
                  <a:pt x="2005594" y="2855"/>
                </a:lnTo>
                <a:lnTo>
                  <a:pt x="2009411" y="4759"/>
                </a:lnTo>
                <a:lnTo>
                  <a:pt x="2012911" y="6980"/>
                </a:lnTo>
                <a:lnTo>
                  <a:pt x="2016411" y="9518"/>
                </a:lnTo>
                <a:lnTo>
                  <a:pt x="2019592" y="12374"/>
                </a:lnTo>
                <a:lnTo>
                  <a:pt x="2022456" y="15229"/>
                </a:lnTo>
                <a:lnTo>
                  <a:pt x="2025001" y="19037"/>
                </a:lnTo>
                <a:lnTo>
                  <a:pt x="2026910" y="22210"/>
                </a:lnTo>
                <a:lnTo>
                  <a:pt x="2028819" y="26334"/>
                </a:lnTo>
                <a:lnTo>
                  <a:pt x="2030091" y="29824"/>
                </a:lnTo>
                <a:lnTo>
                  <a:pt x="2031364" y="33949"/>
                </a:lnTo>
                <a:lnTo>
                  <a:pt x="2031682" y="37757"/>
                </a:lnTo>
                <a:lnTo>
                  <a:pt x="2032000" y="41881"/>
                </a:lnTo>
                <a:lnTo>
                  <a:pt x="2031682" y="46006"/>
                </a:lnTo>
                <a:lnTo>
                  <a:pt x="2031046" y="49813"/>
                </a:lnTo>
                <a:lnTo>
                  <a:pt x="2030091" y="53938"/>
                </a:lnTo>
                <a:lnTo>
                  <a:pt x="2028819" y="57745"/>
                </a:lnTo>
                <a:lnTo>
                  <a:pt x="2026910" y="61553"/>
                </a:lnTo>
                <a:lnTo>
                  <a:pt x="2025001" y="65043"/>
                </a:lnTo>
                <a:lnTo>
                  <a:pt x="2022456" y="68533"/>
                </a:lnTo>
                <a:lnTo>
                  <a:pt x="2019592" y="71706"/>
                </a:lnTo>
                <a:lnTo>
                  <a:pt x="1637177" y="453081"/>
                </a:lnTo>
                <a:lnTo>
                  <a:pt x="1633995" y="455937"/>
                </a:lnTo>
                <a:lnTo>
                  <a:pt x="1630814" y="458158"/>
                </a:lnTo>
                <a:lnTo>
                  <a:pt x="1626996" y="460379"/>
                </a:lnTo>
                <a:lnTo>
                  <a:pt x="1623496" y="462283"/>
                </a:lnTo>
                <a:lnTo>
                  <a:pt x="1619360" y="463552"/>
                </a:lnTo>
                <a:lnTo>
                  <a:pt x="1615224" y="464186"/>
                </a:lnTo>
                <a:lnTo>
                  <a:pt x="1611407" y="465138"/>
                </a:lnTo>
                <a:lnTo>
                  <a:pt x="1607271" y="465138"/>
                </a:lnTo>
                <a:lnTo>
                  <a:pt x="1603135" y="465138"/>
                </a:lnTo>
                <a:lnTo>
                  <a:pt x="1599317" y="464186"/>
                </a:lnTo>
                <a:lnTo>
                  <a:pt x="1595181" y="463552"/>
                </a:lnTo>
                <a:lnTo>
                  <a:pt x="1591681" y="462283"/>
                </a:lnTo>
                <a:lnTo>
                  <a:pt x="1587864" y="460379"/>
                </a:lnTo>
                <a:lnTo>
                  <a:pt x="1584364" y="458158"/>
                </a:lnTo>
                <a:lnTo>
                  <a:pt x="1580864" y="455937"/>
                </a:lnTo>
                <a:lnTo>
                  <a:pt x="1577683" y="453081"/>
                </a:lnTo>
                <a:lnTo>
                  <a:pt x="1574819" y="449591"/>
                </a:lnTo>
                <a:lnTo>
                  <a:pt x="1572274" y="446418"/>
                </a:lnTo>
                <a:lnTo>
                  <a:pt x="1570047" y="442928"/>
                </a:lnTo>
                <a:lnTo>
                  <a:pt x="1568138" y="439121"/>
                </a:lnTo>
                <a:lnTo>
                  <a:pt x="1567184" y="435314"/>
                </a:lnTo>
                <a:lnTo>
                  <a:pt x="1565911" y="431189"/>
                </a:lnTo>
                <a:lnTo>
                  <a:pt x="1565275" y="427381"/>
                </a:lnTo>
                <a:lnTo>
                  <a:pt x="1565275" y="423257"/>
                </a:lnTo>
                <a:lnTo>
                  <a:pt x="1565275" y="419132"/>
                </a:lnTo>
                <a:lnTo>
                  <a:pt x="1565911" y="415007"/>
                </a:lnTo>
                <a:lnTo>
                  <a:pt x="1567184" y="411517"/>
                </a:lnTo>
                <a:lnTo>
                  <a:pt x="1568138" y="407393"/>
                </a:lnTo>
                <a:lnTo>
                  <a:pt x="1570047" y="403902"/>
                </a:lnTo>
                <a:lnTo>
                  <a:pt x="1572274" y="400095"/>
                </a:lnTo>
                <a:lnTo>
                  <a:pt x="1574819" y="396922"/>
                </a:lnTo>
                <a:lnTo>
                  <a:pt x="1577683" y="393749"/>
                </a:lnTo>
                <a:lnTo>
                  <a:pt x="1960098" y="12374"/>
                </a:lnTo>
                <a:lnTo>
                  <a:pt x="1962962" y="9518"/>
                </a:lnTo>
                <a:lnTo>
                  <a:pt x="1966779" y="6980"/>
                </a:lnTo>
                <a:lnTo>
                  <a:pt x="1970279" y="4759"/>
                </a:lnTo>
                <a:lnTo>
                  <a:pt x="1974097" y="2855"/>
                </a:lnTo>
                <a:lnTo>
                  <a:pt x="1977596" y="1903"/>
                </a:lnTo>
                <a:lnTo>
                  <a:pt x="1981732" y="634"/>
                </a:lnTo>
                <a:lnTo>
                  <a:pt x="1985550" y="0"/>
                </a:lnTo>
                <a:close/>
              </a:path>
            </a:pathLst>
          </a:custGeom>
          <a:solidFill>
            <a:schemeClr val="bg1"/>
          </a:solidFill>
          <a:ln>
            <a:noFill/>
          </a:ln>
        </p:spPr>
        <p:txBody>
          <a:bodyPr anchor="ctr">
            <a:scene3d>
              <a:camera prst="orthographicFront"/>
              <a:lightRig rig="threePt" dir="t"/>
            </a:scene3d>
            <a:sp3d contourW="12700">
              <a:contourClr>
                <a:srgbClr val="FFFFFF"/>
              </a:contourClr>
            </a:sp3d>
          </a:bodyPr>
          <a:lstStyle/>
          <a:p>
            <a:pPr algn="ctr">
              <a:defRPr/>
            </a:pPr>
            <a:endParaRPr lang="zh-CN" altLang="en-US" sz="1012">
              <a:solidFill>
                <a:schemeClr val="bg1"/>
              </a:solidFill>
              <a:ea typeface="宋体" panose="02010600030101010101" pitchFamily="2" charset="-122"/>
            </a:endParaRPr>
          </a:p>
        </p:txBody>
      </p:sp>
    </p:spTree>
    <p:extLst>
      <p:ext uri="{BB962C8B-B14F-4D97-AF65-F5344CB8AC3E}">
        <p14:creationId xmlns:p14="http://schemas.microsoft.com/office/powerpoint/2010/main" val="2835715656"/>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25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par>
                                <p:cTn id="8" presetID="10" presetClass="entr" presetSubtype="0" fill="hold" grpId="0" nodeType="withEffect">
                                  <p:stCondLst>
                                    <p:cond delay="250"/>
                                  </p:stCondLst>
                                  <p:childTnLst>
                                    <p:set>
                                      <p:cBhvr>
                                        <p:cTn id="9" dur="1" fill="hold">
                                          <p:stCondLst>
                                            <p:cond delay="0"/>
                                          </p:stCondLst>
                                        </p:cTn>
                                        <p:tgtEl>
                                          <p:spTgt spid="8"/>
                                        </p:tgtEl>
                                        <p:attrNameLst>
                                          <p:attrName>style.visibility</p:attrName>
                                        </p:attrNameLst>
                                      </p:cBhvr>
                                      <p:to>
                                        <p:strVal val="visible"/>
                                      </p:to>
                                    </p:set>
                                    <p:animEffect transition="in" filter="fade">
                                      <p:cBhvr>
                                        <p:cTn id="10" dur="500"/>
                                        <p:tgtEl>
                                          <p:spTgt spid="8"/>
                                        </p:tgtEl>
                                      </p:cBhvr>
                                    </p:animEffect>
                                  </p:childTnLst>
                                </p:cTn>
                              </p:par>
                              <p:par>
                                <p:cTn id="11" presetID="10" presetClass="entr" presetSubtype="0" fill="hold" nodeType="withEffect">
                                  <p:stCondLst>
                                    <p:cond delay="250"/>
                                  </p:stCondLst>
                                  <p:childTnLst>
                                    <p:set>
                                      <p:cBhvr>
                                        <p:cTn id="12" dur="1" fill="hold">
                                          <p:stCondLst>
                                            <p:cond delay="0"/>
                                          </p:stCondLst>
                                        </p:cTn>
                                        <p:tgtEl>
                                          <p:spTgt spid="9"/>
                                        </p:tgtEl>
                                        <p:attrNameLst>
                                          <p:attrName>style.visibility</p:attrName>
                                        </p:attrNameLst>
                                      </p:cBhvr>
                                      <p:to>
                                        <p:strVal val="visible"/>
                                      </p:to>
                                    </p:set>
                                    <p:animEffect transition="in" filter="fade">
                                      <p:cBhvr>
                                        <p:cTn id="13" dur="500"/>
                                        <p:tgtEl>
                                          <p:spTgt spid="9"/>
                                        </p:tgtEl>
                                      </p:cBhvr>
                                    </p:animEffect>
                                  </p:childTnLst>
                                </p:cTn>
                              </p:par>
                              <p:par>
                                <p:cTn id="14" presetID="10" presetClass="entr" presetSubtype="0" fill="hold" nodeType="withEffect">
                                  <p:stCondLst>
                                    <p:cond delay="250"/>
                                  </p:stCondLst>
                                  <p:childTnLst>
                                    <p:set>
                                      <p:cBhvr>
                                        <p:cTn id="15" dur="1" fill="hold">
                                          <p:stCondLst>
                                            <p:cond delay="0"/>
                                          </p:stCondLst>
                                        </p:cTn>
                                        <p:tgtEl>
                                          <p:spTgt spid="12"/>
                                        </p:tgtEl>
                                        <p:attrNameLst>
                                          <p:attrName>style.visibility</p:attrName>
                                        </p:attrNameLst>
                                      </p:cBhvr>
                                      <p:to>
                                        <p:strVal val="visible"/>
                                      </p:to>
                                    </p:set>
                                    <p:animEffect transition="in" filter="fade">
                                      <p:cBhvr>
                                        <p:cTn id="16" dur="500"/>
                                        <p:tgtEl>
                                          <p:spTgt spid="12"/>
                                        </p:tgtEl>
                                      </p:cBhvr>
                                    </p:animEffect>
                                  </p:childTnLst>
                                </p:cTn>
                              </p:par>
                              <p:par>
                                <p:cTn id="17" presetID="10" presetClass="entr" presetSubtype="0" fill="hold" nodeType="withEffect">
                                  <p:stCondLst>
                                    <p:cond delay="250"/>
                                  </p:stCondLst>
                                  <p:childTnLst>
                                    <p:set>
                                      <p:cBhvr>
                                        <p:cTn id="18" dur="1" fill="hold">
                                          <p:stCondLst>
                                            <p:cond delay="0"/>
                                          </p:stCondLst>
                                        </p:cTn>
                                        <p:tgtEl>
                                          <p:spTgt spid="15"/>
                                        </p:tgtEl>
                                        <p:attrNameLst>
                                          <p:attrName>style.visibility</p:attrName>
                                        </p:attrNameLst>
                                      </p:cBhvr>
                                      <p:to>
                                        <p:strVal val="visible"/>
                                      </p:to>
                                    </p:set>
                                    <p:animEffect transition="in" filter="fade">
                                      <p:cBhvr>
                                        <p:cTn id="19" dur="500"/>
                                        <p:tgtEl>
                                          <p:spTgt spid="15"/>
                                        </p:tgtEl>
                                      </p:cBhvr>
                                    </p:animEffect>
                                  </p:childTnLst>
                                </p:cTn>
                              </p:par>
                              <p:par>
                                <p:cTn id="20" presetID="10" presetClass="entr" presetSubtype="0" fill="hold" nodeType="withEffect">
                                  <p:stCondLst>
                                    <p:cond delay="250"/>
                                  </p:stCondLst>
                                  <p:childTnLst>
                                    <p:set>
                                      <p:cBhvr>
                                        <p:cTn id="21" dur="1" fill="hold">
                                          <p:stCondLst>
                                            <p:cond delay="0"/>
                                          </p:stCondLst>
                                        </p:cTn>
                                        <p:tgtEl>
                                          <p:spTgt spid="19"/>
                                        </p:tgtEl>
                                        <p:attrNameLst>
                                          <p:attrName>style.visibility</p:attrName>
                                        </p:attrNameLst>
                                      </p:cBhvr>
                                      <p:to>
                                        <p:strVal val="visible"/>
                                      </p:to>
                                    </p:set>
                                    <p:animEffect transition="in" filter="fade">
                                      <p:cBhvr>
                                        <p:cTn id="22" dur="500"/>
                                        <p:tgtEl>
                                          <p:spTgt spid="19"/>
                                        </p:tgtEl>
                                      </p:cBhvr>
                                    </p:animEffect>
                                  </p:childTnLst>
                                </p:cTn>
                              </p:par>
                              <p:par>
                                <p:cTn id="23" presetID="2" presetClass="entr" presetSubtype="1" fill="hold" grpId="0" nodeType="withEffect">
                                  <p:stCondLst>
                                    <p:cond delay="250"/>
                                  </p:stCondLst>
                                  <p:childTnLst>
                                    <p:set>
                                      <p:cBhvr>
                                        <p:cTn id="24" dur="1" fill="hold">
                                          <p:stCondLst>
                                            <p:cond delay="0"/>
                                          </p:stCondLst>
                                        </p:cTn>
                                        <p:tgtEl>
                                          <p:spTgt spid="22"/>
                                        </p:tgtEl>
                                        <p:attrNameLst>
                                          <p:attrName>style.visibility</p:attrName>
                                        </p:attrNameLst>
                                      </p:cBhvr>
                                      <p:to>
                                        <p:strVal val="visible"/>
                                      </p:to>
                                    </p:set>
                                    <p:anim calcmode="lin" valueType="num">
                                      <p:cBhvr additive="base">
                                        <p:cTn id="25" dur="500" fill="hold"/>
                                        <p:tgtEl>
                                          <p:spTgt spid="22"/>
                                        </p:tgtEl>
                                        <p:attrNameLst>
                                          <p:attrName>ppt_x</p:attrName>
                                        </p:attrNameLst>
                                      </p:cBhvr>
                                      <p:tavLst>
                                        <p:tav tm="0">
                                          <p:val>
                                            <p:strVal val="#ppt_x"/>
                                          </p:val>
                                        </p:tav>
                                        <p:tav tm="100000">
                                          <p:val>
                                            <p:strVal val="#ppt_x"/>
                                          </p:val>
                                        </p:tav>
                                      </p:tavLst>
                                    </p:anim>
                                    <p:anim calcmode="lin" valueType="num">
                                      <p:cBhvr additive="base">
                                        <p:cTn id="26" dur="500" fill="hold"/>
                                        <p:tgtEl>
                                          <p:spTgt spid="22"/>
                                        </p:tgtEl>
                                        <p:attrNameLst>
                                          <p:attrName>ppt_y</p:attrName>
                                        </p:attrNameLst>
                                      </p:cBhvr>
                                      <p:tavLst>
                                        <p:tav tm="0">
                                          <p:val>
                                            <p:strVal val="0-#ppt_h/2"/>
                                          </p:val>
                                        </p:tav>
                                        <p:tav tm="100000">
                                          <p:val>
                                            <p:strVal val="#ppt_y"/>
                                          </p:val>
                                        </p:tav>
                                      </p:tavLst>
                                    </p:anim>
                                  </p:childTnLst>
                                </p:cTn>
                              </p:par>
                            </p:childTnLst>
                          </p:cTn>
                        </p:par>
                        <p:par>
                          <p:cTn id="27" fill="hold">
                            <p:stCondLst>
                              <p:cond delay="750"/>
                            </p:stCondLst>
                            <p:childTnLst>
                              <p:par>
                                <p:cTn id="28" presetID="42" presetClass="entr" presetSubtype="0" fill="hold" grpId="0" nodeType="afterEffect">
                                  <p:stCondLst>
                                    <p:cond delay="0"/>
                                  </p:stCondLst>
                                  <p:childTnLst>
                                    <p:set>
                                      <p:cBhvr>
                                        <p:cTn id="29" dur="1" fill="hold">
                                          <p:stCondLst>
                                            <p:cond delay="0"/>
                                          </p:stCondLst>
                                        </p:cTn>
                                        <p:tgtEl>
                                          <p:spTgt spid="18"/>
                                        </p:tgtEl>
                                        <p:attrNameLst>
                                          <p:attrName>style.visibility</p:attrName>
                                        </p:attrNameLst>
                                      </p:cBhvr>
                                      <p:to>
                                        <p:strVal val="visible"/>
                                      </p:to>
                                    </p:set>
                                    <p:animEffect transition="in" filter="fade">
                                      <p:cBhvr>
                                        <p:cTn id="30" dur="1000"/>
                                        <p:tgtEl>
                                          <p:spTgt spid="18"/>
                                        </p:tgtEl>
                                      </p:cBhvr>
                                    </p:animEffect>
                                    <p:anim calcmode="lin" valueType="num">
                                      <p:cBhvr>
                                        <p:cTn id="31" dur="1000" fill="hold"/>
                                        <p:tgtEl>
                                          <p:spTgt spid="18"/>
                                        </p:tgtEl>
                                        <p:attrNameLst>
                                          <p:attrName>ppt_x</p:attrName>
                                        </p:attrNameLst>
                                      </p:cBhvr>
                                      <p:tavLst>
                                        <p:tav tm="0">
                                          <p:val>
                                            <p:strVal val="#ppt_x"/>
                                          </p:val>
                                        </p:tav>
                                        <p:tav tm="100000">
                                          <p:val>
                                            <p:strVal val="#ppt_x"/>
                                          </p:val>
                                        </p:tav>
                                      </p:tavLst>
                                    </p:anim>
                                    <p:anim calcmode="lin" valueType="num">
                                      <p:cBhvr>
                                        <p:cTn id="32" dur="1000" fill="hold"/>
                                        <p:tgtEl>
                                          <p:spTgt spid="1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8" grpId="0"/>
      <p:bldP spid="22"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414621" y="243728"/>
            <a:ext cx="453150" cy="161976"/>
            <a:chOff x="264939" y="188640"/>
            <a:chExt cx="604358" cy="216024"/>
          </a:xfrm>
        </p:grpSpPr>
        <p:sp>
          <p:nvSpPr>
            <p:cNvPr id="5" name="燕尾形 4"/>
            <p:cNvSpPr/>
            <p:nvPr/>
          </p:nvSpPr>
          <p:spPr>
            <a:xfrm>
              <a:off x="264939" y="188640"/>
              <a:ext cx="216024" cy="216024"/>
            </a:xfrm>
            <a:prstGeom prst="chevron">
              <a:avLst/>
            </a:prstGeom>
            <a:solidFill>
              <a:srgbClr val="FFB8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schemeClr val="tx1"/>
                </a:solidFill>
              </a:endParaRPr>
            </a:p>
          </p:txBody>
        </p:sp>
        <p:sp>
          <p:nvSpPr>
            <p:cNvPr id="6" name="燕尾形 5"/>
            <p:cNvSpPr/>
            <p:nvPr/>
          </p:nvSpPr>
          <p:spPr>
            <a:xfrm>
              <a:off x="454914" y="188640"/>
              <a:ext cx="216024" cy="216024"/>
            </a:xfrm>
            <a:prstGeom prst="chevron">
              <a:avLst/>
            </a:prstGeom>
            <a:solidFill>
              <a:srgbClr val="FFB850">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schemeClr val="tx1"/>
                </a:solidFill>
              </a:endParaRPr>
            </a:p>
          </p:txBody>
        </p:sp>
        <p:sp>
          <p:nvSpPr>
            <p:cNvPr id="7" name="燕尾形 6"/>
            <p:cNvSpPr/>
            <p:nvPr/>
          </p:nvSpPr>
          <p:spPr>
            <a:xfrm>
              <a:off x="653273" y="188640"/>
              <a:ext cx="216024" cy="216024"/>
            </a:xfrm>
            <a:prstGeom prst="chevron">
              <a:avLst/>
            </a:prstGeom>
            <a:solidFill>
              <a:srgbClr val="FFB850">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schemeClr val="tx1"/>
                </a:solidFill>
              </a:endParaRPr>
            </a:p>
          </p:txBody>
        </p:sp>
      </p:grpSp>
      <p:sp>
        <p:nvSpPr>
          <p:cNvPr id="8" name="文本框 9"/>
          <p:cNvSpPr txBox="1"/>
          <p:nvPr/>
        </p:nvSpPr>
        <p:spPr>
          <a:xfrm>
            <a:off x="1008532" y="183368"/>
            <a:ext cx="1673750" cy="282757"/>
          </a:xfrm>
          <a:prstGeom prst="rect">
            <a:avLst/>
          </a:prstGeom>
          <a:noFill/>
        </p:spPr>
        <p:txBody>
          <a:bodyPr wrap="square" lIns="51422" tIns="25711" rIns="51422" bIns="25711" rtlCol="0">
            <a:spAutoFit/>
          </a:bodyPr>
          <a:lstStyle/>
          <a:p>
            <a:pPr marL="0" lvl="1"/>
            <a:r>
              <a:rPr lang="zh-CN" altLang="en-US" sz="1500" b="1" dirty="0">
                <a:solidFill>
                  <a:srgbClr val="FFB850"/>
                </a:solidFill>
                <a:latin typeface="微软雅黑" panose="020B0503020204020204" pitchFamily="34" charset="-122"/>
                <a:ea typeface="微软雅黑" panose="020B0503020204020204" pitchFamily="34" charset="-122"/>
              </a:rPr>
              <a:t>点击输入标题内容</a:t>
            </a:r>
            <a:endParaRPr lang="zh-CN" altLang="en-US" sz="1800" b="1" dirty="0">
              <a:solidFill>
                <a:srgbClr val="FFB850"/>
              </a:solidFill>
              <a:latin typeface="微软雅黑" panose="020B0503020204020204" pitchFamily="34" charset="-122"/>
              <a:ea typeface="微软雅黑" panose="020B0503020204020204" pitchFamily="34" charset="-122"/>
            </a:endParaRPr>
          </a:p>
        </p:txBody>
      </p:sp>
      <p:cxnSp>
        <p:nvCxnSpPr>
          <p:cNvPr id="9" name="直接连接符 8"/>
          <p:cNvCxnSpPr/>
          <p:nvPr/>
        </p:nvCxnSpPr>
        <p:spPr>
          <a:xfrm>
            <a:off x="1062524" y="466064"/>
            <a:ext cx="7234920"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0" name="矩形 9"/>
          <p:cNvSpPr/>
          <p:nvPr/>
        </p:nvSpPr>
        <p:spPr>
          <a:xfrm>
            <a:off x="1682906" y="1306445"/>
            <a:ext cx="2223167" cy="1204617"/>
          </a:xfrm>
          <a:prstGeom prst="rect">
            <a:avLst/>
          </a:prstGeom>
          <a:solidFill>
            <a:schemeClr val="bg1">
              <a:lumMod val="95000"/>
            </a:schemeClr>
          </a:solidFill>
          <a:ln w="25400">
            <a:gradFill flip="none" rotWithShape="1">
              <a:gsLst>
                <a:gs pos="0">
                  <a:schemeClr val="bg1">
                    <a:lumMod val="71000"/>
                  </a:schemeClr>
                </a:gs>
                <a:gs pos="100000">
                  <a:schemeClr val="bg1"/>
                </a:gs>
              </a:gsLst>
              <a:lin ang="2700000" scaled="1"/>
              <a:tileRect/>
            </a:gradFill>
          </a:ln>
          <a:effectLst>
            <a:innerShdw blurRad="190500" dist="63500" dir="138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1" name="矩形 10"/>
          <p:cNvSpPr/>
          <p:nvPr/>
        </p:nvSpPr>
        <p:spPr>
          <a:xfrm>
            <a:off x="6094723" y="1306445"/>
            <a:ext cx="2223167" cy="1204617"/>
          </a:xfrm>
          <a:prstGeom prst="rect">
            <a:avLst/>
          </a:prstGeom>
          <a:solidFill>
            <a:schemeClr val="bg1">
              <a:lumMod val="95000"/>
            </a:schemeClr>
          </a:solidFill>
          <a:ln w="25400">
            <a:gradFill flip="none" rotWithShape="1">
              <a:gsLst>
                <a:gs pos="0">
                  <a:schemeClr val="bg1">
                    <a:lumMod val="71000"/>
                  </a:schemeClr>
                </a:gs>
                <a:gs pos="100000">
                  <a:schemeClr val="bg1"/>
                </a:gs>
              </a:gsLst>
              <a:lin ang="2700000" scaled="1"/>
              <a:tileRect/>
            </a:gradFill>
          </a:ln>
          <a:effectLst>
            <a:innerShdw blurRad="190500" dist="63500" dir="138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2" name="矩形 11"/>
          <p:cNvSpPr/>
          <p:nvPr/>
        </p:nvSpPr>
        <p:spPr>
          <a:xfrm>
            <a:off x="981192" y="3081502"/>
            <a:ext cx="2223167" cy="1204617"/>
          </a:xfrm>
          <a:prstGeom prst="rect">
            <a:avLst/>
          </a:prstGeom>
          <a:solidFill>
            <a:schemeClr val="bg1">
              <a:lumMod val="95000"/>
            </a:schemeClr>
          </a:solidFill>
          <a:ln w="25400">
            <a:gradFill flip="none" rotWithShape="1">
              <a:gsLst>
                <a:gs pos="0">
                  <a:schemeClr val="bg1">
                    <a:lumMod val="71000"/>
                  </a:schemeClr>
                </a:gs>
                <a:gs pos="100000">
                  <a:schemeClr val="bg1"/>
                </a:gs>
              </a:gsLst>
              <a:lin ang="2700000" scaled="1"/>
              <a:tileRect/>
            </a:gradFill>
          </a:ln>
          <a:effectLst>
            <a:innerShdw blurRad="190500" dist="63500" dir="138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3" name="矩形 12"/>
          <p:cNvSpPr/>
          <p:nvPr/>
        </p:nvSpPr>
        <p:spPr>
          <a:xfrm>
            <a:off x="5459683" y="3081502"/>
            <a:ext cx="2223167" cy="1204617"/>
          </a:xfrm>
          <a:prstGeom prst="rect">
            <a:avLst/>
          </a:prstGeom>
          <a:solidFill>
            <a:schemeClr val="bg1">
              <a:lumMod val="95000"/>
            </a:schemeClr>
          </a:solidFill>
          <a:ln w="25400">
            <a:gradFill flip="none" rotWithShape="1">
              <a:gsLst>
                <a:gs pos="0">
                  <a:schemeClr val="bg1">
                    <a:lumMod val="71000"/>
                  </a:schemeClr>
                </a:gs>
                <a:gs pos="100000">
                  <a:schemeClr val="bg1"/>
                </a:gs>
              </a:gsLst>
              <a:lin ang="2700000" scaled="1"/>
              <a:tileRect/>
            </a:gradFill>
          </a:ln>
          <a:effectLst>
            <a:innerShdw blurRad="190500" dist="63500" dir="138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nvGrpSpPr>
          <p:cNvPr id="14" name="组合 13"/>
          <p:cNvGrpSpPr/>
          <p:nvPr/>
        </p:nvGrpSpPr>
        <p:grpSpPr>
          <a:xfrm>
            <a:off x="339086" y="1132264"/>
            <a:ext cx="1722794" cy="1526899"/>
            <a:chOff x="452114" y="1509685"/>
            <a:chExt cx="2297059" cy="2035865"/>
          </a:xfrm>
        </p:grpSpPr>
        <p:grpSp>
          <p:nvGrpSpPr>
            <p:cNvPr id="15" name="组合 14"/>
            <p:cNvGrpSpPr/>
            <p:nvPr/>
          </p:nvGrpSpPr>
          <p:grpSpPr>
            <a:xfrm>
              <a:off x="452114" y="1509685"/>
              <a:ext cx="2297059" cy="2035865"/>
              <a:chOff x="1529861" y="1829264"/>
              <a:chExt cx="2452453" cy="2173589"/>
            </a:xfrm>
          </p:grpSpPr>
          <p:sp>
            <p:nvSpPr>
              <p:cNvPr id="23" name="Freeform 5"/>
              <p:cNvSpPr>
                <a:spLocks/>
              </p:cNvSpPr>
              <p:nvPr/>
            </p:nvSpPr>
            <p:spPr bwMode="auto">
              <a:xfrm>
                <a:off x="1529861" y="1829264"/>
                <a:ext cx="2452453" cy="2173589"/>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a:gsLst>
                  <a:gs pos="100000">
                    <a:schemeClr val="bg1"/>
                  </a:gs>
                  <a:gs pos="0">
                    <a:schemeClr val="bg1">
                      <a:lumMod val="85000"/>
                    </a:schemeClr>
                  </a:gs>
                </a:gsLst>
                <a:lin ang="2700000" scaled="1"/>
              </a:gradFill>
              <a:ln w="190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softEdge rad="0"/>
              </a:effectLst>
            </p:spPr>
            <p:txBody>
              <a:bodyPr vert="horz" wrap="square" lIns="68580" tIns="34290" rIns="68580" bIns="34290" numCol="1" anchor="t" anchorCtr="0" compatLnSpc="1">
                <a:prstTxWarp prst="textNoShape">
                  <a:avLst/>
                </a:prstTxWarp>
              </a:bodyPr>
              <a:lstStyle/>
              <a:p>
                <a:endParaRPr lang="zh-CN" altLang="en-US" sz="1013">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24" name="Freeform 5"/>
              <p:cNvSpPr>
                <a:spLocks/>
              </p:cNvSpPr>
              <p:nvPr/>
            </p:nvSpPr>
            <p:spPr bwMode="auto">
              <a:xfrm>
                <a:off x="1688672" y="1966891"/>
                <a:ext cx="2130210" cy="1887988"/>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FFB850"/>
              </a:solidFill>
              <a:ln w="19050">
                <a:noFill/>
              </a:ln>
              <a:effectLst>
                <a:softEdge rad="0"/>
              </a:effectLst>
            </p:spPr>
            <p:txBody>
              <a:bodyPr vert="horz" wrap="square" lIns="68580" tIns="34290" rIns="68580" bIns="34290" numCol="1" anchor="t" anchorCtr="0" compatLnSpc="1">
                <a:prstTxWarp prst="textNoShape">
                  <a:avLst/>
                </a:prstTxWarp>
              </a:bodyPr>
              <a:lstStyle/>
              <a:p>
                <a:endParaRPr lang="zh-CN" altLang="en-US" sz="1013">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16" name="文本框 71"/>
            <p:cNvSpPr txBox="1"/>
            <p:nvPr/>
          </p:nvSpPr>
          <p:spPr>
            <a:xfrm>
              <a:off x="974167" y="2096528"/>
              <a:ext cx="1418059" cy="330945"/>
            </a:xfrm>
            <a:prstGeom prst="rect">
              <a:avLst/>
            </a:prstGeom>
            <a:noFill/>
          </p:spPr>
          <p:txBody>
            <a:bodyPr wrap="square" rtlCol="0">
              <a:spAutoFit/>
            </a:bodyPr>
            <a:lstStyle/>
            <a:p>
              <a:pPr algn="ctr"/>
              <a:r>
                <a:rPr lang="zh-CN" altLang="en-US" sz="1013" b="1" dirty="0">
                  <a:solidFill>
                    <a:schemeClr val="bg1"/>
                  </a:solidFill>
                  <a:latin typeface="+mn-ea"/>
                </a:rPr>
                <a:t>项目名称</a:t>
              </a:r>
            </a:p>
          </p:txBody>
        </p:sp>
        <p:sp>
          <p:nvSpPr>
            <p:cNvPr id="17" name="文本框 72"/>
            <p:cNvSpPr txBox="1"/>
            <p:nvPr/>
          </p:nvSpPr>
          <p:spPr>
            <a:xfrm>
              <a:off x="852803" y="2443748"/>
              <a:ext cx="1539423" cy="584776"/>
            </a:xfrm>
            <a:prstGeom prst="rect">
              <a:avLst/>
            </a:prstGeom>
            <a:noFill/>
          </p:spPr>
          <p:txBody>
            <a:bodyPr wrap="square" rtlCol="0">
              <a:spAutoFit/>
            </a:bodyPr>
            <a:lstStyle/>
            <a:p>
              <a:pPr algn="just">
                <a:lnSpc>
                  <a:spcPct val="150000"/>
                </a:lnSpc>
              </a:pPr>
              <a:r>
                <a:rPr lang="zh-CN" altLang="en-US" sz="750" dirty="0">
                  <a:solidFill>
                    <a:schemeClr val="bg1"/>
                  </a:solidFill>
                  <a:latin typeface="微软雅黑" panose="020B0503020204020204" pitchFamily="34" charset="-122"/>
                  <a:ea typeface="微软雅黑" panose="020B0503020204020204" pitchFamily="34" charset="-122"/>
                </a:rPr>
                <a:t>点击添加文字说明详情</a:t>
              </a:r>
              <a:endParaRPr lang="en-US" altLang="zh-CN" sz="750" dirty="0">
                <a:solidFill>
                  <a:schemeClr val="bg1"/>
                </a:solidFill>
                <a:latin typeface="微软雅黑" panose="020B0503020204020204" pitchFamily="34" charset="-122"/>
                <a:ea typeface="微软雅黑" panose="020B0503020204020204" pitchFamily="34" charset="-122"/>
              </a:endParaRPr>
            </a:p>
            <a:p>
              <a:pPr algn="just">
                <a:lnSpc>
                  <a:spcPct val="150000"/>
                </a:lnSpc>
              </a:pPr>
              <a:r>
                <a:rPr lang="zh-CN" altLang="en-US" sz="750" dirty="0">
                  <a:solidFill>
                    <a:schemeClr val="bg1"/>
                  </a:solidFill>
                  <a:latin typeface="微软雅黑" panose="020B0503020204020204" pitchFamily="34" charset="-122"/>
                  <a:ea typeface="微软雅黑" panose="020B0503020204020204" pitchFamily="34" charset="-122"/>
                </a:rPr>
                <a:t>点击添加文字说明详情</a:t>
              </a:r>
            </a:p>
          </p:txBody>
        </p:sp>
        <p:grpSp>
          <p:nvGrpSpPr>
            <p:cNvPr id="18" name="Group 909"/>
            <p:cNvGrpSpPr>
              <a:grpSpLocks noChangeAspect="1"/>
            </p:cNvGrpSpPr>
            <p:nvPr/>
          </p:nvGrpSpPr>
          <p:grpSpPr bwMode="auto">
            <a:xfrm>
              <a:off x="1783249" y="1747263"/>
              <a:ext cx="321515" cy="274198"/>
              <a:chOff x="6090" y="1175"/>
              <a:chExt cx="265" cy="226"/>
            </a:xfrm>
            <a:solidFill>
              <a:schemeClr val="bg1"/>
            </a:solidFill>
            <a:effectLst/>
          </p:grpSpPr>
          <p:sp>
            <p:nvSpPr>
              <p:cNvPr id="19" name="Freeform 910"/>
              <p:cNvSpPr>
                <a:spLocks/>
              </p:cNvSpPr>
              <p:nvPr/>
            </p:nvSpPr>
            <p:spPr bwMode="auto">
              <a:xfrm>
                <a:off x="6129" y="1269"/>
                <a:ext cx="56" cy="96"/>
              </a:xfrm>
              <a:custGeom>
                <a:avLst/>
                <a:gdLst>
                  <a:gd name="T0" fmla="*/ 2 w 23"/>
                  <a:gd name="T1" fmla="*/ 40 h 40"/>
                  <a:gd name="T2" fmla="*/ 21 w 23"/>
                  <a:gd name="T3" fmla="*/ 40 h 40"/>
                  <a:gd name="T4" fmla="*/ 23 w 23"/>
                  <a:gd name="T5" fmla="*/ 38 h 40"/>
                  <a:gd name="T6" fmla="*/ 23 w 23"/>
                  <a:gd name="T7" fmla="*/ 2 h 40"/>
                  <a:gd name="T8" fmla="*/ 21 w 23"/>
                  <a:gd name="T9" fmla="*/ 0 h 40"/>
                  <a:gd name="T10" fmla="*/ 2 w 23"/>
                  <a:gd name="T11" fmla="*/ 0 h 40"/>
                  <a:gd name="T12" fmla="*/ 0 w 23"/>
                  <a:gd name="T13" fmla="*/ 2 h 40"/>
                  <a:gd name="T14" fmla="*/ 0 w 23"/>
                  <a:gd name="T15" fmla="*/ 38 h 40"/>
                  <a:gd name="T16" fmla="*/ 2 w 23"/>
                  <a:gd name="T17" fmla="*/ 4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 h="40">
                    <a:moveTo>
                      <a:pt x="2" y="40"/>
                    </a:moveTo>
                    <a:cubicBezTo>
                      <a:pt x="21" y="40"/>
                      <a:pt x="21" y="40"/>
                      <a:pt x="21" y="40"/>
                    </a:cubicBezTo>
                    <a:cubicBezTo>
                      <a:pt x="22" y="40"/>
                      <a:pt x="23" y="39"/>
                      <a:pt x="23" y="38"/>
                    </a:cubicBezTo>
                    <a:cubicBezTo>
                      <a:pt x="23" y="2"/>
                      <a:pt x="23" y="2"/>
                      <a:pt x="23" y="2"/>
                    </a:cubicBezTo>
                    <a:cubicBezTo>
                      <a:pt x="23" y="1"/>
                      <a:pt x="22" y="0"/>
                      <a:pt x="21" y="0"/>
                    </a:cubicBezTo>
                    <a:cubicBezTo>
                      <a:pt x="2" y="0"/>
                      <a:pt x="2" y="0"/>
                      <a:pt x="2" y="0"/>
                    </a:cubicBezTo>
                    <a:cubicBezTo>
                      <a:pt x="1" y="0"/>
                      <a:pt x="0" y="1"/>
                      <a:pt x="0" y="2"/>
                    </a:cubicBezTo>
                    <a:cubicBezTo>
                      <a:pt x="0" y="38"/>
                      <a:pt x="0" y="38"/>
                      <a:pt x="0" y="38"/>
                    </a:cubicBezTo>
                    <a:cubicBezTo>
                      <a:pt x="0" y="39"/>
                      <a:pt x="1" y="40"/>
                      <a:pt x="2" y="4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bg1"/>
                  </a:solidFill>
                </a:endParaRPr>
              </a:p>
            </p:txBody>
          </p:sp>
          <p:sp>
            <p:nvSpPr>
              <p:cNvPr id="20" name="Freeform 911"/>
              <p:cNvSpPr>
                <a:spLocks/>
              </p:cNvSpPr>
              <p:nvPr/>
            </p:nvSpPr>
            <p:spPr bwMode="auto">
              <a:xfrm>
                <a:off x="6209" y="1235"/>
                <a:ext cx="54" cy="130"/>
              </a:xfrm>
              <a:custGeom>
                <a:avLst/>
                <a:gdLst>
                  <a:gd name="T0" fmla="*/ 2 w 22"/>
                  <a:gd name="T1" fmla="*/ 54 h 54"/>
                  <a:gd name="T2" fmla="*/ 20 w 22"/>
                  <a:gd name="T3" fmla="*/ 54 h 54"/>
                  <a:gd name="T4" fmla="*/ 22 w 22"/>
                  <a:gd name="T5" fmla="*/ 52 h 54"/>
                  <a:gd name="T6" fmla="*/ 22 w 22"/>
                  <a:gd name="T7" fmla="*/ 2 h 54"/>
                  <a:gd name="T8" fmla="*/ 20 w 22"/>
                  <a:gd name="T9" fmla="*/ 0 h 54"/>
                  <a:gd name="T10" fmla="*/ 2 w 22"/>
                  <a:gd name="T11" fmla="*/ 0 h 54"/>
                  <a:gd name="T12" fmla="*/ 0 w 22"/>
                  <a:gd name="T13" fmla="*/ 2 h 54"/>
                  <a:gd name="T14" fmla="*/ 0 w 22"/>
                  <a:gd name="T15" fmla="*/ 52 h 54"/>
                  <a:gd name="T16" fmla="*/ 2 w 22"/>
                  <a:gd name="T17" fmla="*/ 54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 h="54">
                    <a:moveTo>
                      <a:pt x="2" y="54"/>
                    </a:moveTo>
                    <a:cubicBezTo>
                      <a:pt x="20" y="54"/>
                      <a:pt x="20" y="54"/>
                      <a:pt x="20" y="54"/>
                    </a:cubicBezTo>
                    <a:cubicBezTo>
                      <a:pt x="21" y="54"/>
                      <a:pt x="22" y="53"/>
                      <a:pt x="22" y="52"/>
                    </a:cubicBezTo>
                    <a:cubicBezTo>
                      <a:pt x="22" y="2"/>
                      <a:pt x="22" y="2"/>
                      <a:pt x="22" y="2"/>
                    </a:cubicBezTo>
                    <a:cubicBezTo>
                      <a:pt x="22" y="1"/>
                      <a:pt x="21" y="0"/>
                      <a:pt x="20" y="0"/>
                    </a:cubicBezTo>
                    <a:cubicBezTo>
                      <a:pt x="2" y="0"/>
                      <a:pt x="2" y="0"/>
                      <a:pt x="2" y="0"/>
                    </a:cubicBezTo>
                    <a:cubicBezTo>
                      <a:pt x="1" y="0"/>
                      <a:pt x="0" y="1"/>
                      <a:pt x="0" y="2"/>
                    </a:cubicBezTo>
                    <a:cubicBezTo>
                      <a:pt x="0" y="52"/>
                      <a:pt x="0" y="52"/>
                      <a:pt x="0" y="52"/>
                    </a:cubicBezTo>
                    <a:cubicBezTo>
                      <a:pt x="0" y="53"/>
                      <a:pt x="1" y="54"/>
                      <a:pt x="2" y="5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bg1"/>
                  </a:solidFill>
                </a:endParaRPr>
              </a:p>
            </p:txBody>
          </p:sp>
          <p:sp>
            <p:nvSpPr>
              <p:cNvPr id="21" name="Freeform 912"/>
              <p:cNvSpPr>
                <a:spLocks/>
              </p:cNvSpPr>
              <p:nvPr/>
            </p:nvSpPr>
            <p:spPr bwMode="auto">
              <a:xfrm>
                <a:off x="6287" y="1207"/>
                <a:ext cx="56" cy="158"/>
              </a:xfrm>
              <a:custGeom>
                <a:avLst/>
                <a:gdLst>
                  <a:gd name="T0" fmla="*/ 2 w 23"/>
                  <a:gd name="T1" fmla="*/ 66 h 66"/>
                  <a:gd name="T2" fmla="*/ 21 w 23"/>
                  <a:gd name="T3" fmla="*/ 66 h 66"/>
                  <a:gd name="T4" fmla="*/ 23 w 23"/>
                  <a:gd name="T5" fmla="*/ 64 h 66"/>
                  <a:gd name="T6" fmla="*/ 23 w 23"/>
                  <a:gd name="T7" fmla="*/ 2 h 66"/>
                  <a:gd name="T8" fmla="*/ 21 w 23"/>
                  <a:gd name="T9" fmla="*/ 0 h 66"/>
                  <a:gd name="T10" fmla="*/ 2 w 23"/>
                  <a:gd name="T11" fmla="*/ 0 h 66"/>
                  <a:gd name="T12" fmla="*/ 0 w 23"/>
                  <a:gd name="T13" fmla="*/ 2 h 66"/>
                  <a:gd name="T14" fmla="*/ 0 w 23"/>
                  <a:gd name="T15" fmla="*/ 64 h 66"/>
                  <a:gd name="T16" fmla="*/ 2 w 23"/>
                  <a:gd name="T17" fmla="*/ 66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 h="66">
                    <a:moveTo>
                      <a:pt x="2" y="66"/>
                    </a:moveTo>
                    <a:cubicBezTo>
                      <a:pt x="21" y="66"/>
                      <a:pt x="21" y="66"/>
                      <a:pt x="21" y="66"/>
                    </a:cubicBezTo>
                    <a:cubicBezTo>
                      <a:pt x="22" y="66"/>
                      <a:pt x="23" y="65"/>
                      <a:pt x="23" y="64"/>
                    </a:cubicBezTo>
                    <a:cubicBezTo>
                      <a:pt x="23" y="2"/>
                      <a:pt x="23" y="2"/>
                      <a:pt x="23" y="2"/>
                    </a:cubicBezTo>
                    <a:cubicBezTo>
                      <a:pt x="23" y="1"/>
                      <a:pt x="22" y="0"/>
                      <a:pt x="21" y="0"/>
                    </a:cubicBezTo>
                    <a:cubicBezTo>
                      <a:pt x="2" y="0"/>
                      <a:pt x="2" y="0"/>
                      <a:pt x="2" y="0"/>
                    </a:cubicBezTo>
                    <a:cubicBezTo>
                      <a:pt x="1" y="0"/>
                      <a:pt x="0" y="1"/>
                      <a:pt x="0" y="2"/>
                    </a:cubicBezTo>
                    <a:cubicBezTo>
                      <a:pt x="0" y="64"/>
                      <a:pt x="0" y="64"/>
                      <a:pt x="0" y="64"/>
                    </a:cubicBezTo>
                    <a:cubicBezTo>
                      <a:pt x="0" y="65"/>
                      <a:pt x="1" y="66"/>
                      <a:pt x="2" y="6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bg1"/>
                  </a:solidFill>
                </a:endParaRPr>
              </a:p>
            </p:txBody>
          </p:sp>
          <p:sp>
            <p:nvSpPr>
              <p:cNvPr id="22" name="Freeform 913"/>
              <p:cNvSpPr>
                <a:spLocks/>
              </p:cNvSpPr>
              <p:nvPr/>
            </p:nvSpPr>
            <p:spPr bwMode="auto">
              <a:xfrm>
                <a:off x="6090" y="1175"/>
                <a:ext cx="265" cy="226"/>
              </a:xfrm>
              <a:custGeom>
                <a:avLst/>
                <a:gdLst>
                  <a:gd name="T0" fmla="*/ 104 w 109"/>
                  <a:gd name="T1" fmla="*/ 85 h 94"/>
                  <a:gd name="T2" fmla="*/ 9 w 109"/>
                  <a:gd name="T3" fmla="*/ 85 h 94"/>
                  <a:gd name="T4" fmla="*/ 9 w 109"/>
                  <a:gd name="T5" fmla="*/ 85 h 94"/>
                  <a:gd name="T6" fmla="*/ 9 w 109"/>
                  <a:gd name="T7" fmla="*/ 4 h 94"/>
                  <a:gd name="T8" fmla="*/ 4 w 109"/>
                  <a:gd name="T9" fmla="*/ 0 h 94"/>
                  <a:gd name="T10" fmla="*/ 0 w 109"/>
                  <a:gd name="T11" fmla="*/ 4 h 94"/>
                  <a:gd name="T12" fmla="*/ 0 w 109"/>
                  <a:gd name="T13" fmla="*/ 85 h 94"/>
                  <a:gd name="T14" fmla="*/ 9 w 109"/>
                  <a:gd name="T15" fmla="*/ 94 h 94"/>
                  <a:gd name="T16" fmla="*/ 104 w 109"/>
                  <a:gd name="T17" fmla="*/ 94 h 94"/>
                  <a:gd name="T18" fmla="*/ 109 w 109"/>
                  <a:gd name="T19" fmla="*/ 90 h 94"/>
                  <a:gd name="T20" fmla="*/ 104 w 109"/>
                  <a:gd name="T21" fmla="*/ 85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9" h="94">
                    <a:moveTo>
                      <a:pt x="104" y="85"/>
                    </a:moveTo>
                    <a:cubicBezTo>
                      <a:pt x="9" y="85"/>
                      <a:pt x="9" y="85"/>
                      <a:pt x="9" y="85"/>
                    </a:cubicBezTo>
                    <a:cubicBezTo>
                      <a:pt x="9" y="85"/>
                      <a:pt x="9" y="85"/>
                      <a:pt x="9" y="85"/>
                    </a:cubicBezTo>
                    <a:cubicBezTo>
                      <a:pt x="9" y="4"/>
                      <a:pt x="9" y="4"/>
                      <a:pt x="9" y="4"/>
                    </a:cubicBezTo>
                    <a:cubicBezTo>
                      <a:pt x="9" y="2"/>
                      <a:pt x="7" y="0"/>
                      <a:pt x="4" y="0"/>
                    </a:cubicBezTo>
                    <a:cubicBezTo>
                      <a:pt x="2" y="0"/>
                      <a:pt x="0" y="2"/>
                      <a:pt x="0" y="4"/>
                    </a:cubicBezTo>
                    <a:cubicBezTo>
                      <a:pt x="0" y="85"/>
                      <a:pt x="0" y="85"/>
                      <a:pt x="0" y="85"/>
                    </a:cubicBezTo>
                    <a:cubicBezTo>
                      <a:pt x="0" y="90"/>
                      <a:pt x="4" y="94"/>
                      <a:pt x="9" y="94"/>
                    </a:cubicBezTo>
                    <a:cubicBezTo>
                      <a:pt x="104" y="94"/>
                      <a:pt x="104" y="94"/>
                      <a:pt x="104" y="94"/>
                    </a:cubicBezTo>
                    <a:cubicBezTo>
                      <a:pt x="107" y="94"/>
                      <a:pt x="109" y="92"/>
                      <a:pt x="109" y="90"/>
                    </a:cubicBezTo>
                    <a:cubicBezTo>
                      <a:pt x="109" y="87"/>
                      <a:pt x="107" y="85"/>
                      <a:pt x="104" y="8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bg1"/>
                  </a:solidFill>
                </a:endParaRPr>
              </a:p>
            </p:txBody>
          </p:sp>
        </p:grpSp>
      </p:grpSp>
      <p:grpSp>
        <p:nvGrpSpPr>
          <p:cNvPr id="25" name="组合 24"/>
          <p:cNvGrpSpPr/>
          <p:nvPr/>
        </p:nvGrpSpPr>
        <p:grpSpPr>
          <a:xfrm>
            <a:off x="2867443" y="2926968"/>
            <a:ext cx="1722794" cy="1526899"/>
            <a:chOff x="3823257" y="3902623"/>
            <a:chExt cx="2297059" cy="2035865"/>
          </a:xfrm>
        </p:grpSpPr>
        <p:grpSp>
          <p:nvGrpSpPr>
            <p:cNvPr id="26" name="组合 25"/>
            <p:cNvGrpSpPr/>
            <p:nvPr/>
          </p:nvGrpSpPr>
          <p:grpSpPr>
            <a:xfrm>
              <a:off x="3823257" y="3902623"/>
              <a:ext cx="2297059" cy="2035865"/>
              <a:chOff x="1529861" y="1829264"/>
              <a:chExt cx="2452453" cy="2173589"/>
            </a:xfrm>
          </p:grpSpPr>
          <p:sp>
            <p:nvSpPr>
              <p:cNvPr id="33" name="Freeform 5"/>
              <p:cNvSpPr>
                <a:spLocks/>
              </p:cNvSpPr>
              <p:nvPr/>
            </p:nvSpPr>
            <p:spPr bwMode="auto">
              <a:xfrm>
                <a:off x="1529861" y="1829264"/>
                <a:ext cx="2452453" cy="2173589"/>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a:gsLst>
                  <a:gs pos="100000">
                    <a:schemeClr val="bg1"/>
                  </a:gs>
                  <a:gs pos="0">
                    <a:schemeClr val="bg1">
                      <a:lumMod val="85000"/>
                    </a:schemeClr>
                  </a:gs>
                </a:gsLst>
                <a:lin ang="2700000" scaled="1"/>
              </a:gradFill>
              <a:ln w="190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softEdge rad="0"/>
              </a:effectLst>
            </p:spPr>
            <p:txBody>
              <a:bodyPr vert="horz" wrap="square" lIns="68580" tIns="34290" rIns="68580" bIns="34290" numCol="1" anchor="t" anchorCtr="0" compatLnSpc="1">
                <a:prstTxWarp prst="textNoShape">
                  <a:avLst/>
                </a:prstTxWarp>
              </a:bodyPr>
              <a:lstStyle/>
              <a:p>
                <a:endParaRPr lang="zh-CN" altLang="en-US" sz="1013">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34" name="Freeform 5"/>
              <p:cNvSpPr>
                <a:spLocks/>
              </p:cNvSpPr>
              <p:nvPr/>
            </p:nvSpPr>
            <p:spPr bwMode="auto">
              <a:xfrm>
                <a:off x="1688672" y="1966891"/>
                <a:ext cx="2130210" cy="1887988"/>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01ACBE"/>
              </a:solidFill>
              <a:ln w="19050">
                <a:noFill/>
              </a:ln>
              <a:effectLst>
                <a:softEdge rad="0"/>
              </a:effectLst>
            </p:spPr>
            <p:txBody>
              <a:bodyPr vert="horz" wrap="square" lIns="68580" tIns="34290" rIns="68580" bIns="34290" numCol="1" anchor="t" anchorCtr="0" compatLnSpc="1">
                <a:prstTxWarp prst="textNoShape">
                  <a:avLst/>
                </a:prstTxWarp>
              </a:bodyPr>
              <a:lstStyle/>
              <a:p>
                <a:endParaRPr lang="zh-CN" altLang="en-US" sz="1013">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27" name="文本框 79"/>
            <p:cNvSpPr txBox="1"/>
            <p:nvPr/>
          </p:nvSpPr>
          <p:spPr>
            <a:xfrm>
              <a:off x="4367898" y="4509914"/>
              <a:ext cx="1599342" cy="330945"/>
            </a:xfrm>
            <a:prstGeom prst="rect">
              <a:avLst/>
            </a:prstGeom>
            <a:noFill/>
          </p:spPr>
          <p:txBody>
            <a:bodyPr wrap="square" rtlCol="0">
              <a:spAutoFit/>
            </a:bodyPr>
            <a:lstStyle/>
            <a:p>
              <a:pPr algn="ctr"/>
              <a:r>
                <a:rPr lang="zh-CN" altLang="en-US" sz="1013" b="1" dirty="0">
                  <a:solidFill>
                    <a:schemeClr val="bg1"/>
                  </a:solidFill>
                  <a:latin typeface="+mn-ea"/>
                </a:rPr>
                <a:t>项目名称</a:t>
              </a:r>
            </a:p>
          </p:txBody>
        </p:sp>
        <p:grpSp>
          <p:nvGrpSpPr>
            <p:cNvPr id="28" name="Group 46"/>
            <p:cNvGrpSpPr>
              <a:grpSpLocks noChangeAspect="1"/>
            </p:cNvGrpSpPr>
            <p:nvPr/>
          </p:nvGrpSpPr>
          <p:grpSpPr bwMode="auto">
            <a:xfrm>
              <a:off x="5080879" y="4129663"/>
              <a:ext cx="466721" cy="288952"/>
              <a:chOff x="3098" y="1701"/>
              <a:chExt cx="1486" cy="920"/>
            </a:xfrm>
            <a:solidFill>
              <a:schemeClr val="bg1"/>
            </a:solidFill>
          </p:grpSpPr>
          <p:sp>
            <p:nvSpPr>
              <p:cNvPr id="30" name="Freeform 47"/>
              <p:cNvSpPr>
                <a:spLocks/>
              </p:cNvSpPr>
              <p:nvPr/>
            </p:nvSpPr>
            <p:spPr bwMode="auto">
              <a:xfrm>
                <a:off x="3468" y="1701"/>
                <a:ext cx="746" cy="920"/>
              </a:xfrm>
              <a:custGeom>
                <a:avLst/>
                <a:gdLst>
                  <a:gd name="T0" fmla="*/ 157 w 314"/>
                  <a:gd name="T1" fmla="*/ 0 h 386"/>
                  <a:gd name="T2" fmla="*/ 68 w 314"/>
                  <a:gd name="T3" fmla="*/ 89 h 386"/>
                  <a:gd name="T4" fmla="*/ 127 w 314"/>
                  <a:gd name="T5" fmla="*/ 172 h 386"/>
                  <a:gd name="T6" fmla="*/ 103 w 314"/>
                  <a:gd name="T7" fmla="*/ 172 h 386"/>
                  <a:gd name="T8" fmla="*/ 16 w 314"/>
                  <a:gd name="T9" fmla="*/ 320 h 386"/>
                  <a:gd name="T10" fmla="*/ 28 w 314"/>
                  <a:gd name="T11" fmla="*/ 386 h 386"/>
                  <a:gd name="T12" fmla="*/ 132 w 314"/>
                  <a:gd name="T13" fmla="*/ 386 h 386"/>
                  <a:gd name="T14" fmla="*/ 154 w 314"/>
                  <a:gd name="T15" fmla="*/ 203 h 386"/>
                  <a:gd name="T16" fmla="*/ 132 w 314"/>
                  <a:gd name="T17" fmla="*/ 180 h 386"/>
                  <a:gd name="T18" fmla="*/ 182 w 314"/>
                  <a:gd name="T19" fmla="*/ 180 h 386"/>
                  <a:gd name="T20" fmla="*/ 160 w 314"/>
                  <a:gd name="T21" fmla="*/ 203 h 386"/>
                  <a:gd name="T22" fmla="*/ 182 w 314"/>
                  <a:gd name="T23" fmla="*/ 386 h 386"/>
                  <a:gd name="T24" fmla="*/ 286 w 314"/>
                  <a:gd name="T25" fmla="*/ 386 h 386"/>
                  <a:gd name="T26" fmla="*/ 298 w 314"/>
                  <a:gd name="T27" fmla="*/ 320 h 386"/>
                  <a:gd name="T28" fmla="*/ 211 w 314"/>
                  <a:gd name="T29" fmla="*/ 172 h 386"/>
                  <a:gd name="T30" fmla="*/ 187 w 314"/>
                  <a:gd name="T31" fmla="*/ 172 h 386"/>
                  <a:gd name="T32" fmla="*/ 246 w 314"/>
                  <a:gd name="T33" fmla="*/ 89 h 386"/>
                  <a:gd name="T34" fmla="*/ 157 w 314"/>
                  <a:gd name="T35" fmla="*/ 0 h 3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14" h="386">
                    <a:moveTo>
                      <a:pt x="157" y="0"/>
                    </a:moveTo>
                    <a:cubicBezTo>
                      <a:pt x="108" y="0"/>
                      <a:pt x="68" y="40"/>
                      <a:pt x="68" y="89"/>
                    </a:cubicBezTo>
                    <a:cubicBezTo>
                      <a:pt x="68" y="127"/>
                      <a:pt x="93" y="160"/>
                      <a:pt x="127" y="172"/>
                    </a:cubicBezTo>
                    <a:cubicBezTo>
                      <a:pt x="103" y="172"/>
                      <a:pt x="103" y="172"/>
                      <a:pt x="103" y="172"/>
                    </a:cubicBezTo>
                    <a:cubicBezTo>
                      <a:pt x="55" y="172"/>
                      <a:pt x="26" y="291"/>
                      <a:pt x="16" y="320"/>
                    </a:cubicBezTo>
                    <a:cubicBezTo>
                      <a:pt x="0" y="363"/>
                      <a:pt x="28" y="386"/>
                      <a:pt x="28" y="386"/>
                    </a:cubicBezTo>
                    <a:cubicBezTo>
                      <a:pt x="132" y="386"/>
                      <a:pt x="132" y="386"/>
                      <a:pt x="132" y="386"/>
                    </a:cubicBezTo>
                    <a:cubicBezTo>
                      <a:pt x="154" y="203"/>
                      <a:pt x="154" y="203"/>
                      <a:pt x="154" y="203"/>
                    </a:cubicBezTo>
                    <a:cubicBezTo>
                      <a:pt x="132" y="180"/>
                      <a:pt x="132" y="180"/>
                      <a:pt x="132" y="180"/>
                    </a:cubicBezTo>
                    <a:cubicBezTo>
                      <a:pt x="182" y="180"/>
                      <a:pt x="182" y="180"/>
                      <a:pt x="182" y="180"/>
                    </a:cubicBezTo>
                    <a:cubicBezTo>
                      <a:pt x="160" y="203"/>
                      <a:pt x="160" y="203"/>
                      <a:pt x="160" y="203"/>
                    </a:cubicBezTo>
                    <a:cubicBezTo>
                      <a:pt x="182" y="386"/>
                      <a:pt x="182" y="386"/>
                      <a:pt x="182" y="386"/>
                    </a:cubicBezTo>
                    <a:cubicBezTo>
                      <a:pt x="286" y="386"/>
                      <a:pt x="286" y="386"/>
                      <a:pt x="286" y="386"/>
                    </a:cubicBezTo>
                    <a:cubicBezTo>
                      <a:pt x="286" y="386"/>
                      <a:pt x="314" y="363"/>
                      <a:pt x="298" y="320"/>
                    </a:cubicBezTo>
                    <a:cubicBezTo>
                      <a:pt x="288" y="291"/>
                      <a:pt x="259" y="172"/>
                      <a:pt x="211" y="172"/>
                    </a:cubicBezTo>
                    <a:cubicBezTo>
                      <a:pt x="187" y="172"/>
                      <a:pt x="187" y="172"/>
                      <a:pt x="187" y="172"/>
                    </a:cubicBezTo>
                    <a:cubicBezTo>
                      <a:pt x="221" y="160"/>
                      <a:pt x="246" y="127"/>
                      <a:pt x="246" y="89"/>
                    </a:cubicBezTo>
                    <a:cubicBezTo>
                      <a:pt x="246" y="40"/>
                      <a:pt x="206" y="0"/>
                      <a:pt x="15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31" name="Freeform 48"/>
              <p:cNvSpPr>
                <a:spLocks/>
              </p:cNvSpPr>
              <p:nvPr/>
            </p:nvSpPr>
            <p:spPr bwMode="auto">
              <a:xfrm>
                <a:off x="3098" y="1871"/>
                <a:ext cx="475" cy="750"/>
              </a:xfrm>
              <a:custGeom>
                <a:avLst/>
                <a:gdLst>
                  <a:gd name="T0" fmla="*/ 128 w 200"/>
                  <a:gd name="T1" fmla="*/ 0 h 315"/>
                  <a:gd name="T2" fmla="*/ 55 w 200"/>
                  <a:gd name="T3" fmla="*/ 73 h 315"/>
                  <a:gd name="T4" fmla="*/ 103 w 200"/>
                  <a:gd name="T5" fmla="*/ 141 h 315"/>
                  <a:gd name="T6" fmla="*/ 84 w 200"/>
                  <a:gd name="T7" fmla="*/ 141 h 315"/>
                  <a:gd name="T8" fmla="*/ 13 w 200"/>
                  <a:gd name="T9" fmla="*/ 261 h 315"/>
                  <a:gd name="T10" fmla="*/ 23 w 200"/>
                  <a:gd name="T11" fmla="*/ 315 h 315"/>
                  <a:gd name="T12" fmla="*/ 108 w 200"/>
                  <a:gd name="T13" fmla="*/ 315 h 315"/>
                  <a:gd name="T14" fmla="*/ 126 w 200"/>
                  <a:gd name="T15" fmla="*/ 166 h 315"/>
                  <a:gd name="T16" fmla="*/ 107 w 200"/>
                  <a:gd name="T17" fmla="*/ 147 h 315"/>
                  <a:gd name="T18" fmla="*/ 149 w 200"/>
                  <a:gd name="T19" fmla="*/ 147 h 315"/>
                  <a:gd name="T20" fmla="*/ 130 w 200"/>
                  <a:gd name="T21" fmla="*/ 166 h 315"/>
                  <a:gd name="T22" fmla="*/ 148 w 200"/>
                  <a:gd name="T23" fmla="*/ 315 h 315"/>
                  <a:gd name="T24" fmla="*/ 168 w 200"/>
                  <a:gd name="T25" fmla="*/ 315 h 315"/>
                  <a:gd name="T26" fmla="*/ 161 w 200"/>
                  <a:gd name="T27" fmla="*/ 245 h 315"/>
                  <a:gd name="T28" fmla="*/ 166 w 200"/>
                  <a:gd name="T29" fmla="*/ 228 h 315"/>
                  <a:gd name="T30" fmla="*/ 194 w 200"/>
                  <a:gd name="T31" fmla="*/ 152 h 315"/>
                  <a:gd name="T32" fmla="*/ 172 w 200"/>
                  <a:gd name="T33" fmla="*/ 141 h 315"/>
                  <a:gd name="T34" fmla="*/ 152 w 200"/>
                  <a:gd name="T35" fmla="*/ 141 h 315"/>
                  <a:gd name="T36" fmla="*/ 200 w 200"/>
                  <a:gd name="T37" fmla="*/ 73 h 315"/>
                  <a:gd name="T38" fmla="*/ 128 w 200"/>
                  <a:gd name="T39" fmla="*/ 0 h 3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00" h="315">
                    <a:moveTo>
                      <a:pt x="128" y="0"/>
                    </a:moveTo>
                    <a:cubicBezTo>
                      <a:pt x="88" y="0"/>
                      <a:pt x="55" y="33"/>
                      <a:pt x="55" y="73"/>
                    </a:cubicBezTo>
                    <a:cubicBezTo>
                      <a:pt x="55" y="104"/>
                      <a:pt x="76" y="131"/>
                      <a:pt x="103" y="141"/>
                    </a:cubicBezTo>
                    <a:cubicBezTo>
                      <a:pt x="84" y="141"/>
                      <a:pt x="84" y="141"/>
                      <a:pt x="84" y="141"/>
                    </a:cubicBezTo>
                    <a:cubicBezTo>
                      <a:pt x="45" y="141"/>
                      <a:pt x="21" y="238"/>
                      <a:pt x="13" y="261"/>
                    </a:cubicBezTo>
                    <a:cubicBezTo>
                      <a:pt x="0" y="296"/>
                      <a:pt x="23" y="315"/>
                      <a:pt x="23" y="315"/>
                    </a:cubicBezTo>
                    <a:cubicBezTo>
                      <a:pt x="108" y="315"/>
                      <a:pt x="108" y="315"/>
                      <a:pt x="108" y="315"/>
                    </a:cubicBezTo>
                    <a:cubicBezTo>
                      <a:pt x="126" y="166"/>
                      <a:pt x="126" y="166"/>
                      <a:pt x="126" y="166"/>
                    </a:cubicBezTo>
                    <a:cubicBezTo>
                      <a:pt x="107" y="147"/>
                      <a:pt x="107" y="147"/>
                      <a:pt x="107" y="147"/>
                    </a:cubicBezTo>
                    <a:cubicBezTo>
                      <a:pt x="149" y="147"/>
                      <a:pt x="149" y="147"/>
                      <a:pt x="149" y="147"/>
                    </a:cubicBezTo>
                    <a:cubicBezTo>
                      <a:pt x="130" y="166"/>
                      <a:pt x="130" y="166"/>
                      <a:pt x="130" y="166"/>
                    </a:cubicBezTo>
                    <a:cubicBezTo>
                      <a:pt x="148" y="315"/>
                      <a:pt x="148" y="315"/>
                      <a:pt x="148" y="315"/>
                    </a:cubicBezTo>
                    <a:cubicBezTo>
                      <a:pt x="168" y="315"/>
                      <a:pt x="168" y="315"/>
                      <a:pt x="168" y="315"/>
                    </a:cubicBezTo>
                    <a:cubicBezTo>
                      <a:pt x="160" y="303"/>
                      <a:pt x="149" y="279"/>
                      <a:pt x="161" y="245"/>
                    </a:cubicBezTo>
                    <a:cubicBezTo>
                      <a:pt x="162" y="241"/>
                      <a:pt x="164" y="235"/>
                      <a:pt x="166" y="228"/>
                    </a:cubicBezTo>
                    <a:cubicBezTo>
                      <a:pt x="173" y="207"/>
                      <a:pt x="182" y="178"/>
                      <a:pt x="194" y="152"/>
                    </a:cubicBezTo>
                    <a:cubicBezTo>
                      <a:pt x="188" y="145"/>
                      <a:pt x="180" y="141"/>
                      <a:pt x="172" y="141"/>
                    </a:cubicBezTo>
                    <a:cubicBezTo>
                      <a:pt x="152" y="141"/>
                      <a:pt x="152" y="141"/>
                      <a:pt x="152" y="141"/>
                    </a:cubicBezTo>
                    <a:cubicBezTo>
                      <a:pt x="180" y="131"/>
                      <a:pt x="200" y="104"/>
                      <a:pt x="200" y="73"/>
                    </a:cubicBezTo>
                    <a:cubicBezTo>
                      <a:pt x="200" y="33"/>
                      <a:pt x="168" y="0"/>
                      <a:pt x="128"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32" name="Freeform 49"/>
              <p:cNvSpPr>
                <a:spLocks/>
              </p:cNvSpPr>
              <p:nvPr/>
            </p:nvSpPr>
            <p:spPr bwMode="auto">
              <a:xfrm>
                <a:off x="4110" y="1871"/>
                <a:ext cx="474" cy="750"/>
              </a:xfrm>
              <a:custGeom>
                <a:avLst/>
                <a:gdLst>
                  <a:gd name="T0" fmla="*/ 72 w 200"/>
                  <a:gd name="T1" fmla="*/ 0 h 315"/>
                  <a:gd name="T2" fmla="*/ 0 w 200"/>
                  <a:gd name="T3" fmla="*/ 73 h 315"/>
                  <a:gd name="T4" fmla="*/ 48 w 200"/>
                  <a:gd name="T5" fmla="*/ 141 h 315"/>
                  <a:gd name="T6" fmla="*/ 28 w 200"/>
                  <a:gd name="T7" fmla="*/ 141 h 315"/>
                  <a:gd name="T8" fmla="*/ 6 w 200"/>
                  <a:gd name="T9" fmla="*/ 152 h 315"/>
                  <a:gd name="T10" fmla="*/ 34 w 200"/>
                  <a:gd name="T11" fmla="*/ 228 h 315"/>
                  <a:gd name="T12" fmla="*/ 39 w 200"/>
                  <a:gd name="T13" fmla="*/ 245 h 315"/>
                  <a:gd name="T14" fmla="*/ 32 w 200"/>
                  <a:gd name="T15" fmla="*/ 315 h 315"/>
                  <a:gd name="T16" fmla="*/ 52 w 200"/>
                  <a:gd name="T17" fmla="*/ 315 h 315"/>
                  <a:gd name="T18" fmla="*/ 70 w 200"/>
                  <a:gd name="T19" fmla="*/ 166 h 315"/>
                  <a:gd name="T20" fmla="*/ 52 w 200"/>
                  <a:gd name="T21" fmla="*/ 147 h 315"/>
                  <a:gd name="T22" fmla="*/ 93 w 200"/>
                  <a:gd name="T23" fmla="*/ 147 h 315"/>
                  <a:gd name="T24" fmla="*/ 74 w 200"/>
                  <a:gd name="T25" fmla="*/ 166 h 315"/>
                  <a:gd name="T26" fmla="*/ 92 w 200"/>
                  <a:gd name="T27" fmla="*/ 315 h 315"/>
                  <a:gd name="T28" fmla="*/ 178 w 200"/>
                  <a:gd name="T29" fmla="*/ 315 h 315"/>
                  <a:gd name="T30" fmla="*/ 187 w 200"/>
                  <a:gd name="T31" fmla="*/ 261 h 315"/>
                  <a:gd name="T32" fmla="*/ 116 w 200"/>
                  <a:gd name="T33" fmla="*/ 141 h 315"/>
                  <a:gd name="T34" fmla="*/ 97 w 200"/>
                  <a:gd name="T35" fmla="*/ 141 h 315"/>
                  <a:gd name="T36" fmla="*/ 145 w 200"/>
                  <a:gd name="T37" fmla="*/ 73 h 315"/>
                  <a:gd name="T38" fmla="*/ 72 w 200"/>
                  <a:gd name="T39" fmla="*/ 0 h 3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00" h="315">
                    <a:moveTo>
                      <a:pt x="72" y="0"/>
                    </a:moveTo>
                    <a:cubicBezTo>
                      <a:pt x="32" y="0"/>
                      <a:pt x="0" y="33"/>
                      <a:pt x="0" y="73"/>
                    </a:cubicBezTo>
                    <a:cubicBezTo>
                      <a:pt x="0" y="104"/>
                      <a:pt x="20" y="131"/>
                      <a:pt x="48" y="141"/>
                    </a:cubicBezTo>
                    <a:cubicBezTo>
                      <a:pt x="28" y="141"/>
                      <a:pt x="28" y="141"/>
                      <a:pt x="28" y="141"/>
                    </a:cubicBezTo>
                    <a:cubicBezTo>
                      <a:pt x="20" y="141"/>
                      <a:pt x="13" y="145"/>
                      <a:pt x="6" y="152"/>
                    </a:cubicBezTo>
                    <a:cubicBezTo>
                      <a:pt x="18" y="178"/>
                      <a:pt x="27" y="207"/>
                      <a:pt x="34" y="228"/>
                    </a:cubicBezTo>
                    <a:cubicBezTo>
                      <a:pt x="36" y="235"/>
                      <a:pt x="38" y="241"/>
                      <a:pt x="39" y="245"/>
                    </a:cubicBezTo>
                    <a:cubicBezTo>
                      <a:pt x="52" y="279"/>
                      <a:pt x="40" y="303"/>
                      <a:pt x="32" y="315"/>
                    </a:cubicBezTo>
                    <a:cubicBezTo>
                      <a:pt x="52" y="315"/>
                      <a:pt x="52" y="315"/>
                      <a:pt x="52" y="315"/>
                    </a:cubicBezTo>
                    <a:cubicBezTo>
                      <a:pt x="70" y="166"/>
                      <a:pt x="70" y="166"/>
                      <a:pt x="70" y="166"/>
                    </a:cubicBezTo>
                    <a:cubicBezTo>
                      <a:pt x="52" y="147"/>
                      <a:pt x="52" y="147"/>
                      <a:pt x="52" y="147"/>
                    </a:cubicBezTo>
                    <a:cubicBezTo>
                      <a:pt x="93" y="147"/>
                      <a:pt x="93" y="147"/>
                      <a:pt x="93" y="147"/>
                    </a:cubicBezTo>
                    <a:cubicBezTo>
                      <a:pt x="74" y="166"/>
                      <a:pt x="74" y="166"/>
                      <a:pt x="74" y="166"/>
                    </a:cubicBezTo>
                    <a:cubicBezTo>
                      <a:pt x="92" y="315"/>
                      <a:pt x="92" y="315"/>
                      <a:pt x="92" y="315"/>
                    </a:cubicBezTo>
                    <a:cubicBezTo>
                      <a:pt x="178" y="315"/>
                      <a:pt x="178" y="315"/>
                      <a:pt x="178" y="315"/>
                    </a:cubicBezTo>
                    <a:cubicBezTo>
                      <a:pt x="178" y="315"/>
                      <a:pt x="200" y="296"/>
                      <a:pt x="187" y="261"/>
                    </a:cubicBezTo>
                    <a:cubicBezTo>
                      <a:pt x="179" y="238"/>
                      <a:pt x="156" y="141"/>
                      <a:pt x="116" y="141"/>
                    </a:cubicBezTo>
                    <a:cubicBezTo>
                      <a:pt x="97" y="141"/>
                      <a:pt x="97" y="141"/>
                      <a:pt x="97" y="141"/>
                    </a:cubicBezTo>
                    <a:cubicBezTo>
                      <a:pt x="125" y="131"/>
                      <a:pt x="145" y="104"/>
                      <a:pt x="145" y="73"/>
                    </a:cubicBezTo>
                    <a:cubicBezTo>
                      <a:pt x="145" y="33"/>
                      <a:pt x="112" y="0"/>
                      <a:pt x="72"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grpSp>
        <p:sp>
          <p:nvSpPr>
            <p:cNvPr id="29" name="文本框 72"/>
            <p:cNvSpPr txBox="1"/>
            <p:nvPr/>
          </p:nvSpPr>
          <p:spPr>
            <a:xfrm>
              <a:off x="4240174" y="4892020"/>
              <a:ext cx="1539423" cy="584776"/>
            </a:xfrm>
            <a:prstGeom prst="rect">
              <a:avLst/>
            </a:prstGeom>
            <a:noFill/>
          </p:spPr>
          <p:txBody>
            <a:bodyPr wrap="square" rtlCol="0">
              <a:spAutoFit/>
            </a:bodyPr>
            <a:lstStyle/>
            <a:p>
              <a:pPr algn="just">
                <a:lnSpc>
                  <a:spcPct val="150000"/>
                </a:lnSpc>
              </a:pPr>
              <a:r>
                <a:rPr lang="zh-CN" altLang="en-US" sz="750" dirty="0">
                  <a:solidFill>
                    <a:schemeClr val="bg1"/>
                  </a:solidFill>
                  <a:latin typeface="微软雅黑" panose="020B0503020204020204" pitchFamily="34" charset="-122"/>
                  <a:ea typeface="微软雅黑" panose="020B0503020204020204" pitchFamily="34" charset="-122"/>
                </a:rPr>
                <a:t>点击添加文字说明详情</a:t>
              </a:r>
              <a:endParaRPr lang="en-US" altLang="zh-CN" sz="750" dirty="0">
                <a:solidFill>
                  <a:schemeClr val="bg1"/>
                </a:solidFill>
                <a:latin typeface="微软雅黑" panose="020B0503020204020204" pitchFamily="34" charset="-122"/>
                <a:ea typeface="微软雅黑" panose="020B0503020204020204" pitchFamily="34" charset="-122"/>
              </a:endParaRPr>
            </a:p>
            <a:p>
              <a:pPr algn="just">
                <a:lnSpc>
                  <a:spcPct val="150000"/>
                </a:lnSpc>
              </a:pPr>
              <a:r>
                <a:rPr lang="zh-CN" altLang="en-US" sz="750" dirty="0">
                  <a:solidFill>
                    <a:schemeClr val="bg1"/>
                  </a:solidFill>
                  <a:latin typeface="微软雅黑" panose="020B0503020204020204" pitchFamily="34" charset="-122"/>
                  <a:ea typeface="微软雅黑" panose="020B0503020204020204" pitchFamily="34" charset="-122"/>
                </a:rPr>
                <a:t>点击添加文字说明详情</a:t>
              </a:r>
            </a:p>
          </p:txBody>
        </p:sp>
      </p:grpSp>
      <p:grpSp>
        <p:nvGrpSpPr>
          <p:cNvPr id="35" name="组合 34"/>
          <p:cNvGrpSpPr/>
          <p:nvPr/>
        </p:nvGrpSpPr>
        <p:grpSpPr>
          <a:xfrm>
            <a:off x="7157071" y="2904600"/>
            <a:ext cx="1722794" cy="1526899"/>
            <a:chOff x="9542760" y="3872799"/>
            <a:chExt cx="2297059" cy="2035865"/>
          </a:xfrm>
        </p:grpSpPr>
        <p:grpSp>
          <p:nvGrpSpPr>
            <p:cNvPr id="36" name="组合 35"/>
            <p:cNvGrpSpPr/>
            <p:nvPr/>
          </p:nvGrpSpPr>
          <p:grpSpPr>
            <a:xfrm>
              <a:off x="9542760" y="3872799"/>
              <a:ext cx="2297059" cy="2035865"/>
              <a:chOff x="1529861" y="1829264"/>
              <a:chExt cx="2452453" cy="2173589"/>
            </a:xfrm>
          </p:grpSpPr>
          <p:sp>
            <p:nvSpPr>
              <p:cNvPr id="40" name="Freeform 5"/>
              <p:cNvSpPr>
                <a:spLocks/>
              </p:cNvSpPr>
              <p:nvPr/>
            </p:nvSpPr>
            <p:spPr bwMode="auto">
              <a:xfrm>
                <a:off x="1529861" y="1829264"/>
                <a:ext cx="2452453" cy="2173589"/>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a:gsLst>
                  <a:gs pos="100000">
                    <a:schemeClr val="bg1"/>
                  </a:gs>
                  <a:gs pos="0">
                    <a:schemeClr val="bg1">
                      <a:lumMod val="85000"/>
                    </a:schemeClr>
                  </a:gs>
                </a:gsLst>
                <a:lin ang="2700000" scaled="1"/>
              </a:gradFill>
              <a:ln w="190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softEdge rad="0"/>
              </a:effectLst>
            </p:spPr>
            <p:txBody>
              <a:bodyPr vert="horz" wrap="square" lIns="68580" tIns="34290" rIns="68580" bIns="34290" numCol="1" anchor="t" anchorCtr="0" compatLnSpc="1">
                <a:prstTxWarp prst="textNoShape">
                  <a:avLst/>
                </a:prstTxWarp>
              </a:bodyPr>
              <a:lstStyle/>
              <a:p>
                <a:endParaRPr lang="zh-CN" altLang="en-US" sz="1013">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41" name="Freeform 5"/>
              <p:cNvSpPr>
                <a:spLocks/>
              </p:cNvSpPr>
              <p:nvPr/>
            </p:nvSpPr>
            <p:spPr bwMode="auto">
              <a:xfrm>
                <a:off x="1688672" y="1966891"/>
                <a:ext cx="2130210" cy="1887988"/>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663A77"/>
              </a:solidFill>
              <a:ln w="19050">
                <a:noFill/>
              </a:ln>
              <a:effectLst>
                <a:softEdge rad="0"/>
              </a:effectLst>
            </p:spPr>
            <p:txBody>
              <a:bodyPr vert="horz" wrap="square" lIns="68580" tIns="34290" rIns="68580" bIns="34290" numCol="1" anchor="t" anchorCtr="0" compatLnSpc="1">
                <a:prstTxWarp prst="textNoShape">
                  <a:avLst/>
                </a:prstTxWarp>
              </a:bodyPr>
              <a:lstStyle/>
              <a:p>
                <a:endParaRPr lang="zh-CN" altLang="en-US" sz="1013">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37" name="文本框 85"/>
            <p:cNvSpPr txBox="1"/>
            <p:nvPr/>
          </p:nvSpPr>
          <p:spPr>
            <a:xfrm>
              <a:off x="10056629" y="4492980"/>
              <a:ext cx="1511183" cy="330945"/>
            </a:xfrm>
            <a:prstGeom prst="rect">
              <a:avLst/>
            </a:prstGeom>
            <a:noFill/>
          </p:spPr>
          <p:txBody>
            <a:bodyPr wrap="square" rtlCol="0">
              <a:spAutoFit/>
            </a:bodyPr>
            <a:lstStyle/>
            <a:p>
              <a:pPr algn="ctr"/>
              <a:r>
                <a:rPr lang="zh-CN" altLang="en-US" sz="1013" b="1" dirty="0">
                  <a:solidFill>
                    <a:schemeClr val="bg1"/>
                  </a:solidFill>
                  <a:latin typeface="+mn-ea"/>
                </a:rPr>
                <a:t>项目名称</a:t>
              </a:r>
            </a:p>
          </p:txBody>
        </p:sp>
        <p:sp>
          <p:nvSpPr>
            <p:cNvPr id="38" name="Freeform 53"/>
            <p:cNvSpPr>
              <a:spLocks noEditPoints="1"/>
            </p:cNvSpPr>
            <p:nvPr/>
          </p:nvSpPr>
          <p:spPr bwMode="auto">
            <a:xfrm>
              <a:off x="10869087" y="4092785"/>
              <a:ext cx="368979" cy="368979"/>
            </a:xfrm>
            <a:custGeom>
              <a:avLst/>
              <a:gdLst>
                <a:gd name="T0" fmla="*/ 166 w 449"/>
                <a:gd name="T1" fmla="*/ 362 h 449"/>
                <a:gd name="T2" fmla="*/ 211 w 449"/>
                <a:gd name="T3" fmla="*/ 317 h 449"/>
                <a:gd name="T4" fmla="*/ 237 w 449"/>
                <a:gd name="T5" fmla="*/ 407 h 449"/>
                <a:gd name="T6" fmla="*/ 302 w 449"/>
                <a:gd name="T7" fmla="*/ 313 h 449"/>
                <a:gd name="T8" fmla="*/ 294 w 449"/>
                <a:gd name="T9" fmla="*/ 393 h 449"/>
                <a:gd name="T10" fmla="*/ 395 w 449"/>
                <a:gd name="T11" fmla="*/ 289 h 449"/>
                <a:gd name="T12" fmla="*/ 294 w 449"/>
                <a:gd name="T13" fmla="*/ 393 h 449"/>
                <a:gd name="T14" fmla="*/ 95 w 449"/>
                <a:gd name="T15" fmla="*/ 353 h 449"/>
                <a:gd name="T16" fmla="*/ 121 w 449"/>
                <a:gd name="T17" fmla="*/ 309 h 449"/>
                <a:gd name="T18" fmla="*/ 237 w 449"/>
                <a:gd name="T19" fmla="*/ 293 h 449"/>
                <a:gd name="T20" fmla="*/ 311 w 449"/>
                <a:gd name="T21" fmla="*/ 191 h 449"/>
                <a:gd name="T22" fmla="*/ 307 w 449"/>
                <a:gd name="T23" fmla="*/ 287 h 449"/>
                <a:gd name="T24" fmla="*/ 211 w 449"/>
                <a:gd name="T25" fmla="*/ 293 h 449"/>
                <a:gd name="T26" fmla="*/ 137 w 449"/>
                <a:gd name="T27" fmla="*/ 226 h 449"/>
                <a:gd name="T28" fmla="*/ 211 w 449"/>
                <a:gd name="T29" fmla="*/ 196 h 449"/>
                <a:gd name="T30" fmla="*/ 333 w 449"/>
                <a:gd name="T31" fmla="*/ 282 h 449"/>
                <a:gd name="T32" fmla="*/ 335 w 449"/>
                <a:gd name="T33" fmla="*/ 188 h 449"/>
                <a:gd name="T34" fmla="*/ 407 w 449"/>
                <a:gd name="T35" fmla="*/ 224 h 449"/>
                <a:gd name="T36" fmla="*/ 116 w 449"/>
                <a:gd name="T37" fmla="*/ 281 h 449"/>
                <a:gd name="T38" fmla="*/ 41 w 449"/>
                <a:gd name="T39" fmla="*/ 224 h 449"/>
                <a:gd name="T40" fmla="*/ 114 w 449"/>
                <a:gd name="T41" fmla="*/ 188 h 449"/>
                <a:gd name="T42" fmla="*/ 116 w 449"/>
                <a:gd name="T43" fmla="*/ 281 h 449"/>
                <a:gd name="T44" fmla="*/ 59 w 449"/>
                <a:gd name="T45" fmla="*/ 146 h 449"/>
                <a:gd name="T46" fmla="*/ 158 w 449"/>
                <a:gd name="T47" fmla="*/ 55 h 449"/>
                <a:gd name="T48" fmla="*/ 331 w 449"/>
                <a:gd name="T49" fmla="*/ 164 h 449"/>
                <a:gd name="T50" fmla="*/ 390 w 449"/>
                <a:gd name="T51" fmla="*/ 147 h 449"/>
                <a:gd name="T52" fmla="*/ 211 w 449"/>
                <a:gd name="T53" fmla="*/ 171 h 449"/>
                <a:gd name="T54" fmla="*/ 210 w 449"/>
                <a:gd name="T55" fmla="*/ 43 h 449"/>
                <a:gd name="T56" fmla="*/ 211 w 449"/>
                <a:gd name="T57" fmla="*/ 171 h 449"/>
                <a:gd name="T58" fmla="*/ 237 w 449"/>
                <a:gd name="T59" fmla="*/ 43 h 449"/>
                <a:gd name="T60" fmla="*/ 308 w 449"/>
                <a:gd name="T61" fmla="*/ 167 h 449"/>
                <a:gd name="T62" fmla="*/ 225 w 449"/>
                <a:gd name="T63" fmla="*/ 0 h 449"/>
                <a:gd name="T64" fmla="*/ 225 w 449"/>
                <a:gd name="T65" fmla="*/ 449 h 449"/>
                <a:gd name="T66" fmla="*/ 225 w 449"/>
                <a:gd name="T67" fmla="*/ 0 h 4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49" h="449">
                  <a:moveTo>
                    <a:pt x="211" y="407"/>
                  </a:moveTo>
                  <a:cubicBezTo>
                    <a:pt x="192" y="407"/>
                    <a:pt x="176" y="387"/>
                    <a:pt x="166" y="362"/>
                  </a:cubicBezTo>
                  <a:cubicBezTo>
                    <a:pt x="158" y="347"/>
                    <a:pt x="151" y="331"/>
                    <a:pt x="147" y="313"/>
                  </a:cubicBezTo>
                  <a:cubicBezTo>
                    <a:pt x="168" y="315"/>
                    <a:pt x="189" y="317"/>
                    <a:pt x="211" y="317"/>
                  </a:cubicBezTo>
                  <a:cubicBezTo>
                    <a:pt x="211" y="407"/>
                    <a:pt x="211" y="407"/>
                    <a:pt x="211" y="407"/>
                  </a:cubicBezTo>
                  <a:moveTo>
                    <a:pt x="237" y="407"/>
                  </a:moveTo>
                  <a:cubicBezTo>
                    <a:pt x="237" y="317"/>
                    <a:pt x="237" y="317"/>
                    <a:pt x="237" y="317"/>
                  </a:cubicBezTo>
                  <a:cubicBezTo>
                    <a:pt x="259" y="317"/>
                    <a:pt x="280" y="315"/>
                    <a:pt x="302" y="313"/>
                  </a:cubicBezTo>
                  <a:cubicBezTo>
                    <a:pt x="293" y="344"/>
                    <a:pt x="273" y="407"/>
                    <a:pt x="237" y="407"/>
                  </a:cubicBezTo>
                  <a:moveTo>
                    <a:pt x="294" y="393"/>
                  </a:moveTo>
                  <a:cubicBezTo>
                    <a:pt x="311" y="370"/>
                    <a:pt x="320" y="343"/>
                    <a:pt x="328" y="310"/>
                  </a:cubicBezTo>
                  <a:cubicBezTo>
                    <a:pt x="354" y="304"/>
                    <a:pt x="377" y="297"/>
                    <a:pt x="395" y="289"/>
                  </a:cubicBezTo>
                  <a:cubicBezTo>
                    <a:pt x="386" y="313"/>
                    <a:pt x="373" y="335"/>
                    <a:pt x="354" y="353"/>
                  </a:cubicBezTo>
                  <a:cubicBezTo>
                    <a:pt x="337" y="371"/>
                    <a:pt x="315" y="384"/>
                    <a:pt x="294" y="393"/>
                  </a:cubicBezTo>
                  <a:moveTo>
                    <a:pt x="154" y="393"/>
                  </a:moveTo>
                  <a:cubicBezTo>
                    <a:pt x="133" y="384"/>
                    <a:pt x="112" y="371"/>
                    <a:pt x="95" y="353"/>
                  </a:cubicBezTo>
                  <a:cubicBezTo>
                    <a:pt x="75" y="335"/>
                    <a:pt x="62" y="312"/>
                    <a:pt x="52" y="286"/>
                  </a:cubicBezTo>
                  <a:cubicBezTo>
                    <a:pt x="68" y="295"/>
                    <a:pt x="93" y="303"/>
                    <a:pt x="121" y="309"/>
                  </a:cubicBezTo>
                  <a:cubicBezTo>
                    <a:pt x="128" y="342"/>
                    <a:pt x="138" y="371"/>
                    <a:pt x="154" y="393"/>
                  </a:cubicBezTo>
                  <a:moveTo>
                    <a:pt x="237" y="293"/>
                  </a:moveTo>
                  <a:cubicBezTo>
                    <a:pt x="237" y="196"/>
                    <a:pt x="237" y="196"/>
                    <a:pt x="237" y="196"/>
                  </a:cubicBezTo>
                  <a:cubicBezTo>
                    <a:pt x="263" y="195"/>
                    <a:pt x="287" y="193"/>
                    <a:pt x="311" y="191"/>
                  </a:cubicBezTo>
                  <a:cubicBezTo>
                    <a:pt x="311" y="203"/>
                    <a:pt x="311" y="214"/>
                    <a:pt x="311" y="226"/>
                  </a:cubicBezTo>
                  <a:cubicBezTo>
                    <a:pt x="311" y="247"/>
                    <a:pt x="311" y="268"/>
                    <a:pt x="307" y="287"/>
                  </a:cubicBezTo>
                  <a:cubicBezTo>
                    <a:pt x="284" y="290"/>
                    <a:pt x="261" y="292"/>
                    <a:pt x="237" y="293"/>
                  </a:cubicBezTo>
                  <a:moveTo>
                    <a:pt x="211" y="293"/>
                  </a:moveTo>
                  <a:cubicBezTo>
                    <a:pt x="187" y="292"/>
                    <a:pt x="165" y="290"/>
                    <a:pt x="141" y="286"/>
                  </a:cubicBezTo>
                  <a:cubicBezTo>
                    <a:pt x="138" y="268"/>
                    <a:pt x="137" y="246"/>
                    <a:pt x="137" y="226"/>
                  </a:cubicBezTo>
                  <a:cubicBezTo>
                    <a:pt x="137" y="214"/>
                    <a:pt x="138" y="203"/>
                    <a:pt x="138" y="191"/>
                  </a:cubicBezTo>
                  <a:cubicBezTo>
                    <a:pt x="161" y="193"/>
                    <a:pt x="186" y="195"/>
                    <a:pt x="211" y="196"/>
                  </a:cubicBezTo>
                  <a:cubicBezTo>
                    <a:pt x="211" y="293"/>
                    <a:pt x="211" y="293"/>
                    <a:pt x="211" y="293"/>
                  </a:cubicBezTo>
                  <a:moveTo>
                    <a:pt x="333" y="282"/>
                  </a:moveTo>
                  <a:cubicBezTo>
                    <a:pt x="335" y="265"/>
                    <a:pt x="336" y="245"/>
                    <a:pt x="336" y="226"/>
                  </a:cubicBezTo>
                  <a:cubicBezTo>
                    <a:pt x="336" y="212"/>
                    <a:pt x="336" y="201"/>
                    <a:pt x="335" y="188"/>
                  </a:cubicBezTo>
                  <a:cubicBezTo>
                    <a:pt x="363" y="185"/>
                    <a:pt x="386" y="177"/>
                    <a:pt x="399" y="171"/>
                  </a:cubicBezTo>
                  <a:cubicBezTo>
                    <a:pt x="405" y="188"/>
                    <a:pt x="407" y="207"/>
                    <a:pt x="407" y="224"/>
                  </a:cubicBezTo>
                  <a:cubicBezTo>
                    <a:pt x="407" y="254"/>
                    <a:pt x="405" y="270"/>
                    <a:pt x="333" y="282"/>
                  </a:cubicBezTo>
                  <a:moveTo>
                    <a:pt x="116" y="281"/>
                  </a:moveTo>
                  <a:cubicBezTo>
                    <a:pt x="75" y="274"/>
                    <a:pt x="52" y="260"/>
                    <a:pt x="43" y="250"/>
                  </a:cubicBezTo>
                  <a:cubicBezTo>
                    <a:pt x="41" y="242"/>
                    <a:pt x="41" y="233"/>
                    <a:pt x="41" y="224"/>
                  </a:cubicBezTo>
                  <a:cubicBezTo>
                    <a:pt x="41" y="206"/>
                    <a:pt x="44" y="187"/>
                    <a:pt x="49" y="171"/>
                  </a:cubicBezTo>
                  <a:cubicBezTo>
                    <a:pt x="64" y="177"/>
                    <a:pt x="82" y="182"/>
                    <a:pt x="114" y="188"/>
                  </a:cubicBezTo>
                  <a:cubicBezTo>
                    <a:pt x="113" y="201"/>
                    <a:pt x="112" y="212"/>
                    <a:pt x="112" y="226"/>
                  </a:cubicBezTo>
                  <a:cubicBezTo>
                    <a:pt x="112" y="245"/>
                    <a:pt x="113" y="264"/>
                    <a:pt x="116" y="281"/>
                  </a:cubicBezTo>
                  <a:moveTo>
                    <a:pt x="117" y="164"/>
                  </a:moveTo>
                  <a:cubicBezTo>
                    <a:pt x="76" y="153"/>
                    <a:pt x="65" y="152"/>
                    <a:pt x="59" y="146"/>
                  </a:cubicBezTo>
                  <a:cubicBezTo>
                    <a:pt x="68" y="128"/>
                    <a:pt x="79" y="110"/>
                    <a:pt x="95" y="96"/>
                  </a:cubicBezTo>
                  <a:cubicBezTo>
                    <a:pt x="114" y="76"/>
                    <a:pt x="135" y="66"/>
                    <a:pt x="158" y="55"/>
                  </a:cubicBezTo>
                  <a:cubicBezTo>
                    <a:pt x="138" y="83"/>
                    <a:pt x="124" y="119"/>
                    <a:pt x="117" y="164"/>
                  </a:cubicBezTo>
                  <a:moveTo>
                    <a:pt x="331" y="164"/>
                  </a:moveTo>
                  <a:cubicBezTo>
                    <a:pt x="324" y="119"/>
                    <a:pt x="311" y="81"/>
                    <a:pt x="291" y="54"/>
                  </a:cubicBezTo>
                  <a:cubicBezTo>
                    <a:pt x="333" y="69"/>
                    <a:pt x="370" y="104"/>
                    <a:pt x="390" y="147"/>
                  </a:cubicBezTo>
                  <a:cubicBezTo>
                    <a:pt x="384" y="151"/>
                    <a:pt x="369" y="157"/>
                    <a:pt x="331" y="164"/>
                  </a:cubicBezTo>
                  <a:moveTo>
                    <a:pt x="211" y="171"/>
                  </a:moveTo>
                  <a:cubicBezTo>
                    <a:pt x="187" y="171"/>
                    <a:pt x="164" y="169"/>
                    <a:pt x="141" y="167"/>
                  </a:cubicBezTo>
                  <a:cubicBezTo>
                    <a:pt x="152" y="104"/>
                    <a:pt x="178" y="55"/>
                    <a:pt x="210" y="43"/>
                  </a:cubicBezTo>
                  <a:cubicBezTo>
                    <a:pt x="210" y="43"/>
                    <a:pt x="211" y="43"/>
                    <a:pt x="211" y="43"/>
                  </a:cubicBezTo>
                  <a:cubicBezTo>
                    <a:pt x="211" y="171"/>
                    <a:pt x="211" y="171"/>
                    <a:pt x="211" y="171"/>
                  </a:cubicBezTo>
                  <a:moveTo>
                    <a:pt x="237" y="171"/>
                  </a:moveTo>
                  <a:cubicBezTo>
                    <a:pt x="237" y="43"/>
                    <a:pt x="237" y="43"/>
                    <a:pt x="237" y="43"/>
                  </a:cubicBezTo>
                  <a:cubicBezTo>
                    <a:pt x="242" y="43"/>
                    <a:pt x="249" y="48"/>
                    <a:pt x="255" y="52"/>
                  </a:cubicBezTo>
                  <a:cubicBezTo>
                    <a:pt x="279" y="74"/>
                    <a:pt x="299" y="117"/>
                    <a:pt x="308" y="167"/>
                  </a:cubicBezTo>
                  <a:cubicBezTo>
                    <a:pt x="284" y="169"/>
                    <a:pt x="261" y="171"/>
                    <a:pt x="237" y="171"/>
                  </a:cubicBezTo>
                  <a:moveTo>
                    <a:pt x="225" y="0"/>
                  </a:moveTo>
                  <a:cubicBezTo>
                    <a:pt x="100" y="0"/>
                    <a:pt x="0" y="100"/>
                    <a:pt x="0" y="224"/>
                  </a:cubicBezTo>
                  <a:cubicBezTo>
                    <a:pt x="0" y="349"/>
                    <a:pt x="100" y="449"/>
                    <a:pt x="225" y="449"/>
                  </a:cubicBezTo>
                  <a:cubicBezTo>
                    <a:pt x="350" y="449"/>
                    <a:pt x="449" y="349"/>
                    <a:pt x="449" y="224"/>
                  </a:cubicBezTo>
                  <a:cubicBezTo>
                    <a:pt x="449" y="100"/>
                    <a:pt x="350" y="0"/>
                    <a:pt x="225" y="0"/>
                  </a:cubicBezTo>
                </a:path>
              </a:pathLst>
            </a:custGeom>
            <a:solidFill>
              <a:schemeClr val="bg1"/>
            </a:solidFill>
            <a:ln>
              <a:noFill/>
            </a:ln>
          </p:spPr>
          <p:txBody>
            <a:bodyPr vert="horz" wrap="square" lIns="68580" tIns="34290" rIns="68580" bIns="34290" numCol="1" anchor="t" anchorCtr="0" compatLnSpc="1">
              <a:prstTxWarp prst="textNoShape">
                <a:avLst/>
              </a:prstTxWarp>
            </a:bodyPr>
            <a:lstStyle/>
            <a:p>
              <a:endParaRPr lang="zh-CN" altLang="en-US" sz="1013">
                <a:solidFill>
                  <a:srgbClr val="FFB850"/>
                </a:solidFill>
              </a:endParaRPr>
            </a:p>
          </p:txBody>
        </p:sp>
        <p:sp>
          <p:nvSpPr>
            <p:cNvPr id="39" name="文本框 72"/>
            <p:cNvSpPr txBox="1"/>
            <p:nvPr/>
          </p:nvSpPr>
          <p:spPr>
            <a:xfrm>
              <a:off x="9922177" y="4862312"/>
              <a:ext cx="1539423" cy="584776"/>
            </a:xfrm>
            <a:prstGeom prst="rect">
              <a:avLst/>
            </a:prstGeom>
            <a:noFill/>
          </p:spPr>
          <p:txBody>
            <a:bodyPr wrap="square" rtlCol="0">
              <a:spAutoFit/>
            </a:bodyPr>
            <a:lstStyle/>
            <a:p>
              <a:pPr algn="just">
                <a:lnSpc>
                  <a:spcPct val="150000"/>
                </a:lnSpc>
              </a:pPr>
              <a:r>
                <a:rPr lang="zh-CN" altLang="en-US" sz="750" dirty="0">
                  <a:solidFill>
                    <a:schemeClr val="bg1"/>
                  </a:solidFill>
                  <a:latin typeface="微软雅黑" panose="020B0503020204020204" pitchFamily="34" charset="-122"/>
                  <a:ea typeface="微软雅黑" panose="020B0503020204020204" pitchFamily="34" charset="-122"/>
                </a:rPr>
                <a:t>点击添加文字说明详情</a:t>
              </a:r>
              <a:endParaRPr lang="en-US" altLang="zh-CN" sz="750" dirty="0">
                <a:solidFill>
                  <a:schemeClr val="bg1"/>
                </a:solidFill>
                <a:latin typeface="微软雅黑" panose="020B0503020204020204" pitchFamily="34" charset="-122"/>
                <a:ea typeface="微软雅黑" panose="020B0503020204020204" pitchFamily="34" charset="-122"/>
              </a:endParaRPr>
            </a:p>
            <a:p>
              <a:pPr algn="just">
                <a:lnSpc>
                  <a:spcPct val="150000"/>
                </a:lnSpc>
              </a:pPr>
              <a:r>
                <a:rPr lang="zh-CN" altLang="en-US" sz="750" dirty="0">
                  <a:solidFill>
                    <a:schemeClr val="bg1"/>
                  </a:solidFill>
                  <a:latin typeface="微软雅黑" panose="020B0503020204020204" pitchFamily="34" charset="-122"/>
                  <a:ea typeface="微软雅黑" panose="020B0503020204020204" pitchFamily="34" charset="-122"/>
                </a:rPr>
                <a:t>点击添加文字说明详情</a:t>
              </a:r>
            </a:p>
          </p:txBody>
        </p:sp>
      </p:grpSp>
      <p:grpSp>
        <p:nvGrpSpPr>
          <p:cNvPr id="42" name="组合 41"/>
          <p:cNvGrpSpPr/>
          <p:nvPr/>
        </p:nvGrpSpPr>
        <p:grpSpPr>
          <a:xfrm>
            <a:off x="4756368" y="1132264"/>
            <a:ext cx="1722794" cy="1526899"/>
            <a:chOff x="6341823" y="1509685"/>
            <a:chExt cx="2297059" cy="2035865"/>
          </a:xfrm>
        </p:grpSpPr>
        <p:grpSp>
          <p:nvGrpSpPr>
            <p:cNvPr id="43" name="组合 42"/>
            <p:cNvGrpSpPr/>
            <p:nvPr/>
          </p:nvGrpSpPr>
          <p:grpSpPr>
            <a:xfrm>
              <a:off x="6341823" y="1509685"/>
              <a:ext cx="2297059" cy="2035865"/>
              <a:chOff x="1529861" y="1829264"/>
              <a:chExt cx="2452453" cy="2173589"/>
            </a:xfrm>
          </p:grpSpPr>
          <p:sp>
            <p:nvSpPr>
              <p:cNvPr id="47" name="Freeform 5"/>
              <p:cNvSpPr>
                <a:spLocks/>
              </p:cNvSpPr>
              <p:nvPr/>
            </p:nvSpPr>
            <p:spPr bwMode="auto">
              <a:xfrm>
                <a:off x="1529861" y="1829264"/>
                <a:ext cx="2452453" cy="2173589"/>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a:gsLst>
                  <a:gs pos="100000">
                    <a:schemeClr val="bg1"/>
                  </a:gs>
                  <a:gs pos="0">
                    <a:schemeClr val="bg1">
                      <a:lumMod val="85000"/>
                    </a:schemeClr>
                  </a:gs>
                </a:gsLst>
                <a:lin ang="2700000" scaled="1"/>
              </a:gradFill>
              <a:ln w="190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softEdge rad="0"/>
              </a:effectLst>
            </p:spPr>
            <p:txBody>
              <a:bodyPr vert="horz" wrap="square" lIns="68580" tIns="34290" rIns="68580" bIns="34290" numCol="1" anchor="t" anchorCtr="0" compatLnSpc="1">
                <a:prstTxWarp prst="textNoShape">
                  <a:avLst/>
                </a:prstTxWarp>
              </a:bodyPr>
              <a:lstStyle/>
              <a:p>
                <a:endParaRPr lang="zh-CN" altLang="en-US" sz="1013">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48" name="Freeform 5"/>
              <p:cNvSpPr>
                <a:spLocks/>
              </p:cNvSpPr>
              <p:nvPr/>
            </p:nvSpPr>
            <p:spPr bwMode="auto">
              <a:xfrm>
                <a:off x="1688672" y="1966891"/>
                <a:ext cx="2130210" cy="1887988"/>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E87071"/>
              </a:solidFill>
              <a:ln w="19050">
                <a:noFill/>
              </a:ln>
              <a:effectLst>
                <a:softEdge rad="0"/>
              </a:effectLst>
            </p:spPr>
            <p:txBody>
              <a:bodyPr vert="horz" wrap="square" lIns="68580" tIns="34290" rIns="68580" bIns="34290" numCol="1" anchor="t" anchorCtr="0" compatLnSpc="1">
                <a:prstTxWarp prst="textNoShape">
                  <a:avLst/>
                </a:prstTxWarp>
              </a:bodyPr>
              <a:lstStyle/>
              <a:p>
                <a:endParaRPr lang="zh-CN" altLang="en-US" sz="1013">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44" name="文本框 82"/>
            <p:cNvSpPr txBox="1"/>
            <p:nvPr/>
          </p:nvSpPr>
          <p:spPr>
            <a:xfrm>
              <a:off x="6895584" y="2096528"/>
              <a:ext cx="1440676" cy="330945"/>
            </a:xfrm>
            <a:prstGeom prst="rect">
              <a:avLst/>
            </a:prstGeom>
            <a:noFill/>
          </p:spPr>
          <p:txBody>
            <a:bodyPr wrap="square" rtlCol="0">
              <a:spAutoFit/>
            </a:bodyPr>
            <a:lstStyle/>
            <a:p>
              <a:pPr algn="ctr"/>
              <a:r>
                <a:rPr lang="zh-CN" altLang="en-US" sz="1013" b="1" dirty="0">
                  <a:solidFill>
                    <a:schemeClr val="bg1"/>
                  </a:solidFill>
                  <a:latin typeface="+mn-ea"/>
                </a:rPr>
                <a:t>项目名称</a:t>
              </a:r>
            </a:p>
          </p:txBody>
        </p:sp>
        <p:sp>
          <p:nvSpPr>
            <p:cNvPr id="45" name="Freeform 57"/>
            <p:cNvSpPr>
              <a:spLocks noEditPoints="1"/>
            </p:cNvSpPr>
            <p:nvPr/>
          </p:nvSpPr>
          <p:spPr bwMode="auto">
            <a:xfrm>
              <a:off x="7006934" y="1725618"/>
              <a:ext cx="358615" cy="359305"/>
            </a:xfrm>
            <a:custGeom>
              <a:avLst/>
              <a:gdLst>
                <a:gd name="T0" fmla="*/ 145 w 437"/>
                <a:gd name="T1" fmla="*/ 119 h 437"/>
                <a:gd name="T2" fmla="*/ 126 w 437"/>
                <a:gd name="T3" fmla="*/ 159 h 437"/>
                <a:gd name="T4" fmla="*/ 197 w 437"/>
                <a:gd name="T5" fmla="*/ 237 h 437"/>
                <a:gd name="T6" fmla="*/ 214 w 437"/>
                <a:gd name="T7" fmla="*/ 245 h 437"/>
                <a:gd name="T8" fmla="*/ 276 w 437"/>
                <a:gd name="T9" fmla="*/ 245 h 437"/>
                <a:gd name="T10" fmla="*/ 276 w 437"/>
                <a:gd name="T11" fmla="*/ 196 h 437"/>
                <a:gd name="T12" fmla="*/ 225 w 437"/>
                <a:gd name="T13" fmla="*/ 196 h 437"/>
                <a:gd name="T14" fmla="*/ 161 w 437"/>
                <a:gd name="T15" fmla="*/ 126 h 437"/>
                <a:gd name="T16" fmla="*/ 145 w 437"/>
                <a:gd name="T17" fmla="*/ 119 h 437"/>
                <a:gd name="T18" fmla="*/ 219 w 437"/>
                <a:gd name="T19" fmla="*/ 388 h 437"/>
                <a:gd name="T20" fmla="*/ 48 w 437"/>
                <a:gd name="T21" fmla="*/ 218 h 437"/>
                <a:gd name="T22" fmla="*/ 219 w 437"/>
                <a:gd name="T23" fmla="*/ 48 h 437"/>
                <a:gd name="T24" fmla="*/ 388 w 437"/>
                <a:gd name="T25" fmla="*/ 218 h 437"/>
                <a:gd name="T26" fmla="*/ 219 w 437"/>
                <a:gd name="T27" fmla="*/ 388 h 437"/>
                <a:gd name="T28" fmla="*/ 219 w 437"/>
                <a:gd name="T29" fmla="*/ 0 h 437"/>
                <a:gd name="T30" fmla="*/ 0 w 437"/>
                <a:gd name="T31" fmla="*/ 218 h 437"/>
                <a:gd name="T32" fmla="*/ 219 w 437"/>
                <a:gd name="T33" fmla="*/ 437 h 437"/>
                <a:gd name="T34" fmla="*/ 437 w 437"/>
                <a:gd name="T35" fmla="*/ 218 h 437"/>
                <a:gd name="T36" fmla="*/ 219 w 437"/>
                <a:gd name="T37" fmla="*/ 0 h 4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37" h="437">
                  <a:moveTo>
                    <a:pt x="145" y="119"/>
                  </a:moveTo>
                  <a:cubicBezTo>
                    <a:pt x="127" y="119"/>
                    <a:pt x="110" y="142"/>
                    <a:pt x="126" y="159"/>
                  </a:cubicBezTo>
                  <a:cubicBezTo>
                    <a:pt x="197" y="237"/>
                    <a:pt x="197" y="237"/>
                    <a:pt x="197" y="237"/>
                  </a:cubicBezTo>
                  <a:cubicBezTo>
                    <a:pt x="201" y="242"/>
                    <a:pt x="207" y="245"/>
                    <a:pt x="214" y="245"/>
                  </a:cubicBezTo>
                  <a:cubicBezTo>
                    <a:pt x="276" y="245"/>
                    <a:pt x="276" y="245"/>
                    <a:pt x="276" y="245"/>
                  </a:cubicBezTo>
                  <a:cubicBezTo>
                    <a:pt x="306" y="245"/>
                    <a:pt x="309" y="196"/>
                    <a:pt x="276" y="196"/>
                  </a:cubicBezTo>
                  <a:cubicBezTo>
                    <a:pt x="225" y="196"/>
                    <a:pt x="225" y="196"/>
                    <a:pt x="225" y="196"/>
                  </a:cubicBezTo>
                  <a:cubicBezTo>
                    <a:pt x="161" y="126"/>
                    <a:pt x="161" y="126"/>
                    <a:pt x="161" y="126"/>
                  </a:cubicBezTo>
                  <a:cubicBezTo>
                    <a:pt x="156" y="121"/>
                    <a:pt x="151" y="119"/>
                    <a:pt x="145" y="119"/>
                  </a:cubicBezTo>
                  <a:moveTo>
                    <a:pt x="219" y="388"/>
                  </a:moveTo>
                  <a:cubicBezTo>
                    <a:pt x="124" y="388"/>
                    <a:pt x="48" y="312"/>
                    <a:pt x="48" y="218"/>
                  </a:cubicBezTo>
                  <a:cubicBezTo>
                    <a:pt x="48" y="124"/>
                    <a:pt x="124" y="48"/>
                    <a:pt x="219" y="48"/>
                  </a:cubicBezTo>
                  <a:cubicBezTo>
                    <a:pt x="313" y="48"/>
                    <a:pt x="388" y="124"/>
                    <a:pt x="388" y="218"/>
                  </a:cubicBezTo>
                  <a:cubicBezTo>
                    <a:pt x="388" y="312"/>
                    <a:pt x="313" y="388"/>
                    <a:pt x="219" y="388"/>
                  </a:cubicBezTo>
                  <a:moveTo>
                    <a:pt x="219" y="0"/>
                  </a:moveTo>
                  <a:cubicBezTo>
                    <a:pt x="98" y="0"/>
                    <a:pt x="0" y="97"/>
                    <a:pt x="0" y="218"/>
                  </a:cubicBezTo>
                  <a:cubicBezTo>
                    <a:pt x="0" y="339"/>
                    <a:pt x="98" y="437"/>
                    <a:pt x="219" y="437"/>
                  </a:cubicBezTo>
                  <a:cubicBezTo>
                    <a:pt x="339" y="437"/>
                    <a:pt x="437" y="339"/>
                    <a:pt x="437" y="218"/>
                  </a:cubicBezTo>
                  <a:cubicBezTo>
                    <a:pt x="437" y="97"/>
                    <a:pt x="339" y="0"/>
                    <a:pt x="219" y="0"/>
                  </a:cubicBezTo>
                </a:path>
              </a:pathLst>
            </a:custGeom>
            <a:solidFill>
              <a:schemeClr val="bg1"/>
            </a:solidFill>
            <a:ln>
              <a:noFill/>
            </a:ln>
          </p:spPr>
          <p:txBody>
            <a:bodyPr vert="horz" wrap="square" lIns="68580" tIns="34290" rIns="68580" bIns="34290" numCol="1" anchor="t" anchorCtr="0" compatLnSpc="1">
              <a:prstTxWarp prst="textNoShape">
                <a:avLst/>
              </a:prstTxWarp>
            </a:bodyPr>
            <a:lstStyle/>
            <a:p>
              <a:endParaRPr lang="zh-CN" altLang="en-US" sz="1013" dirty="0"/>
            </a:p>
          </p:txBody>
        </p:sp>
        <p:sp>
          <p:nvSpPr>
            <p:cNvPr id="46" name="文本框 72"/>
            <p:cNvSpPr txBox="1"/>
            <p:nvPr/>
          </p:nvSpPr>
          <p:spPr>
            <a:xfrm>
              <a:off x="6796836" y="2493690"/>
              <a:ext cx="1539423" cy="584776"/>
            </a:xfrm>
            <a:prstGeom prst="rect">
              <a:avLst/>
            </a:prstGeom>
            <a:noFill/>
          </p:spPr>
          <p:txBody>
            <a:bodyPr wrap="square" rtlCol="0">
              <a:spAutoFit/>
            </a:bodyPr>
            <a:lstStyle/>
            <a:p>
              <a:pPr algn="just">
                <a:lnSpc>
                  <a:spcPct val="150000"/>
                </a:lnSpc>
              </a:pPr>
              <a:r>
                <a:rPr lang="zh-CN" altLang="en-US" sz="750" dirty="0">
                  <a:solidFill>
                    <a:schemeClr val="bg1"/>
                  </a:solidFill>
                  <a:latin typeface="微软雅黑" panose="020B0503020204020204" pitchFamily="34" charset="-122"/>
                  <a:ea typeface="微软雅黑" panose="020B0503020204020204" pitchFamily="34" charset="-122"/>
                </a:rPr>
                <a:t>点击添加文字说明详情</a:t>
              </a:r>
              <a:endParaRPr lang="en-US" altLang="zh-CN" sz="750" dirty="0">
                <a:solidFill>
                  <a:schemeClr val="bg1"/>
                </a:solidFill>
                <a:latin typeface="微软雅黑" panose="020B0503020204020204" pitchFamily="34" charset="-122"/>
                <a:ea typeface="微软雅黑" panose="020B0503020204020204" pitchFamily="34" charset="-122"/>
              </a:endParaRPr>
            </a:p>
            <a:p>
              <a:pPr algn="just">
                <a:lnSpc>
                  <a:spcPct val="150000"/>
                </a:lnSpc>
              </a:pPr>
              <a:r>
                <a:rPr lang="zh-CN" altLang="en-US" sz="750" dirty="0">
                  <a:solidFill>
                    <a:schemeClr val="bg1"/>
                  </a:solidFill>
                  <a:latin typeface="微软雅黑" panose="020B0503020204020204" pitchFamily="34" charset="-122"/>
                  <a:ea typeface="微软雅黑" panose="020B0503020204020204" pitchFamily="34" charset="-122"/>
                </a:rPr>
                <a:t>点击添加文字说明详情</a:t>
              </a:r>
            </a:p>
          </p:txBody>
        </p:sp>
      </p:grpSp>
      <p:sp>
        <p:nvSpPr>
          <p:cNvPr id="49" name="矩形 47"/>
          <p:cNvSpPr>
            <a:spLocks noChangeArrowheads="1"/>
          </p:cNvSpPr>
          <p:nvPr/>
        </p:nvSpPr>
        <p:spPr bwMode="auto">
          <a:xfrm>
            <a:off x="2143125" y="1449589"/>
            <a:ext cx="1131664" cy="9521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51430" tIns="25715" rIns="51430" bIns="25715">
            <a:spAutoFit/>
          </a:bodyPr>
          <a:lstStyle/>
          <a:p>
            <a:pPr>
              <a:lnSpc>
                <a:spcPct val="130000"/>
              </a:lnSpc>
              <a:spcBef>
                <a:spcPct val="0"/>
              </a:spcBef>
            </a:pPr>
            <a:r>
              <a:rPr lang="zh-CN" altLang="en-US" sz="900" dirty="0">
                <a:solidFill>
                  <a:schemeClr val="tx1">
                    <a:lumMod val="75000"/>
                    <a:lumOff val="25000"/>
                  </a:schemeClr>
                </a:solidFill>
                <a:latin typeface="微软雅黑" pitchFamily="34" charset="-122"/>
                <a:ea typeface="微软雅黑" pitchFamily="34" charset="-122"/>
              </a:rPr>
              <a:t>您的内容打在这里</a:t>
            </a:r>
            <a:endParaRPr lang="en-US" altLang="zh-CN" sz="900" dirty="0">
              <a:solidFill>
                <a:schemeClr val="tx1">
                  <a:lumMod val="75000"/>
                  <a:lumOff val="25000"/>
                </a:schemeClr>
              </a:solidFill>
              <a:latin typeface="微软雅黑" pitchFamily="34" charset="-122"/>
              <a:ea typeface="微软雅黑" pitchFamily="34" charset="-122"/>
            </a:endParaRPr>
          </a:p>
          <a:p>
            <a:pPr>
              <a:lnSpc>
                <a:spcPct val="130000"/>
              </a:lnSpc>
              <a:spcBef>
                <a:spcPct val="0"/>
              </a:spcBef>
            </a:pPr>
            <a:r>
              <a:rPr lang="zh-CN" altLang="en-US" sz="900" dirty="0">
                <a:solidFill>
                  <a:schemeClr val="tx1">
                    <a:lumMod val="75000"/>
                    <a:lumOff val="25000"/>
                  </a:schemeClr>
                </a:solidFill>
                <a:latin typeface="微软雅黑" pitchFamily="34" charset="-122"/>
                <a:ea typeface="微软雅黑" pitchFamily="34" charset="-122"/>
              </a:rPr>
              <a:t>或者通过复制您的</a:t>
            </a:r>
            <a:endParaRPr lang="en-US" altLang="zh-CN" sz="900" dirty="0">
              <a:solidFill>
                <a:schemeClr val="tx1">
                  <a:lumMod val="75000"/>
                  <a:lumOff val="25000"/>
                </a:schemeClr>
              </a:solidFill>
              <a:latin typeface="微软雅黑" pitchFamily="34" charset="-122"/>
              <a:ea typeface="微软雅黑" pitchFamily="34" charset="-122"/>
            </a:endParaRPr>
          </a:p>
          <a:p>
            <a:pPr>
              <a:lnSpc>
                <a:spcPct val="130000"/>
              </a:lnSpc>
              <a:spcBef>
                <a:spcPct val="0"/>
              </a:spcBef>
            </a:pPr>
            <a:r>
              <a:rPr lang="zh-CN" altLang="en-US" sz="900" dirty="0">
                <a:solidFill>
                  <a:schemeClr val="tx1">
                    <a:lumMod val="75000"/>
                    <a:lumOff val="25000"/>
                  </a:schemeClr>
                </a:solidFill>
                <a:latin typeface="微软雅黑" pitchFamily="34" charset="-122"/>
                <a:ea typeface="微软雅黑" pitchFamily="34" charset="-122"/>
              </a:rPr>
              <a:t>文本后，在此框中</a:t>
            </a:r>
            <a:endParaRPr lang="en-US" altLang="zh-CN" sz="900" dirty="0">
              <a:solidFill>
                <a:schemeClr val="tx1">
                  <a:lumMod val="75000"/>
                  <a:lumOff val="25000"/>
                </a:schemeClr>
              </a:solidFill>
              <a:latin typeface="微软雅黑" pitchFamily="34" charset="-122"/>
              <a:ea typeface="微软雅黑" pitchFamily="34" charset="-122"/>
            </a:endParaRPr>
          </a:p>
          <a:p>
            <a:pPr>
              <a:lnSpc>
                <a:spcPct val="130000"/>
              </a:lnSpc>
              <a:spcBef>
                <a:spcPct val="0"/>
              </a:spcBef>
            </a:pPr>
            <a:r>
              <a:rPr lang="zh-CN" altLang="en-US" sz="900" dirty="0">
                <a:solidFill>
                  <a:schemeClr val="tx1">
                    <a:lumMod val="75000"/>
                    <a:lumOff val="25000"/>
                  </a:schemeClr>
                </a:solidFill>
                <a:latin typeface="微软雅黑" pitchFamily="34" charset="-122"/>
                <a:ea typeface="微软雅黑" pitchFamily="34" charset="-122"/>
              </a:rPr>
              <a:t>选择粘贴，并选择</a:t>
            </a:r>
            <a:endParaRPr lang="en-US" altLang="zh-CN" sz="900" dirty="0">
              <a:solidFill>
                <a:schemeClr val="tx1">
                  <a:lumMod val="75000"/>
                  <a:lumOff val="25000"/>
                </a:schemeClr>
              </a:solidFill>
              <a:latin typeface="微软雅黑" pitchFamily="34" charset="-122"/>
              <a:ea typeface="微软雅黑" pitchFamily="34" charset="-122"/>
            </a:endParaRPr>
          </a:p>
          <a:p>
            <a:pPr>
              <a:lnSpc>
                <a:spcPct val="130000"/>
              </a:lnSpc>
              <a:spcBef>
                <a:spcPct val="0"/>
              </a:spcBef>
            </a:pPr>
            <a:r>
              <a:rPr lang="zh-CN" altLang="en-US" sz="900" dirty="0">
                <a:solidFill>
                  <a:schemeClr val="tx1">
                    <a:lumMod val="75000"/>
                    <a:lumOff val="25000"/>
                  </a:schemeClr>
                </a:solidFill>
                <a:latin typeface="微软雅黑" pitchFamily="34" charset="-122"/>
                <a:ea typeface="微软雅黑" pitchFamily="34" charset="-122"/>
              </a:rPr>
              <a:t>只保留文字。</a:t>
            </a:r>
            <a:endParaRPr lang="en-US" altLang="zh-CN" sz="900" dirty="0">
              <a:solidFill>
                <a:schemeClr val="tx1">
                  <a:lumMod val="75000"/>
                  <a:lumOff val="25000"/>
                </a:schemeClr>
              </a:solidFill>
              <a:latin typeface="微软雅黑" pitchFamily="34" charset="-122"/>
              <a:ea typeface="微软雅黑" pitchFamily="34" charset="-122"/>
              <a:sym typeface="微软雅黑" pitchFamily="34" charset="-122"/>
            </a:endParaRPr>
          </a:p>
        </p:txBody>
      </p:sp>
      <p:sp>
        <p:nvSpPr>
          <p:cNvPr id="50" name="圆角矩形 49"/>
          <p:cNvSpPr/>
          <p:nvPr/>
        </p:nvSpPr>
        <p:spPr>
          <a:xfrm>
            <a:off x="3426682" y="1400839"/>
            <a:ext cx="1137271" cy="1033187"/>
          </a:xfrm>
          <a:prstGeom prst="roundRect">
            <a:avLst>
              <a:gd name="adj" fmla="val 0"/>
            </a:avLst>
          </a:prstGeom>
          <a:blipFill>
            <a:blip r:embed="rId2" cstate="screen">
              <a:extLst>
                <a:ext uri="{28A0092B-C50C-407E-A947-70E740481C1C}">
                  <a14:useLocalDpi xmlns:a14="http://schemas.microsoft.com/office/drawing/2010/main"/>
                </a:ext>
              </a:extLst>
            </a:blip>
            <a:stretch>
              <a:fillRect/>
            </a:stretch>
          </a:blipFill>
          <a:ln w="19050">
            <a:solidFill>
              <a:schemeClr val="bg1">
                <a:lumMod val="85000"/>
              </a:schemeClr>
            </a:solidFill>
          </a:ln>
          <a:effectLst>
            <a:outerShdw blurRad="228600" dist="190500" dir="30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51" name="圆角矩形 50"/>
          <p:cNvSpPr/>
          <p:nvPr/>
        </p:nvSpPr>
        <p:spPr>
          <a:xfrm>
            <a:off x="7608891" y="1400839"/>
            <a:ext cx="1137271" cy="1033187"/>
          </a:xfrm>
          <a:prstGeom prst="roundRect">
            <a:avLst>
              <a:gd name="adj" fmla="val 0"/>
            </a:avLst>
          </a:prstGeom>
          <a:blipFill>
            <a:blip r:embed="rId3" cstate="screen">
              <a:extLst>
                <a:ext uri="{28A0092B-C50C-407E-A947-70E740481C1C}">
                  <a14:useLocalDpi xmlns:a14="http://schemas.microsoft.com/office/drawing/2010/main"/>
                </a:ext>
              </a:extLst>
            </a:blip>
            <a:stretch>
              <a:fillRect/>
            </a:stretch>
          </a:blipFill>
          <a:ln w="19050">
            <a:solidFill>
              <a:schemeClr val="bg1">
                <a:lumMod val="85000"/>
              </a:schemeClr>
            </a:solidFill>
          </a:ln>
          <a:effectLst>
            <a:outerShdw blurRad="228600" dist="190500" dir="30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52" name="圆角矩形 51"/>
          <p:cNvSpPr/>
          <p:nvPr/>
        </p:nvSpPr>
        <p:spPr>
          <a:xfrm>
            <a:off x="437293" y="3167217"/>
            <a:ext cx="1137271" cy="1033187"/>
          </a:xfrm>
          <a:prstGeom prst="roundRect">
            <a:avLst>
              <a:gd name="adj" fmla="val 0"/>
            </a:avLst>
          </a:prstGeom>
          <a:blipFill>
            <a:blip r:embed="rId4" cstate="screen">
              <a:extLst>
                <a:ext uri="{28A0092B-C50C-407E-A947-70E740481C1C}">
                  <a14:useLocalDpi xmlns:a14="http://schemas.microsoft.com/office/drawing/2010/main"/>
                </a:ext>
              </a:extLst>
            </a:blip>
            <a:stretch>
              <a:fillRect/>
            </a:stretch>
          </a:blipFill>
          <a:ln w="19050">
            <a:solidFill>
              <a:schemeClr val="bg1">
                <a:lumMod val="85000"/>
              </a:schemeClr>
            </a:solidFill>
          </a:ln>
          <a:effectLst>
            <a:outerShdw blurRad="228600" dist="1905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53" name="圆角矩形 52"/>
          <p:cNvSpPr/>
          <p:nvPr/>
        </p:nvSpPr>
        <p:spPr>
          <a:xfrm>
            <a:off x="4733802" y="3167217"/>
            <a:ext cx="1137271" cy="1033187"/>
          </a:xfrm>
          <a:prstGeom prst="roundRect">
            <a:avLst>
              <a:gd name="adj" fmla="val 0"/>
            </a:avLst>
          </a:prstGeom>
          <a:blipFill>
            <a:blip r:embed="rId5" cstate="screen">
              <a:extLst>
                <a:ext uri="{28A0092B-C50C-407E-A947-70E740481C1C}">
                  <a14:useLocalDpi xmlns:a14="http://schemas.microsoft.com/office/drawing/2010/main"/>
                </a:ext>
              </a:extLst>
            </a:blip>
            <a:stretch>
              <a:fillRect/>
            </a:stretch>
          </a:blipFill>
          <a:ln w="19050">
            <a:solidFill>
              <a:schemeClr val="bg1">
                <a:lumMod val="85000"/>
              </a:schemeClr>
            </a:solidFill>
          </a:ln>
          <a:effectLst>
            <a:outerShdw blurRad="228600" dist="1905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54" name="矩形 47"/>
          <p:cNvSpPr>
            <a:spLocks noChangeArrowheads="1"/>
          </p:cNvSpPr>
          <p:nvPr/>
        </p:nvSpPr>
        <p:spPr bwMode="auto">
          <a:xfrm>
            <a:off x="1716053" y="3201778"/>
            <a:ext cx="1131664" cy="9521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51430" tIns="25715" rIns="51430" bIns="25715">
            <a:spAutoFit/>
          </a:bodyPr>
          <a:lstStyle/>
          <a:p>
            <a:pPr>
              <a:lnSpc>
                <a:spcPct val="130000"/>
              </a:lnSpc>
              <a:spcBef>
                <a:spcPct val="0"/>
              </a:spcBef>
            </a:pPr>
            <a:r>
              <a:rPr lang="zh-CN" altLang="en-US" sz="900" dirty="0">
                <a:solidFill>
                  <a:schemeClr val="tx1">
                    <a:lumMod val="75000"/>
                    <a:lumOff val="25000"/>
                  </a:schemeClr>
                </a:solidFill>
                <a:latin typeface="微软雅黑" pitchFamily="34" charset="-122"/>
                <a:ea typeface="微软雅黑" pitchFamily="34" charset="-122"/>
              </a:rPr>
              <a:t>您的内容打在这里</a:t>
            </a:r>
            <a:endParaRPr lang="en-US" altLang="zh-CN" sz="900" dirty="0">
              <a:solidFill>
                <a:schemeClr val="tx1">
                  <a:lumMod val="75000"/>
                  <a:lumOff val="25000"/>
                </a:schemeClr>
              </a:solidFill>
              <a:latin typeface="微软雅黑" pitchFamily="34" charset="-122"/>
              <a:ea typeface="微软雅黑" pitchFamily="34" charset="-122"/>
            </a:endParaRPr>
          </a:p>
          <a:p>
            <a:pPr>
              <a:lnSpc>
                <a:spcPct val="130000"/>
              </a:lnSpc>
              <a:spcBef>
                <a:spcPct val="0"/>
              </a:spcBef>
            </a:pPr>
            <a:r>
              <a:rPr lang="zh-CN" altLang="en-US" sz="900" dirty="0">
                <a:solidFill>
                  <a:schemeClr val="tx1">
                    <a:lumMod val="75000"/>
                    <a:lumOff val="25000"/>
                  </a:schemeClr>
                </a:solidFill>
                <a:latin typeface="微软雅黑" pitchFamily="34" charset="-122"/>
                <a:ea typeface="微软雅黑" pitchFamily="34" charset="-122"/>
              </a:rPr>
              <a:t>或者通过复制您的</a:t>
            </a:r>
            <a:endParaRPr lang="en-US" altLang="zh-CN" sz="900" dirty="0">
              <a:solidFill>
                <a:schemeClr val="tx1">
                  <a:lumMod val="75000"/>
                  <a:lumOff val="25000"/>
                </a:schemeClr>
              </a:solidFill>
              <a:latin typeface="微软雅黑" pitchFamily="34" charset="-122"/>
              <a:ea typeface="微软雅黑" pitchFamily="34" charset="-122"/>
            </a:endParaRPr>
          </a:p>
          <a:p>
            <a:pPr>
              <a:lnSpc>
                <a:spcPct val="130000"/>
              </a:lnSpc>
              <a:spcBef>
                <a:spcPct val="0"/>
              </a:spcBef>
            </a:pPr>
            <a:r>
              <a:rPr lang="zh-CN" altLang="en-US" sz="900" dirty="0">
                <a:solidFill>
                  <a:schemeClr val="tx1">
                    <a:lumMod val="75000"/>
                    <a:lumOff val="25000"/>
                  </a:schemeClr>
                </a:solidFill>
                <a:latin typeface="微软雅黑" pitchFamily="34" charset="-122"/>
                <a:ea typeface="微软雅黑" pitchFamily="34" charset="-122"/>
              </a:rPr>
              <a:t>文本后，在此框中</a:t>
            </a:r>
            <a:endParaRPr lang="en-US" altLang="zh-CN" sz="900" dirty="0">
              <a:solidFill>
                <a:schemeClr val="tx1">
                  <a:lumMod val="75000"/>
                  <a:lumOff val="25000"/>
                </a:schemeClr>
              </a:solidFill>
              <a:latin typeface="微软雅黑" pitchFamily="34" charset="-122"/>
              <a:ea typeface="微软雅黑" pitchFamily="34" charset="-122"/>
            </a:endParaRPr>
          </a:p>
          <a:p>
            <a:pPr>
              <a:lnSpc>
                <a:spcPct val="130000"/>
              </a:lnSpc>
              <a:spcBef>
                <a:spcPct val="0"/>
              </a:spcBef>
            </a:pPr>
            <a:r>
              <a:rPr lang="zh-CN" altLang="en-US" sz="900" dirty="0">
                <a:solidFill>
                  <a:schemeClr val="tx1">
                    <a:lumMod val="75000"/>
                    <a:lumOff val="25000"/>
                  </a:schemeClr>
                </a:solidFill>
                <a:latin typeface="微软雅黑" pitchFamily="34" charset="-122"/>
                <a:ea typeface="微软雅黑" pitchFamily="34" charset="-122"/>
              </a:rPr>
              <a:t>选择粘贴，并选择</a:t>
            </a:r>
            <a:endParaRPr lang="en-US" altLang="zh-CN" sz="900" dirty="0">
              <a:solidFill>
                <a:schemeClr val="tx1">
                  <a:lumMod val="75000"/>
                  <a:lumOff val="25000"/>
                </a:schemeClr>
              </a:solidFill>
              <a:latin typeface="微软雅黑" pitchFamily="34" charset="-122"/>
              <a:ea typeface="微软雅黑" pitchFamily="34" charset="-122"/>
            </a:endParaRPr>
          </a:p>
          <a:p>
            <a:pPr>
              <a:lnSpc>
                <a:spcPct val="130000"/>
              </a:lnSpc>
              <a:spcBef>
                <a:spcPct val="0"/>
              </a:spcBef>
            </a:pPr>
            <a:r>
              <a:rPr lang="zh-CN" altLang="en-US" sz="900" dirty="0">
                <a:solidFill>
                  <a:schemeClr val="tx1">
                    <a:lumMod val="75000"/>
                    <a:lumOff val="25000"/>
                  </a:schemeClr>
                </a:solidFill>
                <a:latin typeface="微软雅黑" pitchFamily="34" charset="-122"/>
                <a:ea typeface="微软雅黑" pitchFamily="34" charset="-122"/>
              </a:rPr>
              <a:t>只保留文字。</a:t>
            </a:r>
            <a:endParaRPr lang="en-US" altLang="zh-CN" sz="900" dirty="0">
              <a:solidFill>
                <a:schemeClr val="tx1">
                  <a:lumMod val="75000"/>
                  <a:lumOff val="25000"/>
                </a:schemeClr>
              </a:solidFill>
              <a:latin typeface="微软雅黑" pitchFamily="34" charset="-122"/>
              <a:ea typeface="微软雅黑" pitchFamily="34" charset="-122"/>
              <a:sym typeface="微软雅黑" pitchFamily="34" charset="-122"/>
            </a:endParaRPr>
          </a:p>
        </p:txBody>
      </p:sp>
      <p:sp>
        <p:nvSpPr>
          <p:cNvPr id="55" name="矩形 47"/>
          <p:cNvSpPr>
            <a:spLocks noChangeArrowheads="1"/>
          </p:cNvSpPr>
          <p:nvPr/>
        </p:nvSpPr>
        <p:spPr bwMode="auto">
          <a:xfrm>
            <a:off x="5924977" y="3201778"/>
            <a:ext cx="1131664" cy="9521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51430" tIns="25715" rIns="51430" bIns="25715">
            <a:spAutoFit/>
          </a:bodyPr>
          <a:lstStyle/>
          <a:p>
            <a:pPr>
              <a:lnSpc>
                <a:spcPct val="130000"/>
              </a:lnSpc>
              <a:spcBef>
                <a:spcPct val="0"/>
              </a:spcBef>
            </a:pPr>
            <a:r>
              <a:rPr lang="zh-CN" altLang="en-US" sz="900" dirty="0">
                <a:solidFill>
                  <a:schemeClr val="tx1">
                    <a:lumMod val="75000"/>
                    <a:lumOff val="25000"/>
                  </a:schemeClr>
                </a:solidFill>
                <a:latin typeface="微软雅黑" pitchFamily="34" charset="-122"/>
                <a:ea typeface="微软雅黑" pitchFamily="34" charset="-122"/>
              </a:rPr>
              <a:t>您的内容打在这里</a:t>
            </a:r>
            <a:endParaRPr lang="en-US" altLang="zh-CN" sz="900" dirty="0">
              <a:solidFill>
                <a:schemeClr val="tx1">
                  <a:lumMod val="75000"/>
                  <a:lumOff val="25000"/>
                </a:schemeClr>
              </a:solidFill>
              <a:latin typeface="微软雅黑" pitchFamily="34" charset="-122"/>
              <a:ea typeface="微软雅黑" pitchFamily="34" charset="-122"/>
            </a:endParaRPr>
          </a:p>
          <a:p>
            <a:pPr>
              <a:lnSpc>
                <a:spcPct val="130000"/>
              </a:lnSpc>
              <a:spcBef>
                <a:spcPct val="0"/>
              </a:spcBef>
            </a:pPr>
            <a:r>
              <a:rPr lang="zh-CN" altLang="en-US" sz="900" dirty="0">
                <a:solidFill>
                  <a:schemeClr val="tx1">
                    <a:lumMod val="75000"/>
                    <a:lumOff val="25000"/>
                  </a:schemeClr>
                </a:solidFill>
                <a:latin typeface="微软雅黑" pitchFamily="34" charset="-122"/>
                <a:ea typeface="微软雅黑" pitchFamily="34" charset="-122"/>
              </a:rPr>
              <a:t>或者通过复制您的</a:t>
            </a:r>
            <a:endParaRPr lang="en-US" altLang="zh-CN" sz="900" dirty="0">
              <a:solidFill>
                <a:schemeClr val="tx1">
                  <a:lumMod val="75000"/>
                  <a:lumOff val="25000"/>
                </a:schemeClr>
              </a:solidFill>
              <a:latin typeface="微软雅黑" pitchFamily="34" charset="-122"/>
              <a:ea typeface="微软雅黑" pitchFamily="34" charset="-122"/>
            </a:endParaRPr>
          </a:p>
          <a:p>
            <a:pPr>
              <a:lnSpc>
                <a:spcPct val="130000"/>
              </a:lnSpc>
              <a:spcBef>
                <a:spcPct val="0"/>
              </a:spcBef>
            </a:pPr>
            <a:r>
              <a:rPr lang="zh-CN" altLang="en-US" sz="900" dirty="0">
                <a:solidFill>
                  <a:schemeClr val="tx1">
                    <a:lumMod val="75000"/>
                    <a:lumOff val="25000"/>
                  </a:schemeClr>
                </a:solidFill>
                <a:latin typeface="微软雅黑" pitchFamily="34" charset="-122"/>
                <a:ea typeface="微软雅黑" pitchFamily="34" charset="-122"/>
              </a:rPr>
              <a:t>文本后，在此框中</a:t>
            </a:r>
            <a:endParaRPr lang="en-US" altLang="zh-CN" sz="900" dirty="0">
              <a:solidFill>
                <a:schemeClr val="tx1">
                  <a:lumMod val="75000"/>
                  <a:lumOff val="25000"/>
                </a:schemeClr>
              </a:solidFill>
              <a:latin typeface="微软雅黑" pitchFamily="34" charset="-122"/>
              <a:ea typeface="微软雅黑" pitchFamily="34" charset="-122"/>
            </a:endParaRPr>
          </a:p>
          <a:p>
            <a:pPr>
              <a:lnSpc>
                <a:spcPct val="130000"/>
              </a:lnSpc>
              <a:spcBef>
                <a:spcPct val="0"/>
              </a:spcBef>
            </a:pPr>
            <a:r>
              <a:rPr lang="zh-CN" altLang="en-US" sz="900" dirty="0">
                <a:solidFill>
                  <a:schemeClr val="tx1">
                    <a:lumMod val="75000"/>
                    <a:lumOff val="25000"/>
                  </a:schemeClr>
                </a:solidFill>
                <a:latin typeface="微软雅黑" pitchFamily="34" charset="-122"/>
                <a:ea typeface="微软雅黑" pitchFamily="34" charset="-122"/>
              </a:rPr>
              <a:t>选择粘贴，并选择</a:t>
            </a:r>
            <a:endParaRPr lang="en-US" altLang="zh-CN" sz="900" dirty="0">
              <a:solidFill>
                <a:schemeClr val="tx1">
                  <a:lumMod val="75000"/>
                  <a:lumOff val="25000"/>
                </a:schemeClr>
              </a:solidFill>
              <a:latin typeface="微软雅黑" pitchFamily="34" charset="-122"/>
              <a:ea typeface="微软雅黑" pitchFamily="34" charset="-122"/>
            </a:endParaRPr>
          </a:p>
          <a:p>
            <a:pPr>
              <a:lnSpc>
                <a:spcPct val="130000"/>
              </a:lnSpc>
              <a:spcBef>
                <a:spcPct val="0"/>
              </a:spcBef>
            </a:pPr>
            <a:r>
              <a:rPr lang="zh-CN" altLang="en-US" sz="900" dirty="0">
                <a:solidFill>
                  <a:schemeClr val="tx1">
                    <a:lumMod val="75000"/>
                    <a:lumOff val="25000"/>
                  </a:schemeClr>
                </a:solidFill>
                <a:latin typeface="微软雅黑" pitchFamily="34" charset="-122"/>
                <a:ea typeface="微软雅黑" pitchFamily="34" charset="-122"/>
              </a:rPr>
              <a:t>只保留文字。</a:t>
            </a:r>
            <a:endParaRPr lang="en-US" altLang="zh-CN" sz="900" dirty="0">
              <a:solidFill>
                <a:schemeClr val="tx1">
                  <a:lumMod val="75000"/>
                  <a:lumOff val="25000"/>
                </a:schemeClr>
              </a:solidFill>
              <a:latin typeface="微软雅黑" pitchFamily="34" charset="-122"/>
              <a:ea typeface="微软雅黑" pitchFamily="34" charset="-122"/>
              <a:sym typeface="微软雅黑" pitchFamily="34" charset="-122"/>
            </a:endParaRPr>
          </a:p>
        </p:txBody>
      </p:sp>
      <p:sp>
        <p:nvSpPr>
          <p:cNvPr id="56" name="矩形 55"/>
          <p:cNvSpPr>
            <a:spLocks noChangeArrowheads="1"/>
          </p:cNvSpPr>
          <p:nvPr/>
        </p:nvSpPr>
        <p:spPr bwMode="auto">
          <a:xfrm>
            <a:off x="6535165" y="1435629"/>
            <a:ext cx="1131664" cy="9521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51430" tIns="25715" rIns="51430" bIns="25715">
            <a:spAutoFit/>
          </a:bodyPr>
          <a:lstStyle/>
          <a:p>
            <a:pPr>
              <a:lnSpc>
                <a:spcPct val="130000"/>
              </a:lnSpc>
              <a:spcBef>
                <a:spcPct val="0"/>
              </a:spcBef>
            </a:pPr>
            <a:r>
              <a:rPr lang="zh-CN" altLang="en-US" sz="900" dirty="0">
                <a:solidFill>
                  <a:schemeClr val="tx1">
                    <a:lumMod val="75000"/>
                    <a:lumOff val="25000"/>
                  </a:schemeClr>
                </a:solidFill>
                <a:latin typeface="微软雅黑" pitchFamily="34" charset="-122"/>
                <a:ea typeface="微软雅黑" pitchFamily="34" charset="-122"/>
              </a:rPr>
              <a:t>您的内容打在这里</a:t>
            </a:r>
            <a:endParaRPr lang="en-US" altLang="zh-CN" sz="900" dirty="0">
              <a:solidFill>
                <a:schemeClr val="tx1">
                  <a:lumMod val="75000"/>
                  <a:lumOff val="25000"/>
                </a:schemeClr>
              </a:solidFill>
              <a:latin typeface="微软雅黑" pitchFamily="34" charset="-122"/>
              <a:ea typeface="微软雅黑" pitchFamily="34" charset="-122"/>
            </a:endParaRPr>
          </a:p>
          <a:p>
            <a:pPr>
              <a:lnSpc>
                <a:spcPct val="130000"/>
              </a:lnSpc>
              <a:spcBef>
                <a:spcPct val="0"/>
              </a:spcBef>
            </a:pPr>
            <a:r>
              <a:rPr lang="zh-CN" altLang="en-US" sz="900" dirty="0">
                <a:solidFill>
                  <a:schemeClr val="tx1">
                    <a:lumMod val="75000"/>
                    <a:lumOff val="25000"/>
                  </a:schemeClr>
                </a:solidFill>
                <a:latin typeface="微软雅黑" pitchFamily="34" charset="-122"/>
                <a:ea typeface="微软雅黑" pitchFamily="34" charset="-122"/>
              </a:rPr>
              <a:t>或者通过复制您的</a:t>
            </a:r>
            <a:endParaRPr lang="en-US" altLang="zh-CN" sz="900" dirty="0">
              <a:solidFill>
                <a:schemeClr val="tx1">
                  <a:lumMod val="75000"/>
                  <a:lumOff val="25000"/>
                </a:schemeClr>
              </a:solidFill>
              <a:latin typeface="微软雅黑" pitchFamily="34" charset="-122"/>
              <a:ea typeface="微软雅黑" pitchFamily="34" charset="-122"/>
            </a:endParaRPr>
          </a:p>
          <a:p>
            <a:pPr>
              <a:lnSpc>
                <a:spcPct val="130000"/>
              </a:lnSpc>
              <a:spcBef>
                <a:spcPct val="0"/>
              </a:spcBef>
            </a:pPr>
            <a:r>
              <a:rPr lang="zh-CN" altLang="en-US" sz="900" dirty="0">
                <a:solidFill>
                  <a:schemeClr val="tx1">
                    <a:lumMod val="75000"/>
                    <a:lumOff val="25000"/>
                  </a:schemeClr>
                </a:solidFill>
                <a:latin typeface="微软雅黑" pitchFamily="34" charset="-122"/>
                <a:ea typeface="微软雅黑" pitchFamily="34" charset="-122"/>
              </a:rPr>
              <a:t>文本后，在此框中</a:t>
            </a:r>
            <a:endParaRPr lang="en-US" altLang="zh-CN" sz="900" dirty="0">
              <a:solidFill>
                <a:schemeClr val="tx1">
                  <a:lumMod val="75000"/>
                  <a:lumOff val="25000"/>
                </a:schemeClr>
              </a:solidFill>
              <a:latin typeface="微软雅黑" pitchFamily="34" charset="-122"/>
              <a:ea typeface="微软雅黑" pitchFamily="34" charset="-122"/>
            </a:endParaRPr>
          </a:p>
          <a:p>
            <a:pPr>
              <a:lnSpc>
                <a:spcPct val="130000"/>
              </a:lnSpc>
              <a:spcBef>
                <a:spcPct val="0"/>
              </a:spcBef>
            </a:pPr>
            <a:r>
              <a:rPr lang="zh-CN" altLang="en-US" sz="900" dirty="0">
                <a:solidFill>
                  <a:schemeClr val="tx1">
                    <a:lumMod val="75000"/>
                    <a:lumOff val="25000"/>
                  </a:schemeClr>
                </a:solidFill>
                <a:latin typeface="微软雅黑" pitchFamily="34" charset="-122"/>
                <a:ea typeface="微软雅黑" pitchFamily="34" charset="-122"/>
              </a:rPr>
              <a:t>选择粘贴，并选择</a:t>
            </a:r>
            <a:endParaRPr lang="en-US" altLang="zh-CN" sz="900" dirty="0">
              <a:solidFill>
                <a:schemeClr val="tx1">
                  <a:lumMod val="75000"/>
                  <a:lumOff val="25000"/>
                </a:schemeClr>
              </a:solidFill>
              <a:latin typeface="微软雅黑" pitchFamily="34" charset="-122"/>
              <a:ea typeface="微软雅黑" pitchFamily="34" charset="-122"/>
            </a:endParaRPr>
          </a:p>
          <a:p>
            <a:pPr>
              <a:lnSpc>
                <a:spcPct val="130000"/>
              </a:lnSpc>
              <a:spcBef>
                <a:spcPct val="0"/>
              </a:spcBef>
            </a:pPr>
            <a:r>
              <a:rPr lang="zh-CN" altLang="en-US" sz="900" dirty="0">
                <a:solidFill>
                  <a:schemeClr val="tx1">
                    <a:lumMod val="75000"/>
                    <a:lumOff val="25000"/>
                  </a:schemeClr>
                </a:solidFill>
                <a:latin typeface="微软雅黑" pitchFamily="34" charset="-122"/>
                <a:ea typeface="微软雅黑" pitchFamily="34" charset="-122"/>
              </a:rPr>
              <a:t>只保留文字。</a:t>
            </a:r>
            <a:endParaRPr lang="en-US" altLang="zh-CN" sz="900" dirty="0">
              <a:solidFill>
                <a:schemeClr val="tx1">
                  <a:lumMod val="75000"/>
                  <a:lumOff val="25000"/>
                </a:schemeClr>
              </a:solidFill>
              <a:latin typeface="微软雅黑" pitchFamily="34" charset="-122"/>
              <a:ea typeface="微软雅黑" pitchFamily="34" charset="-122"/>
              <a:sym typeface="微软雅黑" pitchFamily="34" charset="-122"/>
            </a:endParaRPr>
          </a:p>
        </p:txBody>
      </p:sp>
      <p:grpSp>
        <p:nvGrpSpPr>
          <p:cNvPr id="57" name="组合 56"/>
          <p:cNvGrpSpPr/>
          <p:nvPr/>
        </p:nvGrpSpPr>
        <p:grpSpPr>
          <a:xfrm>
            <a:off x="437271" y="2307819"/>
            <a:ext cx="750088" cy="561979"/>
            <a:chOff x="583027" y="3077091"/>
            <a:chExt cx="1000117" cy="749305"/>
          </a:xfrm>
        </p:grpSpPr>
        <p:sp>
          <p:nvSpPr>
            <p:cNvPr id="58" name="Freeform 5"/>
            <p:cNvSpPr>
              <a:spLocks/>
            </p:cNvSpPr>
            <p:nvPr/>
          </p:nvSpPr>
          <p:spPr bwMode="auto">
            <a:xfrm>
              <a:off x="682479" y="3077091"/>
              <a:ext cx="845439" cy="749305"/>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a:gsLst>
                <a:gs pos="100000">
                  <a:schemeClr val="bg1"/>
                </a:gs>
                <a:gs pos="0">
                  <a:schemeClr val="bg1">
                    <a:lumMod val="85000"/>
                  </a:schemeClr>
                </a:gs>
              </a:gsLst>
              <a:lin ang="2700000" scaled="1"/>
            </a:gradFill>
            <a:ln w="190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softEdge rad="0"/>
            </a:effectLst>
          </p:spPr>
          <p:txBody>
            <a:bodyPr vert="horz" wrap="square" lIns="68580" tIns="34290" rIns="68580" bIns="34290" numCol="1" anchor="t" anchorCtr="0" compatLnSpc="1">
              <a:prstTxWarp prst="textNoShape">
                <a:avLst/>
              </a:prstTxWarp>
            </a:bodyPr>
            <a:lstStyle/>
            <a:p>
              <a:endParaRPr lang="zh-CN" altLang="en-US" sz="1013">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59" name="组合 58"/>
            <p:cNvGrpSpPr/>
            <p:nvPr/>
          </p:nvGrpSpPr>
          <p:grpSpPr>
            <a:xfrm>
              <a:off x="583027" y="3115838"/>
              <a:ext cx="1000117" cy="706424"/>
              <a:chOff x="4123036" y="1197871"/>
              <a:chExt cx="1000117" cy="706424"/>
            </a:xfrm>
          </p:grpSpPr>
          <p:sp>
            <p:nvSpPr>
              <p:cNvPr id="60" name="文本框 59"/>
              <p:cNvSpPr txBox="1"/>
              <p:nvPr/>
            </p:nvSpPr>
            <p:spPr>
              <a:xfrm>
                <a:off x="4123036" y="1197871"/>
                <a:ext cx="1000117" cy="615553"/>
              </a:xfrm>
              <a:prstGeom prst="rect">
                <a:avLst/>
              </a:prstGeom>
              <a:noFill/>
            </p:spPr>
            <p:txBody>
              <a:bodyPr wrap="square" rtlCol="0">
                <a:spAutoFit/>
              </a:bodyPr>
              <a:lstStyle/>
              <a:p>
                <a:pPr algn="ctr"/>
                <a:r>
                  <a:rPr lang="en-US" altLang="zh-CN" sz="2400" dirty="0">
                    <a:solidFill>
                      <a:srgbClr val="FFB850"/>
                    </a:solidFill>
                    <a:latin typeface="Impact" panose="020B0806030902050204" pitchFamily="34" charset="0"/>
                  </a:rPr>
                  <a:t>01</a:t>
                </a:r>
                <a:endParaRPr lang="zh-CN" altLang="en-US" sz="2400" dirty="0">
                  <a:solidFill>
                    <a:srgbClr val="FFB850"/>
                  </a:solidFill>
                  <a:latin typeface="Impact" panose="020B0806030902050204" pitchFamily="34" charset="0"/>
                </a:endParaRPr>
              </a:p>
            </p:txBody>
          </p:sp>
          <p:sp>
            <p:nvSpPr>
              <p:cNvPr id="61" name="文本框 60"/>
              <p:cNvSpPr txBox="1"/>
              <p:nvPr/>
            </p:nvSpPr>
            <p:spPr>
              <a:xfrm>
                <a:off x="4266701" y="1619515"/>
                <a:ext cx="740410" cy="284780"/>
              </a:xfrm>
              <a:prstGeom prst="rect">
                <a:avLst/>
              </a:prstGeom>
              <a:noFill/>
            </p:spPr>
            <p:txBody>
              <a:bodyPr wrap="square" rtlCol="0">
                <a:spAutoFit/>
              </a:bodyPr>
              <a:lstStyle/>
              <a:p>
                <a:pPr algn="ctr"/>
                <a:r>
                  <a:rPr lang="en-US" altLang="zh-CN" sz="788" dirty="0">
                    <a:solidFill>
                      <a:schemeClr val="tx1">
                        <a:lumMod val="50000"/>
                        <a:lumOff val="50000"/>
                      </a:schemeClr>
                    </a:solidFill>
                    <a:latin typeface="LiHei Pro" panose="020B0500000000000000" pitchFamily="34" charset="-122"/>
                    <a:ea typeface="LiHei Pro" panose="020B0500000000000000" pitchFamily="34" charset="-122"/>
                  </a:rPr>
                  <a:t>OPTION</a:t>
                </a:r>
                <a:endParaRPr lang="zh-CN" altLang="en-US" sz="788" dirty="0">
                  <a:solidFill>
                    <a:schemeClr val="tx1">
                      <a:lumMod val="50000"/>
                      <a:lumOff val="50000"/>
                    </a:schemeClr>
                  </a:solidFill>
                  <a:latin typeface="LiHei Pro" panose="020B0500000000000000" pitchFamily="34" charset="-122"/>
                  <a:ea typeface="LiHei Pro" panose="020B0500000000000000" pitchFamily="34" charset="-122"/>
                </a:endParaRPr>
              </a:p>
            </p:txBody>
          </p:sp>
        </p:grpSp>
      </p:grpSp>
      <p:grpSp>
        <p:nvGrpSpPr>
          <p:cNvPr id="62" name="组合 61"/>
          <p:cNvGrpSpPr/>
          <p:nvPr/>
        </p:nvGrpSpPr>
        <p:grpSpPr>
          <a:xfrm>
            <a:off x="2953326" y="2670701"/>
            <a:ext cx="750088" cy="564141"/>
            <a:chOff x="3937768" y="3560935"/>
            <a:chExt cx="1000117" cy="752188"/>
          </a:xfrm>
        </p:grpSpPr>
        <p:sp>
          <p:nvSpPr>
            <p:cNvPr id="63" name="Freeform 5"/>
            <p:cNvSpPr>
              <a:spLocks/>
            </p:cNvSpPr>
            <p:nvPr/>
          </p:nvSpPr>
          <p:spPr bwMode="auto">
            <a:xfrm>
              <a:off x="4026390" y="3560935"/>
              <a:ext cx="845439" cy="749305"/>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a:gsLst>
                <a:gs pos="100000">
                  <a:schemeClr val="bg1"/>
                </a:gs>
                <a:gs pos="0">
                  <a:schemeClr val="bg1">
                    <a:lumMod val="85000"/>
                  </a:schemeClr>
                </a:gs>
              </a:gsLst>
              <a:lin ang="2700000" scaled="1"/>
            </a:gradFill>
            <a:ln w="190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softEdge rad="0"/>
            </a:effectLst>
          </p:spPr>
          <p:txBody>
            <a:bodyPr vert="horz" wrap="square" lIns="68580" tIns="34290" rIns="68580" bIns="34290" numCol="1" anchor="t" anchorCtr="0" compatLnSpc="1">
              <a:prstTxWarp prst="textNoShape">
                <a:avLst/>
              </a:prstTxWarp>
            </a:bodyPr>
            <a:lstStyle/>
            <a:p>
              <a:endParaRPr lang="zh-CN" altLang="en-US" sz="1013">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64" name="组合 63"/>
            <p:cNvGrpSpPr/>
            <p:nvPr/>
          </p:nvGrpSpPr>
          <p:grpSpPr>
            <a:xfrm>
              <a:off x="3937768" y="3606699"/>
              <a:ext cx="1000117" cy="706424"/>
              <a:chOff x="4123036" y="1197871"/>
              <a:chExt cx="1000117" cy="706424"/>
            </a:xfrm>
          </p:grpSpPr>
          <p:sp>
            <p:nvSpPr>
              <p:cNvPr id="65" name="文本框 62"/>
              <p:cNvSpPr txBox="1"/>
              <p:nvPr/>
            </p:nvSpPr>
            <p:spPr>
              <a:xfrm>
                <a:off x="4123036" y="1197871"/>
                <a:ext cx="1000117" cy="615553"/>
              </a:xfrm>
              <a:prstGeom prst="rect">
                <a:avLst/>
              </a:prstGeom>
              <a:noFill/>
            </p:spPr>
            <p:txBody>
              <a:bodyPr wrap="square" rtlCol="0">
                <a:spAutoFit/>
              </a:bodyPr>
              <a:lstStyle/>
              <a:p>
                <a:pPr algn="ctr"/>
                <a:r>
                  <a:rPr lang="en-US" altLang="zh-CN" sz="2400" dirty="0">
                    <a:solidFill>
                      <a:srgbClr val="01ACBE"/>
                    </a:solidFill>
                    <a:latin typeface="Impact" panose="020B0806030902050204" pitchFamily="34" charset="0"/>
                  </a:rPr>
                  <a:t>02</a:t>
                </a:r>
                <a:endParaRPr lang="zh-CN" altLang="en-US" sz="2400" dirty="0">
                  <a:solidFill>
                    <a:srgbClr val="01ACBE"/>
                  </a:solidFill>
                  <a:latin typeface="Impact" panose="020B0806030902050204" pitchFamily="34" charset="0"/>
                </a:endParaRPr>
              </a:p>
            </p:txBody>
          </p:sp>
          <p:sp>
            <p:nvSpPr>
              <p:cNvPr id="66" name="文本框 63"/>
              <p:cNvSpPr txBox="1"/>
              <p:nvPr/>
            </p:nvSpPr>
            <p:spPr>
              <a:xfrm>
                <a:off x="4266701" y="1619515"/>
                <a:ext cx="740410" cy="284780"/>
              </a:xfrm>
              <a:prstGeom prst="rect">
                <a:avLst/>
              </a:prstGeom>
              <a:noFill/>
            </p:spPr>
            <p:txBody>
              <a:bodyPr wrap="square" rtlCol="0">
                <a:spAutoFit/>
              </a:bodyPr>
              <a:lstStyle/>
              <a:p>
                <a:pPr algn="ctr"/>
                <a:r>
                  <a:rPr lang="en-US" altLang="zh-CN" sz="788" dirty="0">
                    <a:solidFill>
                      <a:schemeClr val="tx1">
                        <a:lumMod val="50000"/>
                        <a:lumOff val="50000"/>
                      </a:schemeClr>
                    </a:solidFill>
                    <a:latin typeface="LiHei Pro" panose="020B0500000000000000" pitchFamily="34" charset="-122"/>
                    <a:ea typeface="LiHei Pro" panose="020B0500000000000000" pitchFamily="34" charset="-122"/>
                  </a:rPr>
                  <a:t>OPTION</a:t>
                </a:r>
                <a:endParaRPr lang="zh-CN" altLang="en-US" sz="788" dirty="0">
                  <a:solidFill>
                    <a:schemeClr val="tx1">
                      <a:lumMod val="50000"/>
                      <a:lumOff val="50000"/>
                    </a:schemeClr>
                  </a:solidFill>
                  <a:latin typeface="LiHei Pro" panose="020B0500000000000000" pitchFamily="34" charset="-122"/>
                  <a:ea typeface="LiHei Pro" panose="020B0500000000000000" pitchFamily="34" charset="-122"/>
                </a:endParaRPr>
              </a:p>
            </p:txBody>
          </p:sp>
        </p:grpSp>
      </p:grpSp>
      <p:grpSp>
        <p:nvGrpSpPr>
          <p:cNvPr id="67" name="组合 66"/>
          <p:cNvGrpSpPr/>
          <p:nvPr/>
        </p:nvGrpSpPr>
        <p:grpSpPr>
          <a:xfrm>
            <a:off x="5734085" y="914502"/>
            <a:ext cx="750088" cy="561979"/>
            <a:chOff x="7645446" y="1219336"/>
            <a:chExt cx="1000117" cy="749305"/>
          </a:xfrm>
        </p:grpSpPr>
        <p:sp>
          <p:nvSpPr>
            <p:cNvPr id="68" name="Freeform 5"/>
            <p:cNvSpPr>
              <a:spLocks/>
            </p:cNvSpPr>
            <p:nvPr/>
          </p:nvSpPr>
          <p:spPr bwMode="auto">
            <a:xfrm>
              <a:off x="7737915" y="1219336"/>
              <a:ext cx="845439" cy="749305"/>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a:gsLst>
                <a:gs pos="100000">
                  <a:schemeClr val="bg1"/>
                </a:gs>
                <a:gs pos="0">
                  <a:schemeClr val="bg1">
                    <a:lumMod val="85000"/>
                  </a:schemeClr>
                </a:gs>
              </a:gsLst>
              <a:lin ang="2700000" scaled="1"/>
            </a:gradFill>
            <a:ln w="190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softEdge rad="0"/>
            </a:effectLst>
          </p:spPr>
          <p:txBody>
            <a:bodyPr vert="horz" wrap="square" lIns="68580" tIns="34290" rIns="68580" bIns="34290" numCol="1" anchor="t" anchorCtr="0" compatLnSpc="1">
              <a:prstTxWarp prst="textNoShape">
                <a:avLst/>
              </a:prstTxWarp>
            </a:bodyPr>
            <a:lstStyle/>
            <a:p>
              <a:endParaRPr lang="zh-CN" altLang="en-US" sz="1013">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69" name="组合 68"/>
            <p:cNvGrpSpPr/>
            <p:nvPr/>
          </p:nvGrpSpPr>
          <p:grpSpPr>
            <a:xfrm>
              <a:off x="7645446" y="1234183"/>
              <a:ext cx="1000117" cy="706424"/>
              <a:chOff x="4123036" y="1197871"/>
              <a:chExt cx="1000117" cy="706424"/>
            </a:xfrm>
          </p:grpSpPr>
          <p:sp>
            <p:nvSpPr>
              <p:cNvPr id="70" name="文本框 65"/>
              <p:cNvSpPr txBox="1"/>
              <p:nvPr/>
            </p:nvSpPr>
            <p:spPr>
              <a:xfrm>
                <a:off x="4123036" y="1197871"/>
                <a:ext cx="1000117" cy="615553"/>
              </a:xfrm>
              <a:prstGeom prst="rect">
                <a:avLst/>
              </a:prstGeom>
              <a:noFill/>
            </p:spPr>
            <p:txBody>
              <a:bodyPr wrap="square" rtlCol="0">
                <a:spAutoFit/>
              </a:bodyPr>
              <a:lstStyle/>
              <a:p>
                <a:pPr algn="ctr"/>
                <a:r>
                  <a:rPr lang="en-US" altLang="zh-CN" sz="2400" dirty="0">
                    <a:solidFill>
                      <a:srgbClr val="E87071"/>
                    </a:solidFill>
                    <a:latin typeface="Impact" panose="020B0806030902050204" pitchFamily="34" charset="0"/>
                  </a:rPr>
                  <a:t>03</a:t>
                </a:r>
                <a:endParaRPr lang="zh-CN" altLang="en-US" sz="2400" dirty="0">
                  <a:solidFill>
                    <a:srgbClr val="E87071"/>
                  </a:solidFill>
                  <a:latin typeface="Impact" panose="020B0806030902050204" pitchFamily="34" charset="0"/>
                </a:endParaRPr>
              </a:p>
            </p:txBody>
          </p:sp>
          <p:sp>
            <p:nvSpPr>
              <p:cNvPr id="71" name="文本框 66"/>
              <p:cNvSpPr txBox="1"/>
              <p:nvPr/>
            </p:nvSpPr>
            <p:spPr>
              <a:xfrm>
                <a:off x="4266701" y="1619515"/>
                <a:ext cx="740410" cy="284780"/>
              </a:xfrm>
              <a:prstGeom prst="rect">
                <a:avLst/>
              </a:prstGeom>
              <a:noFill/>
            </p:spPr>
            <p:txBody>
              <a:bodyPr wrap="square" rtlCol="0">
                <a:spAutoFit/>
              </a:bodyPr>
              <a:lstStyle/>
              <a:p>
                <a:pPr algn="ctr"/>
                <a:r>
                  <a:rPr lang="en-US" altLang="zh-CN" sz="788" dirty="0">
                    <a:solidFill>
                      <a:schemeClr val="tx1">
                        <a:lumMod val="50000"/>
                        <a:lumOff val="50000"/>
                      </a:schemeClr>
                    </a:solidFill>
                    <a:latin typeface="LiHei Pro" panose="020B0500000000000000" pitchFamily="34" charset="-122"/>
                    <a:ea typeface="LiHei Pro" panose="020B0500000000000000" pitchFamily="34" charset="-122"/>
                  </a:rPr>
                  <a:t>OPTION</a:t>
                </a:r>
                <a:endParaRPr lang="zh-CN" altLang="en-US" sz="788" dirty="0">
                  <a:solidFill>
                    <a:schemeClr val="tx1">
                      <a:lumMod val="50000"/>
                      <a:lumOff val="50000"/>
                    </a:schemeClr>
                  </a:solidFill>
                  <a:latin typeface="LiHei Pro" panose="020B0500000000000000" pitchFamily="34" charset="-122"/>
                  <a:ea typeface="LiHei Pro" panose="020B0500000000000000" pitchFamily="34" charset="-122"/>
                </a:endParaRPr>
              </a:p>
            </p:txBody>
          </p:sp>
        </p:grpSp>
      </p:grpSp>
      <p:grpSp>
        <p:nvGrpSpPr>
          <p:cNvPr id="72" name="组合 71"/>
          <p:cNvGrpSpPr/>
          <p:nvPr/>
        </p:nvGrpSpPr>
        <p:grpSpPr>
          <a:xfrm>
            <a:off x="7208878" y="4138558"/>
            <a:ext cx="750088" cy="564087"/>
            <a:chOff x="9611837" y="5518080"/>
            <a:chExt cx="1000117" cy="752116"/>
          </a:xfrm>
        </p:grpSpPr>
        <p:sp>
          <p:nvSpPr>
            <p:cNvPr id="73" name="Freeform 5"/>
            <p:cNvSpPr>
              <a:spLocks/>
            </p:cNvSpPr>
            <p:nvPr/>
          </p:nvSpPr>
          <p:spPr bwMode="auto">
            <a:xfrm>
              <a:off x="9705677" y="5518080"/>
              <a:ext cx="845439" cy="749305"/>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a:gsLst>
                <a:gs pos="100000">
                  <a:schemeClr val="bg1"/>
                </a:gs>
                <a:gs pos="0">
                  <a:schemeClr val="bg1">
                    <a:lumMod val="85000"/>
                  </a:schemeClr>
                </a:gs>
              </a:gsLst>
              <a:lin ang="2700000" scaled="1"/>
            </a:gradFill>
            <a:ln w="190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softEdge rad="0"/>
            </a:effectLst>
          </p:spPr>
          <p:txBody>
            <a:bodyPr vert="horz" wrap="square" lIns="68580" tIns="34290" rIns="68580" bIns="34290" numCol="1" anchor="t" anchorCtr="0" compatLnSpc="1">
              <a:prstTxWarp prst="textNoShape">
                <a:avLst/>
              </a:prstTxWarp>
            </a:bodyPr>
            <a:lstStyle/>
            <a:p>
              <a:endParaRPr lang="zh-CN" altLang="en-US" sz="1013">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74" name="组合 73"/>
            <p:cNvGrpSpPr/>
            <p:nvPr/>
          </p:nvGrpSpPr>
          <p:grpSpPr>
            <a:xfrm>
              <a:off x="9611837" y="5563772"/>
              <a:ext cx="1000117" cy="706424"/>
              <a:chOff x="4123036" y="1197871"/>
              <a:chExt cx="1000117" cy="706424"/>
            </a:xfrm>
          </p:grpSpPr>
          <p:sp>
            <p:nvSpPr>
              <p:cNvPr id="75" name="文本框 68"/>
              <p:cNvSpPr txBox="1"/>
              <p:nvPr/>
            </p:nvSpPr>
            <p:spPr>
              <a:xfrm>
                <a:off x="4123036" y="1197871"/>
                <a:ext cx="1000117" cy="615553"/>
              </a:xfrm>
              <a:prstGeom prst="rect">
                <a:avLst/>
              </a:prstGeom>
              <a:noFill/>
            </p:spPr>
            <p:txBody>
              <a:bodyPr wrap="square" rtlCol="0">
                <a:spAutoFit/>
              </a:bodyPr>
              <a:lstStyle/>
              <a:p>
                <a:pPr algn="ctr"/>
                <a:r>
                  <a:rPr lang="en-US" altLang="zh-CN" sz="2400" dirty="0">
                    <a:solidFill>
                      <a:srgbClr val="663A77"/>
                    </a:solidFill>
                    <a:latin typeface="Impact" panose="020B0806030902050204" pitchFamily="34" charset="0"/>
                  </a:rPr>
                  <a:t>04</a:t>
                </a:r>
                <a:endParaRPr lang="zh-CN" altLang="en-US" sz="2400" dirty="0">
                  <a:solidFill>
                    <a:srgbClr val="663A77"/>
                  </a:solidFill>
                  <a:latin typeface="Impact" panose="020B0806030902050204" pitchFamily="34" charset="0"/>
                </a:endParaRPr>
              </a:p>
            </p:txBody>
          </p:sp>
          <p:sp>
            <p:nvSpPr>
              <p:cNvPr id="76" name="文本框 69"/>
              <p:cNvSpPr txBox="1"/>
              <p:nvPr/>
            </p:nvSpPr>
            <p:spPr>
              <a:xfrm>
                <a:off x="4266701" y="1619515"/>
                <a:ext cx="740410" cy="284780"/>
              </a:xfrm>
              <a:prstGeom prst="rect">
                <a:avLst/>
              </a:prstGeom>
              <a:noFill/>
            </p:spPr>
            <p:txBody>
              <a:bodyPr wrap="square" rtlCol="0">
                <a:spAutoFit/>
              </a:bodyPr>
              <a:lstStyle/>
              <a:p>
                <a:pPr algn="ctr"/>
                <a:r>
                  <a:rPr lang="en-US" altLang="zh-CN" sz="788" dirty="0">
                    <a:solidFill>
                      <a:schemeClr val="tx1">
                        <a:lumMod val="50000"/>
                        <a:lumOff val="50000"/>
                      </a:schemeClr>
                    </a:solidFill>
                    <a:latin typeface="LiHei Pro" panose="020B0500000000000000" pitchFamily="34" charset="-122"/>
                    <a:ea typeface="LiHei Pro" panose="020B0500000000000000" pitchFamily="34" charset="-122"/>
                  </a:rPr>
                  <a:t>OPTION</a:t>
                </a:r>
                <a:endParaRPr lang="zh-CN" altLang="en-US" sz="788" dirty="0">
                  <a:solidFill>
                    <a:schemeClr val="tx1">
                      <a:lumMod val="50000"/>
                      <a:lumOff val="50000"/>
                    </a:schemeClr>
                  </a:solidFill>
                  <a:latin typeface="LiHei Pro" panose="020B0500000000000000" pitchFamily="34" charset="-122"/>
                  <a:ea typeface="LiHei Pro" panose="020B0500000000000000" pitchFamily="34" charset="-122"/>
                </a:endParaRPr>
              </a:p>
            </p:txBody>
          </p:sp>
        </p:grpSp>
      </p:grpSp>
    </p:spTree>
    <p:extLst>
      <p:ext uri="{BB962C8B-B14F-4D97-AF65-F5344CB8AC3E}">
        <p14:creationId xmlns:p14="http://schemas.microsoft.com/office/powerpoint/2010/main" val="281692521"/>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additive="base">
                                        <p:cTn id="12" dur="500" fill="hold"/>
                                        <p:tgtEl>
                                          <p:spTgt spid="8"/>
                                        </p:tgtEl>
                                        <p:attrNameLst>
                                          <p:attrName>ppt_x</p:attrName>
                                        </p:attrNameLst>
                                      </p:cBhvr>
                                      <p:tavLst>
                                        <p:tav tm="0">
                                          <p:val>
                                            <p:strVal val="0-#ppt_w/2"/>
                                          </p:val>
                                        </p:tav>
                                        <p:tav tm="100000">
                                          <p:val>
                                            <p:strVal val="#ppt_x"/>
                                          </p:val>
                                        </p:tav>
                                      </p:tavLst>
                                    </p:anim>
                                    <p:anim calcmode="lin" valueType="num">
                                      <p:cBhvr additive="base">
                                        <p:cTn id="13" dur="500" fill="hold"/>
                                        <p:tgtEl>
                                          <p:spTgt spid="8"/>
                                        </p:tgtEl>
                                        <p:attrNameLst>
                                          <p:attrName>ppt_y</p:attrName>
                                        </p:attrNameLst>
                                      </p:cBhvr>
                                      <p:tavLst>
                                        <p:tav tm="0">
                                          <p:val>
                                            <p:strVal val="#ppt_y"/>
                                          </p:val>
                                        </p:tav>
                                        <p:tav tm="100000">
                                          <p:val>
                                            <p:strVal val="#ppt_y"/>
                                          </p:val>
                                        </p:tav>
                                      </p:tavLst>
                                    </p:anim>
                                  </p:childTnLst>
                                </p:cTn>
                              </p:par>
                              <p:par>
                                <p:cTn id="14" presetID="22" presetClass="entr" presetSubtype="8" fill="hold" nodeType="withEffect">
                                  <p:stCondLst>
                                    <p:cond delay="250"/>
                                  </p:stCondLst>
                                  <p:childTnLst>
                                    <p:set>
                                      <p:cBhvr>
                                        <p:cTn id="15" dur="1" fill="hold">
                                          <p:stCondLst>
                                            <p:cond delay="0"/>
                                          </p:stCondLst>
                                        </p:cTn>
                                        <p:tgtEl>
                                          <p:spTgt spid="9"/>
                                        </p:tgtEl>
                                        <p:attrNameLst>
                                          <p:attrName>style.visibility</p:attrName>
                                        </p:attrNameLst>
                                      </p:cBhvr>
                                      <p:to>
                                        <p:strVal val="visible"/>
                                      </p:to>
                                    </p:set>
                                    <p:animEffect transition="in" filter="wipe(left)">
                                      <p:cBhvr>
                                        <p:cTn id="16" dur="500"/>
                                        <p:tgtEl>
                                          <p:spTgt spid="9"/>
                                        </p:tgtEl>
                                      </p:cBhvr>
                                    </p:animEffect>
                                  </p:childTnLst>
                                </p:cTn>
                              </p:par>
                            </p:childTnLst>
                          </p:cTn>
                        </p:par>
                        <p:par>
                          <p:cTn id="17" fill="hold">
                            <p:stCondLst>
                              <p:cond delay="1250"/>
                            </p:stCondLst>
                            <p:childTnLst>
                              <p:par>
                                <p:cTn id="18" presetID="53" presetClass="entr" presetSubtype="16" fill="hold" nodeType="afterEffect">
                                  <p:stCondLst>
                                    <p:cond delay="0"/>
                                  </p:stCondLst>
                                  <p:childTnLst>
                                    <p:set>
                                      <p:cBhvr>
                                        <p:cTn id="19" dur="1" fill="hold">
                                          <p:stCondLst>
                                            <p:cond delay="0"/>
                                          </p:stCondLst>
                                        </p:cTn>
                                        <p:tgtEl>
                                          <p:spTgt spid="14"/>
                                        </p:tgtEl>
                                        <p:attrNameLst>
                                          <p:attrName>style.visibility</p:attrName>
                                        </p:attrNameLst>
                                      </p:cBhvr>
                                      <p:to>
                                        <p:strVal val="visible"/>
                                      </p:to>
                                    </p:set>
                                    <p:anim calcmode="lin" valueType="num">
                                      <p:cBhvr>
                                        <p:cTn id="20" dur="500" fill="hold"/>
                                        <p:tgtEl>
                                          <p:spTgt spid="14"/>
                                        </p:tgtEl>
                                        <p:attrNameLst>
                                          <p:attrName>ppt_w</p:attrName>
                                        </p:attrNameLst>
                                      </p:cBhvr>
                                      <p:tavLst>
                                        <p:tav tm="0">
                                          <p:val>
                                            <p:fltVal val="0"/>
                                          </p:val>
                                        </p:tav>
                                        <p:tav tm="100000">
                                          <p:val>
                                            <p:strVal val="#ppt_w"/>
                                          </p:val>
                                        </p:tav>
                                      </p:tavLst>
                                    </p:anim>
                                    <p:anim calcmode="lin" valueType="num">
                                      <p:cBhvr>
                                        <p:cTn id="21" dur="500" fill="hold"/>
                                        <p:tgtEl>
                                          <p:spTgt spid="14"/>
                                        </p:tgtEl>
                                        <p:attrNameLst>
                                          <p:attrName>ppt_h</p:attrName>
                                        </p:attrNameLst>
                                      </p:cBhvr>
                                      <p:tavLst>
                                        <p:tav tm="0">
                                          <p:val>
                                            <p:fltVal val="0"/>
                                          </p:val>
                                        </p:tav>
                                        <p:tav tm="100000">
                                          <p:val>
                                            <p:strVal val="#ppt_h"/>
                                          </p:val>
                                        </p:tav>
                                      </p:tavLst>
                                    </p:anim>
                                    <p:animEffect transition="in" filter="fade">
                                      <p:cBhvr>
                                        <p:cTn id="22" dur="500"/>
                                        <p:tgtEl>
                                          <p:spTgt spid="14"/>
                                        </p:tgtEl>
                                      </p:cBhvr>
                                    </p:animEffect>
                                  </p:childTnLst>
                                </p:cTn>
                              </p:par>
                            </p:childTnLst>
                          </p:cTn>
                        </p:par>
                        <p:par>
                          <p:cTn id="23" fill="hold">
                            <p:stCondLst>
                              <p:cond delay="1750"/>
                            </p:stCondLst>
                            <p:childTnLst>
                              <p:par>
                                <p:cTn id="24" presetID="53" presetClass="entr" presetSubtype="16" fill="hold" nodeType="afterEffect">
                                  <p:stCondLst>
                                    <p:cond delay="0"/>
                                  </p:stCondLst>
                                  <p:childTnLst>
                                    <p:set>
                                      <p:cBhvr>
                                        <p:cTn id="25" dur="1" fill="hold">
                                          <p:stCondLst>
                                            <p:cond delay="0"/>
                                          </p:stCondLst>
                                        </p:cTn>
                                        <p:tgtEl>
                                          <p:spTgt spid="25"/>
                                        </p:tgtEl>
                                        <p:attrNameLst>
                                          <p:attrName>style.visibility</p:attrName>
                                        </p:attrNameLst>
                                      </p:cBhvr>
                                      <p:to>
                                        <p:strVal val="visible"/>
                                      </p:to>
                                    </p:set>
                                    <p:anim calcmode="lin" valueType="num">
                                      <p:cBhvr>
                                        <p:cTn id="26" dur="500" fill="hold"/>
                                        <p:tgtEl>
                                          <p:spTgt spid="25"/>
                                        </p:tgtEl>
                                        <p:attrNameLst>
                                          <p:attrName>ppt_w</p:attrName>
                                        </p:attrNameLst>
                                      </p:cBhvr>
                                      <p:tavLst>
                                        <p:tav tm="0">
                                          <p:val>
                                            <p:fltVal val="0"/>
                                          </p:val>
                                        </p:tav>
                                        <p:tav tm="100000">
                                          <p:val>
                                            <p:strVal val="#ppt_w"/>
                                          </p:val>
                                        </p:tav>
                                      </p:tavLst>
                                    </p:anim>
                                    <p:anim calcmode="lin" valueType="num">
                                      <p:cBhvr>
                                        <p:cTn id="27" dur="500" fill="hold"/>
                                        <p:tgtEl>
                                          <p:spTgt spid="25"/>
                                        </p:tgtEl>
                                        <p:attrNameLst>
                                          <p:attrName>ppt_h</p:attrName>
                                        </p:attrNameLst>
                                      </p:cBhvr>
                                      <p:tavLst>
                                        <p:tav tm="0">
                                          <p:val>
                                            <p:fltVal val="0"/>
                                          </p:val>
                                        </p:tav>
                                        <p:tav tm="100000">
                                          <p:val>
                                            <p:strVal val="#ppt_h"/>
                                          </p:val>
                                        </p:tav>
                                      </p:tavLst>
                                    </p:anim>
                                    <p:animEffect transition="in" filter="fade">
                                      <p:cBhvr>
                                        <p:cTn id="28" dur="500"/>
                                        <p:tgtEl>
                                          <p:spTgt spid="25"/>
                                        </p:tgtEl>
                                      </p:cBhvr>
                                    </p:animEffect>
                                  </p:childTnLst>
                                </p:cTn>
                              </p:par>
                            </p:childTnLst>
                          </p:cTn>
                        </p:par>
                        <p:par>
                          <p:cTn id="29" fill="hold">
                            <p:stCondLst>
                              <p:cond delay="2250"/>
                            </p:stCondLst>
                            <p:childTnLst>
                              <p:par>
                                <p:cTn id="30" presetID="53" presetClass="entr" presetSubtype="16" fill="hold" nodeType="afterEffect">
                                  <p:stCondLst>
                                    <p:cond delay="0"/>
                                  </p:stCondLst>
                                  <p:childTnLst>
                                    <p:set>
                                      <p:cBhvr>
                                        <p:cTn id="31" dur="1" fill="hold">
                                          <p:stCondLst>
                                            <p:cond delay="0"/>
                                          </p:stCondLst>
                                        </p:cTn>
                                        <p:tgtEl>
                                          <p:spTgt spid="42"/>
                                        </p:tgtEl>
                                        <p:attrNameLst>
                                          <p:attrName>style.visibility</p:attrName>
                                        </p:attrNameLst>
                                      </p:cBhvr>
                                      <p:to>
                                        <p:strVal val="visible"/>
                                      </p:to>
                                    </p:set>
                                    <p:anim calcmode="lin" valueType="num">
                                      <p:cBhvr>
                                        <p:cTn id="32" dur="500" fill="hold"/>
                                        <p:tgtEl>
                                          <p:spTgt spid="42"/>
                                        </p:tgtEl>
                                        <p:attrNameLst>
                                          <p:attrName>ppt_w</p:attrName>
                                        </p:attrNameLst>
                                      </p:cBhvr>
                                      <p:tavLst>
                                        <p:tav tm="0">
                                          <p:val>
                                            <p:fltVal val="0"/>
                                          </p:val>
                                        </p:tav>
                                        <p:tav tm="100000">
                                          <p:val>
                                            <p:strVal val="#ppt_w"/>
                                          </p:val>
                                        </p:tav>
                                      </p:tavLst>
                                    </p:anim>
                                    <p:anim calcmode="lin" valueType="num">
                                      <p:cBhvr>
                                        <p:cTn id="33" dur="500" fill="hold"/>
                                        <p:tgtEl>
                                          <p:spTgt spid="42"/>
                                        </p:tgtEl>
                                        <p:attrNameLst>
                                          <p:attrName>ppt_h</p:attrName>
                                        </p:attrNameLst>
                                      </p:cBhvr>
                                      <p:tavLst>
                                        <p:tav tm="0">
                                          <p:val>
                                            <p:fltVal val="0"/>
                                          </p:val>
                                        </p:tav>
                                        <p:tav tm="100000">
                                          <p:val>
                                            <p:strVal val="#ppt_h"/>
                                          </p:val>
                                        </p:tav>
                                      </p:tavLst>
                                    </p:anim>
                                    <p:animEffect transition="in" filter="fade">
                                      <p:cBhvr>
                                        <p:cTn id="34" dur="500"/>
                                        <p:tgtEl>
                                          <p:spTgt spid="42"/>
                                        </p:tgtEl>
                                      </p:cBhvr>
                                    </p:animEffect>
                                  </p:childTnLst>
                                </p:cTn>
                              </p:par>
                            </p:childTnLst>
                          </p:cTn>
                        </p:par>
                        <p:par>
                          <p:cTn id="35" fill="hold">
                            <p:stCondLst>
                              <p:cond delay="2750"/>
                            </p:stCondLst>
                            <p:childTnLst>
                              <p:par>
                                <p:cTn id="36" presetID="53" presetClass="entr" presetSubtype="16" fill="hold" nodeType="afterEffect">
                                  <p:stCondLst>
                                    <p:cond delay="0"/>
                                  </p:stCondLst>
                                  <p:childTnLst>
                                    <p:set>
                                      <p:cBhvr>
                                        <p:cTn id="37" dur="1" fill="hold">
                                          <p:stCondLst>
                                            <p:cond delay="0"/>
                                          </p:stCondLst>
                                        </p:cTn>
                                        <p:tgtEl>
                                          <p:spTgt spid="35"/>
                                        </p:tgtEl>
                                        <p:attrNameLst>
                                          <p:attrName>style.visibility</p:attrName>
                                        </p:attrNameLst>
                                      </p:cBhvr>
                                      <p:to>
                                        <p:strVal val="visible"/>
                                      </p:to>
                                    </p:set>
                                    <p:anim calcmode="lin" valueType="num">
                                      <p:cBhvr>
                                        <p:cTn id="38" dur="500" fill="hold"/>
                                        <p:tgtEl>
                                          <p:spTgt spid="35"/>
                                        </p:tgtEl>
                                        <p:attrNameLst>
                                          <p:attrName>ppt_w</p:attrName>
                                        </p:attrNameLst>
                                      </p:cBhvr>
                                      <p:tavLst>
                                        <p:tav tm="0">
                                          <p:val>
                                            <p:fltVal val="0"/>
                                          </p:val>
                                        </p:tav>
                                        <p:tav tm="100000">
                                          <p:val>
                                            <p:strVal val="#ppt_w"/>
                                          </p:val>
                                        </p:tav>
                                      </p:tavLst>
                                    </p:anim>
                                    <p:anim calcmode="lin" valueType="num">
                                      <p:cBhvr>
                                        <p:cTn id="39" dur="500" fill="hold"/>
                                        <p:tgtEl>
                                          <p:spTgt spid="35"/>
                                        </p:tgtEl>
                                        <p:attrNameLst>
                                          <p:attrName>ppt_h</p:attrName>
                                        </p:attrNameLst>
                                      </p:cBhvr>
                                      <p:tavLst>
                                        <p:tav tm="0">
                                          <p:val>
                                            <p:fltVal val="0"/>
                                          </p:val>
                                        </p:tav>
                                        <p:tav tm="100000">
                                          <p:val>
                                            <p:strVal val="#ppt_h"/>
                                          </p:val>
                                        </p:tav>
                                      </p:tavLst>
                                    </p:anim>
                                    <p:animEffect transition="in" filter="fade">
                                      <p:cBhvr>
                                        <p:cTn id="40" dur="500"/>
                                        <p:tgtEl>
                                          <p:spTgt spid="35"/>
                                        </p:tgtEl>
                                      </p:cBhvr>
                                    </p:animEffect>
                                  </p:childTnLst>
                                </p:cTn>
                              </p:par>
                            </p:childTnLst>
                          </p:cTn>
                        </p:par>
                        <p:par>
                          <p:cTn id="41" fill="hold">
                            <p:stCondLst>
                              <p:cond delay="3250"/>
                            </p:stCondLst>
                            <p:childTnLst>
                              <p:par>
                                <p:cTn id="42" presetID="23" presetClass="entr" presetSubtype="32" fill="hold" nodeType="afterEffect">
                                  <p:stCondLst>
                                    <p:cond delay="0"/>
                                  </p:stCondLst>
                                  <p:childTnLst>
                                    <p:set>
                                      <p:cBhvr>
                                        <p:cTn id="43" dur="1" fill="hold">
                                          <p:stCondLst>
                                            <p:cond delay="0"/>
                                          </p:stCondLst>
                                        </p:cTn>
                                        <p:tgtEl>
                                          <p:spTgt spid="57"/>
                                        </p:tgtEl>
                                        <p:attrNameLst>
                                          <p:attrName>style.visibility</p:attrName>
                                        </p:attrNameLst>
                                      </p:cBhvr>
                                      <p:to>
                                        <p:strVal val="visible"/>
                                      </p:to>
                                    </p:set>
                                    <p:anim calcmode="lin" valueType="num">
                                      <p:cBhvr>
                                        <p:cTn id="44" dur="500" fill="hold"/>
                                        <p:tgtEl>
                                          <p:spTgt spid="57"/>
                                        </p:tgtEl>
                                        <p:attrNameLst>
                                          <p:attrName>ppt_w</p:attrName>
                                        </p:attrNameLst>
                                      </p:cBhvr>
                                      <p:tavLst>
                                        <p:tav tm="0">
                                          <p:val>
                                            <p:strVal val="4*#ppt_w"/>
                                          </p:val>
                                        </p:tav>
                                        <p:tav tm="100000">
                                          <p:val>
                                            <p:strVal val="#ppt_w"/>
                                          </p:val>
                                        </p:tav>
                                      </p:tavLst>
                                    </p:anim>
                                    <p:anim calcmode="lin" valueType="num">
                                      <p:cBhvr>
                                        <p:cTn id="45" dur="500" fill="hold"/>
                                        <p:tgtEl>
                                          <p:spTgt spid="57"/>
                                        </p:tgtEl>
                                        <p:attrNameLst>
                                          <p:attrName>ppt_h</p:attrName>
                                        </p:attrNameLst>
                                      </p:cBhvr>
                                      <p:tavLst>
                                        <p:tav tm="0">
                                          <p:val>
                                            <p:strVal val="4*#ppt_h"/>
                                          </p:val>
                                        </p:tav>
                                        <p:tav tm="100000">
                                          <p:val>
                                            <p:strVal val="#ppt_h"/>
                                          </p:val>
                                        </p:tav>
                                      </p:tavLst>
                                    </p:anim>
                                  </p:childTnLst>
                                </p:cTn>
                              </p:par>
                            </p:childTnLst>
                          </p:cTn>
                        </p:par>
                        <p:par>
                          <p:cTn id="46" fill="hold">
                            <p:stCondLst>
                              <p:cond delay="3750"/>
                            </p:stCondLst>
                            <p:childTnLst>
                              <p:par>
                                <p:cTn id="47" presetID="23" presetClass="entr" presetSubtype="32" fill="hold" nodeType="afterEffect">
                                  <p:stCondLst>
                                    <p:cond delay="0"/>
                                  </p:stCondLst>
                                  <p:childTnLst>
                                    <p:set>
                                      <p:cBhvr>
                                        <p:cTn id="48" dur="1" fill="hold">
                                          <p:stCondLst>
                                            <p:cond delay="0"/>
                                          </p:stCondLst>
                                        </p:cTn>
                                        <p:tgtEl>
                                          <p:spTgt spid="62"/>
                                        </p:tgtEl>
                                        <p:attrNameLst>
                                          <p:attrName>style.visibility</p:attrName>
                                        </p:attrNameLst>
                                      </p:cBhvr>
                                      <p:to>
                                        <p:strVal val="visible"/>
                                      </p:to>
                                    </p:set>
                                    <p:anim calcmode="lin" valueType="num">
                                      <p:cBhvr>
                                        <p:cTn id="49" dur="500" fill="hold"/>
                                        <p:tgtEl>
                                          <p:spTgt spid="62"/>
                                        </p:tgtEl>
                                        <p:attrNameLst>
                                          <p:attrName>ppt_w</p:attrName>
                                        </p:attrNameLst>
                                      </p:cBhvr>
                                      <p:tavLst>
                                        <p:tav tm="0">
                                          <p:val>
                                            <p:strVal val="4*#ppt_w"/>
                                          </p:val>
                                        </p:tav>
                                        <p:tav tm="100000">
                                          <p:val>
                                            <p:strVal val="#ppt_w"/>
                                          </p:val>
                                        </p:tav>
                                      </p:tavLst>
                                    </p:anim>
                                    <p:anim calcmode="lin" valueType="num">
                                      <p:cBhvr>
                                        <p:cTn id="50" dur="500" fill="hold"/>
                                        <p:tgtEl>
                                          <p:spTgt spid="62"/>
                                        </p:tgtEl>
                                        <p:attrNameLst>
                                          <p:attrName>ppt_h</p:attrName>
                                        </p:attrNameLst>
                                      </p:cBhvr>
                                      <p:tavLst>
                                        <p:tav tm="0">
                                          <p:val>
                                            <p:strVal val="4*#ppt_h"/>
                                          </p:val>
                                        </p:tav>
                                        <p:tav tm="100000">
                                          <p:val>
                                            <p:strVal val="#ppt_h"/>
                                          </p:val>
                                        </p:tav>
                                      </p:tavLst>
                                    </p:anim>
                                  </p:childTnLst>
                                </p:cTn>
                              </p:par>
                            </p:childTnLst>
                          </p:cTn>
                        </p:par>
                        <p:par>
                          <p:cTn id="51" fill="hold">
                            <p:stCondLst>
                              <p:cond delay="4250"/>
                            </p:stCondLst>
                            <p:childTnLst>
                              <p:par>
                                <p:cTn id="52" presetID="23" presetClass="entr" presetSubtype="32" fill="hold" nodeType="afterEffect">
                                  <p:stCondLst>
                                    <p:cond delay="0"/>
                                  </p:stCondLst>
                                  <p:childTnLst>
                                    <p:set>
                                      <p:cBhvr>
                                        <p:cTn id="53" dur="1" fill="hold">
                                          <p:stCondLst>
                                            <p:cond delay="0"/>
                                          </p:stCondLst>
                                        </p:cTn>
                                        <p:tgtEl>
                                          <p:spTgt spid="67"/>
                                        </p:tgtEl>
                                        <p:attrNameLst>
                                          <p:attrName>style.visibility</p:attrName>
                                        </p:attrNameLst>
                                      </p:cBhvr>
                                      <p:to>
                                        <p:strVal val="visible"/>
                                      </p:to>
                                    </p:set>
                                    <p:anim calcmode="lin" valueType="num">
                                      <p:cBhvr>
                                        <p:cTn id="54" dur="500" fill="hold"/>
                                        <p:tgtEl>
                                          <p:spTgt spid="67"/>
                                        </p:tgtEl>
                                        <p:attrNameLst>
                                          <p:attrName>ppt_w</p:attrName>
                                        </p:attrNameLst>
                                      </p:cBhvr>
                                      <p:tavLst>
                                        <p:tav tm="0">
                                          <p:val>
                                            <p:strVal val="4*#ppt_w"/>
                                          </p:val>
                                        </p:tav>
                                        <p:tav tm="100000">
                                          <p:val>
                                            <p:strVal val="#ppt_w"/>
                                          </p:val>
                                        </p:tav>
                                      </p:tavLst>
                                    </p:anim>
                                    <p:anim calcmode="lin" valueType="num">
                                      <p:cBhvr>
                                        <p:cTn id="55" dur="500" fill="hold"/>
                                        <p:tgtEl>
                                          <p:spTgt spid="67"/>
                                        </p:tgtEl>
                                        <p:attrNameLst>
                                          <p:attrName>ppt_h</p:attrName>
                                        </p:attrNameLst>
                                      </p:cBhvr>
                                      <p:tavLst>
                                        <p:tav tm="0">
                                          <p:val>
                                            <p:strVal val="4*#ppt_h"/>
                                          </p:val>
                                        </p:tav>
                                        <p:tav tm="100000">
                                          <p:val>
                                            <p:strVal val="#ppt_h"/>
                                          </p:val>
                                        </p:tav>
                                      </p:tavLst>
                                    </p:anim>
                                  </p:childTnLst>
                                </p:cTn>
                              </p:par>
                            </p:childTnLst>
                          </p:cTn>
                        </p:par>
                        <p:par>
                          <p:cTn id="56" fill="hold">
                            <p:stCondLst>
                              <p:cond delay="4750"/>
                            </p:stCondLst>
                            <p:childTnLst>
                              <p:par>
                                <p:cTn id="57" presetID="23" presetClass="entr" presetSubtype="32" fill="hold" nodeType="afterEffect">
                                  <p:stCondLst>
                                    <p:cond delay="0"/>
                                  </p:stCondLst>
                                  <p:childTnLst>
                                    <p:set>
                                      <p:cBhvr>
                                        <p:cTn id="58" dur="1" fill="hold">
                                          <p:stCondLst>
                                            <p:cond delay="0"/>
                                          </p:stCondLst>
                                        </p:cTn>
                                        <p:tgtEl>
                                          <p:spTgt spid="72"/>
                                        </p:tgtEl>
                                        <p:attrNameLst>
                                          <p:attrName>style.visibility</p:attrName>
                                        </p:attrNameLst>
                                      </p:cBhvr>
                                      <p:to>
                                        <p:strVal val="visible"/>
                                      </p:to>
                                    </p:set>
                                    <p:anim calcmode="lin" valueType="num">
                                      <p:cBhvr>
                                        <p:cTn id="59" dur="500" fill="hold"/>
                                        <p:tgtEl>
                                          <p:spTgt spid="72"/>
                                        </p:tgtEl>
                                        <p:attrNameLst>
                                          <p:attrName>ppt_w</p:attrName>
                                        </p:attrNameLst>
                                      </p:cBhvr>
                                      <p:tavLst>
                                        <p:tav tm="0">
                                          <p:val>
                                            <p:strVal val="4*#ppt_w"/>
                                          </p:val>
                                        </p:tav>
                                        <p:tav tm="100000">
                                          <p:val>
                                            <p:strVal val="#ppt_w"/>
                                          </p:val>
                                        </p:tav>
                                      </p:tavLst>
                                    </p:anim>
                                    <p:anim calcmode="lin" valueType="num">
                                      <p:cBhvr>
                                        <p:cTn id="60" dur="500" fill="hold"/>
                                        <p:tgtEl>
                                          <p:spTgt spid="72"/>
                                        </p:tgtEl>
                                        <p:attrNameLst>
                                          <p:attrName>ppt_h</p:attrName>
                                        </p:attrNameLst>
                                      </p:cBhvr>
                                      <p:tavLst>
                                        <p:tav tm="0">
                                          <p:val>
                                            <p:strVal val="4*#ppt_h"/>
                                          </p:val>
                                        </p:tav>
                                        <p:tav tm="100000">
                                          <p:val>
                                            <p:strVal val="#ppt_h"/>
                                          </p:val>
                                        </p:tav>
                                      </p:tavLst>
                                    </p:anim>
                                  </p:childTnLst>
                                </p:cTn>
                              </p:par>
                            </p:childTnLst>
                          </p:cTn>
                        </p:par>
                        <p:par>
                          <p:cTn id="61" fill="hold">
                            <p:stCondLst>
                              <p:cond delay="5250"/>
                            </p:stCondLst>
                            <p:childTnLst>
                              <p:par>
                                <p:cTn id="62" presetID="12" presetClass="entr" presetSubtype="8" fill="hold" grpId="0" nodeType="afterEffect">
                                  <p:stCondLst>
                                    <p:cond delay="0"/>
                                  </p:stCondLst>
                                  <p:childTnLst>
                                    <p:set>
                                      <p:cBhvr>
                                        <p:cTn id="63" dur="1" fill="hold">
                                          <p:stCondLst>
                                            <p:cond delay="0"/>
                                          </p:stCondLst>
                                        </p:cTn>
                                        <p:tgtEl>
                                          <p:spTgt spid="10"/>
                                        </p:tgtEl>
                                        <p:attrNameLst>
                                          <p:attrName>style.visibility</p:attrName>
                                        </p:attrNameLst>
                                      </p:cBhvr>
                                      <p:to>
                                        <p:strVal val="visible"/>
                                      </p:to>
                                    </p:set>
                                    <p:anim calcmode="lin" valueType="num">
                                      <p:cBhvr additive="base">
                                        <p:cTn id="64" dur="500"/>
                                        <p:tgtEl>
                                          <p:spTgt spid="10"/>
                                        </p:tgtEl>
                                        <p:attrNameLst>
                                          <p:attrName>ppt_x</p:attrName>
                                        </p:attrNameLst>
                                      </p:cBhvr>
                                      <p:tavLst>
                                        <p:tav tm="0">
                                          <p:val>
                                            <p:strVal val="#ppt_x-#ppt_w*1.125000"/>
                                          </p:val>
                                        </p:tav>
                                        <p:tav tm="100000">
                                          <p:val>
                                            <p:strVal val="#ppt_x"/>
                                          </p:val>
                                        </p:tav>
                                      </p:tavLst>
                                    </p:anim>
                                    <p:animEffect transition="in" filter="wipe(right)">
                                      <p:cBhvr>
                                        <p:cTn id="65" dur="500"/>
                                        <p:tgtEl>
                                          <p:spTgt spid="10"/>
                                        </p:tgtEl>
                                      </p:cBhvr>
                                    </p:animEffect>
                                  </p:childTnLst>
                                </p:cTn>
                              </p:par>
                              <p:par>
                                <p:cTn id="66" presetID="12" presetClass="entr" presetSubtype="8" fill="hold" grpId="0" nodeType="withEffect">
                                  <p:stCondLst>
                                    <p:cond delay="0"/>
                                  </p:stCondLst>
                                  <p:childTnLst>
                                    <p:set>
                                      <p:cBhvr>
                                        <p:cTn id="67" dur="1" fill="hold">
                                          <p:stCondLst>
                                            <p:cond delay="0"/>
                                          </p:stCondLst>
                                        </p:cTn>
                                        <p:tgtEl>
                                          <p:spTgt spid="11"/>
                                        </p:tgtEl>
                                        <p:attrNameLst>
                                          <p:attrName>style.visibility</p:attrName>
                                        </p:attrNameLst>
                                      </p:cBhvr>
                                      <p:to>
                                        <p:strVal val="visible"/>
                                      </p:to>
                                    </p:set>
                                    <p:anim calcmode="lin" valueType="num">
                                      <p:cBhvr additive="base">
                                        <p:cTn id="68" dur="500"/>
                                        <p:tgtEl>
                                          <p:spTgt spid="11"/>
                                        </p:tgtEl>
                                        <p:attrNameLst>
                                          <p:attrName>ppt_x</p:attrName>
                                        </p:attrNameLst>
                                      </p:cBhvr>
                                      <p:tavLst>
                                        <p:tav tm="0">
                                          <p:val>
                                            <p:strVal val="#ppt_x-#ppt_w*1.125000"/>
                                          </p:val>
                                        </p:tav>
                                        <p:tav tm="100000">
                                          <p:val>
                                            <p:strVal val="#ppt_x"/>
                                          </p:val>
                                        </p:tav>
                                      </p:tavLst>
                                    </p:anim>
                                    <p:animEffect transition="in" filter="wipe(right)">
                                      <p:cBhvr>
                                        <p:cTn id="69" dur="500"/>
                                        <p:tgtEl>
                                          <p:spTgt spid="11"/>
                                        </p:tgtEl>
                                      </p:cBhvr>
                                    </p:animEffect>
                                  </p:childTnLst>
                                </p:cTn>
                              </p:par>
                              <p:par>
                                <p:cTn id="70" presetID="12" presetClass="entr" presetSubtype="2" fill="hold" grpId="0" nodeType="withEffect">
                                  <p:stCondLst>
                                    <p:cond delay="0"/>
                                  </p:stCondLst>
                                  <p:childTnLst>
                                    <p:set>
                                      <p:cBhvr>
                                        <p:cTn id="71" dur="1" fill="hold">
                                          <p:stCondLst>
                                            <p:cond delay="0"/>
                                          </p:stCondLst>
                                        </p:cTn>
                                        <p:tgtEl>
                                          <p:spTgt spid="12"/>
                                        </p:tgtEl>
                                        <p:attrNameLst>
                                          <p:attrName>style.visibility</p:attrName>
                                        </p:attrNameLst>
                                      </p:cBhvr>
                                      <p:to>
                                        <p:strVal val="visible"/>
                                      </p:to>
                                    </p:set>
                                    <p:anim calcmode="lin" valueType="num">
                                      <p:cBhvr additive="base">
                                        <p:cTn id="72" dur="500"/>
                                        <p:tgtEl>
                                          <p:spTgt spid="12"/>
                                        </p:tgtEl>
                                        <p:attrNameLst>
                                          <p:attrName>ppt_x</p:attrName>
                                        </p:attrNameLst>
                                      </p:cBhvr>
                                      <p:tavLst>
                                        <p:tav tm="0">
                                          <p:val>
                                            <p:strVal val="#ppt_x+#ppt_w*1.125000"/>
                                          </p:val>
                                        </p:tav>
                                        <p:tav tm="100000">
                                          <p:val>
                                            <p:strVal val="#ppt_x"/>
                                          </p:val>
                                        </p:tav>
                                      </p:tavLst>
                                    </p:anim>
                                    <p:animEffect transition="in" filter="wipe(left)">
                                      <p:cBhvr>
                                        <p:cTn id="73" dur="500"/>
                                        <p:tgtEl>
                                          <p:spTgt spid="12"/>
                                        </p:tgtEl>
                                      </p:cBhvr>
                                    </p:animEffect>
                                  </p:childTnLst>
                                </p:cTn>
                              </p:par>
                              <p:par>
                                <p:cTn id="74" presetID="12" presetClass="entr" presetSubtype="2" fill="hold" grpId="0" nodeType="withEffect">
                                  <p:stCondLst>
                                    <p:cond delay="0"/>
                                  </p:stCondLst>
                                  <p:childTnLst>
                                    <p:set>
                                      <p:cBhvr>
                                        <p:cTn id="75" dur="1" fill="hold">
                                          <p:stCondLst>
                                            <p:cond delay="0"/>
                                          </p:stCondLst>
                                        </p:cTn>
                                        <p:tgtEl>
                                          <p:spTgt spid="13"/>
                                        </p:tgtEl>
                                        <p:attrNameLst>
                                          <p:attrName>style.visibility</p:attrName>
                                        </p:attrNameLst>
                                      </p:cBhvr>
                                      <p:to>
                                        <p:strVal val="visible"/>
                                      </p:to>
                                    </p:set>
                                    <p:anim calcmode="lin" valueType="num">
                                      <p:cBhvr additive="base">
                                        <p:cTn id="76" dur="500"/>
                                        <p:tgtEl>
                                          <p:spTgt spid="13"/>
                                        </p:tgtEl>
                                        <p:attrNameLst>
                                          <p:attrName>ppt_x</p:attrName>
                                        </p:attrNameLst>
                                      </p:cBhvr>
                                      <p:tavLst>
                                        <p:tav tm="0">
                                          <p:val>
                                            <p:strVal val="#ppt_x+#ppt_w*1.125000"/>
                                          </p:val>
                                        </p:tav>
                                        <p:tav tm="100000">
                                          <p:val>
                                            <p:strVal val="#ppt_x"/>
                                          </p:val>
                                        </p:tav>
                                      </p:tavLst>
                                    </p:anim>
                                    <p:animEffect transition="in" filter="wipe(left)">
                                      <p:cBhvr>
                                        <p:cTn id="77" dur="500"/>
                                        <p:tgtEl>
                                          <p:spTgt spid="13"/>
                                        </p:tgtEl>
                                      </p:cBhvr>
                                    </p:animEffect>
                                  </p:childTnLst>
                                </p:cTn>
                              </p:par>
                            </p:childTnLst>
                          </p:cTn>
                        </p:par>
                        <p:par>
                          <p:cTn id="78" fill="hold">
                            <p:stCondLst>
                              <p:cond delay="5750"/>
                            </p:stCondLst>
                            <p:childTnLst>
                              <p:par>
                                <p:cTn id="79" presetID="14" presetClass="entr" presetSubtype="10" fill="hold" grpId="0" nodeType="afterEffect">
                                  <p:stCondLst>
                                    <p:cond delay="0"/>
                                  </p:stCondLst>
                                  <p:childTnLst>
                                    <p:set>
                                      <p:cBhvr>
                                        <p:cTn id="80" dur="1" fill="hold">
                                          <p:stCondLst>
                                            <p:cond delay="0"/>
                                          </p:stCondLst>
                                        </p:cTn>
                                        <p:tgtEl>
                                          <p:spTgt spid="55"/>
                                        </p:tgtEl>
                                        <p:attrNameLst>
                                          <p:attrName>style.visibility</p:attrName>
                                        </p:attrNameLst>
                                      </p:cBhvr>
                                      <p:to>
                                        <p:strVal val="visible"/>
                                      </p:to>
                                    </p:set>
                                    <p:animEffect transition="in" filter="randombar(horizontal)">
                                      <p:cBhvr>
                                        <p:cTn id="81" dur="500"/>
                                        <p:tgtEl>
                                          <p:spTgt spid="55"/>
                                        </p:tgtEl>
                                      </p:cBhvr>
                                    </p:animEffect>
                                  </p:childTnLst>
                                </p:cTn>
                              </p:par>
                              <p:par>
                                <p:cTn id="82" presetID="14" presetClass="entr" presetSubtype="10" fill="hold" grpId="0" nodeType="withEffect">
                                  <p:stCondLst>
                                    <p:cond delay="0"/>
                                  </p:stCondLst>
                                  <p:childTnLst>
                                    <p:set>
                                      <p:cBhvr>
                                        <p:cTn id="83" dur="1" fill="hold">
                                          <p:stCondLst>
                                            <p:cond delay="0"/>
                                          </p:stCondLst>
                                        </p:cTn>
                                        <p:tgtEl>
                                          <p:spTgt spid="56"/>
                                        </p:tgtEl>
                                        <p:attrNameLst>
                                          <p:attrName>style.visibility</p:attrName>
                                        </p:attrNameLst>
                                      </p:cBhvr>
                                      <p:to>
                                        <p:strVal val="visible"/>
                                      </p:to>
                                    </p:set>
                                    <p:animEffect transition="in" filter="randombar(horizontal)">
                                      <p:cBhvr>
                                        <p:cTn id="84" dur="500"/>
                                        <p:tgtEl>
                                          <p:spTgt spid="56"/>
                                        </p:tgtEl>
                                      </p:cBhvr>
                                    </p:animEffect>
                                  </p:childTnLst>
                                </p:cTn>
                              </p:par>
                              <p:par>
                                <p:cTn id="85" presetID="14" presetClass="entr" presetSubtype="10" fill="hold" grpId="0" nodeType="withEffect">
                                  <p:stCondLst>
                                    <p:cond delay="0"/>
                                  </p:stCondLst>
                                  <p:childTnLst>
                                    <p:set>
                                      <p:cBhvr>
                                        <p:cTn id="86" dur="1" fill="hold">
                                          <p:stCondLst>
                                            <p:cond delay="0"/>
                                          </p:stCondLst>
                                        </p:cTn>
                                        <p:tgtEl>
                                          <p:spTgt spid="49"/>
                                        </p:tgtEl>
                                        <p:attrNameLst>
                                          <p:attrName>style.visibility</p:attrName>
                                        </p:attrNameLst>
                                      </p:cBhvr>
                                      <p:to>
                                        <p:strVal val="visible"/>
                                      </p:to>
                                    </p:set>
                                    <p:animEffect transition="in" filter="randombar(horizontal)">
                                      <p:cBhvr>
                                        <p:cTn id="87" dur="500"/>
                                        <p:tgtEl>
                                          <p:spTgt spid="49"/>
                                        </p:tgtEl>
                                      </p:cBhvr>
                                    </p:animEffect>
                                  </p:childTnLst>
                                </p:cTn>
                              </p:par>
                              <p:par>
                                <p:cTn id="88" presetID="14" presetClass="entr" presetSubtype="10" fill="hold" grpId="0" nodeType="withEffect">
                                  <p:stCondLst>
                                    <p:cond delay="0"/>
                                  </p:stCondLst>
                                  <p:childTnLst>
                                    <p:set>
                                      <p:cBhvr>
                                        <p:cTn id="89" dur="1" fill="hold">
                                          <p:stCondLst>
                                            <p:cond delay="0"/>
                                          </p:stCondLst>
                                        </p:cTn>
                                        <p:tgtEl>
                                          <p:spTgt spid="54"/>
                                        </p:tgtEl>
                                        <p:attrNameLst>
                                          <p:attrName>style.visibility</p:attrName>
                                        </p:attrNameLst>
                                      </p:cBhvr>
                                      <p:to>
                                        <p:strVal val="visible"/>
                                      </p:to>
                                    </p:set>
                                    <p:animEffect transition="in" filter="randombar(horizontal)">
                                      <p:cBhvr>
                                        <p:cTn id="90" dur="500"/>
                                        <p:tgtEl>
                                          <p:spTgt spid="54"/>
                                        </p:tgtEl>
                                      </p:cBhvr>
                                    </p:animEffect>
                                  </p:childTnLst>
                                </p:cTn>
                              </p:par>
                            </p:childTnLst>
                          </p:cTn>
                        </p:par>
                        <p:par>
                          <p:cTn id="91" fill="hold">
                            <p:stCondLst>
                              <p:cond delay="6250"/>
                            </p:stCondLst>
                            <p:childTnLst>
                              <p:par>
                                <p:cTn id="92" presetID="12" presetClass="entr" presetSubtype="8" fill="hold" grpId="0" nodeType="afterEffect">
                                  <p:stCondLst>
                                    <p:cond delay="0"/>
                                  </p:stCondLst>
                                  <p:childTnLst>
                                    <p:set>
                                      <p:cBhvr>
                                        <p:cTn id="93" dur="1" fill="hold">
                                          <p:stCondLst>
                                            <p:cond delay="0"/>
                                          </p:stCondLst>
                                        </p:cTn>
                                        <p:tgtEl>
                                          <p:spTgt spid="50"/>
                                        </p:tgtEl>
                                        <p:attrNameLst>
                                          <p:attrName>style.visibility</p:attrName>
                                        </p:attrNameLst>
                                      </p:cBhvr>
                                      <p:to>
                                        <p:strVal val="visible"/>
                                      </p:to>
                                    </p:set>
                                    <p:anim calcmode="lin" valueType="num">
                                      <p:cBhvr additive="base">
                                        <p:cTn id="94" dur="500"/>
                                        <p:tgtEl>
                                          <p:spTgt spid="50"/>
                                        </p:tgtEl>
                                        <p:attrNameLst>
                                          <p:attrName>ppt_x</p:attrName>
                                        </p:attrNameLst>
                                      </p:cBhvr>
                                      <p:tavLst>
                                        <p:tav tm="0">
                                          <p:val>
                                            <p:strVal val="#ppt_x-#ppt_w*1.125000"/>
                                          </p:val>
                                        </p:tav>
                                        <p:tav tm="100000">
                                          <p:val>
                                            <p:strVal val="#ppt_x"/>
                                          </p:val>
                                        </p:tav>
                                      </p:tavLst>
                                    </p:anim>
                                    <p:animEffect transition="in" filter="wipe(right)">
                                      <p:cBhvr>
                                        <p:cTn id="95" dur="500"/>
                                        <p:tgtEl>
                                          <p:spTgt spid="50"/>
                                        </p:tgtEl>
                                      </p:cBhvr>
                                    </p:animEffect>
                                  </p:childTnLst>
                                </p:cTn>
                              </p:par>
                              <p:par>
                                <p:cTn id="96" presetID="12" presetClass="entr" presetSubtype="8" fill="hold" grpId="0" nodeType="withEffect">
                                  <p:stCondLst>
                                    <p:cond delay="0"/>
                                  </p:stCondLst>
                                  <p:childTnLst>
                                    <p:set>
                                      <p:cBhvr>
                                        <p:cTn id="97" dur="1" fill="hold">
                                          <p:stCondLst>
                                            <p:cond delay="0"/>
                                          </p:stCondLst>
                                        </p:cTn>
                                        <p:tgtEl>
                                          <p:spTgt spid="51"/>
                                        </p:tgtEl>
                                        <p:attrNameLst>
                                          <p:attrName>style.visibility</p:attrName>
                                        </p:attrNameLst>
                                      </p:cBhvr>
                                      <p:to>
                                        <p:strVal val="visible"/>
                                      </p:to>
                                    </p:set>
                                    <p:anim calcmode="lin" valueType="num">
                                      <p:cBhvr additive="base">
                                        <p:cTn id="98" dur="500"/>
                                        <p:tgtEl>
                                          <p:spTgt spid="51"/>
                                        </p:tgtEl>
                                        <p:attrNameLst>
                                          <p:attrName>ppt_x</p:attrName>
                                        </p:attrNameLst>
                                      </p:cBhvr>
                                      <p:tavLst>
                                        <p:tav tm="0">
                                          <p:val>
                                            <p:strVal val="#ppt_x-#ppt_w*1.125000"/>
                                          </p:val>
                                        </p:tav>
                                        <p:tav tm="100000">
                                          <p:val>
                                            <p:strVal val="#ppt_x"/>
                                          </p:val>
                                        </p:tav>
                                      </p:tavLst>
                                    </p:anim>
                                    <p:animEffect transition="in" filter="wipe(right)">
                                      <p:cBhvr>
                                        <p:cTn id="99" dur="500"/>
                                        <p:tgtEl>
                                          <p:spTgt spid="51"/>
                                        </p:tgtEl>
                                      </p:cBhvr>
                                    </p:animEffect>
                                  </p:childTnLst>
                                </p:cTn>
                              </p:par>
                              <p:par>
                                <p:cTn id="100" presetID="12" presetClass="entr" presetSubtype="2" fill="hold" grpId="0" nodeType="withEffect">
                                  <p:stCondLst>
                                    <p:cond delay="0"/>
                                  </p:stCondLst>
                                  <p:childTnLst>
                                    <p:set>
                                      <p:cBhvr>
                                        <p:cTn id="101" dur="1" fill="hold">
                                          <p:stCondLst>
                                            <p:cond delay="0"/>
                                          </p:stCondLst>
                                        </p:cTn>
                                        <p:tgtEl>
                                          <p:spTgt spid="53"/>
                                        </p:tgtEl>
                                        <p:attrNameLst>
                                          <p:attrName>style.visibility</p:attrName>
                                        </p:attrNameLst>
                                      </p:cBhvr>
                                      <p:to>
                                        <p:strVal val="visible"/>
                                      </p:to>
                                    </p:set>
                                    <p:anim calcmode="lin" valueType="num">
                                      <p:cBhvr additive="base">
                                        <p:cTn id="102" dur="500"/>
                                        <p:tgtEl>
                                          <p:spTgt spid="53"/>
                                        </p:tgtEl>
                                        <p:attrNameLst>
                                          <p:attrName>ppt_x</p:attrName>
                                        </p:attrNameLst>
                                      </p:cBhvr>
                                      <p:tavLst>
                                        <p:tav tm="0">
                                          <p:val>
                                            <p:strVal val="#ppt_x+#ppt_w*1.125000"/>
                                          </p:val>
                                        </p:tav>
                                        <p:tav tm="100000">
                                          <p:val>
                                            <p:strVal val="#ppt_x"/>
                                          </p:val>
                                        </p:tav>
                                      </p:tavLst>
                                    </p:anim>
                                    <p:animEffect transition="in" filter="wipe(left)">
                                      <p:cBhvr>
                                        <p:cTn id="103" dur="500"/>
                                        <p:tgtEl>
                                          <p:spTgt spid="53"/>
                                        </p:tgtEl>
                                      </p:cBhvr>
                                    </p:animEffect>
                                  </p:childTnLst>
                                </p:cTn>
                              </p:par>
                              <p:par>
                                <p:cTn id="104" presetID="12" presetClass="entr" presetSubtype="2" fill="hold" grpId="0" nodeType="withEffect">
                                  <p:stCondLst>
                                    <p:cond delay="0"/>
                                  </p:stCondLst>
                                  <p:childTnLst>
                                    <p:set>
                                      <p:cBhvr>
                                        <p:cTn id="105" dur="1" fill="hold">
                                          <p:stCondLst>
                                            <p:cond delay="0"/>
                                          </p:stCondLst>
                                        </p:cTn>
                                        <p:tgtEl>
                                          <p:spTgt spid="52"/>
                                        </p:tgtEl>
                                        <p:attrNameLst>
                                          <p:attrName>style.visibility</p:attrName>
                                        </p:attrNameLst>
                                      </p:cBhvr>
                                      <p:to>
                                        <p:strVal val="visible"/>
                                      </p:to>
                                    </p:set>
                                    <p:anim calcmode="lin" valueType="num">
                                      <p:cBhvr additive="base">
                                        <p:cTn id="106" dur="500"/>
                                        <p:tgtEl>
                                          <p:spTgt spid="52"/>
                                        </p:tgtEl>
                                        <p:attrNameLst>
                                          <p:attrName>ppt_x</p:attrName>
                                        </p:attrNameLst>
                                      </p:cBhvr>
                                      <p:tavLst>
                                        <p:tav tm="0">
                                          <p:val>
                                            <p:strVal val="#ppt_x+#ppt_w*1.125000"/>
                                          </p:val>
                                        </p:tav>
                                        <p:tav tm="100000">
                                          <p:val>
                                            <p:strVal val="#ppt_x"/>
                                          </p:val>
                                        </p:tav>
                                      </p:tavLst>
                                    </p:anim>
                                    <p:animEffect transition="in" filter="wipe(left)">
                                      <p:cBhvr>
                                        <p:cTn id="107" dur="500"/>
                                        <p:tgtEl>
                                          <p:spTgt spid="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0" grpId="0" animBg="1"/>
      <p:bldP spid="11" grpId="0" animBg="1"/>
      <p:bldP spid="12" grpId="0" animBg="1"/>
      <p:bldP spid="13" grpId="0" animBg="1"/>
      <p:bldP spid="49" grpId="0"/>
      <p:bldP spid="50" grpId="0" animBg="1"/>
      <p:bldP spid="51" grpId="0" animBg="1"/>
      <p:bldP spid="52" grpId="0" animBg="1"/>
      <p:bldP spid="53" grpId="0" animBg="1"/>
      <p:bldP spid="54" grpId="0"/>
      <p:bldP spid="55" grpId="0"/>
      <p:bldP spid="56"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组合 9"/>
          <p:cNvGrpSpPr/>
          <p:nvPr/>
        </p:nvGrpSpPr>
        <p:grpSpPr>
          <a:xfrm>
            <a:off x="414621" y="243728"/>
            <a:ext cx="453150" cy="161976"/>
            <a:chOff x="264939" y="188640"/>
            <a:chExt cx="604358" cy="216024"/>
          </a:xfrm>
        </p:grpSpPr>
        <p:sp>
          <p:nvSpPr>
            <p:cNvPr id="11" name="燕尾形 10"/>
            <p:cNvSpPr/>
            <p:nvPr/>
          </p:nvSpPr>
          <p:spPr>
            <a:xfrm>
              <a:off x="264939" y="188640"/>
              <a:ext cx="216024" cy="216024"/>
            </a:xfrm>
            <a:prstGeom prst="chevron">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schemeClr val="tx1"/>
                </a:solidFill>
              </a:endParaRPr>
            </a:p>
          </p:txBody>
        </p:sp>
        <p:sp>
          <p:nvSpPr>
            <p:cNvPr id="12" name="燕尾形 11"/>
            <p:cNvSpPr/>
            <p:nvPr/>
          </p:nvSpPr>
          <p:spPr>
            <a:xfrm>
              <a:off x="454914" y="188640"/>
              <a:ext cx="216024" cy="216024"/>
            </a:xfrm>
            <a:prstGeom prst="chevron">
              <a:avLst/>
            </a:prstGeom>
            <a:solidFill>
              <a:srgbClr val="7030A0">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schemeClr val="tx1"/>
                </a:solidFill>
              </a:endParaRPr>
            </a:p>
          </p:txBody>
        </p:sp>
        <p:sp>
          <p:nvSpPr>
            <p:cNvPr id="13" name="燕尾形 12"/>
            <p:cNvSpPr/>
            <p:nvPr/>
          </p:nvSpPr>
          <p:spPr>
            <a:xfrm>
              <a:off x="653273" y="188640"/>
              <a:ext cx="216024" cy="216024"/>
            </a:xfrm>
            <a:prstGeom prst="chevron">
              <a:avLst/>
            </a:prstGeom>
            <a:solidFill>
              <a:srgbClr val="7030A0">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schemeClr val="tx1"/>
                </a:solidFill>
              </a:endParaRPr>
            </a:p>
          </p:txBody>
        </p:sp>
      </p:grpSp>
      <p:sp>
        <p:nvSpPr>
          <p:cNvPr id="14" name="文本框 9"/>
          <p:cNvSpPr txBox="1"/>
          <p:nvPr/>
        </p:nvSpPr>
        <p:spPr>
          <a:xfrm>
            <a:off x="1008532" y="183368"/>
            <a:ext cx="1673750" cy="282757"/>
          </a:xfrm>
          <a:prstGeom prst="rect">
            <a:avLst/>
          </a:prstGeom>
          <a:noFill/>
        </p:spPr>
        <p:txBody>
          <a:bodyPr wrap="square" lIns="51422" tIns="25711" rIns="51422" bIns="25711" rtlCol="0">
            <a:spAutoFit/>
          </a:bodyPr>
          <a:lstStyle/>
          <a:p>
            <a:pPr marL="0" lvl="1"/>
            <a:r>
              <a:rPr lang="zh-CN" altLang="en-US" sz="1500" b="1" dirty="0">
                <a:solidFill>
                  <a:srgbClr val="7030A0"/>
                </a:solidFill>
                <a:latin typeface="微软雅黑" panose="020B0503020204020204" pitchFamily="34" charset="-122"/>
                <a:ea typeface="微软雅黑" panose="020B0503020204020204" pitchFamily="34" charset="-122"/>
              </a:rPr>
              <a:t>点击输入标题内容</a:t>
            </a:r>
            <a:endParaRPr lang="zh-CN" altLang="en-US" sz="1800" b="1" dirty="0">
              <a:solidFill>
                <a:srgbClr val="7030A0"/>
              </a:solidFill>
              <a:latin typeface="微软雅黑" panose="020B0503020204020204" pitchFamily="34" charset="-122"/>
              <a:ea typeface="微软雅黑" panose="020B0503020204020204" pitchFamily="34" charset="-122"/>
            </a:endParaRPr>
          </a:p>
        </p:txBody>
      </p:sp>
      <p:cxnSp>
        <p:nvCxnSpPr>
          <p:cNvPr id="15" name="直接连接符 14"/>
          <p:cNvCxnSpPr/>
          <p:nvPr/>
        </p:nvCxnSpPr>
        <p:spPr>
          <a:xfrm>
            <a:off x="1062524" y="466064"/>
            <a:ext cx="7234920"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nvGrpSpPr>
          <p:cNvPr id="8" name="组合 7"/>
          <p:cNvGrpSpPr/>
          <p:nvPr/>
        </p:nvGrpSpPr>
        <p:grpSpPr>
          <a:xfrm>
            <a:off x="2659298" y="1091578"/>
            <a:ext cx="1715148" cy="1714527"/>
            <a:chOff x="3545270" y="1455774"/>
            <a:chExt cx="2286566" cy="2286565"/>
          </a:xfrm>
        </p:grpSpPr>
        <p:sp>
          <p:nvSpPr>
            <p:cNvPr id="9" name="圆角矩形 8"/>
            <p:cNvSpPr/>
            <p:nvPr/>
          </p:nvSpPr>
          <p:spPr>
            <a:xfrm>
              <a:off x="3545270" y="1455774"/>
              <a:ext cx="2286566" cy="2286565"/>
            </a:xfrm>
            <a:prstGeom prst="roundRect">
              <a:avLst>
                <a:gd name="adj" fmla="val 3969"/>
              </a:avLst>
            </a:prstGeom>
            <a:gradFill>
              <a:gsLst>
                <a:gs pos="100000">
                  <a:schemeClr val="bg1">
                    <a:lumMod val="97000"/>
                  </a:schemeClr>
                </a:gs>
                <a:gs pos="0">
                  <a:schemeClr val="bg1">
                    <a:lumMod val="85000"/>
                  </a:schemeClr>
                </a:gs>
              </a:gsLst>
              <a:lin ang="2700000" scaled="1"/>
            </a:gradFill>
            <a:ln w="22225">
              <a:gradFill flip="none" rotWithShape="1">
                <a:gsLst>
                  <a:gs pos="0">
                    <a:schemeClr val="bg1"/>
                  </a:gs>
                  <a:gs pos="100000">
                    <a:schemeClr val="bg1">
                      <a:lumMod val="75000"/>
                    </a:schemeClr>
                  </a:gs>
                </a:gsLst>
                <a:lin ang="2700000" scaled="1"/>
                <a:tileRect/>
              </a:gradFill>
            </a:ln>
            <a:effectLst>
              <a:outerShdw blurRad="1016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nvGrpSpPr>
            <p:cNvPr id="16" name="Group 8"/>
            <p:cNvGrpSpPr>
              <a:grpSpLocks noChangeAspect="1"/>
            </p:cNvGrpSpPr>
            <p:nvPr/>
          </p:nvGrpSpPr>
          <p:grpSpPr bwMode="auto">
            <a:xfrm>
              <a:off x="4282960" y="2154637"/>
              <a:ext cx="811187" cy="888841"/>
              <a:chOff x="3437" y="2282"/>
              <a:chExt cx="679" cy="744"/>
            </a:xfrm>
            <a:solidFill>
              <a:srgbClr val="FFB850"/>
            </a:solidFill>
          </p:grpSpPr>
          <p:sp>
            <p:nvSpPr>
              <p:cNvPr id="17" name="Freeform 9"/>
              <p:cNvSpPr>
                <a:spLocks/>
              </p:cNvSpPr>
              <p:nvPr/>
            </p:nvSpPr>
            <p:spPr bwMode="auto">
              <a:xfrm>
                <a:off x="3595" y="2282"/>
                <a:ext cx="364" cy="379"/>
              </a:xfrm>
              <a:custGeom>
                <a:avLst/>
                <a:gdLst>
                  <a:gd name="T0" fmla="*/ 50 w 152"/>
                  <a:gd name="T1" fmla="*/ 147 h 159"/>
                  <a:gd name="T2" fmla="*/ 39 w 152"/>
                  <a:gd name="T3" fmla="*/ 147 h 159"/>
                  <a:gd name="T4" fmla="*/ 76 w 152"/>
                  <a:gd name="T5" fmla="*/ 159 h 159"/>
                  <a:gd name="T6" fmla="*/ 114 w 152"/>
                  <a:gd name="T7" fmla="*/ 147 h 159"/>
                  <a:gd name="T8" fmla="*/ 103 w 152"/>
                  <a:gd name="T9" fmla="*/ 147 h 159"/>
                  <a:gd name="T10" fmla="*/ 152 w 152"/>
                  <a:gd name="T11" fmla="*/ 76 h 159"/>
                  <a:gd name="T12" fmla="*/ 76 w 152"/>
                  <a:gd name="T13" fmla="*/ 0 h 159"/>
                  <a:gd name="T14" fmla="*/ 0 w 152"/>
                  <a:gd name="T15" fmla="*/ 76 h 159"/>
                  <a:gd name="T16" fmla="*/ 50 w 152"/>
                  <a:gd name="T17" fmla="*/ 147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2" h="159">
                    <a:moveTo>
                      <a:pt x="50" y="147"/>
                    </a:moveTo>
                    <a:cubicBezTo>
                      <a:pt x="39" y="147"/>
                      <a:pt x="39" y="147"/>
                      <a:pt x="39" y="147"/>
                    </a:cubicBezTo>
                    <a:cubicBezTo>
                      <a:pt x="39" y="152"/>
                      <a:pt x="53" y="159"/>
                      <a:pt x="76" y="159"/>
                    </a:cubicBezTo>
                    <a:cubicBezTo>
                      <a:pt x="99" y="159"/>
                      <a:pt x="113" y="152"/>
                      <a:pt x="114" y="147"/>
                    </a:cubicBezTo>
                    <a:cubicBezTo>
                      <a:pt x="103" y="147"/>
                      <a:pt x="103" y="147"/>
                      <a:pt x="103" y="147"/>
                    </a:cubicBezTo>
                    <a:cubicBezTo>
                      <a:pt x="131" y="136"/>
                      <a:pt x="152" y="108"/>
                      <a:pt x="152" y="76"/>
                    </a:cubicBezTo>
                    <a:cubicBezTo>
                      <a:pt x="152" y="34"/>
                      <a:pt x="118" y="0"/>
                      <a:pt x="76" y="0"/>
                    </a:cubicBezTo>
                    <a:cubicBezTo>
                      <a:pt x="34" y="0"/>
                      <a:pt x="0" y="34"/>
                      <a:pt x="0" y="76"/>
                    </a:cubicBezTo>
                    <a:cubicBezTo>
                      <a:pt x="0" y="108"/>
                      <a:pt x="21" y="136"/>
                      <a:pt x="50" y="14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8" name="Freeform 10"/>
              <p:cNvSpPr>
                <a:spLocks/>
              </p:cNvSpPr>
              <p:nvPr/>
            </p:nvSpPr>
            <p:spPr bwMode="auto">
              <a:xfrm>
                <a:off x="3437" y="2633"/>
                <a:ext cx="679" cy="393"/>
              </a:xfrm>
              <a:custGeom>
                <a:avLst/>
                <a:gdLst>
                  <a:gd name="T0" fmla="*/ 222 w 284"/>
                  <a:gd name="T1" fmla="*/ 0 h 165"/>
                  <a:gd name="T2" fmla="*/ 188 w 284"/>
                  <a:gd name="T3" fmla="*/ 0 h 165"/>
                  <a:gd name="T4" fmla="*/ 154 w 284"/>
                  <a:gd name="T5" fmla="*/ 19 h 165"/>
                  <a:gd name="T6" fmla="*/ 154 w 284"/>
                  <a:gd name="T7" fmla="*/ 134 h 165"/>
                  <a:gd name="T8" fmla="*/ 143 w 284"/>
                  <a:gd name="T9" fmla="*/ 146 h 165"/>
                  <a:gd name="T10" fmla="*/ 131 w 284"/>
                  <a:gd name="T11" fmla="*/ 134 h 165"/>
                  <a:gd name="T12" fmla="*/ 131 w 284"/>
                  <a:gd name="T13" fmla="*/ 19 h 165"/>
                  <a:gd name="T14" fmla="*/ 97 w 284"/>
                  <a:gd name="T15" fmla="*/ 0 h 165"/>
                  <a:gd name="T16" fmla="*/ 63 w 284"/>
                  <a:gd name="T17" fmla="*/ 0 h 165"/>
                  <a:gd name="T18" fmla="*/ 0 w 284"/>
                  <a:gd name="T19" fmla="*/ 86 h 165"/>
                  <a:gd name="T20" fmla="*/ 0 w 284"/>
                  <a:gd name="T21" fmla="*/ 165 h 165"/>
                  <a:gd name="T22" fmla="*/ 284 w 284"/>
                  <a:gd name="T23" fmla="*/ 165 h 165"/>
                  <a:gd name="T24" fmla="*/ 284 w 284"/>
                  <a:gd name="T25" fmla="*/ 86 h 165"/>
                  <a:gd name="T26" fmla="*/ 222 w 284"/>
                  <a:gd name="T27" fmla="*/ 0 h 1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84" h="165">
                    <a:moveTo>
                      <a:pt x="222" y="0"/>
                    </a:moveTo>
                    <a:cubicBezTo>
                      <a:pt x="188" y="0"/>
                      <a:pt x="188" y="0"/>
                      <a:pt x="188" y="0"/>
                    </a:cubicBezTo>
                    <a:cubicBezTo>
                      <a:pt x="188" y="10"/>
                      <a:pt x="172" y="17"/>
                      <a:pt x="154" y="19"/>
                    </a:cubicBezTo>
                    <a:cubicBezTo>
                      <a:pt x="154" y="134"/>
                      <a:pt x="154" y="134"/>
                      <a:pt x="154" y="134"/>
                    </a:cubicBezTo>
                    <a:cubicBezTo>
                      <a:pt x="154" y="140"/>
                      <a:pt x="149" y="146"/>
                      <a:pt x="143" y="146"/>
                    </a:cubicBezTo>
                    <a:cubicBezTo>
                      <a:pt x="136" y="146"/>
                      <a:pt x="131" y="140"/>
                      <a:pt x="131" y="134"/>
                    </a:cubicBezTo>
                    <a:cubicBezTo>
                      <a:pt x="131" y="19"/>
                      <a:pt x="131" y="19"/>
                      <a:pt x="131" y="19"/>
                    </a:cubicBezTo>
                    <a:cubicBezTo>
                      <a:pt x="113" y="17"/>
                      <a:pt x="97" y="11"/>
                      <a:pt x="97" y="0"/>
                    </a:cubicBezTo>
                    <a:cubicBezTo>
                      <a:pt x="63" y="0"/>
                      <a:pt x="63" y="0"/>
                      <a:pt x="63" y="0"/>
                    </a:cubicBezTo>
                    <a:cubicBezTo>
                      <a:pt x="28" y="0"/>
                      <a:pt x="0" y="39"/>
                      <a:pt x="0" y="86"/>
                    </a:cubicBezTo>
                    <a:cubicBezTo>
                      <a:pt x="0" y="165"/>
                      <a:pt x="0" y="165"/>
                      <a:pt x="0" y="165"/>
                    </a:cubicBezTo>
                    <a:cubicBezTo>
                      <a:pt x="284" y="165"/>
                      <a:pt x="284" y="165"/>
                      <a:pt x="284" y="165"/>
                    </a:cubicBezTo>
                    <a:cubicBezTo>
                      <a:pt x="284" y="86"/>
                      <a:pt x="284" y="86"/>
                      <a:pt x="284" y="86"/>
                    </a:cubicBezTo>
                    <a:cubicBezTo>
                      <a:pt x="284" y="39"/>
                      <a:pt x="256" y="0"/>
                      <a:pt x="22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grpSp>
        <p:nvGrpSpPr>
          <p:cNvPr id="19" name="组合 18"/>
          <p:cNvGrpSpPr/>
          <p:nvPr/>
        </p:nvGrpSpPr>
        <p:grpSpPr>
          <a:xfrm>
            <a:off x="3222439" y="2913263"/>
            <a:ext cx="1152008" cy="1151590"/>
            <a:chOff x="4296026" y="3885249"/>
            <a:chExt cx="1535810" cy="1535809"/>
          </a:xfrm>
        </p:grpSpPr>
        <p:sp>
          <p:nvSpPr>
            <p:cNvPr id="20" name="圆角矩形 19"/>
            <p:cNvSpPr/>
            <p:nvPr/>
          </p:nvSpPr>
          <p:spPr>
            <a:xfrm>
              <a:off x="4296026" y="3885249"/>
              <a:ext cx="1535810" cy="1535809"/>
            </a:xfrm>
            <a:prstGeom prst="roundRect">
              <a:avLst>
                <a:gd name="adj" fmla="val 3969"/>
              </a:avLst>
            </a:prstGeom>
            <a:gradFill flip="none" rotWithShape="1">
              <a:gsLst>
                <a:gs pos="100000">
                  <a:schemeClr val="bg1">
                    <a:lumMod val="97000"/>
                  </a:schemeClr>
                </a:gs>
                <a:gs pos="0">
                  <a:schemeClr val="bg1">
                    <a:lumMod val="85000"/>
                  </a:schemeClr>
                </a:gs>
              </a:gsLst>
              <a:lin ang="2700000" scaled="1"/>
              <a:tileRect/>
            </a:gradFill>
            <a:ln w="22225">
              <a:gradFill flip="none" rotWithShape="1">
                <a:gsLst>
                  <a:gs pos="0">
                    <a:schemeClr val="bg1"/>
                  </a:gs>
                  <a:gs pos="100000">
                    <a:schemeClr val="bg1">
                      <a:lumMod val="75000"/>
                    </a:schemeClr>
                  </a:gs>
                </a:gsLst>
                <a:lin ang="2700000" scaled="1"/>
                <a:tileRect/>
              </a:gradFill>
            </a:ln>
            <a:effectLst>
              <a:outerShdw blurRad="1016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nvGrpSpPr>
            <p:cNvPr id="21" name="Group 13"/>
            <p:cNvGrpSpPr>
              <a:grpSpLocks noChangeAspect="1"/>
            </p:cNvGrpSpPr>
            <p:nvPr/>
          </p:nvGrpSpPr>
          <p:grpSpPr bwMode="auto">
            <a:xfrm>
              <a:off x="4652203" y="4300669"/>
              <a:ext cx="812001" cy="821587"/>
              <a:chOff x="2426" y="2781"/>
              <a:chExt cx="593" cy="600"/>
            </a:xfrm>
            <a:solidFill>
              <a:srgbClr val="01ACBE"/>
            </a:solidFill>
          </p:grpSpPr>
          <p:sp>
            <p:nvSpPr>
              <p:cNvPr id="22" name="Freeform 14"/>
              <p:cNvSpPr>
                <a:spLocks/>
              </p:cNvSpPr>
              <p:nvPr/>
            </p:nvSpPr>
            <p:spPr bwMode="auto">
              <a:xfrm>
                <a:off x="2442" y="2805"/>
                <a:ext cx="577" cy="576"/>
              </a:xfrm>
              <a:custGeom>
                <a:avLst/>
                <a:gdLst>
                  <a:gd name="T0" fmla="*/ 0 w 241"/>
                  <a:gd name="T1" fmla="*/ 115 h 241"/>
                  <a:gd name="T2" fmla="*/ 0 w 241"/>
                  <a:gd name="T3" fmla="*/ 121 h 241"/>
                  <a:gd name="T4" fmla="*/ 121 w 241"/>
                  <a:gd name="T5" fmla="*/ 241 h 241"/>
                  <a:gd name="T6" fmla="*/ 241 w 241"/>
                  <a:gd name="T7" fmla="*/ 121 h 241"/>
                  <a:gd name="T8" fmla="*/ 121 w 241"/>
                  <a:gd name="T9" fmla="*/ 0 h 241"/>
                  <a:gd name="T10" fmla="*/ 121 w 241"/>
                  <a:gd name="T11" fmla="*/ 115 h 241"/>
                  <a:gd name="T12" fmla="*/ 0 w 241"/>
                  <a:gd name="T13" fmla="*/ 115 h 241"/>
                </a:gdLst>
                <a:ahLst/>
                <a:cxnLst>
                  <a:cxn ang="0">
                    <a:pos x="T0" y="T1"/>
                  </a:cxn>
                  <a:cxn ang="0">
                    <a:pos x="T2" y="T3"/>
                  </a:cxn>
                  <a:cxn ang="0">
                    <a:pos x="T4" y="T5"/>
                  </a:cxn>
                  <a:cxn ang="0">
                    <a:pos x="T6" y="T7"/>
                  </a:cxn>
                  <a:cxn ang="0">
                    <a:pos x="T8" y="T9"/>
                  </a:cxn>
                  <a:cxn ang="0">
                    <a:pos x="T10" y="T11"/>
                  </a:cxn>
                  <a:cxn ang="0">
                    <a:pos x="T12" y="T13"/>
                  </a:cxn>
                </a:cxnLst>
                <a:rect l="0" t="0" r="r" b="b"/>
                <a:pathLst>
                  <a:path w="241" h="241">
                    <a:moveTo>
                      <a:pt x="0" y="115"/>
                    </a:moveTo>
                    <a:cubicBezTo>
                      <a:pt x="0" y="117"/>
                      <a:pt x="0" y="119"/>
                      <a:pt x="0" y="121"/>
                    </a:cubicBezTo>
                    <a:cubicBezTo>
                      <a:pt x="0" y="187"/>
                      <a:pt x="54" y="241"/>
                      <a:pt x="121" y="241"/>
                    </a:cubicBezTo>
                    <a:cubicBezTo>
                      <a:pt x="187" y="241"/>
                      <a:pt x="241" y="187"/>
                      <a:pt x="241" y="121"/>
                    </a:cubicBezTo>
                    <a:cubicBezTo>
                      <a:pt x="241" y="54"/>
                      <a:pt x="187" y="0"/>
                      <a:pt x="121" y="0"/>
                    </a:cubicBezTo>
                    <a:cubicBezTo>
                      <a:pt x="121" y="115"/>
                      <a:pt x="121" y="115"/>
                      <a:pt x="121" y="115"/>
                    </a:cubicBezTo>
                    <a:lnTo>
                      <a:pt x="0" y="11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23" name="Freeform 15"/>
              <p:cNvSpPr>
                <a:spLocks noEditPoints="1"/>
              </p:cNvSpPr>
              <p:nvPr/>
            </p:nvSpPr>
            <p:spPr bwMode="auto">
              <a:xfrm>
                <a:off x="2426" y="2781"/>
                <a:ext cx="275" cy="273"/>
              </a:xfrm>
              <a:custGeom>
                <a:avLst/>
                <a:gdLst>
                  <a:gd name="T0" fmla="*/ 0 w 115"/>
                  <a:gd name="T1" fmla="*/ 114 h 114"/>
                  <a:gd name="T2" fmla="*/ 115 w 115"/>
                  <a:gd name="T3" fmla="*/ 114 h 114"/>
                  <a:gd name="T4" fmla="*/ 115 w 115"/>
                  <a:gd name="T5" fmla="*/ 0 h 114"/>
                  <a:gd name="T6" fmla="*/ 0 w 115"/>
                  <a:gd name="T7" fmla="*/ 114 h 114"/>
                  <a:gd name="T8" fmla="*/ 15 w 115"/>
                  <a:gd name="T9" fmla="*/ 104 h 114"/>
                  <a:gd name="T10" fmla="*/ 104 w 115"/>
                  <a:gd name="T11" fmla="*/ 14 h 114"/>
                  <a:gd name="T12" fmla="*/ 104 w 115"/>
                  <a:gd name="T13" fmla="*/ 104 h 114"/>
                  <a:gd name="T14" fmla="*/ 15 w 115"/>
                  <a:gd name="T15" fmla="*/ 104 h 1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5" h="114">
                    <a:moveTo>
                      <a:pt x="0" y="114"/>
                    </a:moveTo>
                    <a:cubicBezTo>
                      <a:pt x="115" y="114"/>
                      <a:pt x="115" y="114"/>
                      <a:pt x="115" y="114"/>
                    </a:cubicBezTo>
                    <a:cubicBezTo>
                      <a:pt x="115" y="0"/>
                      <a:pt x="115" y="0"/>
                      <a:pt x="115" y="0"/>
                    </a:cubicBezTo>
                    <a:cubicBezTo>
                      <a:pt x="51" y="0"/>
                      <a:pt x="0" y="51"/>
                      <a:pt x="0" y="114"/>
                    </a:cubicBezTo>
                    <a:close/>
                    <a:moveTo>
                      <a:pt x="15" y="104"/>
                    </a:moveTo>
                    <a:cubicBezTo>
                      <a:pt x="15" y="54"/>
                      <a:pt x="55" y="14"/>
                      <a:pt x="104" y="14"/>
                    </a:cubicBezTo>
                    <a:cubicBezTo>
                      <a:pt x="104" y="104"/>
                      <a:pt x="104" y="104"/>
                      <a:pt x="104" y="104"/>
                    </a:cubicBezTo>
                    <a:lnTo>
                      <a:pt x="15" y="10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grpSp>
        <p:nvGrpSpPr>
          <p:cNvPr id="24" name="组合 23"/>
          <p:cNvGrpSpPr/>
          <p:nvPr/>
        </p:nvGrpSpPr>
        <p:grpSpPr>
          <a:xfrm>
            <a:off x="4488789" y="1654515"/>
            <a:ext cx="1152008" cy="1151590"/>
            <a:chOff x="5984273" y="2206530"/>
            <a:chExt cx="1535810" cy="1535809"/>
          </a:xfrm>
        </p:grpSpPr>
        <p:sp>
          <p:nvSpPr>
            <p:cNvPr id="25" name="圆角矩形 24"/>
            <p:cNvSpPr/>
            <p:nvPr/>
          </p:nvSpPr>
          <p:spPr>
            <a:xfrm>
              <a:off x="5984273" y="2206530"/>
              <a:ext cx="1535810" cy="1535809"/>
            </a:xfrm>
            <a:prstGeom prst="roundRect">
              <a:avLst>
                <a:gd name="adj" fmla="val 3969"/>
              </a:avLst>
            </a:prstGeom>
            <a:gradFill flip="none" rotWithShape="1">
              <a:gsLst>
                <a:gs pos="100000">
                  <a:schemeClr val="bg1">
                    <a:lumMod val="97000"/>
                  </a:schemeClr>
                </a:gs>
                <a:gs pos="0">
                  <a:schemeClr val="bg1">
                    <a:lumMod val="85000"/>
                  </a:schemeClr>
                </a:gs>
              </a:gsLst>
              <a:lin ang="2700000" scaled="1"/>
              <a:tileRect/>
            </a:gradFill>
            <a:ln w="22225">
              <a:gradFill flip="none" rotWithShape="1">
                <a:gsLst>
                  <a:gs pos="0">
                    <a:schemeClr val="bg1"/>
                  </a:gs>
                  <a:gs pos="100000">
                    <a:schemeClr val="bg1">
                      <a:lumMod val="75000"/>
                    </a:schemeClr>
                  </a:gs>
                </a:gsLst>
                <a:lin ang="2700000" scaled="1"/>
                <a:tileRect/>
              </a:gradFill>
            </a:ln>
            <a:effectLst>
              <a:outerShdw blurRad="1016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nvGrpSpPr>
            <p:cNvPr id="26" name="Group 18"/>
            <p:cNvGrpSpPr>
              <a:grpSpLocks noChangeAspect="1"/>
            </p:cNvGrpSpPr>
            <p:nvPr/>
          </p:nvGrpSpPr>
          <p:grpSpPr bwMode="auto">
            <a:xfrm>
              <a:off x="6377032" y="2618638"/>
              <a:ext cx="763662" cy="711593"/>
              <a:chOff x="3802" y="2858"/>
              <a:chExt cx="616" cy="574"/>
            </a:xfrm>
            <a:solidFill>
              <a:srgbClr val="E87071"/>
            </a:solidFill>
          </p:grpSpPr>
          <p:sp>
            <p:nvSpPr>
              <p:cNvPr id="27" name="Rectangle 19"/>
              <p:cNvSpPr>
                <a:spLocks noChangeArrowheads="1"/>
              </p:cNvSpPr>
              <p:nvPr/>
            </p:nvSpPr>
            <p:spPr bwMode="auto">
              <a:xfrm>
                <a:off x="3802" y="3205"/>
                <a:ext cx="129" cy="22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28" name="Rectangle 20"/>
              <p:cNvSpPr>
                <a:spLocks noChangeArrowheads="1"/>
              </p:cNvSpPr>
              <p:nvPr/>
            </p:nvSpPr>
            <p:spPr bwMode="auto">
              <a:xfrm>
                <a:off x="3964" y="3174"/>
                <a:ext cx="129" cy="25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29" name="Rectangle 21"/>
              <p:cNvSpPr>
                <a:spLocks noChangeArrowheads="1"/>
              </p:cNvSpPr>
              <p:nvPr/>
            </p:nvSpPr>
            <p:spPr bwMode="auto">
              <a:xfrm>
                <a:off x="4129" y="3131"/>
                <a:ext cx="129" cy="30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30" name="Rectangle 22"/>
              <p:cNvSpPr>
                <a:spLocks noChangeArrowheads="1"/>
              </p:cNvSpPr>
              <p:nvPr/>
            </p:nvSpPr>
            <p:spPr bwMode="auto">
              <a:xfrm>
                <a:off x="4289" y="3078"/>
                <a:ext cx="129" cy="35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31" name="Freeform 23"/>
              <p:cNvSpPr>
                <a:spLocks/>
              </p:cNvSpPr>
              <p:nvPr/>
            </p:nvSpPr>
            <p:spPr bwMode="auto">
              <a:xfrm>
                <a:off x="3888" y="2858"/>
                <a:ext cx="370" cy="270"/>
              </a:xfrm>
              <a:custGeom>
                <a:avLst/>
                <a:gdLst>
                  <a:gd name="T0" fmla="*/ 94 w 155"/>
                  <a:gd name="T1" fmla="*/ 21 h 113"/>
                  <a:gd name="T2" fmla="*/ 0 w 155"/>
                  <a:gd name="T3" fmla="*/ 72 h 113"/>
                  <a:gd name="T4" fmla="*/ 114 w 155"/>
                  <a:gd name="T5" fmla="*/ 63 h 113"/>
                  <a:gd name="T6" fmla="*/ 122 w 155"/>
                  <a:gd name="T7" fmla="*/ 82 h 113"/>
                  <a:gd name="T8" fmla="*/ 155 w 155"/>
                  <a:gd name="T9" fmla="*/ 0 h 113"/>
                  <a:gd name="T10" fmla="*/ 85 w 155"/>
                  <a:gd name="T11" fmla="*/ 2 h 113"/>
                  <a:gd name="T12" fmla="*/ 94 w 155"/>
                  <a:gd name="T13" fmla="*/ 21 h 113"/>
                </a:gdLst>
                <a:ahLst/>
                <a:cxnLst>
                  <a:cxn ang="0">
                    <a:pos x="T0" y="T1"/>
                  </a:cxn>
                  <a:cxn ang="0">
                    <a:pos x="T2" y="T3"/>
                  </a:cxn>
                  <a:cxn ang="0">
                    <a:pos x="T4" y="T5"/>
                  </a:cxn>
                  <a:cxn ang="0">
                    <a:pos x="T6" y="T7"/>
                  </a:cxn>
                  <a:cxn ang="0">
                    <a:pos x="T8" y="T9"/>
                  </a:cxn>
                  <a:cxn ang="0">
                    <a:pos x="T10" y="T11"/>
                  </a:cxn>
                  <a:cxn ang="0">
                    <a:pos x="T12" y="T13"/>
                  </a:cxn>
                </a:cxnLst>
                <a:rect l="0" t="0" r="r" b="b"/>
                <a:pathLst>
                  <a:path w="155" h="113">
                    <a:moveTo>
                      <a:pt x="94" y="21"/>
                    </a:moveTo>
                    <a:cubicBezTo>
                      <a:pt x="85" y="33"/>
                      <a:pt x="53" y="68"/>
                      <a:pt x="0" y="72"/>
                    </a:cubicBezTo>
                    <a:cubicBezTo>
                      <a:pt x="0" y="72"/>
                      <a:pt x="31" y="113"/>
                      <a:pt x="114" y="63"/>
                    </a:cubicBezTo>
                    <a:cubicBezTo>
                      <a:pt x="122" y="82"/>
                      <a:pt x="122" y="82"/>
                      <a:pt x="122" y="82"/>
                    </a:cubicBezTo>
                    <a:cubicBezTo>
                      <a:pt x="155" y="0"/>
                      <a:pt x="155" y="0"/>
                      <a:pt x="155" y="0"/>
                    </a:cubicBezTo>
                    <a:cubicBezTo>
                      <a:pt x="85" y="2"/>
                      <a:pt x="85" y="2"/>
                      <a:pt x="85" y="2"/>
                    </a:cubicBezTo>
                    <a:lnTo>
                      <a:pt x="94" y="2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grpSp>
        <p:nvGrpSpPr>
          <p:cNvPr id="32" name="组合 31"/>
          <p:cNvGrpSpPr/>
          <p:nvPr/>
        </p:nvGrpSpPr>
        <p:grpSpPr>
          <a:xfrm>
            <a:off x="4488789" y="2908976"/>
            <a:ext cx="1715148" cy="1714527"/>
            <a:chOff x="5984273" y="3879533"/>
            <a:chExt cx="2286566" cy="2286565"/>
          </a:xfrm>
        </p:grpSpPr>
        <p:sp>
          <p:nvSpPr>
            <p:cNvPr id="33" name="圆角矩形 32"/>
            <p:cNvSpPr/>
            <p:nvPr/>
          </p:nvSpPr>
          <p:spPr>
            <a:xfrm>
              <a:off x="5984273" y="3879533"/>
              <a:ext cx="2286566" cy="2286565"/>
            </a:xfrm>
            <a:prstGeom prst="roundRect">
              <a:avLst>
                <a:gd name="adj" fmla="val 3969"/>
              </a:avLst>
            </a:prstGeom>
            <a:gradFill flip="none" rotWithShape="1">
              <a:gsLst>
                <a:gs pos="100000">
                  <a:schemeClr val="bg1">
                    <a:lumMod val="97000"/>
                  </a:schemeClr>
                </a:gs>
                <a:gs pos="0">
                  <a:schemeClr val="bg1">
                    <a:lumMod val="85000"/>
                  </a:schemeClr>
                </a:gs>
              </a:gsLst>
              <a:lin ang="2700000" scaled="1"/>
              <a:tileRect/>
            </a:gradFill>
            <a:ln w="22225">
              <a:gradFill flip="none" rotWithShape="1">
                <a:gsLst>
                  <a:gs pos="0">
                    <a:schemeClr val="bg1"/>
                  </a:gs>
                  <a:gs pos="100000">
                    <a:schemeClr val="bg1">
                      <a:lumMod val="75000"/>
                    </a:schemeClr>
                  </a:gs>
                </a:gsLst>
                <a:lin ang="2700000" scaled="1"/>
                <a:tileRect/>
              </a:gradFill>
            </a:ln>
            <a:effectLst>
              <a:outerShdw blurRad="1016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nvGrpSpPr>
            <p:cNvPr id="34" name="Group 26"/>
            <p:cNvGrpSpPr>
              <a:grpSpLocks noChangeAspect="1"/>
            </p:cNvGrpSpPr>
            <p:nvPr/>
          </p:nvGrpSpPr>
          <p:grpSpPr bwMode="auto">
            <a:xfrm>
              <a:off x="6545025" y="4715399"/>
              <a:ext cx="1195757" cy="592806"/>
              <a:chOff x="5676" y="2597"/>
              <a:chExt cx="1061" cy="526"/>
            </a:xfrm>
            <a:solidFill>
              <a:srgbClr val="00AF92"/>
            </a:solidFill>
          </p:grpSpPr>
          <p:sp>
            <p:nvSpPr>
              <p:cNvPr id="35" name="Freeform 27"/>
              <p:cNvSpPr>
                <a:spLocks/>
              </p:cNvSpPr>
              <p:nvPr/>
            </p:nvSpPr>
            <p:spPr bwMode="auto">
              <a:xfrm>
                <a:off x="5747" y="2597"/>
                <a:ext cx="181" cy="115"/>
              </a:xfrm>
              <a:custGeom>
                <a:avLst/>
                <a:gdLst>
                  <a:gd name="T0" fmla="*/ 25 w 76"/>
                  <a:gd name="T1" fmla="*/ 48 h 48"/>
                  <a:gd name="T2" fmla="*/ 64 w 76"/>
                  <a:gd name="T3" fmla="*/ 44 h 48"/>
                  <a:gd name="T4" fmla="*/ 76 w 76"/>
                  <a:gd name="T5" fmla="*/ 13 h 48"/>
                  <a:gd name="T6" fmla="*/ 39 w 76"/>
                  <a:gd name="T7" fmla="*/ 15 h 48"/>
                  <a:gd name="T8" fmla="*/ 23 w 76"/>
                  <a:gd name="T9" fmla="*/ 10 h 48"/>
                  <a:gd name="T10" fmla="*/ 7 w 76"/>
                  <a:gd name="T11" fmla="*/ 20 h 48"/>
                  <a:gd name="T12" fmla="*/ 25 w 76"/>
                  <a:gd name="T13" fmla="*/ 48 h 48"/>
                </a:gdLst>
                <a:ahLst/>
                <a:cxnLst>
                  <a:cxn ang="0">
                    <a:pos x="T0" y="T1"/>
                  </a:cxn>
                  <a:cxn ang="0">
                    <a:pos x="T2" y="T3"/>
                  </a:cxn>
                  <a:cxn ang="0">
                    <a:pos x="T4" y="T5"/>
                  </a:cxn>
                  <a:cxn ang="0">
                    <a:pos x="T6" y="T7"/>
                  </a:cxn>
                  <a:cxn ang="0">
                    <a:pos x="T8" y="T9"/>
                  </a:cxn>
                  <a:cxn ang="0">
                    <a:pos x="T10" y="T11"/>
                  </a:cxn>
                  <a:cxn ang="0">
                    <a:pos x="T12" y="T13"/>
                  </a:cxn>
                </a:cxnLst>
                <a:rect l="0" t="0" r="r" b="b"/>
                <a:pathLst>
                  <a:path w="76" h="48">
                    <a:moveTo>
                      <a:pt x="25" y="48"/>
                    </a:moveTo>
                    <a:cubicBezTo>
                      <a:pt x="64" y="44"/>
                      <a:pt x="64" y="44"/>
                      <a:pt x="64" y="44"/>
                    </a:cubicBezTo>
                    <a:cubicBezTo>
                      <a:pt x="66" y="36"/>
                      <a:pt x="69" y="26"/>
                      <a:pt x="76" y="13"/>
                    </a:cubicBezTo>
                    <a:cubicBezTo>
                      <a:pt x="76" y="13"/>
                      <a:pt x="70" y="0"/>
                      <a:pt x="39" y="15"/>
                    </a:cubicBezTo>
                    <a:cubicBezTo>
                      <a:pt x="39" y="15"/>
                      <a:pt x="32" y="14"/>
                      <a:pt x="23" y="10"/>
                    </a:cubicBezTo>
                    <a:cubicBezTo>
                      <a:pt x="23" y="10"/>
                      <a:pt x="0" y="4"/>
                      <a:pt x="7" y="20"/>
                    </a:cubicBezTo>
                    <a:lnTo>
                      <a:pt x="25" y="4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36" name="Freeform 28"/>
              <p:cNvSpPr>
                <a:spLocks noEditPoints="1"/>
              </p:cNvSpPr>
              <p:nvPr/>
            </p:nvSpPr>
            <p:spPr bwMode="auto">
              <a:xfrm>
                <a:off x="5759" y="2613"/>
                <a:ext cx="169" cy="101"/>
              </a:xfrm>
              <a:custGeom>
                <a:avLst/>
                <a:gdLst>
                  <a:gd name="T0" fmla="*/ 20 w 71"/>
                  <a:gd name="T1" fmla="*/ 42 h 42"/>
                  <a:gd name="T2" fmla="*/ 2 w 71"/>
                  <a:gd name="T3" fmla="*/ 13 h 42"/>
                  <a:gd name="T4" fmla="*/ 1 w 71"/>
                  <a:gd name="T5" fmla="*/ 4 h 42"/>
                  <a:gd name="T6" fmla="*/ 10 w 71"/>
                  <a:gd name="T7" fmla="*/ 1 h 42"/>
                  <a:gd name="T8" fmla="*/ 18 w 71"/>
                  <a:gd name="T9" fmla="*/ 2 h 42"/>
                  <a:gd name="T10" fmla="*/ 18 w 71"/>
                  <a:gd name="T11" fmla="*/ 2 h 42"/>
                  <a:gd name="T12" fmla="*/ 34 w 71"/>
                  <a:gd name="T13" fmla="*/ 8 h 42"/>
                  <a:gd name="T14" fmla="*/ 59 w 71"/>
                  <a:gd name="T15" fmla="*/ 0 h 42"/>
                  <a:gd name="T16" fmla="*/ 71 w 71"/>
                  <a:gd name="T17" fmla="*/ 6 h 42"/>
                  <a:gd name="T18" fmla="*/ 71 w 71"/>
                  <a:gd name="T19" fmla="*/ 6 h 42"/>
                  <a:gd name="T20" fmla="*/ 71 w 71"/>
                  <a:gd name="T21" fmla="*/ 6 h 42"/>
                  <a:gd name="T22" fmla="*/ 60 w 71"/>
                  <a:gd name="T23" fmla="*/ 37 h 42"/>
                  <a:gd name="T24" fmla="*/ 60 w 71"/>
                  <a:gd name="T25" fmla="*/ 37 h 42"/>
                  <a:gd name="T26" fmla="*/ 20 w 71"/>
                  <a:gd name="T27" fmla="*/ 42 h 42"/>
                  <a:gd name="T28" fmla="*/ 10 w 71"/>
                  <a:gd name="T29" fmla="*/ 2 h 42"/>
                  <a:gd name="T30" fmla="*/ 2 w 71"/>
                  <a:gd name="T31" fmla="*/ 5 h 42"/>
                  <a:gd name="T32" fmla="*/ 3 w 71"/>
                  <a:gd name="T33" fmla="*/ 13 h 42"/>
                  <a:gd name="T34" fmla="*/ 20 w 71"/>
                  <a:gd name="T35" fmla="*/ 40 h 42"/>
                  <a:gd name="T36" fmla="*/ 59 w 71"/>
                  <a:gd name="T37" fmla="*/ 36 h 42"/>
                  <a:gd name="T38" fmla="*/ 70 w 71"/>
                  <a:gd name="T39" fmla="*/ 6 h 42"/>
                  <a:gd name="T40" fmla="*/ 59 w 71"/>
                  <a:gd name="T41" fmla="*/ 1 h 42"/>
                  <a:gd name="T42" fmla="*/ 34 w 71"/>
                  <a:gd name="T43" fmla="*/ 9 h 42"/>
                  <a:gd name="T44" fmla="*/ 34 w 71"/>
                  <a:gd name="T45" fmla="*/ 9 h 42"/>
                  <a:gd name="T46" fmla="*/ 34 w 71"/>
                  <a:gd name="T47" fmla="*/ 9 h 42"/>
                  <a:gd name="T48" fmla="*/ 18 w 71"/>
                  <a:gd name="T49" fmla="*/ 3 h 42"/>
                  <a:gd name="T50" fmla="*/ 10 w 71"/>
                  <a:gd name="T51" fmla="*/ 2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71" h="42">
                    <a:moveTo>
                      <a:pt x="20" y="42"/>
                    </a:moveTo>
                    <a:cubicBezTo>
                      <a:pt x="2" y="13"/>
                      <a:pt x="2" y="13"/>
                      <a:pt x="2" y="13"/>
                    </a:cubicBezTo>
                    <a:cubicBezTo>
                      <a:pt x="0" y="9"/>
                      <a:pt x="0" y="6"/>
                      <a:pt x="1" y="4"/>
                    </a:cubicBezTo>
                    <a:cubicBezTo>
                      <a:pt x="3" y="2"/>
                      <a:pt x="6" y="1"/>
                      <a:pt x="10" y="1"/>
                    </a:cubicBezTo>
                    <a:cubicBezTo>
                      <a:pt x="14" y="1"/>
                      <a:pt x="18" y="2"/>
                      <a:pt x="18" y="2"/>
                    </a:cubicBezTo>
                    <a:cubicBezTo>
                      <a:pt x="18" y="2"/>
                      <a:pt x="18" y="2"/>
                      <a:pt x="18" y="2"/>
                    </a:cubicBezTo>
                    <a:cubicBezTo>
                      <a:pt x="26" y="6"/>
                      <a:pt x="33" y="7"/>
                      <a:pt x="34" y="8"/>
                    </a:cubicBezTo>
                    <a:cubicBezTo>
                      <a:pt x="44" y="3"/>
                      <a:pt x="52" y="0"/>
                      <a:pt x="59" y="0"/>
                    </a:cubicBezTo>
                    <a:cubicBezTo>
                      <a:pt x="69" y="0"/>
                      <a:pt x="71" y="6"/>
                      <a:pt x="71" y="6"/>
                    </a:cubicBezTo>
                    <a:cubicBezTo>
                      <a:pt x="71" y="6"/>
                      <a:pt x="71" y="6"/>
                      <a:pt x="71" y="6"/>
                    </a:cubicBezTo>
                    <a:cubicBezTo>
                      <a:pt x="71" y="6"/>
                      <a:pt x="71" y="6"/>
                      <a:pt x="71" y="6"/>
                    </a:cubicBezTo>
                    <a:cubicBezTo>
                      <a:pt x="66" y="17"/>
                      <a:pt x="62" y="28"/>
                      <a:pt x="60" y="37"/>
                    </a:cubicBezTo>
                    <a:cubicBezTo>
                      <a:pt x="60" y="37"/>
                      <a:pt x="60" y="37"/>
                      <a:pt x="60" y="37"/>
                    </a:cubicBezTo>
                    <a:lnTo>
                      <a:pt x="20" y="42"/>
                    </a:lnTo>
                    <a:close/>
                    <a:moveTo>
                      <a:pt x="10" y="2"/>
                    </a:moveTo>
                    <a:cubicBezTo>
                      <a:pt x="7" y="2"/>
                      <a:pt x="4" y="3"/>
                      <a:pt x="2" y="5"/>
                    </a:cubicBezTo>
                    <a:cubicBezTo>
                      <a:pt x="1" y="7"/>
                      <a:pt x="1" y="9"/>
                      <a:pt x="3" y="13"/>
                    </a:cubicBezTo>
                    <a:cubicBezTo>
                      <a:pt x="20" y="40"/>
                      <a:pt x="20" y="40"/>
                      <a:pt x="20" y="40"/>
                    </a:cubicBezTo>
                    <a:cubicBezTo>
                      <a:pt x="59" y="36"/>
                      <a:pt x="59" y="36"/>
                      <a:pt x="59" y="36"/>
                    </a:cubicBezTo>
                    <a:cubicBezTo>
                      <a:pt x="61" y="27"/>
                      <a:pt x="64" y="17"/>
                      <a:pt x="70" y="6"/>
                    </a:cubicBezTo>
                    <a:cubicBezTo>
                      <a:pt x="70" y="5"/>
                      <a:pt x="67" y="1"/>
                      <a:pt x="59" y="1"/>
                    </a:cubicBezTo>
                    <a:cubicBezTo>
                      <a:pt x="52" y="1"/>
                      <a:pt x="44" y="4"/>
                      <a:pt x="34" y="9"/>
                    </a:cubicBezTo>
                    <a:cubicBezTo>
                      <a:pt x="34" y="9"/>
                      <a:pt x="34" y="9"/>
                      <a:pt x="34" y="9"/>
                    </a:cubicBezTo>
                    <a:cubicBezTo>
                      <a:pt x="34" y="9"/>
                      <a:pt x="34" y="9"/>
                      <a:pt x="34" y="9"/>
                    </a:cubicBezTo>
                    <a:cubicBezTo>
                      <a:pt x="34" y="9"/>
                      <a:pt x="27" y="8"/>
                      <a:pt x="18" y="3"/>
                    </a:cubicBezTo>
                    <a:cubicBezTo>
                      <a:pt x="17" y="3"/>
                      <a:pt x="14" y="2"/>
                      <a:pt x="1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37" name="Freeform 29"/>
              <p:cNvSpPr>
                <a:spLocks/>
              </p:cNvSpPr>
              <p:nvPr/>
            </p:nvSpPr>
            <p:spPr bwMode="auto">
              <a:xfrm>
                <a:off x="5795" y="2709"/>
                <a:ext cx="119" cy="43"/>
              </a:xfrm>
              <a:custGeom>
                <a:avLst/>
                <a:gdLst>
                  <a:gd name="T0" fmla="*/ 41 w 50"/>
                  <a:gd name="T1" fmla="*/ 0 h 18"/>
                  <a:gd name="T2" fmla="*/ 7 w 50"/>
                  <a:gd name="T3" fmla="*/ 4 h 18"/>
                  <a:gd name="T4" fmla="*/ 1 w 50"/>
                  <a:gd name="T5" fmla="*/ 12 h 18"/>
                  <a:gd name="T6" fmla="*/ 8 w 50"/>
                  <a:gd name="T7" fmla="*/ 17 h 18"/>
                  <a:gd name="T8" fmla="*/ 43 w 50"/>
                  <a:gd name="T9" fmla="*/ 14 h 18"/>
                  <a:gd name="T10" fmla="*/ 49 w 50"/>
                  <a:gd name="T11" fmla="*/ 6 h 18"/>
                  <a:gd name="T12" fmla="*/ 41 w 50"/>
                  <a:gd name="T13" fmla="*/ 0 h 18"/>
                </a:gdLst>
                <a:ahLst/>
                <a:cxnLst>
                  <a:cxn ang="0">
                    <a:pos x="T0" y="T1"/>
                  </a:cxn>
                  <a:cxn ang="0">
                    <a:pos x="T2" y="T3"/>
                  </a:cxn>
                  <a:cxn ang="0">
                    <a:pos x="T4" y="T5"/>
                  </a:cxn>
                  <a:cxn ang="0">
                    <a:pos x="T6" y="T7"/>
                  </a:cxn>
                  <a:cxn ang="0">
                    <a:pos x="T8" y="T9"/>
                  </a:cxn>
                  <a:cxn ang="0">
                    <a:pos x="T10" y="T11"/>
                  </a:cxn>
                  <a:cxn ang="0">
                    <a:pos x="T12" y="T13"/>
                  </a:cxn>
                </a:cxnLst>
                <a:rect l="0" t="0" r="r" b="b"/>
                <a:pathLst>
                  <a:path w="50" h="18">
                    <a:moveTo>
                      <a:pt x="41" y="0"/>
                    </a:moveTo>
                    <a:cubicBezTo>
                      <a:pt x="7" y="4"/>
                      <a:pt x="7" y="4"/>
                      <a:pt x="7" y="4"/>
                    </a:cubicBezTo>
                    <a:cubicBezTo>
                      <a:pt x="3" y="5"/>
                      <a:pt x="0" y="8"/>
                      <a:pt x="1" y="12"/>
                    </a:cubicBezTo>
                    <a:cubicBezTo>
                      <a:pt x="1" y="15"/>
                      <a:pt x="5" y="18"/>
                      <a:pt x="8" y="17"/>
                    </a:cubicBezTo>
                    <a:cubicBezTo>
                      <a:pt x="43" y="14"/>
                      <a:pt x="43" y="14"/>
                      <a:pt x="43" y="14"/>
                    </a:cubicBezTo>
                    <a:cubicBezTo>
                      <a:pt x="47" y="13"/>
                      <a:pt x="50" y="10"/>
                      <a:pt x="49" y="6"/>
                    </a:cubicBezTo>
                    <a:cubicBezTo>
                      <a:pt x="49" y="3"/>
                      <a:pt x="45" y="0"/>
                      <a:pt x="4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38" name="Freeform 30"/>
              <p:cNvSpPr>
                <a:spLocks noEditPoints="1"/>
              </p:cNvSpPr>
              <p:nvPr/>
            </p:nvSpPr>
            <p:spPr bwMode="auto">
              <a:xfrm>
                <a:off x="5795" y="2707"/>
                <a:ext cx="119" cy="45"/>
              </a:xfrm>
              <a:custGeom>
                <a:avLst/>
                <a:gdLst>
                  <a:gd name="T0" fmla="*/ 8 w 50"/>
                  <a:gd name="T1" fmla="*/ 19 h 19"/>
                  <a:gd name="T2" fmla="*/ 0 w 50"/>
                  <a:gd name="T3" fmla="*/ 13 h 19"/>
                  <a:gd name="T4" fmla="*/ 2 w 50"/>
                  <a:gd name="T5" fmla="*/ 7 h 19"/>
                  <a:gd name="T6" fmla="*/ 7 w 50"/>
                  <a:gd name="T7" fmla="*/ 5 h 19"/>
                  <a:gd name="T8" fmla="*/ 41 w 50"/>
                  <a:gd name="T9" fmla="*/ 1 h 19"/>
                  <a:gd name="T10" fmla="*/ 50 w 50"/>
                  <a:gd name="T11" fmla="*/ 7 h 19"/>
                  <a:gd name="T12" fmla="*/ 48 w 50"/>
                  <a:gd name="T13" fmla="*/ 12 h 19"/>
                  <a:gd name="T14" fmla="*/ 43 w 50"/>
                  <a:gd name="T15" fmla="*/ 15 h 19"/>
                  <a:gd name="T16" fmla="*/ 9 w 50"/>
                  <a:gd name="T17" fmla="*/ 19 h 19"/>
                  <a:gd name="T18" fmla="*/ 8 w 50"/>
                  <a:gd name="T19" fmla="*/ 19 h 19"/>
                  <a:gd name="T20" fmla="*/ 42 w 50"/>
                  <a:gd name="T21" fmla="*/ 2 h 19"/>
                  <a:gd name="T22" fmla="*/ 41 w 50"/>
                  <a:gd name="T23" fmla="*/ 2 h 19"/>
                  <a:gd name="T24" fmla="*/ 7 w 50"/>
                  <a:gd name="T25" fmla="*/ 6 h 19"/>
                  <a:gd name="T26" fmla="*/ 3 w 50"/>
                  <a:gd name="T27" fmla="*/ 8 h 19"/>
                  <a:gd name="T28" fmla="*/ 1 w 50"/>
                  <a:gd name="T29" fmla="*/ 12 h 19"/>
                  <a:gd name="T30" fmla="*/ 8 w 50"/>
                  <a:gd name="T31" fmla="*/ 18 h 19"/>
                  <a:gd name="T32" fmla="*/ 43 w 50"/>
                  <a:gd name="T33" fmla="*/ 14 h 19"/>
                  <a:gd name="T34" fmla="*/ 47 w 50"/>
                  <a:gd name="T35" fmla="*/ 12 h 19"/>
                  <a:gd name="T36" fmla="*/ 49 w 50"/>
                  <a:gd name="T37" fmla="*/ 7 h 19"/>
                  <a:gd name="T38" fmla="*/ 42 w 50"/>
                  <a:gd name="T39" fmla="*/ 2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0" h="19">
                    <a:moveTo>
                      <a:pt x="8" y="19"/>
                    </a:moveTo>
                    <a:cubicBezTo>
                      <a:pt x="4" y="19"/>
                      <a:pt x="0" y="16"/>
                      <a:pt x="0" y="13"/>
                    </a:cubicBezTo>
                    <a:cubicBezTo>
                      <a:pt x="0" y="11"/>
                      <a:pt x="0" y="9"/>
                      <a:pt x="2" y="7"/>
                    </a:cubicBezTo>
                    <a:cubicBezTo>
                      <a:pt x="3" y="6"/>
                      <a:pt x="5" y="5"/>
                      <a:pt x="7" y="5"/>
                    </a:cubicBezTo>
                    <a:cubicBezTo>
                      <a:pt x="41" y="1"/>
                      <a:pt x="41" y="1"/>
                      <a:pt x="41" y="1"/>
                    </a:cubicBezTo>
                    <a:cubicBezTo>
                      <a:pt x="45" y="0"/>
                      <a:pt x="49" y="3"/>
                      <a:pt x="50" y="7"/>
                    </a:cubicBezTo>
                    <a:cubicBezTo>
                      <a:pt x="50" y="9"/>
                      <a:pt x="49" y="11"/>
                      <a:pt x="48" y="12"/>
                    </a:cubicBezTo>
                    <a:cubicBezTo>
                      <a:pt x="47" y="14"/>
                      <a:pt x="45" y="15"/>
                      <a:pt x="43" y="15"/>
                    </a:cubicBezTo>
                    <a:cubicBezTo>
                      <a:pt x="9" y="19"/>
                      <a:pt x="9" y="19"/>
                      <a:pt x="9" y="19"/>
                    </a:cubicBezTo>
                    <a:cubicBezTo>
                      <a:pt x="8" y="19"/>
                      <a:pt x="8" y="19"/>
                      <a:pt x="8" y="19"/>
                    </a:cubicBezTo>
                    <a:close/>
                    <a:moveTo>
                      <a:pt x="42" y="2"/>
                    </a:moveTo>
                    <a:cubicBezTo>
                      <a:pt x="42" y="2"/>
                      <a:pt x="42" y="2"/>
                      <a:pt x="41" y="2"/>
                    </a:cubicBezTo>
                    <a:cubicBezTo>
                      <a:pt x="7" y="6"/>
                      <a:pt x="7" y="6"/>
                      <a:pt x="7" y="6"/>
                    </a:cubicBezTo>
                    <a:cubicBezTo>
                      <a:pt x="5" y="6"/>
                      <a:pt x="4" y="7"/>
                      <a:pt x="3" y="8"/>
                    </a:cubicBezTo>
                    <a:cubicBezTo>
                      <a:pt x="1" y="9"/>
                      <a:pt x="1" y="11"/>
                      <a:pt x="1" y="12"/>
                    </a:cubicBezTo>
                    <a:cubicBezTo>
                      <a:pt x="2" y="16"/>
                      <a:pt x="5" y="18"/>
                      <a:pt x="8" y="18"/>
                    </a:cubicBezTo>
                    <a:cubicBezTo>
                      <a:pt x="43" y="14"/>
                      <a:pt x="43" y="14"/>
                      <a:pt x="43" y="14"/>
                    </a:cubicBezTo>
                    <a:cubicBezTo>
                      <a:pt x="45" y="14"/>
                      <a:pt x="46" y="13"/>
                      <a:pt x="47" y="12"/>
                    </a:cubicBezTo>
                    <a:cubicBezTo>
                      <a:pt x="48" y="10"/>
                      <a:pt x="49" y="9"/>
                      <a:pt x="49" y="7"/>
                    </a:cubicBezTo>
                    <a:cubicBezTo>
                      <a:pt x="48" y="4"/>
                      <a:pt x="45" y="2"/>
                      <a:pt x="4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39" name="Freeform 31"/>
              <p:cNvSpPr>
                <a:spLocks noEditPoints="1"/>
              </p:cNvSpPr>
              <p:nvPr/>
            </p:nvSpPr>
            <p:spPr bwMode="auto">
              <a:xfrm>
                <a:off x="5676" y="2752"/>
                <a:ext cx="424" cy="371"/>
              </a:xfrm>
              <a:custGeom>
                <a:avLst/>
                <a:gdLst>
                  <a:gd name="T0" fmla="*/ 153 w 178"/>
                  <a:gd name="T1" fmla="*/ 137 h 155"/>
                  <a:gd name="T2" fmla="*/ 157 w 178"/>
                  <a:gd name="T3" fmla="*/ 137 h 155"/>
                  <a:gd name="T4" fmla="*/ 165 w 178"/>
                  <a:gd name="T5" fmla="*/ 138 h 155"/>
                  <a:gd name="T6" fmla="*/ 168 w 178"/>
                  <a:gd name="T7" fmla="*/ 139 h 155"/>
                  <a:gd name="T8" fmla="*/ 176 w 178"/>
                  <a:gd name="T9" fmla="*/ 135 h 155"/>
                  <a:gd name="T10" fmla="*/ 172 w 178"/>
                  <a:gd name="T11" fmla="*/ 128 h 155"/>
                  <a:gd name="T12" fmla="*/ 166 w 178"/>
                  <a:gd name="T13" fmla="*/ 105 h 155"/>
                  <a:gd name="T14" fmla="*/ 134 w 178"/>
                  <a:gd name="T15" fmla="*/ 34 h 155"/>
                  <a:gd name="T16" fmla="*/ 95 w 178"/>
                  <a:gd name="T17" fmla="*/ 2 h 155"/>
                  <a:gd name="T18" fmla="*/ 94 w 178"/>
                  <a:gd name="T19" fmla="*/ 0 h 155"/>
                  <a:gd name="T20" fmla="*/ 58 w 178"/>
                  <a:gd name="T21" fmla="*/ 4 h 155"/>
                  <a:gd name="T22" fmla="*/ 35 w 178"/>
                  <a:gd name="T23" fmla="*/ 37 h 155"/>
                  <a:gd name="T24" fmla="*/ 21 w 178"/>
                  <a:gd name="T25" fmla="*/ 133 h 155"/>
                  <a:gd name="T26" fmla="*/ 15 w 178"/>
                  <a:gd name="T27" fmla="*/ 148 h 155"/>
                  <a:gd name="T28" fmla="*/ 15 w 178"/>
                  <a:gd name="T29" fmla="*/ 153 h 155"/>
                  <a:gd name="T30" fmla="*/ 24 w 178"/>
                  <a:gd name="T31" fmla="*/ 153 h 155"/>
                  <a:gd name="T32" fmla="*/ 36 w 178"/>
                  <a:gd name="T33" fmla="*/ 150 h 155"/>
                  <a:gd name="T34" fmla="*/ 36 w 178"/>
                  <a:gd name="T35" fmla="*/ 150 h 155"/>
                  <a:gd name="T36" fmla="*/ 36 w 178"/>
                  <a:gd name="T37" fmla="*/ 150 h 155"/>
                  <a:gd name="T38" fmla="*/ 68 w 178"/>
                  <a:gd name="T39" fmla="*/ 153 h 155"/>
                  <a:gd name="T40" fmla="*/ 153 w 178"/>
                  <a:gd name="T41" fmla="*/ 137 h 155"/>
                  <a:gd name="T42" fmla="*/ 67 w 178"/>
                  <a:gd name="T43" fmla="*/ 57 h 155"/>
                  <a:gd name="T44" fmla="*/ 81 w 178"/>
                  <a:gd name="T45" fmla="*/ 50 h 155"/>
                  <a:gd name="T46" fmla="*/ 80 w 178"/>
                  <a:gd name="T47" fmla="*/ 42 h 155"/>
                  <a:gd name="T48" fmla="*/ 86 w 178"/>
                  <a:gd name="T49" fmla="*/ 41 h 155"/>
                  <a:gd name="T50" fmla="*/ 88 w 178"/>
                  <a:gd name="T51" fmla="*/ 49 h 155"/>
                  <a:gd name="T52" fmla="*/ 102 w 178"/>
                  <a:gd name="T53" fmla="*/ 50 h 155"/>
                  <a:gd name="T54" fmla="*/ 100 w 178"/>
                  <a:gd name="T55" fmla="*/ 55 h 155"/>
                  <a:gd name="T56" fmla="*/ 75 w 178"/>
                  <a:gd name="T57" fmla="*/ 62 h 155"/>
                  <a:gd name="T58" fmla="*/ 92 w 178"/>
                  <a:gd name="T59" fmla="*/ 70 h 155"/>
                  <a:gd name="T60" fmla="*/ 106 w 178"/>
                  <a:gd name="T61" fmla="*/ 92 h 155"/>
                  <a:gd name="T62" fmla="*/ 93 w 178"/>
                  <a:gd name="T63" fmla="*/ 98 h 155"/>
                  <a:gd name="T64" fmla="*/ 94 w 178"/>
                  <a:gd name="T65" fmla="*/ 106 h 155"/>
                  <a:gd name="T66" fmla="*/ 87 w 178"/>
                  <a:gd name="T67" fmla="*/ 107 h 155"/>
                  <a:gd name="T68" fmla="*/ 86 w 178"/>
                  <a:gd name="T69" fmla="*/ 99 h 155"/>
                  <a:gd name="T70" fmla="*/ 69 w 178"/>
                  <a:gd name="T71" fmla="*/ 97 h 155"/>
                  <a:gd name="T72" fmla="*/ 70 w 178"/>
                  <a:gd name="T73" fmla="*/ 92 h 155"/>
                  <a:gd name="T74" fmla="*/ 97 w 178"/>
                  <a:gd name="T75" fmla="*/ 90 h 155"/>
                  <a:gd name="T76" fmla="*/ 93 w 178"/>
                  <a:gd name="T77" fmla="*/ 78 h 155"/>
                  <a:gd name="T78" fmla="*/ 78 w 178"/>
                  <a:gd name="T79" fmla="*/ 74 h 155"/>
                  <a:gd name="T80" fmla="*/ 67 w 178"/>
                  <a:gd name="T81" fmla="*/ 57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78" h="155">
                    <a:moveTo>
                      <a:pt x="153" y="137"/>
                    </a:moveTo>
                    <a:cubicBezTo>
                      <a:pt x="153" y="137"/>
                      <a:pt x="154" y="137"/>
                      <a:pt x="157" y="137"/>
                    </a:cubicBezTo>
                    <a:cubicBezTo>
                      <a:pt x="160" y="137"/>
                      <a:pt x="162" y="137"/>
                      <a:pt x="165" y="138"/>
                    </a:cubicBezTo>
                    <a:cubicBezTo>
                      <a:pt x="165" y="138"/>
                      <a:pt x="166" y="139"/>
                      <a:pt x="168" y="139"/>
                    </a:cubicBezTo>
                    <a:cubicBezTo>
                      <a:pt x="172" y="139"/>
                      <a:pt x="174" y="137"/>
                      <a:pt x="176" y="135"/>
                    </a:cubicBezTo>
                    <a:cubicBezTo>
                      <a:pt x="176" y="135"/>
                      <a:pt x="178" y="132"/>
                      <a:pt x="172" y="128"/>
                    </a:cubicBezTo>
                    <a:cubicBezTo>
                      <a:pt x="172" y="128"/>
                      <a:pt x="162" y="123"/>
                      <a:pt x="166" y="105"/>
                    </a:cubicBezTo>
                    <a:cubicBezTo>
                      <a:pt x="166" y="105"/>
                      <a:pt x="171" y="57"/>
                      <a:pt x="134" y="34"/>
                    </a:cubicBezTo>
                    <a:cubicBezTo>
                      <a:pt x="133" y="33"/>
                      <a:pt x="96" y="10"/>
                      <a:pt x="95" y="2"/>
                    </a:cubicBezTo>
                    <a:cubicBezTo>
                      <a:pt x="95" y="2"/>
                      <a:pt x="95" y="1"/>
                      <a:pt x="94" y="0"/>
                    </a:cubicBezTo>
                    <a:cubicBezTo>
                      <a:pt x="58" y="4"/>
                      <a:pt x="58" y="4"/>
                      <a:pt x="58" y="4"/>
                    </a:cubicBezTo>
                    <a:cubicBezTo>
                      <a:pt x="54" y="12"/>
                      <a:pt x="46" y="24"/>
                      <a:pt x="35" y="37"/>
                    </a:cubicBezTo>
                    <a:cubicBezTo>
                      <a:pt x="35" y="37"/>
                      <a:pt x="0" y="78"/>
                      <a:pt x="21" y="133"/>
                    </a:cubicBezTo>
                    <a:cubicBezTo>
                      <a:pt x="21" y="134"/>
                      <a:pt x="22" y="137"/>
                      <a:pt x="15" y="148"/>
                    </a:cubicBezTo>
                    <a:cubicBezTo>
                      <a:pt x="15" y="148"/>
                      <a:pt x="14" y="151"/>
                      <a:pt x="15" y="153"/>
                    </a:cubicBezTo>
                    <a:cubicBezTo>
                      <a:pt x="16" y="155"/>
                      <a:pt x="19" y="155"/>
                      <a:pt x="24" y="153"/>
                    </a:cubicBezTo>
                    <a:cubicBezTo>
                      <a:pt x="24" y="153"/>
                      <a:pt x="28" y="151"/>
                      <a:pt x="36" y="150"/>
                    </a:cubicBezTo>
                    <a:cubicBezTo>
                      <a:pt x="36" y="150"/>
                      <a:pt x="36" y="150"/>
                      <a:pt x="36" y="150"/>
                    </a:cubicBezTo>
                    <a:cubicBezTo>
                      <a:pt x="36" y="150"/>
                      <a:pt x="36" y="150"/>
                      <a:pt x="36" y="150"/>
                    </a:cubicBezTo>
                    <a:cubicBezTo>
                      <a:pt x="36" y="150"/>
                      <a:pt x="49" y="153"/>
                      <a:pt x="68" y="153"/>
                    </a:cubicBezTo>
                    <a:cubicBezTo>
                      <a:pt x="88" y="153"/>
                      <a:pt x="119" y="150"/>
                      <a:pt x="153" y="137"/>
                    </a:cubicBezTo>
                    <a:close/>
                    <a:moveTo>
                      <a:pt x="67" y="57"/>
                    </a:moveTo>
                    <a:cubicBezTo>
                      <a:pt x="67" y="57"/>
                      <a:pt x="69" y="52"/>
                      <a:pt x="81" y="50"/>
                    </a:cubicBezTo>
                    <a:cubicBezTo>
                      <a:pt x="80" y="42"/>
                      <a:pt x="80" y="42"/>
                      <a:pt x="80" y="42"/>
                    </a:cubicBezTo>
                    <a:cubicBezTo>
                      <a:pt x="86" y="41"/>
                      <a:pt x="86" y="41"/>
                      <a:pt x="86" y="41"/>
                    </a:cubicBezTo>
                    <a:cubicBezTo>
                      <a:pt x="88" y="49"/>
                      <a:pt x="88" y="49"/>
                      <a:pt x="88" y="49"/>
                    </a:cubicBezTo>
                    <a:cubicBezTo>
                      <a:pt x="88" y="49"/>
                      <a:pt x="96" y="48"/>
                      <a:pt x="102" y="50"/>
                    </a:cubicBezTo>
                    <a:cubicBezTo>
                      <a:pt x="100" y="55"/>
                      <a:pt x="100" y="55"/>
                      <a:pt x="100" y="55"/>
                    </a:cubicBezTo>
                    <a:cubicBezTo>
                      <a:pt x="100" y="55"/>
                      <a:pt x="78" y="52"/>
                      <a:pt x="75" y="62"/>
                    </a:cubicBezTo>
                    <a:cubicBezTo>
                      <a:pt x="75" y="62"/>
                      <a:pt x="73" y="69"/>
                      <a:pt x="92" y="70"/>
                    </a:cubicBezTo>
                    <a:cubicBezTo>
                      <a:pt x="92" y="70"/>
                      <a:pt x="119" y="73"/>
                      <a:pt x="106" y="92"/>
                    </a:cubicBezTo>
                    <a:cubicBezTo>
                      <a:pt x="106" y="92"/>
                      <a:pt x="102" y="97"/>
                      <a:pt x="93" y="98"/>
                    </a:cubicBezTo>
                    <a:cubicBezTo>
                      <a:pt x="94" y="106"/>
                      <a:pt x="94" y="106"/>
                      <a:pt x="94" y="106"/>
                    </a:cubicBezTo>
                    <a:cubicBezTo>
                      <a:pt x="87" y="107"/>
                      <a:pt x="87" y="107"/>
                      <a:pt x="87" y="107"/>
                    </a:cubicBezTo>
                    <a:cubicBezTo>
                      <a:pt x="86" y="99"/>
                      <a:pt x="86" y="99"/>
                      <a:pt x="86" y="99"/>
                    </a:cubicBezTo>
                    <a:cubicBezTo>
                      <a:pt x="86" y="99"/>
                      <a:pt x="75" y="100"/>
                      <a:pt x="69" y="97"/>
                    </a:cubicBezTo>
                    <a:cubicBezTo>
                      <a:pt x="70" y="92"/>
                      <a:pt x="70" y="92"/>
                      <a:pt x="70" y="92"/>
                    </a:cubicBezTo>
                    <a:cubicBezTo>
                      <a:pt x="70" y="92"/>
                      <a:pt x="84" y="98"/>
                      <a:pt x="97" y="90"/>
                    </a:cubicBezTo>
                    <a:cubicBezTo>
                      <a:pt x="97" y="90"/>
                      <a:pt x="108" y="82"/>
                      <a:pt x="93" y="78"/>
                    </a:cubicBezTo>
                    <a:cubicBezTo>
                      <a:pt x="93" y="78"/>
                      <a:pt x="85" y="76"/>
                      <a:pt x="78" y="74"/>
                    </a:cubicBezTo>
                    <a:cubicBezTo>
                      <a:pt x="78" y="74"/>
                      <a:pt x="60" y="70"/>
                      <a:pt x="67" y="5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40" name="Freeform 32"/>
              <p:cNvSpPr>
                <a:spLocks/>
              </p:cNvSpPr>
              <p:nvPr/>
            </p:nvSpPr>
            <p:spPr bwMode="auto">
              <a:xfrm>
                <a:off x="6433" y="2606"/>
                <a:ext cx="176" cy="108"/>
              </a:xfrm>
              <a:custGeom>
                <a:avLst/>
                <a:gdLst>
                  <a:gd name="T0" fmla="*/ 21 w 74"/>
                  <a:gd name="T1" fmla="*/ 45 h 45"/>
                  <a:gd name="T2" fmla="*/ 60 w 74"/>
                  <a:gd name="T3" fmla="*/ 44 h 45"/>
                  <a:gd name="T4" fmla="*/ 74 w 74"/>
                  <a:gd name="T5" fmla="*/ 15 h 45"/>
                  <a:gd name="T6" fmla="*/ 38 w 74"/>
                  <a:gd name="T7" fmla="*/ 14 h 45"/>
                  <a:gd name="T8" fmla="*/ 23 w 74"/>
                  <a:gd name="T9" fmla="*/ 8 h 45"/>
                  <a:gd name="T10" fmla="*/ 6 w 74"/>
                  <a:gd name="T11" fmla="*/ 17 h 45"/>
                  <a:gd name="T12" fmla="*/ 21 w 74"/>
                  <a:gd name="T13" fmla="*/ 45 h 45"/>
                </a:gdLst>
                <a:ahLst/>
                <a:cxnLst>
                  <a:cxn ang="0">
                    <a:pos x="T0" y="T1"/>
                  </a:cxn>
                  <a:cxn ang="0">
                    <a:pos x="T2" y="T3"/>
                  </a:cxn>
                  <a:cxn ang="0">
                    <a:pos x="T4" y="T5"/>
                  </a:cxn>
                  <a:cxn ang="0">
                    <a:pos x="T6" y="T7"/>
                  </a:cxn>
                  <a:cxn ang="0">
                    <a:pos x="T8" y="T9"/>
                  </a:cxn>
                  <a:cxn ang="0">
                    <a:pos x="T10" y="T11"/>
                  </a:cxn>
                  <a:cxn ang="0">
                    <a:pos x="T12" y="T13"/>
                  </a:cxn>
                </a:cxnLst>
                <a:rect l="0" t="0" r="r" b="b"/>
                <a:pathLst>
                  <a:path w="74" h="45">
                    <a:moveTo>
                      <a:pt x="21" y="45"/>
                    </a:moveTo>
                    <a:cubicBezTo>
                      <a:pt x="60" y="44"/>
                      <a:pt x="60" y="44"/>
                      <a:pt x="60" y="44"/>
                    </a:cubicBezTo>
                    <a:cubicBezTo>
                      <a:pt x="62" y="37"/>
                      <a:pt x="66" y="27"/>
                      <a:pt x="74" y="15"/>
                    </a:cubicBezTo>
                    <a:cubicBezTo>
                      <a:pt x="74" y="15"/>
                      <a:pt x="69" y="2"/>
                      <a:pt x="38" y="14"/>
                    </a:cubicBezTo>
                    <a:cubicBezTo>
                      <a:pt x="38" y="14"/>
                      <a:pt x="31" y="13"/>
                      <a:pt x="23" y="8"/>
                    </a:cubicBezTo>
                    <a:cubicBezTo>
                      <a:pt x="23" y="8"/>
                      <a:pt x="0" y="0"/>
                      <a:pt x="6" y="17"/>
                    </a:cubicBezTo>
                    <a:lnTo>
                      <a:pt x="21" y="4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41" name="Freeform 33"/>
              <p:cNvSpPr>
                <a:spLocks noEditPoints="1"/>
              </p:cNvSpPr>
              <p:nvPr/>
            </p:nvSpPr>
            <p:spPr bwMode="auto">
              <a:xfrm>
                <a:off x="6442" y="2621"/>
                <a:ext cx="167" cy="95"/>
              </a:xfrm>
              <a:custGeom>
                <a:avLst/>
                <a:gdLst>
                  <a:gd name="T0" fmla="*/ 17 w 70"/>
                  <a:gd name="T1" fmla="*/ 40 h 40"/>
                  <a:gd name="T2" fmla="*/ 2 w 70"/>
                  <a:gd name="T3" fmla="*/ 11 h 40"/>
                  <a:gd name="T4" fmla="*/ 2 w 70"/>
                  <a:gd name="T5" fmla="*/ 2 h 40"/>
                  <a:gd name="T6" fmla="*/ 9 w 70"/>
                  <a:gd name="T7" fmla="*/ 0 h 40"/>
                  <a:gd name="T8" fmla="*/ 19 w 70"/>
                  <a:gd name="T9" fmla="*/ 1 h 40"/>
                  <a:gd name="T10" fmla="*/ 19 w 70"/>
                  <a:gd name="T11" fmla="*/ 1 h 40"/>
                  <a:gd name="T12" fmla="*/ 34 w 70"/>
                  <a:gd name="T13" fmla="*/ 8 h 40"/>
                  <a:gd name="T14" fmla="*/ 56 w 70"/>
                  <a:gd name="T15" fmla="*/ 2 h 40"/>
                  <a:gd name="T16" fmla="*/ 70 w 70"/>
                  <a:gd name="T17" fmla="*/ 9 h 40"/>
                  <a:gd name="T18" fmla="*/ 70 w 70"/>
                  <a:gd name="T19" fmla="*/ 9 h 40"/>
                  <a:gd name="T20" fmla="*/ 70 w 70"/>
                  <a:gd name="T21" fmla="*/ 10 h 40"/>
                  <a:gd name="T22" fmla="*/ 56 w 70"/>
                  <a:gd name="T23" fmla="*/ 39 h 40"/>
                  <a:gd name="T24" fmla="*/ 56 w 70"/>
                  <a:gd name="T25" fmla="*/ 39 h 40"/>
                  <a:gd name="T26" fmla="*/ 17 w 70"/>
                  <a:gd name="T27" fmla="*/ 40 h 40"/>
                  <a:gd name="T28" fmla="*/ 9 w 70"/>
                  <a:gd name="T29" fmla="*/ 1 h 40"/>
                  <a:gd name="T30" fmla="*/ 3 w 70"/>
                  <a:gd name="T31" fmla="*/ 3 h 40"/>
                  <a:gd name="T32" fmla="*/ 3 w 70"/>
                  <a:gd name="T33" fmla="*/ 11 h 40"/>
                  <a:gd name="T34" fmla="*/ 17 w 70"/>
                  <a:gd name="T35" fmla="*/ 39 h 40"/>
                  <a:gd name="T36" fmla="*/ 55 w 70"/>
                  <a:gd name="T37" fmla="*/ 38 h 40"/>
                  <a:gd name="T38" fmla="*/ 69 w 70"/>
                  <a:gd name="T39" fmla="*/ 9 h 40"/>
                  <a:gd name="T40" fmla="*/ 56 w 70"/>
                  <a:gd name="T41" fmla="*/ 4 h 40"/>
                  <a:gd name="T42" fmla="*/ 34 w 70"/>
                  <a:gd name="T43" fmla="*/ 9 h 40"/>
                  <a:gd name="T44" fmla="*/ 34 w 70"/>
                  <a:gd name="T45" fmla="*/ 9 h 40"/>
                  <a:gd name="T46" fmla="*/ 34 w 70"/>
                  <a:gd name="T47" fmla="*/ 9 h 40"/>
                  <a:gd name="T48" fmla="*/ 18 w 70"/>
                  <a:gd name="T49" fmla="*/ 2 h 40"/>
                  <a:gd name="T50" fmla="*/ 9 w 70"/>
                  <a:gd name="T51" fmla="*/ 1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70" h="40">
                    <a:moveTo>
                      <a:pt x="17" y="40"/>
                    </a:moveTo>
                    <a:cubicBezTo>
                      <a:pt x="2" y="11"/>
                      <a:pt x="2" y="11"/>
                      <a:pt x="2" y="11"/>
                    </a:cubicBezTo>
                    <a:cubicBezTo>
                      <a:pt x="0" y="7"/>
                      <a:pt x="0" y="4"/>
                      <a:pt x="2" y="2"/>
                    </a:cubicBezTo>
                    <a:cubicBezTo>
                      <a:pt x="3" y="0"/>
                      <a:pt x="5" y="0"/>
                      <a:pt x="9" y="0"/>
                    </a:cubicBezTo>
                    <a:cubicBezTo>
                      <a:pt x="14" y="0"/>
                      <a:pt x="19" y="1"/>
                      <a:pt x="19" y="1"/>
                    </a:cubicBezTo>
                    <a:cubicBezTo>
                      <a:pt x="19" y="1"/>
                      <a:pt x="19" y="1"/>
                      <a:pt x="19" y="1"/>
                    </a:cubicBezTo>
                    <a:cubicBezTo>
                      <a:pt x="26" y="6"/>
                      <a:pt x="33" y="8"/>
                      <a:pt x="34" y="8"/>
                    </a:cubicBezTo>
                    <a:cubicBezTo>
                      <a:pt x="43" y="4"/>
                      <a:pt x="50" y="2"/>
                      <a:pt x="56" y="2"/>
                    </a:cubicBezTo>
                    <a:cubicBezTo>
                      <a:pt x="68" y="2"/>
                      <a:pt x="70" y="9"/>
                      <a:pt x="70" y="9"/>
                    </a:cubicBezTo>
                    <a:cubicBezTo>
                      <a:pt x="70" y="9"/>
                      <a:pt x="70" y="9"/>
                      <a:pt x="70" y="9"/>
                    </a:cubicBezTo>
                    <a:cubicBezTo>
                      <a:pt x="70" y="10"/>
                      <a:pt x="70" y="10"/>
                      <a:pt x="70" y="10"/>
                    </a:cubicBezTo>
                    <a:cubicBezTo>
                      <a:pt x="64" y="20"/>
                      <a:pt x="59" y="30"/>
                      <a:pt x="56" y="39"/>
                    </a:cubicBezTo>
                    <a:cubicBezTo>
                      <a:pt x="56" y="39"/>
                      <a:pt x="56" y="39"/>
                      <a:pt x="56" y="39"/>
                    </a:cubicBezTo>
                    <a:lnTo>
                      <a:pt x="17" y="40"/>
                    </a:lnTo>
                    <a:close/>
                    <a:moveTo>
                      <a:pt x="9" y="1"/>
                    </a:moveTo>
                    <a:cubicBezTo>
                      <a:pt x="6" y="1"/>
                      <a:pt x="4" y="1"/>
                      <a:pt x="3" y="3"/>
                    </a:cubicBezTo>
                    <a:cubicBezTo>
                      <a:pt x="1" y="4"/>
                      <a:pt x="1" y="7"/>
                      <a:pt x="3" y="11"/>
                    </a:cubicBezTo>
                    <a:cubicBezTo>
                      <a:pt x="17" y="39"/>
                      <a:pt x="17" y="39"/>
                      <a:pt x="17" y="39"/>
                    </a:cubicBezTo>
                    <a:cubicBezTo>
                      <a:pt x="55" y="38"/>
                      <a:pt x="55" y="38"/>
                      <a:pt x="55" y="38"/>
                    </a:cubicBezTo>
                    <a:cubicBezTo>
                      <a:pt x="58" y="29"/>
                      <a:pt x="63" y="19"/>
                      <a:pt x="69" y="9"/>
                    </a:cubicBezTo>
                    <a:cubicBezTo>
                      <a:pt x="69" y="8"/>
                      <a:pt x="66" y="4"/>
                      <a:pt x="56" y="4"/>
                    </a:cubicBezTo>
                    <a:cubicBezTo>
                      <a:pt x="50" y="4"/>
                      <a:pt x="43" y="5"/>
                      <a:pt x="34" y="9"/>
                    </a:cubicBezTo>
                    <a:cubicBezTo>
                      <a:pt x="34" y="9"/>
                      <a:pt x="34" y="9"/>
                      <a:pt x="34" y="9"/>
                    </a:cubicBezTo>
                    <a:cubicBezTo>
                      <a:pt x="34" y="9"/>
                      <a:pt x="34" y="9"/>
                      <a:pt x="34" y="9"/>
                    </a:cubicBezTo>
                    <a:cubicBezTo>
                      <a:pt x="33" y="9"/>
                      <a:pt x="27" y="8"/>
                      <a:pt x="18" y="2"/>
                    </a:cubicBezTo>
                    <a:cubicBezTo>
                      <a:pt x="18" y="2"/>
                      <a:pt x="13" y="1"/>
                      <a:pt x="9"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42" name="Freeform 34"/>
              <p:cNvSpPr>
                <a:spLocks/>
              </p:cNvSpPr>
              <p:nvPr/>
            </p:nvSpPr>
            <p:spPr bwMode="auto">
              <a:xfrm>
                <a:off x="6471" y="2721"/>
                <a:ext cx="114" cy="34"/>
              </a:xfrm>
              <a:custGeom>
                <a:avLst/>
                <a:gdLst>
                  <a:gd name="T0" fmla="*/ 40 w 48"/>
                  <a:gd name="T1" fmla="*/ 0 h 14"/>
                  <a:gd name="T2" fmla="*/ 6 w 48"/>
                  <a:gd name="T3" fmla="*/ 1 h 14"/>
                  <a:gd name="T4" fmla="*/ 0 w 48"/>
                  <a:gd name="T5" fmla="*/ 7 h 14"/>
                  <a:gd name="T6" fmla="*/ 7 w 48"/>
                  <a:gd name="T7" fmla="*/ 14 h 14"/>
                  <a:gd name="T8" fmla="*/ 41 w 48"/>
                  <a:gd name="T9" fmla="*/ 13 h 14"/>
                  <a:gd name="T10" fmla="*/ 48 w 48"/>
                  <a:gd name="T11" fmla="*/ 6 h 14"/>
                  <a:gd name="T12" fmla="*/ 40 w 48"/>
                  <a:gd name="T13" fmla="*/ 0 h 14"/>
                </a:gdLst>
                <a:ahLst/>
                <a:cxnLst>
                  <a:cxn ang="0">
                    <a:pos x="T0" y="T1"/>
                  </a:cxn>
                  <a:cxn ang="0">
                    <a:pos x="T2" y="T3"/>
                  </a:cxn>
                  <a:cxn ang="0">
                    <a:pos x="T4" y="T5"/>
                  </a:cxn>
                  <a:cxn ang="0">
                    <a:pos x="T6" y="T7"/>
                  </a:cxn>
                  <a:cxn ang="0">
                    <a:pos x="T8" y="T9"/>
                  </a:cxn>
                  <a:cxn ang="0">
                    <a:pos x="T10" y="T11"/>
                  </a:cxn>
                  <a:cxn ang="0">
                    <a:pos x="T12" y="T13"/>
                  </a:cxn>
                </a:cxnLst>
                <a:rect l="0" t="0" r="r" b="b"/>
                <a:pathLst>
                  <a:path w="48" h="14">
                    <a:moveTo>
                      <a:pt x="40" y="0"/>
                    </a:moveTo>
                    <a:cubicBezTo>
                      <a:pt x="6" y="1"/>
                      <a:pt x="6" y="1"/>
                      <a:pt x="6" y="1"/>
                    </a:cubicBezTo>
                    <a:cubicBezTo>
                      <a:pt x="3" y="1"/>
                      <a:pt x="0" y="4"/>
                      <a:pt x="0" y="7"/>
                    </a:cubicBezTo>
                    <a:cubicBezTo>
                      <a:pt x="0" y="11"/>
                      <a:pt x="3" y="14"/>
                      <a:pt x="7" y="14"/>
                    </a:cubicBezTo>
                    <a:cubicBezTo>
                      <a:pt x="41" y="13"/>
                      <a:pt x="41" y="13"/>
                      <a:pt x="41" y="13"/>
                    </a:cubicBezTo>
                    <a:cubicBezTo>
                      <a:pt x="45" y="12"/>
                      <a:pt x="48" y="10"/>
                      <a:pt x="48" y="6"/>
                    </a:cubicBezTo>
                    <a:cubicBezTo>
                      <a:pt x="47" y="2"/>
                      <a:pt x="44" y="0"/>
                      <a:pt x="4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43" name="Freeform 35"/>
              <p:cNvSpPr>
                <a:spLocks noEditPoints="1"/>
              </p:cNvSpPr>
              <p:nvPr/>
            </p:nvSpPr>
            <p:spPr bwMode="auto">
              <a:xfrm>
                <a:off x="6468" y="2719"/>
                <a:ext cx="117" cy="36"/>
              </a:xfrm>
              <a:custGeom>
                <a:avLst/>
                <a:gdLst>
                  <a:gd name="T0" fmla="*/ 8 w 49"/>
                  <a:gd name="T1" fmla="*/ 15 h 15"/>
                  <a:gd name="T2" fmla="*/ 0 w 49"/>
                  <a:gd name="T3" fmla="*/ 8 h 15"/>
                  <a:gd name="T4" fmla="*/ 2 w 49"/>
                  <a:gd name="T5" fmla="*/ 3 h 15"/>
                  <a:gd name="T6" fmla="*/ 7 w 49"/>
                  <a:gd name="T7" fmla="*/ 1 h 15"/>
                  <a:gd name="T8" fmla="*/ 42 w 49"/>
                  <a:gd name="T9" fmla="*/ 0 h 15"/>
                  <a:gd name="T10" fmla="*/ 49 w 49"/>
                  <a:gd name="T11" fmla="*/ 7 h 15"/>
                  <a:gd name="T12" fmla="*/ 42 w 49"/>
                  <a:gd name="T13" fmla="*/ 14 h 15"/>
                  <a:gd name="T14" fmla="*/ 8 w 49"/>
                  <a:gd name="T15" fmla="*/ 15 h 15"/>
                  <a:gd name="T16" fmla="*/ 42 w 49"/>
                  <a:gd name="T17" fmla="*/ 1 h 15"/>
                  <a:gd name="T18" fmla="*/ 41 w 49"/>
                  <a:gd name="T19" fmla="*/ 1 h 15"/>
                  <a:gd name="T20" fmla="*/ 7 w 49"/>
                  <a:gd name="T21" fmla="*/ 2 h 15"/>
                  <a:gd name="T22" fmla="*/ 3 w 49"/>
                  <a:gd name="T23" fmla="*/ 4 h 15"/>
                  <a:gd name="T24" fmla="*/ 1 w 49"/>
                  <a:gd name="T25" fmla="*/ 8 h 15"/>
                  <a:gd name="T26" fmla="*/ 8 w 49"/>
                  <a:gd name="T27" fmla="*/ 14 h 15"/>
                  <a:gd name="T28" fmla="*/ 8 w 49"/>
                  <a:gd name="T29" fmla="*/ 14 h 15"/>
                  <a:gd name="T30" fmla="*/ 42 w 49"/>
                  <a:gd name="T31" fmla="*/ 13 h 15"/>
                  <a:gd name="T32" fmla="*/ 48 w 49"/>
                  <a:gd name="T33" fmla="*/ 7 h 15"/>
                  <a:gd name="T34" fmla="*/ 42 w 49"/>
                  <a:gd name="T35" fmla="*/ 1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9" h="15">
                    <a:moveTo>
                      <a:pt x="8" y="15"/>
                    </a:moveTo>
                    <a:cubicBezTo>
                      <a:pt x="4" y="15"/>
                      <a:pt x="0" y="12"/>
                      <a:pt x="0" y="8"/>
                    </a:cubicBezTo>
                    <a:cubicBezTo>
                      <a:pt x="0" y="6"/>
                      <a:pt x="1" y="5"/>
                      <a:pt x="2" y="3"/>
                    </a:cubicBezTo>
                    <a:cubicBezTo>
                      <a:pt x="4" y="2"/>
                      <a:pt x="5" y="1"/>
                      <a:pt x="7" y="1"/>
                    </a:cubicBezTo>
                    <a:cubicBezTo>
                      <a:pt x="42" y="0"/>
                      <a:pt x="42" y="0"/>
                      <a:pt x="42" y="0"/>
                    </a:cubicBezTo>
                    <a:cubicBezTo>
                      <a:pt x="46" y="0"/>
                      <a:pt x="49" y="3"/>
                      <a:pt x="49" y="7"/>
                    </a:cubicBezTo>
                    <a:cubicBezTo>
                      <a:pt x="49" y="11"/>
                      <a:pt x="46" y="14"/>
                      <a:pt x="42" y="14"/>
                    </a:cubicBezTo>
                    <a:lnTo>
                      <a:pt x="8" y="15"/>
                    </a:lnTo>
                    <a:close/>
                    <a:moveTo>
                      <a:pt x="42" y="1"/>
                    </a:moveTo>
                    <a:cubicBezTo>
                      <a:pt x="41" y="1"/>
                      <a:pt x="41" y="1"/>
                      <a:pt x="41" y="1"/>
                    </a:cubicBezTo>
                    <a:cubicBezTo>
                      <a:pt x="7" y="2"/>
                      <a:pt x="7" y="2"/>
                      <a:pt x="7" y="2"/>
                    </a:cubicBezTo>
                    <a:cubicBezTo>
                      <a:pt x="6" y="2"/>
                      <a:pt x="4" y="3"/>
                      <a:pt x="3" y="4"/>
                    </a:cubicBezTo>
                    <a:cubicBezTo>
                      <a:pt x="2" y="5"/>
                      <a:pt x="1" y="7"/>
                      <a:pt x="1" y="8"/>
                    </a:cubicBezTo>
                    <a:cubicBezTo>
                      <a:pt x="1" y="12"/>
                      <a:pt x="4" y="14"/>
                      <a:pt x="8" y="14"/>
                    </a:cubicBezTo>
                    <a:cubicBezTo>
                      <a:pt x="8" y="14"/>
                      <a:pt x="8" y="14"/>
                      <a:pt x="8" y="14"/>
                    </a:cubicBezTo>
                    <a:cubicBezTo>
                      <a:pt x="42" y="13"/>
                      <a:pt x="42" y="13"/>
                      <a:pt x="42" y="13"/>
                    </a:cubicBezTo>
                    <a:cubicBezTo>
                      <a:pt x="45" y="13"/>
                      <a:pt x="48" y="10"/>
                      <a:pt x="48" y="7"/>
                    </a:cubicBezTo>
                    <a:cubicBezTo>
                      <a:pt x="48" y="4"/>
                      <a:pt x="45" y="1"/>
                      <a:pt x="4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44" name="Freeform 36"/>
              <p:cNvSpPr>
                <a:spLocks noEditPoints="1"/>
              </p:cNvSpPr>
              <p:nvPr/>
            </p:nvSpPr>
            <p:spPr bwMode="auto">
              <a:xfrm>
                <a:off x="6335" y="2762"/>
                <a:ext cx="402" cy="354"/>
              </a:xfrm>
              <a:custGeom>
                <a:avLst/>
                <a:gdLst>
                  <a:gd name="T0" fmla="*/ 163 w 169"/>
                  <a:gd name="T1" fmla="*/ 131 h 148"/>
                  <a:gd name="T2" fmla="*/ 159 w 169"/>
                  <a:gd name="T3" fmla="*/ 108 h 148"/>
                  <a:gd name="T4" fmla="*/ 135 w 169"/>
                  <a:gd name="T5" fmla="*/ 36 h 148"/>
                  <a:gd name="T6" fmla="*/ 99 w 169"/>
                  <a:gd name="T7" fmla="*/ 2 h 148"/>
                  <a:gd name="T8" fmla="*/ 99 w 169"/>
                  <a:gd name="T9" fmla="*/ 0 h 148"/>
                  <a:gd name="T10" fmla="*/ 63 w 169"/>
                  <a:gd name="T11" fmla="*/ 1 h 148"/>
                  <a:gd name="T12" fmla="*/ 38 w 169"/>
                  <a:gd name="T13" fmla="*/ 31 h 148"/>
                  <a:gd name="T14" fmla="*/ 15 w 169"/>
                  <a:gd name="T15" fmla="*/ 124 h 148"/>
                  <a:gd name="T16" fmla="*/ 8 w 169"/>
                  <a:gd name="T17" fmla="*/ 139 h 148"/>
                  <a:gd name="T18" fmla="*/ 8 w 169"/>
                  <a:gd name="T19" fmla="*/ 139 h 148"/>
                  <a:gd name="T20" fmla="*/ 7 w 169"/>
                  <a:gd name="T21" fmla="*/ 143 h 148"/>
                  <a:gd name="T22" fmla="*/ 16 w 169"/>
                  <a:gd name="T23" fmla="*/ 144 h 148"/>
                  <a:gd name="T24" fmla="*/ 28 w 169"/>
                  <a:gd name="T25" fmla="*/ 142 h 148"/>
                  <a:gd name="T26" fmla="*/ 28 w 169"/>
                  <a:gd name="T27" fmla="*/ 142 h 148"/>
                  <a:gd name="T28" fmla="*/ 29 w 169"/>
                  <a:gd name="T29" fmla="*/ 142 h 148"/>
                  <a:gd name="T30" fmla="*/ 78 w 169"/>
                  <a:gd name="T31" fmla="*/ 148 h 148"/>
                  <a:gd name="T32" fmla="*/ 143 w 169"/>
                  <a:gd name="T33" fmla="*/ 139 h 148"/>
                  <a:gd name="T34" fmla="*/ 155 w 169"/>
                  <a:gd name="T35" fmla="*/ 141 h 148"/>
                  <a:gd name="T36" fmla="*/ 159 w 169"/>
                  <a:gd name="T37" fmla="*/ 142 h 148"/>
                  <a:gd name="T38" fmla="*/ 167 w 169"/>
                  <a:gd name="T39" fmla="*/ 138 h 148"/>
                  <a:gd name="T40" fmla="*/ 163 w 169"/>
                  <a:gd name="T41" fmla="*/ 131 h 148"/>
                  <a:gd name="T42" fmla="*/ 107 w 169"/>
                  <a:gd name="T43" fmla="*/ 101 h 148"/>
                  <a:gd name="T44" fmla="*/ 56 w 169"/>
                  <a:gd name="T45" fmla="*/ 100 h 148"/>
                  <a:gd name="T46" fmla="*/ 56 w 169"/>
                  <a:gd name="T47" fmla="*/ 96 h 148"/>
                  <a:gd name="T48" fmla="*/ 70 w 169"/>
                  <a:gd name="T49" fmla="*/ 79 h 148"/>
                  <a:gd name="T50" fmla="*/ 70 w 169"/>
                  <a:gd name="T51" fmla="*/ 73 h 148"/>
                  <a:gd name="T52" fmla="*/ 57 w 169"/>
                  <a:gd name="T53" fmla="*/ 73 h 148"/>
                  <a:gd name="T54" fmla="*/ 57 w 169"/>
                  <a:gd name="T55" fmla="*/ 67 h 148"/>
                  <a:gd name="T56" fmla="*/ 68 w 169"/>
                  <a:gd name="T57" fmla="*/ 67 h 148"/>
                  <a:gd name="T58" fmla="*/ 67 w 169"/>
                  <a:gd name="T59" fmla="*/ 57 h 148"/>
                  <a:gd name="T60" fmla="*/ 91 w 169"/>
                  <a:gd name="T61" fmla="*/ 39 h 148"/>
                  <a:gd name="T62" fmla="*/ 104 w 169"/>
                  <a:gd name="T63" fmla="*/ 41 h 148"/>
                  <a:gd name="T64" fmla="*/ 102 w 169"/>
                  <a:gd name="T65" fmla="*/ 47 h 148"/>
                  <a:gd name="T66" fmla="*/ 91 w 169"/>
                  <a:gd name="T67" fmla="*/ 45 h 148"/>
                  <a:gd name="T68" fmla="*/ 77 w 169"/>
                  <a:gd name="T69" fmla="*/ 57 h 148"/>
                  <a:gd name="T70" fmla="*/ 79 w 169"/>
                  <a:gd name="T71" fmla="*/ 67 h 148"/>
                  <a:gd name="T72" fmla="*/ 97 w 169"/>
                  <a:gd name="T73" fmla="*/ 67 h 148"/>
                  <a:gd name="T74" fmla="*/ 96 w 169"/>
                  <a:gd name="T75" fmla="*/ 73 h 148"/>
                  <a:gd name="T76" fmla="*/ 80 w 169"/>
                  <a:gd name="T77" fmla="*/ 73 h 148"/>
                  <a:gd name="T78" fmla="*/ 79 w 169"/>
                  <a:gd name="T79" fmla="*/ 83 h 148"/>
                  <a:gd name="T80" fmla="*/ 71 w 169"/>
                  <a:gd name="T81" fmla="*/ 93 h 148"/>
                  <a:gd name="T82" fmla="*/ 71 w 169"/>
                  <a:gd name="T83" fmla="*/ 94 h 148"/>
                  <a:gd name="T84" fmla="*/ 107 w 169"/>
                  <a:gd name="T85" fmla="*/ 94 h 148"/>
                  <a:gd name="T86" fmla="*/ 107 w 169"/>
                  <a:gd name="T87" fmla="*/ 101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69" h="148">
                    <a:moveTo>
                      <a:pt x="163" y="131"/>
                    </a:moveTo>
                    <a:cubicBezTo>
                      <a:pt x="163" y="131"/>
                      <a:pt x="154" y="125"/>
                      <a:pt x="159" y="108"/>
                    </a:cubicBezTo>
                    <a:cubicBezTo>
                      <a:pt x="159" y="108"/>
                      <a:pt x="168" y="62"/>
                      <a:pt x="135" y="36"/>
                    </a:cubicBezTo>
                    <a:cubicBezTo>
                      <a:pt x="133" y="35"/>
                      <a:pt x="100" y="10"/>
                      <a:pt x="99" y="2"/>
                    </a:cubicBezTo>
                    <a:cubicBezTo>
                      <a:pt x="99" y="2"/>
                      <a:pt x="99" y="1"/>
                      <a:pt x="99" y="0"/>
                    </a:cubicBezTo>
                    <a:cubicBezTo>
                      <a:pt x="63" y="1"/>
                      <a:pt x="63" y="1"/>
                      <a:pt x="63" y="1"/>
                    </a:cubicBezTo>
                    <a:cubicBezTo>
                      <a:pt x="58" y="9"/>
                      <a:pt x="50" y="19"/>
                      <a:pt x="38" y="31"/>
                    </a:cubicBezTo>
                    <a:cubicBezTo>
                      <a:pt x="37" y="32"/>
                      <a:pt x="0" y="69"/>
                      <a:pt x="15" y="124"/>
                    </a:cubicBezTo>
                    <a:cubicBezTo>
                      <a:pt x="15" y="125"/>
                      <a:pt x="16" y="128"/>
                      <a:pt x="8" y="139"/>
                    </a:cubicBezTo>
                    <a:cubicBezTo>
                      <a:pt x="8" y="139"/>
                      <a:pt x="8" y="139"/>
                      <a:pt x="8" y="139"/>
                    </a:cubicBezTo>
                    <a:cubicBezTo>
                      <a:pt x="8" y="139"/>
                      <a:pt x="6" y="142"/>
                      <a:pt x="7" y="143"/>
                    </a:cubicBezTo>
                    <a:cubicBezTo>
                      <a:pt x="9" y="145"/>
                      <a:pt x="12" y="145"/>
                      <a:pt x="16" y="144"/>
                    </a:cubicBezTo>
                    <a:cubicBezTo>
                      <a:pt x="16" y="144"/>
                      <a:pt x="21" y="143"/>
                      <a:pt x="28" y="142"/>
                    </a:cubicBezTo>
                    <a:cubicBezTo>
                      <a:pt x="28" y="142"/>
                      <a:pt x="28" y="142"/>
                      <a:pt x="28" y="142"/>
                    </a:cubicBezTo>
                    <a:cubicBezTo>
                      <a:pt x="29" y="142"/>
                      <a:pt x="29" y="142"/>
                      <a:pt x="29" y="142"/>
                    </a:cubicBezTo>
                    <a:cubicBezTo>
                      <a:pt x="29" y="142"/>
                      <a:pt x="48" y="148"/>
                      <a:pt x="78" y="148"/>
                    </a:cubicBezTo>
                    <a:cubicBezTo>
                      <a:pt x="100" y="148"/>
                      <a:pt x="122" y="145"/>
                      <a:pt x="143" y="139"/>
                    </a:cubicBezTo>
                    <a:cubicBezTo>
                      <a:pt x="143" y="139"/>
                      <a:pt x="149" y="138"/>
                      <a:pt x="155" y="141"/>
                    </a:cubicBezTo>
                    <a:cubicBezTo>
                      <a:pt x="155" y="141"/>
                      <a:pt x="157" y="142"/>
                      <a:pt x="159" y="142"/>
                    </a:cubicBezTo>
                    <a:cubicBezTo>
                      <a:pt x="162" y="142"/>
                      <a:pt x="165" y="140"/>
                      <a:pt x="167" y="138"/>
                    </a:cubicBezTo>
                    <a:cubicBezTo>
                      <a:pt x="167" y="138"/>
                      <a:pt x="169" y="135"/>
                      <a:pt x="163" y="131"/>
                    </a:cubicBezTo>
                    <a:close/>
                    <a:moveTo>
                      <a:pt x="107" y="101"/>
                    </a:moveTo>
                    <a:cubicBezTo>
                      <a:pt x="56" y="100"/>
                      <a:pt x="56" y="100"/>
                      <a:pt x="56" y="100"/>
                    </a:cubicBezTo>
                    <a:cubicBezTo>
                      <a:pt x="56" y="96"/>
                      <a:pt x="56" y="96"/>
                      <a:pt x="56" y="96"/>
                    </a:cubicBezTo>
                    <a:cubicBezTo>
                      <a:pt x="64" y="93"/>
                      <a:pt x="70" y="86"/>
                      <a:pt x="70" y="79"/>
                    </a:cubicBezTo>
                    <a:cubicBezTo>
                      <a:pt x="70" y="77"/>
                      <a:pt x="70" y="75"/>
                      <a:pt x="70" y="73"/>
                    </a:cubicBezTo>
                    <a:cubicBezTo>
                      <a:pt x="57" y="73"/>
                      <a:pt x="57" y="73"/>
                      <a:pt x="57" y="73"/>
                    </a:cubicBezTo>
                    <a:cubicBezTo>
                      <a:pt x="57" y="67"/>
                      <a:pt x="57" y="67"/>
                      <a:pt x="57" y="67"/>
                    </a:cubicBezTo>
                    <a:cubicBezTo>
                      <a:pt x="68" y="67"/>
                      <a:pt x="68" y="67"/>
                      <a:pt x="68" y="67"/>
                    </a:cubicBezTo>
                    <a:cubicBezTo>
                      <a:pt x="68" y="64"/>
                      <a:pt x="67" y="61"/>
                      <a:pt x="67" y="57"/>
                    </a:cubicBezTo>
                    <a:cubicBezTo>
                      <a:pt x="67" y="46"/>
                      <a:pt x="77" y="39"/>
                      <a:pt x="91" y="39"/>
                    </a:cubicBezTo>
                    <a:cubicBezTo>
                      <a:pt x="97" y="39"/>
                      <a:pt x="102" y="40"/>
                      <a:pt x="104" y="41"/>
                    </a:cubicBezTo>
                    <a:cubicBezTo>
                      <a:pt x="102" y="47"/>
                      <a:pt x="102" y="47"/>
                      <a:pt x="102" y="47"/>
                    </a:cubicBezTo>
                    <a:cubicBezTo>
                      <a:pt x="100" y="46"/>
                      <a:pt x="96" y="45"/>
                      <a:pt x="91" y="45"/>
                    </a:cubicBezTo>
                    <a:cubicBezTo>
                      <a:pt x="81" y="45"/>
                      <a:pt x="77" y="50"/>
                      <a:pt x="77" y="57"/>
                    </a:cubicBezTo>
                    <a:cubicBezTo>
                      <a:pt x="77" y="61"/>
                      <a:pt x="78" y="64"/>
                      <a:pt x="79" y="67"/>
                    </a:cubicBezTo>
                    <a:cubicBezTo>
                      <a:pt x="97" y="67"/>
                      <a:pt x="97" y="67"/>
                      <a:pt x="97" y="67"/>
                    </a:cubicBezTo>
                    <a:cubicBezTo>
                      <a:pt x="96" y="73"/>
                      <a:pt x="96" y="73"/>
                      <a:pt x="96" y="73"/>
                    </a:cubicBezTo>
                    <a:cubicBezTo>
                      <a:pt x="80" y="73"/>
                      <a:pt x="80" y="73"/>
                      <a:pt x="80" y="73"/>
                    </a:cubicBezTo>
                    <a:cubicBezTo>
                      <a:pt x="80" y="76"/>
                      <a:pt x="80" y="80"/>
                      <a:pt x="79" y="83"/>
                    </a:cubicBezTo>
                    <a:cubicBezTo>
                      <a:pt x="78" y="87"/>
                      <a:pt x="75" y="91"/>
                      <a:pt x="71" y="93"/>
                    </a:cubicBezTo>
                    <a:cubicBezTo>
                      <a:pt x="71" y="94"/>
                      <a:pt x="71" y="94"/>
                      <a:pt x="71" y="94"/>
                    </a:cubicBezTo>
                    <a:cubicBezTo>
                      <a:pt x="107" y="94"/>
                      <a:pt x="107" y="94"/>
                      <a:pt x="107" y="94"/>
                    </a:cubicBezTo>
                    <a:lnTo>
                      <a:pt x="107" y="10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45" name="Freeform 37"/>
              <p:cNvSpPr>
                <a:spLocks/>
              </p:cNvSpPr>
              <p:nvPr/>
            </p:nvSpPr>
            <p:spPr bwMode="auto">
              <a:xfrm>
                <a:off x="6147" y="2633"/>
                <a:ext cx="129" cy="81"/>
              </a:xfrm>
              <a:custGeom>
                <a:avLst/>
                <a:gdLst>
                  <a:gd name="T0" fmla="*/ 14 w 54"/>
                  <a:gd name="T1" fmla="*/ 34 h 34"/>
                  <a:gd name="T2" fmla="*/ 43 w 54"/>
                  <a:gd name="T3" fmla="*/ 34 h 34"/>
                  <a:gd name="T4" fmla="*/ 54 w 54"/>
                  <a:gd name="T5" fmla="*/ 13 h 34"/>
                  <a:gd name="T6" fmla="*/ 28 w 54"/>
                  <a:gd name="T7" fmla="*/ 12 h 34"/>
                  <a:gd name="T8" fmla="*/ 16 w 54"/>
                  <a:gd name="T9" fmla="*/ 6 h 34"/>
                  <a:gd name="T10" fmla="*/ 4 w 54"/>
                  <a:gd name="T11" fmla="*/ 13 h 34"/>
                  <a:gd name="T12" fmla="*/ 14 w 54"/>
                  <a:gd name="T13" fmla="*/ 34 h 34"/>
                </a:gdLst>
                <a:ahLst/>
                <a:cxnLst>
                  <a:cxn ang="0">
                    <a:pos x="T0" y="T1"/>
                  </a:cxn>
                  <a:cxn ang="0">
                    <a:pos x="T2" y="T3"/>
                  </a:cxn>
                  <a:cxn ang="0">
                    <a:pos x="T4" y="T5"/>
                  </a:cxn>
                  <a:cxn ang="0">
                    <a:pos x="T6" y="T7"/>
                  </a:cxn>
                  <a:cxn ang="0">
                    <a:pos x="T8" y="T9"/>
                  </a:cxn>
                  <a:cxn ang="0">
                    <a:pos x="T10" y="T11"/>
                  </a:cxn>
                  <a:cxn ang="0">
                    <a:pos x="T12" y="T13"/>
                  </a:cxn>
                </a:cxnLst>
                <a:rect l="0" t="0" r="r" b="b"/>
                <a:pathLst>
                  <a:path w="54" h="34">
                    <a:moveTo>
                      <a:pt x="14" y="34"/>
                    </a:moveTo>
                    <a:cubicBezTo>
                      <a:pt x="43" y="34"/>
                      <a:pt x="43" y="34"/>
                      <a:pt x="43" y="34"/>
                    </a:cubicBezTo>
                    <a:cubicBezTo>
                      <a:pt x="45" y="29"/>
                      <a:pt x="48" y="22"/>
                      <a:pt x="54" y="13"/>
                    </a:cubicBezTo>
                    <a:cubicBezTo>
                      <a:pt x="54" y="13"/>
                      <a:pt x="51" y="3"/>
                      <a:pt x="28" y="12"/>
                    </a:cubicBezTo>
                    <a:cubicBezTo>
                      <a:pt x="28" y="12"/>
                      <a:pt x="22" y="11"/>
                      <a:pt x="16" y="6"/>
                    </a:cubicBezTo>
                    <a:cubicBezTo>
                      <a:pt x="16" y="6"/>
                      <a:pt x="0" y="0"/>
                      <a:pt x="4" y="13"/>
                    </a:cubicBezTo>
                    <a:lnTo>
                      <a:pt x="14" y="3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46" name="Freeform 38"/>
              <p:cNvSpPr>
                <a:spLocks noEditPoints="1"/>
              </p:cNvSpPr>
              <p:nvPr/>
            </p:nvSpPr>
            <p:spPr bwMode="auto">
              <a:xfrm>
                <a:off x="6152" y="2642"/>
                <a:ext cx="126" cy="74"/>
              </a:xfrm>
              <a:custGeom>
                <a:avLst/>
                <a:gdLst>
                  <a:gd name="T0" fmla="*/ 12 w 53"/>
                  <a:gd name="T1" fmla="*/ 31 h 31"/>
                  <a:gd name="T2" fmla="*/ 1 w 53"/>
                  <a:gd name="T3" fmla="*/ 9 h 31"/>
                  <a:gd name="T4" fmla="*/ 2 w 53"/>
                  <a:gd name="T5" fmla="*/ 2 h 31"/>
                  <a:gd name="T6" fmla="*/ 7 w 53"/>
                  <a:gd name="T7" fmla="*/ 0 h 31"/>
                  <a:gd name="T8" fmla="*/ 15 w 53"/>
                  <a:gd name="T9" fmla="*/ 2 h 31"/>
                  <a:gd name="T10" fmla="*/ 15 w 53"/>
                  <a:gd name="T11" fmla="*/ 2 h 31"/>
                  <a:gd name="T12" fmla="*/ 25 w 53"/>
                  <a:gd name="T13" fmla="*/ 7 h 31"/>
                  <a:gd name="T14" fmla="*/ 42 w 53"/>
                  <a:gd name="T15" fmla="*/ 3 h 31"/>
                  <a:gd name="T16" fmla="*/ 53 w 53"/>
                  <a:gd name="T17" fmla="*/ 9 h 31"/>
                  <a:gd name="T18" fmla="*/ 53 w 53"/>
                  <a:gd name="T19" fmla="*/ 9 h 31"/>
                  <a:gd name="T20" fmla="*/ 53 w 53"/>
                  <a:gd name="T21" fmla="*/ 9 h 31"/>
                  <a:gd name="T22" fmla="*/ 42 w 53"/>
                  <a:gd name="T23" fmla="*/ 31 h 31"/>
                  <a:gd name="T24" fmla="*/ 42 w 53"/>
                  <a:gd name="T25" fmla="*/ 31 h 31"/>
                  <a:gd name="T26" fmla="*/ 12 w 53"/>
                  <a:gd name="T27" fmla="*/ 31 h 31"/>
                  <a:gd name="T28" fmla="*/ 7 w 53"/>
                  <a:gd name="T29" fmla="*/ 1 h 31"/>
                  <a:gd name="T30" fmla="*/ 2 w 53"/>
                  <a:gd name="T31" fmla="*/ 3 h 31"/>
                  <a:gd name="T32" fmla="*/ 2 w 53"/>
                  <a:gd name="T33" fmla="*/ 9 h 31"/>
                  <a:gd name="T34" fmla="*/ 13 w 53"/>
                  <a:gd name="T35" fmla="*/ 30 h 31"/>
                  <a:gd name="T36" fmla="*/ 41 w 53"/>
                  <a:gd name="T37" fmla="*/ 30 h 31"/>
                  <a:gd name="T38" fmla="*/ 52 w 53"/>
                  <a:gd name="T39" fmla="*/ 9 h 31"/>
                  <a:gd name="T40" fmla="*/ 42 w 53"/>
                  <a:gd name="T41" fmla="*/ 4 h 31"/>
                  <a:gd name="T42" fmla="*/ 26 w 53"/>
                  <a:gd name="T43" fmla="*/ 8 h 31"/>
                  <a:gd name="T44" fmla="*/ 26 w 53"/>
                  <a:gd name="T45" fmla="*/ 8 h 31"/>
                  <a:gd name="T46" fmla="*/ 25 w 53"/>
                  <a:gd name="T47" fmla="*/ 8 h 31"/>
                  <a:gd name="T48" fmla="*/ 14 w 53"/>
                  <a:gd name="T49" fmla="*/ 3 h 31"/>
                  <a:gd name="T50" fmla="*/ 7 w 53"/>
                  <a:gd name="T51" fmla="*/ 1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53" h="31">
                    <a:moveTo>
                      <a:pt x="12" y="31"/>
                    </a:moveTo>
                    <a:cubicBezTo>
                      <a:pt x="1" y="9"/>
                      <a:pt x="1" y="9"/>
                      <a:pt x="1" y="9"/>
                    </a:cubicBezTo>
                    <a:cubicBezTo>
                      <a:pt x="0" y="6"/>
                      <a:pt x="0" y="4"/>
                      <a:pt x="2" y="2"/>
                    </a:cubicBezTo>
                    <a:cubicBezTo>
                      <a:pt x="3" y="1"/>
                      <a:pt x="4" y="0"/>
                      <a:pt x="7" y="0"/>
                    </a:cubicBezTo>
                    <a:cubicBezTo>
                      <a:pt x="10" y="0"/>
                      <a:pt x="14" y="2"/>
                      <a:pt x="15" y="2"/>
                    </a:cubicBezTo>
                    <a:cubicBezTo>
                      <a:pt x="15" y="2"/>
                      <a:pt x="15" y="2"/>
                      <a:pt x="15" y="2"/>
                    </a:cubicBezTo>
                    <a:cubicBezTo>
                      <a:pt x="20" y="6"/>
                      <a:pt x="25" y="7"/>
                      <a:pt x="25" y="7"/>
                    </a:cubicBezTo>
                    <a:cubicBezTo>
                      <a:pt x="32" y="5"/>
                      <a:pt x="37" y="3"/>
                      <a:pt x="42" y="3"/>
                    </a:cubicBezTo>
                    <a:cubicBezTo>
                      <a:pt x="51" y="3"/>
                      <a:pt x="53" y="9"/>
                      <a:pt x="53" y="9"/>
                    </a:cubicBezTo>
                    <a:cubicBezTo>
                      <a:pt x="53" y="9"/>
                      <a:pt x="53" y="9"/>
                      <a:pt x="53" y="9"/>
                    </a:cubicBezTo>
                    <a:cubicBezTo>
                      <a:pt x="53" y="9"/>
                      <a:pt x="53" y="9"/>
                      <a:pt x="53" y="9"/>
                    </a:cubicBezTo>
                    <a:cubicBezTo>
                      <a:pt x="48" y="17"/>
                      <a:pt x="44" y="24"/>
                      <a:pt x="42" y="31"/>
                    </a:cubicBezTo>
                    <a:cubicBezTo>
                      <a:pt x="42" y="31"/>
                      <a:pt x="42" y="31"/>
                      <a:pt x="42" y="31"/>
                    </a:cubicBezTo>
                    <a:lnTo>
                      <a:pt x="12" y="31"/>
                    </a:lnTo>
                    <a:close/>
                    <a:moveTo>
                      <a:pt x="7" y="1"/>
                    </a:moveTo>
                    <a:cubicBezTo>
                      <a:pt x="5" y="1"/>
                      <a:pt x="3" y="2"/>
                      <a:pt x="2" y="3"/>
                    </a:cubicBezTo>
                    <a:cubicBezTo>
                      <a:pt x="1" y="4"/>
                      <a:pt x="1" y="6"/>
                      <a:pt x="2" y="9"/>
                    </a:cubicBezTo>
                    <a:cubicBezTo>
                      <a:pt x="13" y="30"/>
                      <a:pt x="13" y="30"/>
                      <a:pt x="13" y="30"/>
                    </a:cubicBezTo>
                    <a:cubicBezTo>
                      <a:pt x="41" y="30"/>
                      <a:pt x="41" y="30"/>
                      <a:pt x="41" y="30"/>
                    </a:cubicBezTo>
                    <a:cubicBezTo>
                      <a:pt x="43" y="23"/>
                      <a:pt x="47" y="16"/>
                      <a:pt x="52" y="9"/>
                    </a:cubicBezTo>
                    <a:cubicBezTo>
                      <a:pt x="51" y="8"/>
                      <a:pt x="49" y="4"/>
                      <a:pt x="42" y="4"/>
                    </a:cubicBezTo>
                    <a:cubicBezTo>
                      <a:pt x="37" y="4"/>
                      <a:pt x="32" y="6"/>
                      <a:pt x="26" y="8"/>
                    </a:cubicBezTo>
                    <a:cubicBezTo>
                      <a:pt x="26" y="8"/>
                      <a:pt x="26" y="8"/>
                      <a:pt x="26" y="8"/>
                    </a:cubicBezTo>
                    <a:cubicBezTo>
                      <a:pt x="25" y="8"/>
                      <a:pt x="25" y="8"/>
                      <a:pt x="25" y="8"/>
                    </a:cubicBezTo>
                    <a:cubicBezTo>
                      <a:pt x="25" y="8"/>
                      <a:pt x="20" y="7"/>
                      <a:pt x="14" y="3"/>
                    </a:cubicBezTo>
                    <a:cubicBezTo>
                      <a:pt x="14" y="3"/>
                      <a:pt x="10" y="1"/>
                      <a:pt x="7"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47" name="Freeform 39"/>
              <p:cNvSpPr>
                <a:spLocks/>
              </p:cNvSpPr>
              <p:nvPr/>
            </p:nvSpPr>
            <p:spPr bwMode="auto">
              <a:xfrm>
                <a:off x="6171" y="2721"/>
                <a:ext cx="86" cy="24"/>
              </a:xfrm>
              <a:custGeom>
                <a:avLst/>
                <a:gdLst>
                  <a:gd name="T0" fmla="*/ 31 w 36"/>
                  <a:gd name="T1" fmla="*/ 0 h 10"/>
                  <a:gd name="T2" fmla="*/ 5 w 36"/>
                  <a:gd name="T3" fmla="*/ 0 h 10"/>
                  <a:gd name="T4" fmla="*/ 0 w 36"/>
                  <a:gd name="T5" fmla="*/ 5 h 10"/>
                  <a:gd name="T6" fmla="*/ 5 w 36"/>
                  <a:gd name="T7" fmla="*/ 10 h 10"/>
                  <a:gd name="T8" fmla="*/ 31 w 36"/>
                  <a:gd name="T9" fmla="*/ 10 h 10"/>
                  <a:gd name="T10" fmla="*/ 36 w 36"/>
                  <a:gd name="T11" fmla="*/ 5 h 10"/>
                  <a:gd name="T12" fmla="*/ 31 w 36"/>
                  <a:gd name="T13" fmla="*/ 0 h 10"/>
                </a:gdLst>
                <a:ahLst/>
                <a:cxnLst>
                  <a:cxn ang="0">
                    <a:pos x="T0" y="T1"/>
                  </a:cxn>
                  <a:cxn ang="0">
                    <a:pos x="T2" y="T3"/>
                  </a:cxn>
                  <a:cxn ang="0">
                    <a:pos x="T4" y="T5"/>
                  </a:cxn>
                  <a:cxn ang="0">
                    <a:pos x="T6" y="T7"/>
                  </a:cxn>
                  <a:cxn ang="0">
                    <a:pos x="T8" y="T9"/>
                  </a:cxn>
                  <a:cxn ang="0">
                    <a:pos x="T10" y="T11"/>
                  </a:cxn>
                  <a:cxn ang="0">
                    <a:pos x="T12" y="T13"/>
                  </a:cxn>
                </a:cxnLst>
                <a:rect l="0" t="0" r="r" b="b"/>
                <a:pathLst>
                  <a:path w="36" h="10">
                    <a:moveTo>
                      <a:pt x="31" y="0"/>
                    </a:moveTo>
                    <a:cubicBezTo>
                      <a:pt x="5" y="0"/>
                      <a:pt x="5" y="0"/>
                      <a:pt x="5" y="0"/>
                    </a:cubicBezTo>
                    <a:cubicBezTo>
                      <a:pt x="2" y="0"/>
                      <a:pt x="0" y="2"/>
                      <a:pt x="0" y="5"/>
                    </a:cubicBezTo>
                    <a:cubicBezTo>
                      <a:pt x="0" y="7"/>
                      <a:pt x="2" y="10"/>
                      <a:pt x="5" y="10"/>
                    </a:cubicBezTo>
                    <a:cubicBezTo>
                      <a:pt x="31" y="10"/>
                      <a:pt x="31" y="10"/>
                      <a:pt x="31" y="10"/>
                    </a:cubicBezTo>
                    <a:cubicBezTo>
                      <a:pt x="34" y="10"/>
                      <a:pt x="36" y="7"/>
                      <a:pt x="36" y="5"/>
                    </a:cubicBezTo>
                    <a:cubicBezTo>
                      <a:pt x="36" y="2"/>
                      <a:pt x="34" y="0"/>
                      <a:pt x="3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48" name="Freeform 40"/>
              <p:cNvSpPr>
                <a:spLocks noEditPoints="1"/>
              </p:cNvSpPr>
              <p:nvPr/>
            </p:nvSpPr>
            <p:spPr bwMode="auto">
              <a:xfrm>
                <a:off x="6171" y="2719"/>
                <a:ext cx="86" cy="26"/>
              </a:xfrm>
              <a:custGeom>
                <a:avLst/>
                <a:gdLst>
                  <a:gd name="T0" fmla="*/ 5 w 36"/>
                  <a:gd name="T1" fmla="*/ 11 h 11"/>
                  <a:gd name="T2" fmla="*/ 0 w 36"/>
                  <a:gd name="T3" fmla="*/ 6 h 11"/>
                  <a:gd name="T4" fmla="*/ 1 w 36"/>
                  <a:gd name="T5" fmla="*/ 2 h 11"/>
                  <a:gd name="T6" fmla="*/ 5 w 36"/>
                  <a:gd name="T7" fmla="*/ 0 h 11"/>
                  <a:gd name="T8" fmla="*/ 31 w 36"/>
                  <a:gd name="T9" fmla="*/ 0 h 11"/>
                  <a:gd name="T10" fmla="*/ 36 w 36"/>
                  <a:gd name="T11" fmla="*/ 6 h 11"/>
                  <a:gd name="T12" fmla="*/ 31 w 36"/>
                  <a:gd name="T13" fmla="*/ 11 h 11"/>
                  <a:gd name="T14" fmla="*/ 5 w 36"/>
                  <a:gd name="T15" fmla="*/ 11 h 11"/>
                  <a:gd name="T16" fmla="*/ 31 w 36"/>
                  <a:gd name="T17" fmla="*/ 1 h 11"/>
                  <a:gd name="T18" fmla="*/ 5 w 36"/>
                  <a:gd name="T19" fmla="*/ 1 h 11"/>
                  <a:gd name="T20" fmla="*/ 2 w 36"/>
                  <a:gd name="T21" fmla="*/ 3 h 11"/>
                  <a:gd name="T22" fmla="*/ 1 w 36"/>
                  <a:gd name="T23" fmla="*/ 6 h 11"/>
                  <a:gd name="T24" fmla="*/ 5 w 36"/>
                  <a:gd name="T25" fmla="*/ 10 h 11"/>
                  <a:gd name="T26" fmla="*/ 5 w 36"/>
                  <a:gd name="T27" fmla="*/ 11 h 11"/>
                  <a:gd name="T28" fmla="*/ 5 w 36"/>
                  <a:gd name="T29" fmla="*/ 10 h 11"/>
                  <a:gd name="T30" fmla="*/ 31 w 36"/>
                  <a:gd name="T31" fmla="*/ 10 h 11"/>
                  <a:gd name="T32" fmla="*/ 35 w 36"/>
                  <a:gd name="T33" fmla="*/ 6 h 11"/>
                  <a:gd name="T34" fmla="*/ 31 w 36"/>
                  <a:gd name="T35" fmla="*/ 1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6" h="11">
                    <a:moveTo>
                      <a:pt x="5" y="11"/>
                    </a:moveTo>
                    <a:cubicBezTo>
                      <a:pt x="2" y="11"/>
                      <a:pt x="0" y="9"/>
                      <a:pt x="0" y="6"/>
                    </a:cubicBezTo>
                    <a:cubicBezTo>
                      <a:pt x="0" y="4"/>
                      <a:pt x="0" y="3"/>
                      <a:pt x="1" y="2"/>
                    </a:cubicBezTo>
                    <a:cubicBezTo>
                      <a:pt x="2" y="1"/>
                      <a:pt x="4" y="0"/>
                      <a:pt x="5" y="0"/>
                    </a:cubicBezTo>
                    <a:cubicBezTo>
                      <a:pt x="31" y="0"/>
                      <a:pt x="31" y="0"/>
                      <a:pt x="31" y="0"/>
                    </a:cubicBezTo>
                    <a:cubicBezTo>
                      <a:pt x="34" y="0"/>
                      <a:pt x="36" y="3"/>
                      <a:pt x="36" y="6"/>
                    </a:cubicBezTo>
                    <a:cubicBezTo>
                      <a:pt x="36" y="9"/>
                      <a:pt x="34" y="11"/>
                      <a:pt x="31" y="11"/>
                    </a:cubicBezTo>
                    <a:lnTo>
                      <a:pt x="5" y="11"/>
                    </a:lnTo>
                    <a:close/>
                    <a:moveTo>
                      <a:pt x="31" y="1"/>
                    </a:moveTo>
                    <a:cubicBezTo>
                      <a:pt x="5" y="1"/>
                      <a:pt x="5" y="1"/>
                      <a:pt x="5" y="1"/>
                    </a:cubicBezTo>
                    <a:cubicBezTo>
                      <a:pt x="4" y="1"/>
                      <a:pt x="3" y="2"/>
                      <a:pt x="2" y="3"/>
                    </a:cubicBezTo>
                    <a:cubicBezTo>
                      <a:pt x="1" y="3"/>
                      <a:pt x="1" y="5"/>
                      <a:pt x="1" y="6"/>
                    </a:cubicBezTo>
                    <a:cubicBezTo>
                      <a:pt x="1" y="8"/>
                      <a:pt x="3" y="10"/>
                      <a:pt x="5" y="10"/>
                    </a:cubicBezTo>
                    <a:cubicBezTo>
                      <a:pt x="5" y="11"/>
                      <a:pt x="5" y="11"/>
                      <a:pt x="5" y="11"/>
                    </a:cubicBezTo>
                    <a:cubicBezTo>
                      <a:pt x="5" y="10"/>
                      <a:pt x="5" y="10"/>
                      <a:pt x="5" y="10"/>
                    </a:cubicBezTo>
                    <a:cubicBezTo>
                      <a:pt x="31" y="10"/>
                      <a:pt x="31" y="10"/>
                      <a:pt x="31" y="10"/>
                    </a:cubicBezTo>
                    <a:cubicBezTo>
                      <a:pt x="33" y="10"/>
                      <a:pt x="35" y="8"/>
                      <a:pt x="35" y="6"/>
                    </a:cubicBezTo>
                    <a:cubicBezTo>
                      <a:pt x="35" y="3"/>
                      <a:pt x="33" y="1"/>
                      <a:pt x="3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49" name="Freeform 41"/>
              <p:cNvSpPr>
                <a:spLocks noEditPoints="1"/>
              </p:cNvSpPr>
              <p:nvPr/>
            </p:nvSpPr>
            <p:spPr bwMode="auto">
              <a:xfrm>
                <a:off x="6066" y="2752"/>
                <a:ext cx="300" cy="264"/>
              </a:xfrm>
              <a:custGeom>
                <a:avLst/>
                <a:gdLst>
                  <a:gd name="T0" fmla="*/ 120 w 126"/>
                  <a:gd name="T1" fmla="*/ 99 h 110"/>
                  <a:gd name="T2" fmla="*/ 118 w 126"/>
                  <a:gd name="T3" fmla="*/ 82 h 110"/>
                  <a:gd name="T4" fmla="*/ 101 w 126"/>
                  <a:gd name="T5" fmla="*/ 28 h 110"/>
                  <a:gd name="T6" fmla="*/ 76 w 126"/>
                  <a:gd name="T7" fmla="*/ 2 h 110"/>
                  <a:gd name="T8" fmla="*/ 75 w 126"/>
                  <a:gd name="T9" fmla="*/ 0 h 110"/>
                  <a:gd name="T10" fmla="*/ 48 w 126"/>
                  <a:gd name="T11" fmla="*/ 0 h 110"/>
                  <a:gd name="T12" fmla="*/ 29 w 126"/>
                  <a:gd name="T13" fmla="*/ 22 h 110"/>
                  <a:gd name="T14" fmla="*/ 10 w 126"/>
                  <a:gd name="T15" fmla="*/ 91 h 110"/>
                  <a:gd name="T16" fmla="*/ 4 w 126"/>
                  <a:gd name="T17" fmla="*/ 102 h 110"/>
                  <a:gd name="T18" fmla="*/ 4 w 126"/>
                  <a:gd name="T19" fmla="*/ 105 h 110"/>
                  <a:gd name="T20" fmla="*/ 10 w 126"/>
                  <a:gd name="T21" fmla="*/ 106 h 110"/>
                  <a:gd name="T22" fmla="*/ 19 w 126"/>
                  <a:gd name="T23" fmla="*/ 105 h 110"/>
                  <a:gd name="T24" fmla="*/ 19 w 126"/>
                  <a:gd name="T25" fmla="*/ 105 h 110"/>
                  <a:gd name="T26" fmla="*/ 20 w 126"/>
                  <a:gd name="T27" fmla="*/ 105 h 110"/>
                  <a:gd name="T28" fmla="*/ 61 w 126"/>
                  <a:gd name="T29" fmla="*/ 110 h 110"/>
                  <a:gd name="T30" fmla="*/ 105 w 126"/>
                  <a:gd name="T31" fmla="*/ 104 h 110"/>
                  <a:gd name="T32" fmla="*/ 107 w 126"/>
                  <a:gd name="T33" fmla="*/ 104 h 110"/>
                  <a:gd name="T34" fmla="*/ 114 w 126"/>
                  <a:gd name="T35" fmla="*/ 106 h 110"/>
                  <a:gd name="T36" fmla="*/ 118 w 126"/>
                  <a:gd name="T37" fmla="*/ 107 h 110"/>
                  <a:gd name="T38" fmla="*/ 123 w 126"/>
                  <a:gd name="T39" fmla="*/ 104 h 110"/>
                  <a:gd name="T40" fmla="*/ 120 w 126"/>
                  <a:gd name="T41" fmla="*/ 99 h 110"/>
                  <a:gd name="T42" fmla="*/ 81 w 126"/>
                  <a:gd name="T43" fmla="*/ 55 h 110"/>
                  <a:gd name="T44" fmla="*/ 81 w 126"/>
                  <a:gd name="T45" fmla="*/ 58 h 110"/>
                  <a:gd name="T46" fmla="*/ 53 w 126"/>
                  <a:gd name="T47" fmla="*/ 57 h 110"/>
                  <a:gd name="T48" fmla="*/ 53 w 126"/>
                  <a:gd name="T49" fmla="*/ 62 h 110"/>
                  <a:gd name="T50" fmla="*/ 81 w 126"/>
                  <a:gd name="T51" fmla="*/ 62 h 110"/>
                  <a:gd name="T52" fmla="*/ 81 w 126"/>
                  <a:gd name="T53" fmla="*/ 66 h 110"/>
                  <a:gd name="T54" fmla="*/ 53 w 126"/>
                  <a:gd name="T55" fmla="*/ 65 h 110"/>
                  <a:gd name="T56" fmla="*/ 67 w 126"/>
                  <a:gd name="T57" fmla="*/ 80 h 110"/>
                  <a:gd name="T58" fmla="*/ 83 w 126"/>
                  <a:gd name="T59" fmla="*/ 78 h 110"/>
                  <a:gd name="T60" fmla="*/ 85 w 126"/>
                  <a:gd name="T61" fmla="*/ 83 h 110"/>
                  <a:gd name="T62" fmla="*/ 54 w 126"/>
                  <a:gd name="T63" fmla="*/ 81 h 110"/>
                  <a:gd name="T64" fmla="*/ 45 w 126"/>
                  <a:gd name="T65" fmla="*/ 65 h 110"/>
                  <a:gd name="T66" fmla="*/ 38 w 126"/>
                  <a:gd name="T67" fmla="*/ 65 h 110"/>
                  <a:gd name="T68" fmla="*/ 39 w 126"/>
                  <a:gd name="T69" fmla="*/ 61 h 110"/>
                  <a:gd name="T70" fmla="*/ 44 w 126"/>
                  <a:gd name="T71" fmla="*/ 61 h 110"/>
                  <a:gd name="T72" fmla="*/ 45 w 126"/>
                  <a:gd name="T73" fmla="*/ 58 h 110"/>
                  <a:gd name="T74" fmla="*/ 39 w 126"/>
                  <a:gd name="T75" fmla="*/ 57 h 110"/>
                  <a:gd name="T76" fmla="*/ 39 w 126"/>
                  <a:gd name="T77" fmla="*/ 53 h 110"/>
                  <a:gd name="T78" fmla="*/ 45 w 126"/>
                  <a:gd name="T79" fmla="*/ 53 h 110"/>
                  <a:gd name="T80" fmla="*/ 67 w 126"/>
                  <a:gd name="T81" fmla="*/ 35 h 110"/>
                  <a:gd name="T82" fmla="*/ 86 w 126"/>
                  <a:gd name="T83" fmla="*/ 38 h 110"/>
                  <a:gd name="T84" fmla="*/ 83 w 126"/>
                  <a:gd name="T85" fmla="*/ 43 h 110"/>
                  <a:gd name="T86" fmla="*/ 54 w 126"/>
                  <a:gd name="T87" fmla="*/ 54 h 110"/>
                  <a:gd name="T88" fmla="*/ 81 w 126"/>
                  <a:gd name="T89" fmla="*/ 55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26" h="110">
                    <a:moveTo>
                      <a:pt x="120" y="99"/>
                    </a:moveTo>
                    <a:cubicBezTo>
                      <a:pt x="120" y="99"/>
                      <a:pt x="114" y="94"/>
                      <a:pt x="118" y="82"/>
                    </a:cubicBezTo>
                    <a:cubicBezTo>
                      <a:pt x="118" y="82"/>
                      <a:pt x="126" y="48"/>
                      <a:pt x="101" y="28"/>
                    </a:cubicBezTo>
                    <a:cubicBezTo>
                      <a:pt x="99" y="26"/>
                      <a:pt x="76" y="7"/>
                      <a:pt x="76" y="2"/>
                    </a:cubicBezTo>
                    <a:cubicBezTo>
                      <a:pt x="76" y="1"/>
                      <a:pt x="75" y="1"/>
                      <a:pt x="75" y="0"/>
                    </a:cubicBezTo>
                    <a:cubicBezTo>
                      <a:pt x="48" y="0"/>
                      <a:pt x="48" y="0"/>
                      <a:pt x="48" y="0"/>
                    </a:cubicBezTo>
                    <a:cubicBezTo>
                      <a:pt x="45" y="6"/>
                      <a:pt x="38" y="13"/>
                      <a:pt x="29" y="22"/>
                    </a:cubicBezTo>
                    <a:cubicBezTo>
                      <a:pt x="29" y="22"/>
                      <a:pt x="0" y="49"/>
                      <a:pt x="10" y="91"/>
                    </a:cubicBezTo>
                    <a:cubicBezTo>
                      <a:pt x="10" y="92"/>
                      <a:pt x="10" y="94"/>
                      <a:pt x="4" y="102"/>
                    </a:cubicBezTo>
                    <a:cubicBezTo>
                      <a:pt x="4" y="102"/>
                      <a:pt x="3" y="104"/>
                      <a:pt x="4" y="105"/>
                    </a:cubicBezTo>
                    <a:cubicBezTo>
                      <a:pt x="5" y="106"/>
                      <a:pt x="7" y="107"/>
                      <a:pt x="10" y="106"/>
                    </a:cubicBezTo>
                    <a:cubicBezTo>
                      <a:pt x="10" y="106"/>
                      <a:pt x="14" y="105"/>
                      <a:pt x="19" y="105"/>
                    </a:cubicBezTo>
                    <a:cubicBezTo>
                      <a:pt x="19" y="105"/>
                      <a:pt x="19" y="105"/>
                      <a:pt x="19" y="105"/>
                    </a:cubicBezTo>
                    <a:cubicBezTo>
                      <a:pt x="20" y="105"/>
                      <a:pt x="20" y="105"/>
                      <a:pt x="20" y="105"/>
                    </a:cubicBezTo>
                    <a:cubicBezTo>
                      <a:pt x="20" y="105"/>
                      <a:pt x="36" y="110"/>
                      <a:pt x="61" y="110"/>
                    </a:cubicBezTo>
                    <a:cubicBezTo>
                      <a:pt x="76" y="110"/>
                      <a:pt x="91" y="108"/>
                      <a:pt x="105" y="104"/>
                    </a:cubicBezTo>
                    <a:cubicBezTo>
                      <a:pt x="105" y="104"/>
                      <a:pt x="106" y="104"/>
                      <a:pt x="107" y="104"/>
                    </a:cubicBezTo>
                    <a:cubicBezTo>
                      <a:pt x="109" y="104"/>
                      <a:pt x="112" y="105"/>
                      <a:pt x="114" y="106"/>
                    </a:cubicBezTo>
                    <a:cubicBezTo>
                      <a:pt x="114" y="106"/>
                      <a:pt x="116" y="107"/>
                      <a:pt x="118" y="107"/>
                    </a:cubicBezTo>
                    <a:cubicBezTo>
                      <a:pt x="119" y="107"/>
                      <a:pt x="121" y="106"/>
                      <a:pt x="123" y="104"/>
                    </a:cubicBezTo>
                    <a:cubicBezTo>
                      <a:pt x="123" y="104"/>
                      <a:pt x="125" y="102"/>
                      <a:pt x="120" y="99"/>
                    </a:cubicBezTo>
                    <a:close/>
                    <a:moveTo>
                      <a:pt x="81" y="55"/>
                    </a:moveTo>
                    <a:cubicBezTo>
                      <a:pt x="81" y="58"/>
                      <a:pt x="81" y="58"/>
                      <a:pt x="81" y="58"/>
                    </a:cubicBezTo>
                    <a:cubicBezTo>
                      <a:pt x="53" y="57"/>
                      <a:pt x="53" y="57"/>
                      <a:pt x="53" y="57"/>
                    </a:cubicBezTo>
                    <a:cubicBezTo>
                      <a:pt x="53" y="57"/>
                      <a:pt x="52" y="61"/>
                      <a:pt x="53" y="62"/>
                    </a:cubicBezTo>
                    <a:cubicBezTo>
                      <a:pt x="81" y="62"/>
                      <a:pt x="81" y="62"/>
                      <a:pt x="81" y="62"/>
                    </a:cubicBezTo>
                    <a:cubicBezTo>
                      <a:pt x="81" y="66"/>
                      <a:pt x="81" y="66"/>
                      <a:pt x="81" y="66"/>
                    </a:cubicBezTo>
                    <a:cubicBezTo>
                      <a:pt x="53" y="65"/>
                      <a:pt x="53" y="65"/>
                      <a:pt x="53" y="65"/>
                    </a:cubicBezTo>
                    <a:cubicBezTo>
                      <a:pt x="53" y="65"/>
                      <a:pt x="54" y="78"/>
                      <a:pt x="67" y="80"/>
                    </a:cubicBezTo>
                    <a:cubicBezTo>
                      <a:pt x="67" y="80"/>
                      <a:pt x="76" y="82"/>
                      <a:pt x="83" y="78"/>
                    </a:cubicBezTo>
                    <a:cubicBezTo>
                      <a:pt x="85" y="83"/>
                      <a:pt x="85" y="83"/>
                      <a:pt x="85" y="83"/>
                    </a:cubicBezTo>
                    <a:cubicBezTo>
                      <a:pt x="85" y="83"/>
                      <a:pt x="71" y="91"/>
                      <a:pt x="54" y="81"/>
                    </a:cubicBezTo>
                    <a:cubicBezTo>
                      <a:pt x="54" y="81"/>
                      <a:pt x="46" y="76"/>
                      <a:pt x="45" y="65"/>
                    </a:cubicBezTo>
                    <a:cubicBezTo>
                      <a:pt x="38" y="65"/>
                      <a:pt x="38" y="65"/>
                      <a:pt x="38" y="65"/>
                    </a:cubicBezTo>
                    <a:cubicBezTo>
                      <a:pt x="39" y="61"/>
                      <a:pt x="39" y="61"/>
                      <a:pt x="39" y="61"/>
                    </a:cubicBezTo>
                    <a:cubicBezTo>
                      <a:pt x="44" y="61"/>
                      <a:pt x="44" y="61"/>
                      <a:pt x="44" y="61"/>
                    </a:cubicBezTo>
                    <a:cubicBezTo>
                      <a:pt x="44" y="61"/>
                      <a:pt x="44" y="60"/>
                      <a:pt x="45" y="58"/>
                    </a:cubicBezTo>
                    <a:cubicBezTo>
                      <a:pt x="39" y="57"/>
                      <a:pt x="39" y="57"/>
                      <a:pt x="39" y="57"/>
                    </a:cubicBezTo>
                    <a:cubicBezTo>
                      <a:pt x="39" y="53"/>
                      <a:pt x="39" y="53"/>
                      <a:pt x="39" y="53"/>
                    </a:cubicBezTo>
                    <a:cubicBezTo>
                      <a:pt x="45" y="53"/>
                      <a:pt x="45" y="53"/>
                      <a:pt x="45" y="53"/>
                    </a:cubicBezTo>
                    <a:cubicBezTo>
                      <a:pt x="45" y="53"/>
                      <a:pt x="48" y="37"/>
                      <a:pt x="67" y="35"/>
                    </a:cubicBezTo>
                    <a:cubicBezTo>
                      <a:pt x="67" y="35"/>
                      <a:pt x="81" y="33"/>
                      <a:pt x="86" y="38"/>
                    </a:cubicBezTo>
                    <a:cubicBezTo>
                      <a:pt x="83" y="43"/>
                      <a:pt x="83" y="43"/>
                      <a:pt x="83" y="43"/>
                    </a:cubicBezTo>
                    <a:cubicBezTo>
                      <a:pt x="83" y="43"/>
                      <a:pt x="61" y="33"/>
                      <a:pt x="54" y="54"/>
                    </a:cubicBezTo>
                    <a:lnTo>
                      <a:pt x="81" y="5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grpSp>
        <p:nvGrpSpPr>
          <p:cNvPr id="50" name="组合 49"/>
          <p:cNvGrpSpPr/>
          <p:nvPr/>
        </p:nvGrpSpPr>
        <p:grpSpPr>
          <a:xfrm>
            <a:off x="3975918" y="2441388"/>
            <a:ext cx="934104" cy="933767"/>
            <a:chOff x="5300534" y="3255938"/>
            <a:chExt cx="1245310" cy="1245310"/>
          </a:xfrm>
        </p:grpSpPr>
        <p:sp>
          <p:nvSpPr>
            <p:cNvPr id="51" name="圆角矩形 50"/>
            <p:cNvSpPr/>
            <p:nvPr/>
          </p:nvSpPr>
          <p:spPr>
            <a:xfrm>
              <a:off x="5444898" y="3396875"/>
              <a:ext cx="946751" cy="946751"/>
            </a:xfrm>
            <a:prstGeom prst="roundRect">
              <a:avLst>
                <a:gd name="adj" fmla="val 3969"/>
              </a:avLst>
            </a:prstGeom>
            <a:gradFill flip="none" rotWithShape="1">
              <a:gsLst>
                <a:gs pos="100000">
                  <a:schemeClr val="bg1">
                    <a:lumMod val="97000"/>
                  </a:schemeClr>
                </a:gs>
                <a:gs pos="0">
                  <a:schemeClr val="bg1">
                    <a:lumMod val="85000"/>
                  </a:schemeClr>
                </a:gs>
              </a:gsLst>
              <a:lin ang="2700000" scaled="1"/>
              <a:tileRect/>
            </a:gradFill>
            <a:ln w="22225">
              <a:gradFill flip="none" rotWithShape="1">
                <a:gsLst>
                  <a:gs pos="0">
                    <a:schemeClr val="bg1"/>
                  </a:gs>
                  <a:gs pos="100000">
                    <a:schemeClr val="bg1">
                      <a:lumMod val="75000"/>
                    </a:schemeClr>
                  </a:gs>
                </a:gsLst>
                <a:lin ang="2700000" scaled="1"/>
                <a:tileRect/>
              </a:gradFill>
            </a:ln>
            <a:effectLst>
              <a:outerShdw blurRad="63500" dist="254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dirty="0">
                <a:solidFill>
                  <a:prstClr val="white"/>
                </a:solidFill>
              </a:endParaRPr>
            </a:p>
          </p:txBody>
        </p:sp>
        <p:sp>
          <p:nvSpPr>
            <p:cNvPr id="52" name="Freeform 48"/>
            <p:cNvSpPr>
              <a:spLocks noEditPoints="1"/>
            </p:cNvSpPr>
            <p:nvPr/>
          </p:nvSpPr>
          <p:spPr bwMode="auto">
            <a:xfrm>
              <a:off x="5635409" y="3559679"/>
              <a:ext cx="571111" cy="621141"/>
            </a:xfrm>
            <a:custGeom>
              <a:avLst/>
              <a:gdLst>
                <a:gd name="T0" fmla="*/ 189 w 311"/>
                <a:gd name="T1" fmla="*/ 220 h 339"/>
                <a:gd name="T2" fmla="*/ 209 w 311"/>
                <a:gd name="T3" fmla="*/ 163 h 339"/>
                <a:gd name="T4" fmla="*/ 221 w 311"/>
                <a:gd name="T5" fmla="*/ 120 h 339"/>
                <a:gd name="T6" fmla="*/ 221 w 311"/>
                <a:gd name="T7" fmla="*/ 120 h 339"/>
                <a:gd name="T8" fmla="*/ 222 w 311"/>
                <a:gd name="T9" fmla="*/ 116 h 339"/>
                <a:gd name="T10" fmla="*/ 222 w 311"/>
                <a:gd name="T11" fmla="*/ 112 h 339"/>
                <a:gd name="T12" fmla="*/ 223 w 311"/>
                <a:gd name="T13" fmla="*/ 109 h 339"/>
                <a:gd name="T14" fmla="*/ 223 w 311"/>
                <a:gd name="T15" fmla="*/ 105 h 339"/>
                <a:gd name="T16" fmla="*/ 223 w 311"/>
                <a:gd name="T17" fmla="*/ 102 h 339"/>
                <a:gd name="T18" fmla="*/ 224 w 311"/>
                <a:gd name="T19" fmla="*/ 98 h 339"/>
                <a:gd name="T20" fmla="*/ 224 w 311"/>
                <a:gd name="T21" fmla="*/ 95 h 339"/>
                <a:gd name="T22" fmla="*/ 224 w 311"/>
                <a:gd name="T23" fmla="*/ 92 h 339"/>
                <a:gd name="T24" fmla="*/ 223 w 311"/>
                <a:gd name="T25" fmla="*/ 89 h 339"/>
                <a:gd name="T26" fmla="*/ 223 w 311"/>
                <a:gd name="T27" fmla="*/ 87 h 339"/>
                <a:gd name="T28" fmla="*/ 223 w 311"/>
                <a:gd name="T29" fmla="*/ 85 h 339"/>
                <a:gd name="T30" fmla="*/ 223 w 311"/>
                <a:gd name="T31" fmla="*/ 83 h 339"/>
                <a:gd name="T32" fmla="*/ 223 w 311"/>
                <a:gd name="T33" fmla="*/ 82 h 339"/>
                <a:gd name="T34" fmla="*/ 223 w 311"/>
                <a:gd name="T35" fmla="*/ 81 h 339"/>
                <a:gd name="T36" fmla="*/ 223 w 311"/>
                <a:gd name="T37" fmla="*/ 81 h 339"/>
                <a:gd name="T38" fmla="*/ 108 w 311"/>
                <a:gd name="T39" fmla="*/ 36 h 339"/>
                <a:gd name="T40" fmla="*/ 78 w 311"/>
                <a:gd name="T41" fmla="*/ 55 h 339"/>
                <a:gd name="T42" fmla="*/ 77 w 311"/>
                <a:gd name="T43" fmla="*/ 59 h 339"/>
                <a:gd name="T44" fmla="*/ 76 w 311"/>
                <a:gd name="T45" fmla="*/ 64 h 339"/>
                <a:gd name="T46" fmla="*/ 76 w 311"/>
                <a:gd name="T47" fmla="*/ 69 h 339"/>
                <a:gd name="T48" fmla="*/ 75 w 311"/>
                <a:gd name="T49" fmla="*/ 74 h 339"/>
                <a:gd name="T50" fmla="*/ 75 w 311"/>
                <a:gd name="T51" fmla="*/ 78 h 339"/>
                <a:gd name="T52" fmla="*/ 76 w 311"/>
                <a:gd name="T53" fmla="*/ 83 h 339"/>
                <a:gd name="T54" fmla="*/ 76 w 311"/>
                <a:gd name="T55" fmla="*/ 87 h 339"/>
                <a:gd name="T56" fmla="*/ 77 w 311"/>
                <a:gd name="T57" fmla="*/ 92 h 339"/>
                <a:gd name="T58" fmla="*/ 77 w 311"/>
                <a:gd name="T59" fmla="*/ 96 h 339"/>
                <a:gd name="T60" fmla="*/ 78 w 311"/>
                <a:gd name="T61" fmla="*/ 100 h 339"/>
                <a:gd name="T62" fmla="*/ 79 w 311"/>
                <a:gd name="T63" fmla="*/ 104 h 339"/>
                <a:gd name="T64" fmla="*/ 80 w 311"/>
                <a:gd name="T65" fmla="*/ 106 h 339"/>
                <a:gd name="T66" fmla="*/ 84 w 311"/>
                <a:gd name="T67" fmla="*/ 119 h 339"/>
                <a:gd name="T68" fmla="*/ 92 w 311"/>
                <a:gd name="T69" fmla="*/ 161 h 339"/>
                <a:gd name="T70" fmla="*/ 104 w 311"/>
                <a:gd name="T71" fmla="*/ 238 h 339"/>
                <a:gd name="T72" fmla="*/ 0 w 311"/>
                <a:gd name="T73" fmla="*/ 339 h 339"/>
                <a:gd name="T74" fmla="*/ 148 w 311"/>
                <a:gd name="T75" fmla="*/ 271 h 339"/>
                <a:gd name="T76" fmla="*/ 146 w 311"/>
                <a:gd name="T77" fmla="*/ 249 h 339"/>
                <a:gd name="T78" fmla="*/ 175 w 311"/>
                <a:gd name="T79" fmla="*/ 258 h 339"/>
                <a:gd name="T80" fmla="*/ 174 w 311"/>
                <a:gd name="T81" fmla="*/ 339 h 339"/>
                <a:gd name="T82" fmla="*/ 216 w 311"/>
                <a:gd name="T83" fmla="*/ 244 h 339"/>
                <a:gd name="T84" fmla="*/ 81 w 311"/>
                <a:gd name="T85" fmla="*/ 139 h 339"/>
                <a:gd name="T86" fmla="*/ 93 w 311"/>
                <a:gd name="T87" fmla="*/ 136 h 339"/>
                <a:gd name="T88" fmla="*/ 105 w 311"/>
                <a:gd name="T89" fmla="*/ 72 h 339"/>
                <a:gd name="T90" fmla="*/ 211 w 311"/>
                <a:gd name="T91" fmla="*/ 131 h 339"/>
                <a:gd name="T92" fmla="*/ 222 w 311"/>
                <a:gd name="T93" fmla="*/ 130 h 339"/>
                <a:gd name="T94" fmla="*/ 183 w 311"/>
                <a:gd name="T95" fmla="*/ 201 h 339"/>
                <a:gd name="T96" fmla="*/ 96 w 311"/>
                <a:gd name="T97" fmla="*/ 158 h 339"/>
                <a:gd name="T98" fmla="*/ 166 w 311"/>
                <a:gd name="T99" fmla="*/ 245 h 339"/>
                <a:gd name="T100" fmla="*/ 117 w 311"/>
                <a:gd name="T101" fmla="*/ 225 h 339"/>
                <a:gd name="T102" fmla="*/ 152 w 311"/>
                <a:gd name="T103" fmla="*/ 220 h 339"/>
                <a:gd name="T104" fmla="*/ 185 w 311"/>
                <a:gd name="T105" fmla="*/ 222 h 3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311" h="339">
                  <a:moveTo>
                    <a:pt x="216" y="244"/>
                  </a:moveTo>
                  <a:cubicBezTo>
                    <a:pt x="194" y="236"/>
                    <a:pt x="189" y="220"/>
                    <a:pt x="189" y="220"/>
                  </a:cubicBezTo>
                  <a:cubicBezTo>
                    <a:pt x="189" y="202"/>
                    <a:pt x="189" y="202"/>
                    <a:pt x="189" y="202"/>
                  </a:cubicBezTo>
                  <a:cubicBezTo>
                    <a:pt x="205" y="182"/>
                    <a:pt x="209" y="163"/>
                    <a:pt x="209" y="163"/>
                  </a:cubicBezTo>
                  <a:cubicBezTo>
                    <a:pt x="212" y="160"/>
                    <a:pt x="218" y="154"/>
                    <a:pt x="218" y="154"/>
                  </a:cubicBezTo>
                  <a:cubicBezTo>
                    <a:pt x="229" y="137"/>
                    <a:pt x="225" y="116"/>
                    <a:pt x="221" y="120"/>
                  </a:cubicBezTo>
                  <a:cubicBezTo>
                    <a:pt x="221" y="120"/>
                    <a:pt x="221" y="121"/>
                    <a:pt x="220" y="122"/>
                  </a:cubicBezTo>
                  <a:cubicBezTo>
                    <a:pt x="220" y="121"/>
                    <a:pt x="221" y="121"/>
                    <a:pt x="221" y="120"/>
                  </a:cubicBezTo>
                  <a:cubicBezTo>
                    <a:pt x="221" y="120"/>
                    <a:pt x="221" y="119"/>
                    <a:pt x="221" y="119"/>
                  </a:cubicBezTo>
                  <a:cubicBezTo>
                    <a:pt x="221" y="118"/>
                    <a:pt x="221" y="117"/>
                    <a:pt x="222" y="116"/>
                  </a:cubicBezTo>
                  <a:cubicBezTo>
                    <a:pt x="222" y="116"/>
                    <a:pt x="222" y="116"/>
                    <a:pt x="222" y="115"/>
                  </a:cubicBezTo>
                  <a:cubicBezTo>
                    <a:pt x="222" y="114"/>
                    <a:pt x="222" y="113"/>
                    <a:pt x="222" y="112"/>
                  </a:cubicBezTo>
                  <a:cubicBezTo>
                    <a:pt x="222" y="112"/>
                    <a:pt x="222" y="112"/>
                    <a:pt x="222" y="111"/>
                  </a:cubicBezTo>
                  <a:cubicBezTo>
                    <a:pt x="223" y="110"/>
                    <a:pt x="223" y="110"/>
                    <a:pt x="223" y="109"/>
                  </a:cubicBezTo>
                  <a:cubicBezTo>
                    <a:pt x="223" y="108"/>
                    <a:pt x="223" y="108"/>
                    <a:pt x="223" y="108"/>
                  </a:cubicBezTo>
                  <a:cubicBezTo>
                    <a:pt x="223" y="107"/>
                    <a:pt x="223" y="106"/>
                    <a:pt x="223" y="105"/>
                  </a:cubicBezTo>
                  <a:cubicBezTo>
                    <a:pt x="223" y="105"/>
                    <a:pt x="223" y="105"/>
                    <a:pt x="223" y="104"/>
                  </a:cubicBezTo>
                  <a:cubicBezTo>
                    <a:pt x="223" y="103"/>
                    <a:pt x="223" y="103"/>
                    <a:pt x="223" y="102"/>
                  </a:cubicBezTo>
                  <a:cubicBezTo>
                    <a:pt x="223" y="101"/>
                    <a:pt x="223" y="101"/>
                    <a:pt x="224" y="101"/>
                  </a:cubicBezTo>
                  <a:cubicBezTo>
                    <a:pt x="224" y="100"/>
                    <a:pt x="224" y="99"/>
                    <a:pt x="224" y="98"/>
                  </a:cubicBezTo>
                  <a:cubicBezTo>
                    <a:pt x="224" y="98"/>
                    <a:pt x="224" y="98"/>
                    <a:pt x="224" y="98"/>
                  </a:cubicBezTo>
                  <a:cubicBezTo>
                    <a:pt x="224" y="97"/>
                    <a:pt x="224" y="96"/>
                    <a:pt x="224" y="95"/>
                  </a:cubicBezTo>
                  <a:cubicBezTo>
                    <a:pt x="224" y="95"/>
                    <a:pt x="224" y="95"/>
                    <a:pt x="224" y="94"/>
                  </a:cubicBezTo>
                  <a:cubicBezTo>
                    <a:pt x="224" y="94"/>
                    <a:pt x="224" y="93"/>
                    <a:pt x="224" y="92"/>
                  </a:cubicBezTo>
                  <a:cubicBezTo>
                    <a:pt x="224" y="92"/>
                    <a:pt x="224" y="92"/>
                    <a:pt x="224" y="91"/>
                  </a:cubicBezTo>
                  <a:cubicBezTo>
                    <a:pt x="224" y="91"/>
                    <a:pt x="224" y="90"/>
                    <a:pt x="223" y="89"/>
                  </a:cubicBezTo>
                  <a:cubicBezTo>
                    <a:pt x="223" y="89"/>
                    <a:pt x="223" y="89"/>
                    <a:pt x="223" y="89"/>
                  </a:cubicBezTo>
                  <a:cubicBezTo>
                    <a:pt x="223" y="88"/>
                    <a:pt x="223" y="88"/>
                    <a:pt x="223" y="87"/>
                  </a:cubicBezTo>
                  <a:cubicBezTo>
                    <a:pt x="223" y="87"/>
                    <a:pt x="223" y="87"/>
                    <a:pt x="223" y="87"/>
                  </a:cubicBezTo>
                  <a:cubicBezTo>
                    <a:pt x="223" y="86"/>
                    <a:pt x="223" y="86"/>
                    <a:pt x="223" y="85"/>
                  </a:cubicBezTo>
                  <a:cubicBezTo>
                    <a:pt x="223" y="85"/>
                    <a:pt x="223" y="85"/>
                    <a:pt x="223" y="85"/>
                  </a:cubicBezTo>
                  <a:cubicBezTo>
                    <a:pt x="223" y="84"/>
                    <a:pt x="223" y="84"/>
                    <a:pt x="223" y="83"/>
                  </a:cubicBezTo>
                  <a:cubicBezTo>
                    <a:pt x="223" y="83"/>
                    <a:pt x="223" y="83"/>
                    <a:pt x="223" y="83"/>
                  </a:cubicBezTo>
                  <a:cubicBezTo>
                    <a:pt x="223" y="83"/>
                    <a:pt x="223" y="82"/>
                    <a:pt x="223" y="82"/>
                  </a:cubicBezTo>
                  <a:cubicBezTo>
                    <a:pt x="223" y="82"/>
                    <a:pt x="223" y="82"/>
                    <a:pt x="223" y="82"/>
                  </a:cubicBezTo>
                  <a:cubicBezTo>
                    <a:pt x="223" y="82"/>
                    <a:pt x="223" y="81"/>
                    <a:pt x="223" y="81"/>
                  </a:cubicBezTo>
                  <a:cubicBezTo>
                    <a:pt x="223" y="81"/>
                    <a:pt x="223" y="81"/>
                    <a:pt x="223" y="81"/>
                  </a:cubicBezTo>
                  <a:cubicBezTo>
                    <a:pt x="223" y="81"/>
                    <a:pt x="223" y="81"/>
                    <a:pt x="223" y="81"/>
                  </a:cubicBezTo>
                  <a:cubicBezTo>
                    <a:pt x="221" y="33"/>
                    <a:pt x="182" y="21"/>
                    <a:pt x="182" y="21"/>
                  </a:cubicBezTo>
                  <a:cubicBezTo>
                    <a:pt x="134" y="0"/>
                    <a:pt x="108" y="36"/>
                    <a:pt x="108" y="36"/>
                  </a:cubicBezTo>
                  <a:cubicBezTo>
                    <a:pt x="89" y="27"/>
                    <a:pt x="79" y="51"/>
                    <a:pt x="79" y="51"/>
                  </a:cubicBezTo>
                  <a:cubicBezTo>
                    <a:pt x="79" y="52"/>
                    <a:pt x="78" y="54"/>
                    <a:pt x="78" y="55"/>
                  </a:cubicBezTo>
                  <a:cubicBezTo>
                    <a:pt x="78" y="55"/>
                    <a:pt x="78" y="56"/>
                    <a:pt x="78" y="56"/>
                  </a:cubicBezTo>
                  <a:cubicBezTo>
                    <a:pt x="78" y="57"/>
                    <a:pt x="77" y="58"/>
                    <a:pt x="77" y="59"/>
                  </a:cubicBezTo>
                  <a:cubicBezTo>
                    <a:pt x="77" y="60"/>
                    <a:pt x="77" y="60"/>
                    <a:pt x="77" y="61"/>
                  </a:cubicBezTo>
                  <a:cubicBezTo>
                    <a:pt x="77" y="62"/>
                    <a:pt x="76" y="63"/>
                    <a:pt x="76" y="64"/>
                  </a:cubicBezTo>
                  <a:cubicBezTo>
                    <a:pt x="76" y="65"/>
                    <a:pt x="76" y="65"/>
                    <a:pt x="76" y="65"/>
                  </a:cubicBezTo>
                  <a:cubicBezTo>
                    <a:pt x="76" y="66"/>
                    <a:pt x="76" y="68"/>
                    <a:pt x="76" y="69"/>
                  </a:cubicBezTo>
                  <a:cubicBezTo>
                    <a:pt x="76" y="70"/>
                    <a:pt x="76" y="70"/>
                    <a:pt x="76" y="71"/>
                  </a:cubicBezTo>
                  <a:cubicBezTo>
                    <a:pt x="76" y="72"/>
                    <a:pt x="75" y="73"/>
                    <a:pt x="75" y="74"/>
                  </a:cubicBezTo>
                  <a:cubicBezTo>
                    <a:pt x="75" y="74"/>
                    <a:pt x="75" y="75"/>
                    <a:pt x="75" y="75"/>
                  </a:cubicBezTo>
                  <a:cubicBezTo>
                    <a:pt x="75" y="76"/>
                    <a:pt x="75" y="77"/>
                    <a:pt x="75" y="78"/>
                  </a:cubicBezTo>
                  <a:cubicBezTo>
                    <a:pt x="75" y="79"/>
                    <a:pt x="75" y="79"/>
                    <a:pt x="75" y="79"/>
                  </a:cubicBezTo>
                  <a:cubicBezTo>
                    <a:pt x="75" y="81"/>
                    <a:pt x="76" y="82"/>
                    <a:pt x="76" y="83"/>
                  </a:cubicBezTo>
                  <a:cubicBezTo>
                    <a:pt x="76" y="84"/>
                    <a:pt x="76" y="84"/>
                    <a:pt x="76" y="84"/>
                  </a:cubicBezTo>
                  <a:cubicBezTo>
                    <a:pt x="76" y="85"/>
                    <a:pt x="76" y="86"/>
                    <a:pt x="76" y="87"/>
                  </a:cubicBezTo>
                  <a:cubicBezTo>
                    <a:pt x="76" y="88"/>
                    <a:pt x="76" y="88"/>
                    <a:pt x="76" y="89"/>
                  </a:cubicBezTo>
                  <a:cubicBezTo>
                    <a:pt x="76" y="90"/>
                    <a:pt x="76" y="91"/>
                    <a:pt x="77" y="92"/>
                  </a:cubicBezTo>
                  <a:cubicBezTo>
                    <a:pt x="77" y="92"/>
                    <a:pt x="77" y="92"/>
                    <a:pt x="77" y="93"/>
                  </a:cubicBezTo>
                  <a:cubicBezTo>
                    <a:pt x="77" y="94"/>
                    <a:pt x="77" y="95"/>
                    <a:pt x="77" y="96"/>
                  </a:cubicBezTo>
                  <a:cubicBezTo>
                    <a:pt x="77" y="97"/>
                    <a:pt x="77" y="97"/>
                    <a:pt x="77" y="97"/>
                  </a:cubicBezTo>
                  <a:cubicBezTo>
                    <a:pt x="78" y="98"/>
                    <a:pt x="78" y="99"/>
                    <a:pt x="78" y="100"/>
                  </a:cubicBezTo>
                  <a:cubicBezTo>
                    <a:pt x="78" y="101"/>
                    <a:pt x="78" y="101"/>
                    <a:pt x="78" y="101"/>
                  </a:cubicBezTo>
                  <a:cubicBezTo>
                    <a:pt x="79" y="102"/>
                    <a:pt x="79" y="103"/>
                    <a:pt x="79" y="104"/>
                  </a:cubicBezTo>
                  <a:cubicBezTo>
                    <a:pt x="79" y="104"/>
                    <a:pt x="79" y="105"/>
                    <a:pt x="79" y="105"/>
                  </a:cubicBezTo>
                  <a:cubicBezTo>
                    <a:pt x="79" y="105"/>
                    <a:pt x="80" y="105"/>
                    <a:pt x="80" y="106"/>
                  </a:cubicBezTo>
                  <a:cubicBezTo>
                    <a:pt x="80" y="106"/>
                    <a:pt x="80" y="106"/>
                    <a:pt x="80" y="106"/>
                  </a:cubicBezTo>
                  <a:cubicBezTo>
                    <a:pt x="81" y="111"/>
                    <a:pt x="83" y="115"/>
                    <a:pt x="84" y="119"/>
                  </a:cubicBezTo>
                  <a:cubicBezTo>
                    <a:pt x="77" y="115"/>
                    <a:pt x="76" y="123"/>
                    <a:pt x="76" y="123"/>
                  </a:cubicBezTo>
                  <a:cubicBezTo>
                    <a:pt x="76" y="152"/>
                    <a:pt x="92" y="161"/>
                    <a:pt x="92" y="161"/>
                  </a:cubicBezTo>
                  <a:cubicBezTo>
                    <a:pt x="95" y="180"/>
                    <a:pt x="114" y="200"/>
                    <a:pt x="114" y="200"/>
                  </a:cubicBezTo>
                  <a:cubicBezTo>
                    <a:pt x="121" y="227"/>
                    <a:pt x="104" y="238"/>
                    <a:pt x="104" y="238"/>
                  </a:cubicBezTo>
                  <a:cubicBezTo>
                    <a:pt x="75" y="249"/>
                    <a:pt x="75" y="249"/>
                    <a:pt x="75" y="249"/>
                  </a:cubicBezTo>
                  <a:cubicBezTo>
                    <a:pt x="0" y="273"/>
                    <a:pt x="0" y="339"/>
                    <a:pt x="0" y="339"/>
                  </a:cubicBezTo>
                  <a:cubicBezTo>
                    <a:pt x="137" y="339"/>
                    <a:pt x="137" y="339"/>
                    <a:pt x="137" y="339"/>
                  </a:cubicBezTo>
                  <a:cubicBezTo>
                    <a:pt x="148" y="271"/>
                    <a:pt x="148" y="271"/>
                    <a:pt x="148" y="271"/>
                  </a:cubicBezTo>
                  <a:cubicBezTo>
                    <a:pt x="136" y="258"/>
                    <a:pt x="136" y="258"/>
                    <a:pt x="136" y="258"/>
                  </a:cubicBezTo>
                  <a:cubicBezTo>
                    <a:pt x="146" y="249"/>
                    <a:pt x="146" y="249"/>
                    <a:pt x="146" y="249"/>
                  </a:cubicBezTo>
                  <a:cubicBezTo>
                    <a:pt x="166" y="249"/>
                    <a:pt x="166" y="249"/>
                    <a:pt x="166" y="249"/>
                  </a:cubicBezTo>
                  <a:cubicBezTo>
                    <a:pt x="175" y="258"/>
                    <a:pt x="175" y="258"/>
                    <a:pt x="175" y="258"/>
                  </a:cubicBezTo>
                  <a:cubicBezTo>
                    <a:pt x="164" y="271"/>
                    <a:pt x="164" y="271"/>
                    <a:pt x="164" y="271"/>
                  </a:cubicBezTo>
                  <a:cubicBezTo>
                    <a:pt x="174" y="339"/>
                    <a:pt x="174" y="339"/>
                    <a:pt x="174" y="339"/>
                  </a:cubicBezTo>
                  <a:cubicBezTo>
                    <a:pt x="311" y="339"/>
                    <a:pt x="311" y="339"/>
                    <a:pt x="311" y="339"/>
                  </a:cubicBezTo>
                  <a:cubicBezTo>
                    <a:pt x="307" y="274"/>
                    <a:pt x="238" y="252"/>
                    <a:pt x="216" y="244"/>
                  </a:cubicBezTo>
                  <a:close/>
                  <a:moveTo>
                    <a:pt x="96" y="158"/>
                  </a:moveTo>
                  <a:cubicBezTo>
                    <a:pt x="94" y="157"/>
                    <a:pt x="86" y="153"/>
                    <a:pt x="81" y="139"/>
                  </a:cubicBezTo>
                  <a:cubicBezTo>
                    <a:pt x="81" y="139"/>
                    <a:pt x="77" y="124"/>
                    <a:pt x="81" y="123"/>
                  </a:cubicBezTo>
                  <a:cubicBezTo>
                    <a:pt x="81" y="123"/>
                    <a:pt x="86" y="119"/>
                    <a:pt x="93" y="136"/>
                  </a:cubicBezTo>
                  <a:cubicBezTo>
                    <a:pt x="94" y="139"/>
                    <a:pt x="96" y="142"/>
                    <a:pt x="97" y="143"/>
                  </a:cubicBezTo>
                  <a:cubicBezTo>
                    <a:pt x="97" y="143"/>
                    <a:pt x="82" y="98"/>
                    <a:pt x="105" y="72"/>
                  </a:cubicBezTo>
                  <a:cubicBezTo>
                    <a:pt x="105" y="72"/>
                    <a:pt x="155" y="137"/>
                    <a:pt x="211" y="104"/>
                  </a:cubicBezTo>
                  <a:cubicBezTo>
                    <a:pt x="211" y="131"/>
                    <a:pt x="211" y="131"/>
                    <a:pt x="211" y="131"/>
                  </a:cubicBezTo>
                  <a:cubicBezTo>
                    <a:pt x="211" y="138"/>
                    <a:pt x="211" y="143"/>
                    <a:pt x="215" y="136"/>
                  </a:cubicBezTo>
                  <a:cubicBezTo>
                    <a:pt x="222" y="120"/>
                    <a:pt x="222" y="130"/>
                    <a:pt x="222" y="130"/>
                  </a:cubicBezTo>
                  <a:cubicBezTo>
                    <a:pt x="220" y="148"/>
                    <a:pt x="212" y="156"/>
                    <a:pt x="206" y="161"/>
                  </a:cubicBezTo>
                  <a:cubicBezTo>
                    <a:pt x="201" y="176"/>
                    <a:pt x="193" y="190"/>
                    <a:pt x="183" y="201"/>
                  </a:cubicBezTo>
                  <a:cubicBezTo>
                    <a:pt x="152" y="236"/>
                    <a:pt x="121" y="201"/>
                    <a:pt x="121" y="201"/>
                  </a:cubicBezTo>
                  <a:cubicBezTo>
                    <a:pt x="109" y="191"/>
                    <a:pt x="101" y="175"/>
                    <a:pt x="96" y="158"/>
                  </a:cubicBezTo>
                  <a:close/>
                  <a:moveTo>
                    <a:pt x="185" y="222"/>
                  </a:moveTo>
                  <a:cubicBezTo>
                    <a:pt x="166" y="245"/>
                    <a:pt x="166" y="245"/>
                    <a:pt x="166" y="245"/>
                  </a:cubicBezTo>
                  <a:cubicBezTo>
                    <a:pt x="147" y="245"/>
                    <a:pt x="147" y="245"/>
                    <a:pt x="147" y="245"/>
                  </a:cubicBezTo>
                  <a:cubicBezTo>
                    <a:pt x="117" y="225"/>
                    <a:pt x="117" y="225"/>
                    <a:pt x="117" y="225"/>
                  </a:cubicBezTo>
                  <a:cubicBezTo>
                    <a:pt x="117" y="225"/>
                    <a:pt x="119" y="216"/>
                    <a:pt x="119" y="204"/>
                  </a:cubicBezTo>
                  <a:cubicBezTo>
                    <a:pt x="119" y="204"/>
                    <a:pt x="132" y="221"/>
                    <a:pt x="152" y="220"/>
                  </a:cubicBezTo>
                  <a:cubicBezTo>
                    <a:pt x="152" y="220"/>
                    <a:pt x="171" y="222"/>
                    <a:pt x="185" y="204"/>
                  </a:cubicBezTo>
                  <a:lnTo>
                    <a:pt x="185" y="222"/>
                  </a:lnTo>
                  <a:close/>
                </a:path>
              </a:pathLst>
            </a:custGeom>
            <a:solidFill>
              <a:srgbClr val="A7A9A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53" name="圆角矩形 52"/>
            <p:cNvSpPr/>
            <p:nvPr/>
          </p:nvSpPr>
          <p:spPr>
            <a:xfrm>
              <a:off x="5300534" y="3255938"/>
              <a:ext cx="1245310" cy="1245310"/>
            </a:xfrm>
            <a:prstGeom prst="roundRect">
              <a:avLst>
                <a:gd name="adj" fmla="val 3969"/>
              </a:avLst>
            </a:prstGeom>
            <a:solidFill>
              <a:schemeClr val="bg1">
                <a:alpha val="25000"/>
              </a:schemeClr>
            </a:solidFill>
            <a:ln w="2222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dirty="0">
                <a:solidFill>
                  <a:prstClr val="white"/>
                </a:solidFill>
              </a:endParaRPr>
            </a:p>
          </p:txBody>
        </p:sp>
      </p:grpSp>
      <p:grpSp>
        <p:nvGrpSpPr>
          <p:cNvPr id="54" name="组合 53"/>
          <p:cNvGrpSpPr/>
          <p:nvPr/>
        </p:nvGrpSpPr>
        <p:grpSpPr>
          <a:xfrm>
            <a:off x="842328" y="1329899"/>
            <a:ext cx="1363226" cy="1097534"/>
            <a:chOff x="1122957" y="1773610"/>
            <a:chExt cx="1817398" cy="1463717"/>
          </a:xfrm>
        </p:grpSpPr>
        <p:sp>
          <p:nvSpPr>
            <p:cNvPr id="55" name="文本框 43"/>
            <p:cNvSpPr txBox="1"/>
            <p:nvPr/>
          </p:nvSpPr>
          <p:spPr>
            <a:xfrm>
              <a:off x="1122957" y="1773610"/>
              <a:ext cx="1425909" cy="430986"/>
            </a:xfrm>
            <a:prstGeom prst="rect">
              <a:avLst/>
            </a:prstGeom>
            <a:noFill/>
          </p:spPr>
          <p:txBody>
            <a:bodyPr wrap="square" rtlCol="0">
              <a:spAutoFit/>
            </a:bodyPr>
            <a:lstStyle/>
            <a:p>
              <a:r>
                <a:rPr lang="zh-CN" altLang="en-US" sz="1500" dirty="0">
                  <a:solidFill>
                    <a:srgbClr val="FF9A05"/>
                  </a:solidFill>
                  <a:latin typeface="微软雅黑" panose="020B0503020204020204" pitchFamily="34" charset="-122"/>
                  <a:ea typeface="微软雅黑" panose="020B0503020204020204" pitchFamily="34" charset="-122"/>
                </a:rPr>
                <a:t>添加标题</a:t>
              </a:r>
            </a:p>
          </p:txBody>
        </p:sp>
        <p:sp>
          <p:nvSpPr>
            <p:cNvPr id="56" name="文本框 23"/>
            <p:cNvSpPr txBox="1"/>
            <p:nvPr/>
          </p:nvSpPr>
          <p:spPr>
            <a:xfrm>
              <a:off x="1122957" y="2153703"/>
              <a:ext cx="1817398" cy="1083624"/>
            </a:xfrm>
            <a:prstGeom prst="rect">
              <a:avLst/>
            </a:prstGeom>
            <a:noFill/>
          </p:spPr>
          <p:txBody>
            <a:bodyPr wrap="square" rtlCol="0">
              <a:spAutoFit/>
            </a:bodyPr>
            <a:lstStyle/>
            <a:p>
              <a:pPr algn="just">
                <a:lnSpc>
                  <a:spcPct val="130000"/>
                </a:lnSpc>
              </a:pPr>
              <a:r>
                <a:rPr lang="zh-CN" altLang="en-US" sz="90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点击添加文字说明详情介绍点击添加文字说明详情介绍点击添加文字文字说明详情介绍</a:t>
              </a:r>
            </a:p>
          </p:txBody>
        </p:sp>
      </p:grpSp>
      <p:grpSp>
        <p:nvGrpSpPr>
          <p:cNvPr id="57" name="组合 56"/>
          <p:cNvGrpSpPr/>
          <p:nvPr/>
        </p:nvGrpSpPr>
        <p:grpSpPr>
          <a:xfrm>
            <a:off x="1355498" y="3015859"/>
            <a:ext cx="1392959" cy="1090974"/>
            <a:chOff x="1807096" y="4022077"/>
            <a:chExt cx="1857036" cy="1454970"/>
          </a:xfrm>
        </p:grpSpPr>
        <p:sp>
          <p:nvSpPr>
            <p:cNvPr id="58" name="文本框 46"/>
            <p:cNvSpPr txBox="1"/>
            <p:nvPr/>
          </p:nvSpPr>
          <p:spPr>
            <a:xfrm>
              <a:off x="1807096" y="4022077"/>
              <a:ext cx="1425908" cy="430987"/>
            </a:xfrm>
            <a:prstGeom prst="rect">
              <a:avLst/>
            </a:prstGeom>
            <a:noFill/>
          </p:spPr>
          <p:txBody>
            <a:bodyPr wrap="square" rtlCol="0">
              <a:spAutoFit/>
            </a:bodyPr>
            <a:lstStyle/>
            <a:p>
              <a:r>
                <a:rPr lang="zh-CN" altLang="en-US" sz="1500" dirty="0">
                  <a:solidFill>
                    <a:schemeClr val="accent5"/>
                  </a:solidFill>
                  <a:latin typeface="微软雅黑" panose="020B0503020204020204" pitchFamily="34" charset="-122"/>
                  <a:ea typeface="微软雅黑" panose="020B0503020204020204" pitchFamily="34" charset="-122"/>
                </a:rPr>
                <a:t>添加标题</a:t>
              </a:r>
            </a:p>
          </p:txBody>
        </p:sp>
        <p:sp>
          <p:nvSpPr>
            <p:cNvPr id="59" name="文本框 23"/>
            <p:cNvSpPr txBox="1"/>
            <p:nvPr/>
          </p:nvSpPr>
          <p:spPr>
            <a:xfrm>
              <a:off x="1846733" y="4393422"/>
              <a:ext cx="1817399" cy="1083625"/>
            </a:xfrm>
            <a:prstGeom prst="rect">
              <a:avLst/>
            </a:prstGeom>
            <a:noFill/>
          </p:spPr>
          <p:txBody>
            <a:bodyPr wrap="square" rtlCol="0">
              <a:spAutoFit/>
            </a:bodyPr>
            <a:lstStyle/>
            <a:p>
              <a:pPr algn="just">
                <a:lnSpc>
                  <a:spcPct val="130000"/>
                </a:lnSpc>
              </a:pPr>
              <a:r>
                <a:rPr lang="zh-CN" altLang="en-US" sz="90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点击添加文字说明详情介绍点击添加文字说明详情介绍点击添加文字文字说明详情介绍</a:t>
              </a:r>
            </a:p>
          </p:txBody>
        </p:sp>
      </p:grpSp>
      <p:grpSp>
        <p:nvGrpSpPr>
          <p:cNvPr id="60" name="组合 59"/>
          <p:cNvGrpSpPr/>
          <p:nvPr/>
        </p:nvGrpSpPr>
        <p:grpSpPr>
          <a:xfrm>
            <a:off x="5764526" y="1793418"/>
            <a:ext cx="2102269" cy="945509"/>
            <a:chOff x="7685034" y="2391778"/>
            <a:chExt cx="2802660" cy="1260972"/>
          </a:xfrm>
        </p:grpSpPr>
        <p:sp>
          <p:nvSpPr>
            <p:cNvPr id="61" name="文本框 40"/>
            <p:cNvSpPr txBox="1"/>
            <p:nvPr/>
          </p:nvSpPr>
          <p:spPr>
            <a:xfrm>
              <a:off x="7685034" y="2391778"/>
              <a:ext cx="1425909" cy="430987"/>
            </a:xfrm>
            <a:prstGeom prst="rect">
              <a:avLst/>
            </a:prstGeom>
            <a:noFill/>
          </p:spPr>
          <p:txBody>
            <a:bodyPr wrap="square" rtlCol="0">
              <a:spAutoFit/>
            </a:bodyPr>
            <a:lstStyle/>
            <a:p>
              <a:r>
                <a:rPr lang="zh-CN" altLang="en-US" sz="1500" dirty="0">
                  <a:solidFill>
                    <a:srgbClr val="FF8989"/>
                  </a:solidFill>
                  <a:latin typeface="微软雅黑" panose="020B0503020204020204" pitchFamily="34" charset="-122"/>
                  <a:ea typeface="微软雅黑" panose="020B0503020204020204" pitchFamily="34" charset="-122"/>
                </a:rPr>
                <a:t>添加标题</a:t>
              </a:r>
            </a:p>
          </p:txBody>
        </p:sp>
        <p:sp>
          <p:nvSpPr>
            <p:cNvPr id="62" name="文本框 23"/>
            <p:cNvSpPr txBox="1"/>
            <p:nvPr/>
          </p:nvSpPr>
          <p:spPr>
            <a:xfrm>
              <a:off x="7734192" y="2809246"/>
              <a:ext cx="2753502" cy="843504"/>
            </a:xfrm>
            <a:prstGeom prst="rect">
              <a:avLst/>
            </a:prstGeom>
            <a:noFill/>
          </p:spPr>
          <p:txBody>
            <a:bodyPr wrap="square" rtlCol="0">
              <a:spAutoFit/>
            </a:bodyPr>
            <a:lstStyle/>
            <a:p>
              <a:pPr algn="just">
                <a:lnSpc>
                  <a:spcPct val="130000"/>
                </a:lnSpc>
              </a:pPr>
              <a:r>
                <a:rPr lang="zh-CN" altLang="en-US" sz="90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点击添加文字说明详情介绍点击添加文字说明详情介绍点击添加文字文字说明详情介绍</a:t>
              </a:r>
            </a:p>
          </p:txBody>
        </p:sp>
      </p:grpSp>
      <p:grpSp>
        <p:nvGrpSpPr>
          <p:cNvPr id="63" name="组合 62"/>
          <p:cNvGrpSpPr/>
          <p:nvPr/>
        </p:nvGrpSpPr>
        <p:grpSpPr>
          <a:xfrm>
            <a:off x="6376538" y="3341165"/>
            <a:ext cx="2097301" cy="942933"/>
            <a:chOff x="8500943" y="4455922"/>
            <a:chExt cx="2796037" cy="1257536"/>
          </a:xfrm>
        </p:grpSpPr>
        <p:sp>
          <p:nvSpPr>
            <p:cNvPr id="64" name="文本框 49"/>
            <p:cNvSpPr txBox="1"/>
            <p:nvPr/>
          </p:nvSpPr>
          <p:spPr>
            <a:xfrm>
              <a:off x="8500943" y="4455922"/>
              <a:ext cx="1425909" cy="430987"/>
            </a:xfrm>
            <a:prstGeom prst="rect">
              <a:avLst/>
            </a:prstGeom>
            <a:noFill/>
          </p:spPr>
          <p:txBody>
            <a:bodyPr wrap="square" rtlCol="0">
              <a:spAutoFit/>
            </a:bodyPr>
            <a:lstStyle/>
            <a:p>
              <a:r>
                <a:rPr lang="zh-CN" altLang="en-US" sz="1500" dirty="0">
                  <a:solidFill>
                    <a:srgbClr val="1EB28B"/>
                  </a:solidFill>
                  <a:latin typeface="微软雅黑" panose="020B0503020204020204" pitchFamily="34" charset="-122"/>
                  <a:ea typeface="微软雅黑" panose="020B0503020204020204" pitchFamily="34" charset="-122"/>
                </a:rPr>
                <a:t>添加标题</a:t>
              </a:r>
            </a:p>
          </p:txBody>
        </p:sp>
        <p:sp>
          <p:nvSpPr>
            <p:cNvPr id="65" name="文本框 23"/>
            <p:cNvSpPr txBox="1"/>
            <p:nvPr/>
          </p:nvSpPr>
          <p:spPr>
            <a:xfrm>
              <a:off x="8543477" y="4869954"/>
              <a:ext cx="2753503" cy="843504"/>
            </a:xfrm>
            <a:prstGeom prst="rect">
              <a:avLst/>
            </a:prstGeom>
            <a:noFill/>
          </p:spPr>
          <p:txBody>
            <a:bodyPr wrap="square" rtlCol="0">
              <a:spAutoFit/>
            </a:bodyPr>
            <a:lstStyle/>
            <a:p>
              <a:pPr algn="just">
                <a:lnSpc>
                  <a:spcPct val="130000"/>
                </a:lnSpc>
              </a:pPr>
              <a:r>
                <a:rPr lang="zh-CN" altLang="en-US" sz="90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点击添加文字说明详情介绍点击添加文字说明详情介绍点击添加文字文字说明详情介绍</a:t>
              </a:r>
            </a:p>
          </p:txBody>
        </p:sp>
      </p:grpSp>
    </p:spTree>
    <p:extLst>
      <p:ext uri="{BB962C8B-B14F-4D97-AF65-F5344CB8AC3E}">
        <p14:creationId xmlns:p14="http://schemas.microsoft.com/office/powerpoint/2010/main" val="3328662154"/>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0-#ppt_w/2"/>
                                          </p:val>
                                        </p:tav>
                                        <p:tav tm="100000">
                                          <p:val>
                                            <p:strVal val="#ppt_x"/>
                                          </p:val>
                                        </p:tav>
                                      </p:tavLst>
                                    </p:anim>
                                    <p:anim calcmode="lin" valueType="num">
                                      <p:cBhvr additive="base">
                                        <p:cTn id="8" dur="500" fill="hold"/>
                                        <p:tgtEl>
                                          <p:spTgt spid="10"/>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14"/>
                                        </p:tgtEl>
                                        <p:attrNameLst>
                                          <p:attrName>style.visibility</p:attrName>
                                        </p:attrNameLst>
                                      </p:cBhvr>
                                      <p:to>
                                        <p:strVal val="visible"/>
                                      </p:to>
                                    </p:set>
                                    <p:anim calcmode="lin" valueType="num">
                                      <p:cBhvr additive="base">
                                        <p:cTn id="12" dur="500" fill="hold"/>
                                        <p:tgtEl>
                                          <p:spTgt spid="14"/>
                                        </p:tgtEl>
                                        <p:attrNameLst>
                                          <p:attrName>ppt_x</p:attrName>
                                        </p:attrNameLst>
                                      </p:cBhvr>
                                      <p:tavLst>
                                        <p:tav tm="0">
                                          <p:val>
                                            <p:strVal val="0-#ppt_w/2"/>
                                          </p:val>
                                        </p:tav>
                                        <p:tav tm="100000">
                                          <p:val>
                                            <p:strVal val="#ppt_x"/>
                                          </p:val>
                                        </p:tav>
                                      </p:tavLst>
                                    </p:anim>
                                    <p:anim calcmode="lin" valueType="num">
                                      <p:cBhvr additive="base">
                                        <p:cTn id="13" dur="500" fill="hold"/>
                                        <p:tgtEl>
                                          <p:spTgt spid="14"/>
                                        </p:tgtEl>
                                        <p:attrNameLst>
                                          <p:attrName>ppt_y</p:attrName>
                                        </p:attrNameLst>
                                      </p:cBhvr>
                                      <p:tavLst>
                                        <p:tav tm="0">
                                          <p:val>
                                            <p:strVal val="#ppt_y"/>
                                          </p:val>
                                        </p:tav>
                                        <p:tav tm="100000">
                                          <p:val>
                                            <p:strVal val="#ppt_y"/>
                                          </p:val>
                                        </p:tav>
                                      </p:tavLst>
                                    </p:anim>
                                  </p:childTnLst>
                                </p:cTn>
                              </p:par>
                              <p:par>
                                <p:cTn id="14" presetID="22" presetClass="entr" presetSubtype="8" fill="hold" nodeType="withEffect">
                                  <p:stCondLst>
                                    <p:cond delay="250"/>
                                  </p:stCondLst>
                                  <p:childTnLst>
                                    <p:set>
                                      <p:cBhvr>
                                        <p:cTn id="15" dur="1" fill="hold">
                                          <p:stCondLst>
                                            <p:cond delay="0"/>
                                          </p:stCondLst>
                                        </p:cTn>
                                        <p:tgtEl>
                                          <p:spTgt spid="15"/>
                                        </p:tgtEl>
                                        <p:attrNameLst>
                                          <p:attrName>style.visibility</p:attrName>
                                        </p:attrNameLst>
                                      </p:cBhvr>
                                      <p:to>
                                        <p:strVal val="visible"/>
                                      </p:to>
                                    </p:set>
                                    <p:animEffect transition="in" filter="wipe(left)">
                                      <p:cBhvr>
                                        <p:cTn id="16" dur="500"/>
                                        <p:tgtEl>
                                          <p:spTgt spid="15"/>
                                        </p:tgtEl>
                                      </p:cBhvr>
                                    </p:animEffect>
                                  </p:childTnLst>
                                </p:cTn>
                              </p:par>
                            </p:childTnLst>
                          </p:cTn>
                        </p:par>
                        <p:par>
                          <p:cTn id="17" fill="hold">
                            <p:stCondLst>
                              <p:cond delay="1250"/>
                            </p:stCondLst>
                            <p:childTnLst>
                              <p:par>
                                <p:cTn id="18" presetID="53" presetClass="entr" presetSubtype="16" fill="hold" nodeType="afterEffect">
                                  <p:stCondLst>
                                    <p:cond delay="0"/>
                                  </p:stCondLst>
                                  <p:childTnLst>
                                    <p:set>
                                      <p:cBhvr>
                                        <p:cTn id="19" dur="1" fill="hold">
                                          <p:stCondLst>
                                            <p:cond delay="0"/>
                                          </p:stCondLst>
                                        </p:cTn>
                                        <p:tgtEl>
                                          <p:spTgt spid="50"/>
                                        </p:tgtEl>
                                        <p:attrNameLst>
                                          <p:attrName>style.visibility</p:attrName>
                                        </p:attrNameLst>
                                      </p:cBhvr>
                                      <p:to>
                                        <p:strVal val="visible"/>
                                      </p:to>
                                    </p:set>
                                    <p:anim calcmode="lin" valueType="num">
                                      <p:cBhvr>
                                        <p:cTn id="20" dur="100" fill="hold"/>
                                        <p:tgtEl>
                                          <p:spTgt spid="50"/>
                                        </p:tgtEl>
                                        <p:attrNameLst>
                                          <p:attrName>ppt_w</p:attrName>
                                        </p:attrNameLst>
                                      </p:cBhvr>
                                      <p:tavLst>
                                        <p:tav tm="0">
                                          <p:val>
                                            <p:fltVal val="0"/>
                                          </p:val>
                                        </p:tav>
                                        <p:tav tm="100000">
                                          <p:val>
                                            <p:strVal val="#ppt_w"/>
                                          </p:val>
                                        </p:tav>
                                      </p:tavLst>
                                    </p:anim>
                                    <p:anim calcmode="lin" valueType="num">
                                      <p:cBhvr>
                                        <p:cTn id="21" dur="100" fill="hold"/>
                                        <p:tgtEl>
                                          <p:spTgt spid="50"/>
                                        </p:tgtEl>
                                        <p:attrNameLst>
                                          <p:attrName>ppt_h</p:attrName>
                                        </p:attrNameLst>
                                      </p:cBhvr>
                                      <p:tavLst>
                                        <p:tav tm="0">
                                          <p:val>
                                            <p:fltVal val="0"/>
                                          </p:val>
                                        </p:tav>
                                        <p:tav tm="100000">
                                          <p:val>
                                            <p:strVal val="#ppt_h"/>
                                          </p:val>
                                        </p:tav>
                                      </p:tavLst>
                                    </p:anim>
                                    <p:animEffect transition="in" filter="fade">
                                      <p:cBhvr>
                                        <p:cTn id="22" dur="100"/>
                                        <p:tgtEl>
                                          <p:spTgt spid="50"/>
                                        </p:tgtEl>
                                      </p:cBhvr>
                                    </p:animEffect>
                                  </p:childTnLst>
                                </p:cTn>
                              </p:par>
                              <p:par>
                                <p:cTn id="23" presetID="6" presetClass="emph" presetSubtype="0" fill="hold" nodeType="withEffect">
                                  <p:stCondLst>
                                    <p:cond delay="100"/>
                                  </p:stCondLst>
                                  <p:childTnLst>
                                    <p:animScale>
                                      <p:cBhvr>
                                        <p:cTn id="24" dur="100" fill="hold"/>
                                        <p:tgtEl>
                                          <p:spTgt spid="50"/>
                                        </p:tgtEl>
                                      </p:cBhvr>
                                      <p:by x="110000" y="110000"/>
                                    </p:animScale>
                                  </p:childTnLst>
                                </p:cTn>
                              </p:par>
                              <p:par>
                                <p:cTn id="25" presetID="6" presetClass="emph" presetSubtype="0" fill="hold" nodeType="withEffect">
                                  <p:stCondLst>
                                    <p:cond delay="200"/>
                                  </p:stCondLst>
                                  <p:childTnLst>
                                    <p:animScale>
                                      <p:cBhvr>
                                        <p:cTn id="26" dur="200" fill="hold"/>
                                        <p:tgtEl>
                                          <p:spTgt spid="50"/>
                                        </p:tgtEl>
                                      </p:cBhvr>
                                      <p:by x="90000" y="90000"/>
                                    </p:animScale>
                                  </p:childTnLst>
                                </p:cTn>
                              </p:par>
                              <p:par>
                                <p:cTn id="27" presetID="6" presetClass="emph" presetSubtype="0" fill="hold" nodeType="withEffect">
                                  <p:stCondLst>
                                    <p:cond delay="400"/>
                                  </p:stCondLst>
                                  <p:childTnLst>
                                    <p:animScale>
                                      <p:cBhvr>
                                        <p:cTn id="28" dur="100" fill="hold"/>
                                        <p:tgtEl>
                                          <p:spTgt spid="50"/>
                                        </p:tgtEl>
                                      </p:cBhvr>
                                      <p:by x="105000" y="105000"/>
                                    </p:animScale>
                                  </p:childTnLst>
                                </p:cTn>
                              </p:par>
                              <p:par>
                                <p:cTn id="29" presetID="6" presetClass="emph" presetSubtype="0" fill="hold" nodeType="withEffect">
                                  <p:stCondLst>
                                    <p:cond delay="500"/>
                                  </p:stCondLst>
                                  <p:childTnLst>
                                    <p:animScale>
                                      <p:cBhvr>
                                        <p:cTn id="30" dur="200" fill="hold"/>
                                        <p:tgtEl>
                                          <p:spTgt spid="50"/>
                                        </p:tgtEl>
                                      </p:cBhvr>
                                      <p:by x="95000" y="95000"/>
                                    </p:animScale>
                                  </p:childTnLst>
                                </p:cTn>
                              </p:par>
                            </p:childTnLst>
                          </p:cTn>
                        </p:par>
                        <p:par>
                          <p:cTn id="31" fill="hold">
                            <p:stCondLst>
                              <p:cond delay="1950"/>
                            </p:stCondLst>
                            <p:childTnLst>
                              <p:par>
                                <p:cTn id="32" presetID="2" presetClass="entr" presetSubtype="4" fill="hold" nodeType="afterEffect">
                                  <p:stCondLst>
                                    <p:cond delay="0"/>
                                  </p:stCondLst>
                                  <p:childTnLst>
                                    <p:set>
                                      <p:cBhvr>
                                        <p:cTn id="33" dur="1" fill="hold">
                                          <p:stCondLst>
                                            <p:cond delay="0"/>
                                          </p:stCondLst>
                                        </p:cTn>
                                        <p:tgtEl>
                                          <p:spTgt spid="8"/>
                                        </p:tgtEl>
                                        <p:attrNameLst>
                                          <p:attrName>style.visibility</p:attrName>
                                        </p:attrNameLst>
                                      </p:cBhvr>
                                      <p:to>
                                        <p:strVal val="visible"/>
                                      </p:to>
                                    </p:set>
                                    <p:anim calcmode="lin" valueType="num">
                                      <p:cBhvr additive="base">
                                        <p:cTn id="34" dur="500" fill="hold"/>
                                        <p:tgtEl>
                                          <p:spTgt spid="8"/>
                                        </p:tgtEl>
                                        <p:attrNameLst>
                                          <p:attrName>ppt_x</p:attrName>
                                        </p:attrNameLst>
                                      </p:cBhvr>
                                      <p:tavLst>
                                        <p:tav tm="0">
                                          <p:val>
                                            <p:strVal val="#ppt_x"/>
                                          </p:val>
                                        </p:tav>
                                        <p:tav tm="100000">
                                          <p:val>
                                            <p:strVal val="#ppt_x"/>
                                          </p:val>
                                        </p:tav>
                                      </p:tavLst>
                                    </p:anim>
                                    <p:anim calcmode="lin" valueType="num">
                                      <p:cBhvr additive="base">
                                        <p:cTn id="35" dur="500" fill="hold"/>
                                        <p:tgtEl>
                                          <p:spTgt spid="8"/>
                                        </p:tgtEl>
                                        <p:attrNameLst>
                                          <p:attrName>ppt_y</p:attrName>
                                        </p:attrNameLst>
                                      </p:cBhvr>
                                      <p:tavLst>
                                        <p:tav tm="0">
                                          <p:val>
                                            <p:strVal val="1+#ppt_h/2"/>
                                          </p:val>
                                        </p:tav>
                                        <p:tav tm="100000">
                                          <p:val>
                                            <p:strVal val="#ppt_y"/>
                                          </p:val>
                                        </p:tav>
                                      </p:tavLst>
                                    </p:anim>
                                  </p:childTnLst>
                                </p:cTn>
                              </p:par>
                            </p:childTnLst>
                          </p:cTn>
                        </p:par>
                        <p:par>
                          <p:cTn id="36" fill="hold">
                            <p:stCondLst>
                              <p:cond delay="2450"/>
                            </p:stCondLst>
                            <p:childTnLst>
                              <p:par>
                                <p:cTn id="37" presetID="2" presetClass="entr" presetSubtype="8" fill="hold" nodeType="afterEffect">
                                  <p:stCondLst>
                                    <p:cond delay="0"/>
                                  </p:stCondLst>
                                  <p:childTnLst>
                                    <p:set>
                                      <p:cBhvr>
                                        <p:cTn id="38" dur="1" fill="hold">
                                          <p:stCondLst>
                                            <p:cond delay="0"/>
                                          </p:stCondLst>
                                        </p:cTn>
                                        <p:tgtEl>
                                          <p:spTgt spid="24"/>
                                        </p:tgtEl>
                                        <p:attrNameLst>
                                          <p:attrName>style.visibility</p:attrName>
                                        </p:attrNameLst>
                                      </p:cBhvr>
                                      <p:to>
                                        <p:strVal val="visible"/>
                                      </p:to>
                                    </p:set>
                                    <p:anim calcmode="lin" valueType="num">
                                      <p:cBhvr additive="base">
                                        <p:cTn id="39" dur="500" fill="hold"/>
                                        <p:tgtEl>
                                          <p:spTgt spid="24"/>
                                        </p:tgtEl>
                                        <p:attrNameLst>
                                          <p:attrName>ppt_x</p:attrName>
                                        </p:attrNameLst>
                                      </p:cBhvr>
                                      <p:tavLst>
                                        <p:tav tm="0">
                                          <p:val>
                                            <p:strVal val="0-#ppt_w/2"/>
                                          </p:val>
                                        </p:tav>
                                        <p:tav tm="100000">
                                          <p:val>
                                            <p:strVal val="#ppt_x"/>
                                          </p:val>
                                        </p:tav>
                                      </p:tavLst>
                                    </p:anim>
                                    <p:anim calcmode="lin" valueType="num">
                                      <p:cBhvr additive="base">
                                        <p:cTn id="40" dur="500" fill="hold"/>
                                        <p:tgtEl>
                                          <p:spTgt spid="24"/>
                                        </p:tgtEl>
                                        <p:attrNameLst>
                                          <p:attrName>ppt_y</p:attrName>
                                        </p:attrNameLst>
                                      </p:cBhvr>
                                      <p:tavLst>
                                        <p:tav tm="0">
                                          <p:val>
                                            <p:strVal val="#ppt_y"/>
                                          </p:val>
                                        </p:tav>
                                        <p:tav tm="100000">
                                          <p:val>
                                            <p:strVal val="#ppt_y"/>
                                          </p:val>
                                        </p:tav>
                                      </p:tavLst>
                                    </p:anim>
                                  </p:childTnLst>
                                </p:cTn>
                              </p:par>
                            </p:childTnLst>
                          </p:cTn>
                        </p:par>
                        <p:par>
                          <p:cTn id="41" fill="hold">
                            <p:stCondLst>
                              <p:cond delay="2950"/>
                            </p:stCondLst>
                            <p:childTnLst>
                              <p:par>
                                <p:cTn id="42" presetID="2" presetClass="entr" presetSubtype="2" fill="hold" nodeType="afterEffect">
                                  <p:stCondLst>
                                    <p:cond delay="0"/>
                                  </p:stCondLst>
                                  <p:childTnLst>
                                    <p:set>
                                      <p:cBhvr>
                                        <p:cTn id="43" dur="1" fill="hold">
                                          <p:stCondLst>
                                            <p:cond delay="0"/>
                                          </p:stCondLst>
                                        </p:cTn>
                                        <p:tgtEl>
                                          <p:spTgt spid="19"/>
                                        </p:tgtEl>
                                        <p:attrNameLst>
                                          <p:attrName>style.visibility</p:attrName>
                                        </p:attrNameLst>
                                      </p:cBhvr>
                                      <p:to>
                                        <p:strVal val="visible"/>
                                      </p:to>
                                    </p:set>
                                    <p:anim calcmode="lin" valueType="num">
                                      <p:cBhvr additive="base">
                                        <p:cTn id="44" dur="500" fill="hold"/>
                                        <p:tgtEl>
                                          <p:spTgt spid="19"/>
                                        </p:tgtEl>
                                        <p:attrNameLst>
                                          <p:attrName>ppt_x</p:attrName>
                                        </p:attrNameLst>
                                      </p:cBhvr>
                                      <p:tavLst>
                                        <p:tav tm="0">
                                          <p:val>
                                            <p:strVal val="1+#ppt_w/2"/>
                                          </p:val>
                                        </p:tav>
                                        <p:tav tm="100000">
                                          <p:val>
                                            <p:strVal val="#ppt_x"/>
                                          </p:val>
                                        </p:tav>
                                      </p:tavLst>
                                    </p:anim>
                                    <p:anim calcmode="lin" valueType="num">
                                      <p:cBhvr additive="base">
                                        <p:cTn id="45" dur="500" fill="hold"/>
                                        <p:tgtEl>
                                          <p:spTgt spid="19"/>
                                        </p:tgtEl>
                                        <p:attrNameLst>
                                          <p:attrName>ppt_y</p:attrName>
                                        </p:attrNameLst>
                                      </p:cBhvr>
                                      <p:tavLst>
                                        <p:tav tm="0">
                                          <p:val>
                                            <p:strVal val="#ppt_y"/>
                                          </p:val>
                                        </p:tav>
                                        <p:tav tm="100000">
                                          <p:val>
                                            <p:strVal val="#ppt_y"/>
                                          </p:val>
                                        </p:tav>
                                      </p:tavLst>
                                    </p:anim>
                                  </p:childTnLst>
                                </p:cTn>
                              </p:par>
                            </p:childTnLst>
                          </p:cTn>
                        </p:par>
                        <p:par>
                          <p:cTn id="46" fill="hold">
                            <p:stCondLst>
                              <p:cond delay="3450"/>
                            </p:stCondLst>
                            <p:childTnLst>
                              <p:par>
                                <p:cTn id="47" presetID="2" presetClass="entr" presetSubtype="1" fill="hold" nodeType="afterEffect">
                                  <p:stCondLst>
                                    <p:cond delay="0"/>
                                  </p:stCondLst>
                                  <p:childTnLst>
                                    <p:set>
                                      <p:cBhvr>
                                        <p:cTn id="48" dur="1" fill="hold">
                                          <p:stCondLst>
                                            <p:cond delay="0"/>
                                          </p:stCondLst>
                                        </p:cTn>
                                        <p:tgtEl>
                                          <p:spTgt spid="32"/>
                                        </p:tgtEl>
                                        <p:attrNameLst>
                                          <p:attrName>style.visibility</p:attrName>
                                        </p:attrNameLst>
                                      </p:cBhvr>
                                      <p:to>
                                        <p:strVal val="visible"/>
                                      </p:to>
                                    </p:set>
                                    <p:anim calcmode="lin" valueType="num">
                                      <p:cBhvr additive="base">
                                        <p:cTn id="49" dur="500" fill="hold"/>
                                        <p:tgtEl>
                                          <p:spTgt spid="32"/>
                                        </p:tgtEl>
                                        <p:attrNameLst>
                                          <p:attrName>ppt_x</p:attrName>
                                        </p:attrNameLst>
                                      </p:cBhvr>
                                      <p:tavLst>
                                        <p:tav tm="0">
                                          <p:val>
                                            <p:strVal val="#ppt_x"/>
                                          </p:val>
                                        </p:tav>
                                        <p:tav tm="100000">
                                          <p:val>
                                            <p:strVal val="#ppt_x"/>
                                          </p:val>
                                        </p:tav>
                                      </p:tavLst>
                                    </p:anim>
                                    <p:anim calcmode="lin" valueType="num">
                                      <p:cBhvr additive="base">
                                        <p:cTn id="50" dur="500" fill="hold"/>
                                        <p:tgtEl>
                                          <p:spTgt spid="32"/>
                                        </p:tgtEl>
                                        <p:attrNameLst>
                                          <p:attrName>ppt_y</p:attrName>
                                        </p:attrNameLst>
                                      </p:cBhvr>
                                      <p:tavLst>
                                        <p:tav tm="0">
                                          <p:val>
                                            <p:strVal val="0-#ppt_h/2"/>
                                          </p:val>
                                        </p:tav>
                                        <p:tav tm="100000">
                                          <p:val>
                                            <p:strVal val="#ppt_y"/>
                                          </p:val>
                                        </p:tav>
                                      </p:tavLst>
                                    </p:anim>
                                  </p:childTnLst>
                                </p:cTn>
                              </p:par>
                            </p:childTnLst>
                          </p:cTn>
                        </p:par>
                        <p:par>
                          <p:cTn id="51" fill="hold">
                            <p:stCondLst>
                              <p:cond delay="3950"/>
                            </p:stCondLst>
                            <p:childTnLst>
                              <p:par>
                                <p:cTn id="52" presetID="2" presetClass="entr" presetSubtype="8" fill="hold" nodeType="afterEffect">
                                  <p:stCondLst>
                                    <p:cond delay="0"/>
                                  </p:stCondLst>
                                  <p:childTnLst>
                                    <p:set>
                                      <p:cBhvr>
                                        <p:cTn id="53" dur="1" fill="hold">
                                          <p:stCondLst>
                                            <p:cond delay="0"/>
                                          </p:stCondLst>
                                        </p:cTn>
                                        <p:tgtEl>
                                          <p:spTgt spid="54"/>
                                        </p:tgtEl>
                                        <p:attrNameLst>
                                          <p:attrName>style.visibility</p:attrName>
                                        </p:attrNameLst>
                                      </p:cBhvr>
                                      <p:to>
                                        <p:strVal val="visible"/>
                                      </p:to>
                                    </p:set>
                                    <p:anim calcmode="lin" valueType="num">
                                      <p:cBhvr additive="base">
                                        <p:cTn id="54" dur="500" fill="hold"/>
                                        <p:tgtEl>
                                          <p:spTgt spid="54"/>
                                        </p:tgtEl>
                                        <p:attrNameLst>
                                          <p:attrName>ppt_x</p:attrName>
                                        </p:attrNameLst>
                                      </p:cBhvr>
                                      <p:tavLst>
                                        <p:tav tm="0">
                                          <p:val>
                                            <p:strVal val="0-#ppt_w/2"/>
                                          </p:val>
                                        </p:tav>
                                        <p:tav tm="100000">
                                          <p:val>
                                            <p:strVal val="#ppt_x"/>
                                          </p:val>
                                        </p:tav>
                                      </p:tavLst>
                                    </p:anim>
                                    <p:anim calcmode="lin" valueType="num">
                                      <p:cBhvr additive="base">
                                        <p:cTn id="55" dur="500" fill="hold"/>
                                        <p:tgtEl>
                                          <p:spTgt spid="54"/>
                                        </p:tgtEl>
                                        <p:attrNameLst>
                                          <p:attrName>ppt_y</p:attrName>
                                        </p:attrNameLst>
                                      </p:cBhvr>
                                      <p:tavLst>
                                        <p:tav tm="0">
                                          <p:val>
                                            <p:strVal val="#ppt_y"/>
                                          </p:val>
                                        </p:tav>
                                        <p:tav tm="100000">
                                          <p:val>
                                            <p:strVal val="#ppt_y"/>
                                          </p:val>
                                        </p:tav>
                                      </p:tavLst>
                                    </p:anim>
                                  </p:childTnLst>
                                </p:cTn>
                              </p:par>
                            </p:childTnLst>
                          </p:cTn>
                        </p:par>
                        <p:par>
                          <p:cTn id="56" fill="hold">
                            <p:stCondLst>
                              <p:cond delay="4450"/>
                            </p:stCondLst>
                            <p:childTnLst>
                              <p:par>
                                <p:cTn id="57" presetID="2" presetClass="entr" presetSubtype="2" fill="hold" nodeType="afterEffect">
                                  <p:stCondLst>
                                    <p:cond delay="0"/>
                                  </p:stCondLst>
                                  <p:childTnLst>
                                    <p:set>
                                      <p:cBhvr>
                                        <p:cTn id="58" dur="1" fill="hold">
                                          <p:stCondLst>
                                            <p:cond delay="0"/>
                                          </p:stCondLst>
                                        </p:cTn>
                                        <p:tgtEl>
                                          <p:spTgt spid="60"/>
                                        </p:tgtEl>
                                        <p:attrNameLst>
                                          <p:attrName>style.visibility</p:attrName>
                                        </p:attrNameLst>
                                      </p:cBhvr>
                                      <p:to>
                                        <p:strVal val="visible"/>
                                      </p:to>
                                    </p:set>
                                    <p:anim calcmode="lin" valueType="num">
                                      <p:cBhvr additive="base">
                                        <p:cTn id="59" dur="500" fill="hold"/>
                                        <p:tgtEl>
                                          <p:spTgt spid="60"/>
                                        </p:tgtEl>
                                        <p:attrNameLst>
                                          <p:attrName>ppt_x</p:attrName>
                                        </p:attrNameLst>
                                      </p:cBhvr>
                                      <p:tavLst>
                                        <p:tav tm="0">
                                          <p:val>
                                            <p:strVal val="1+#ppt_w/2"/>
                                          </p:val>
                                        </p:tav>
                                        <p:tav tm="100000">
                                          <p:val>
                                            <p:strVal val="#ppt_x"/>
                                          </p:val>
                                        </p:tav>
                                      </p:tavLst>
                                    </p:anim>
                                    <p:anim calcmode="lin" valueType="num">
                                      <p:cBhvr additive="base">
                                        <p:cTn id="60" dur="500" fill="hold"/>
                                        <p:tgtEl>
                                          <p:spTgt spid="60"/>
                                        </p:tgtEl>
                                        <p:attrNameLst>
                                          <p:attrName>ppt_y</p:attrName>
                                        </p:attrNameLst>
                                      </p:cBhvr>
                                      <p:tavLst>
                                        <p:tav tm="0">
                                          <p:val>
                                            <p:strVal val="#ppt_y"/>
                                          </p:val>
                                        </p:tav>
                                        <p:tav tm="100000">
                                          <p:val>
                                            <p:strVal val="#ppt_y"/>
                                          </p:val>
                                        </p:tav>
                                      </p:tavLst>
                                    </p:anim>
                                  </p:childTnLst>
                                </p:cTn>
                              </p:par>
                            </p:childTnLst>
                          </p:cTn>
                        </p:par>
                        <p:par>
                          <p:cTn id="61" fill="hold">
                            <p:stCondLst>
                              <p:cond delay="4950"/>
                            </p:stCondLst>
                            <p:childTnLst>
                              <p:par>
                                <p:cTn id="62" presetID="2" presetClass="entr" presetSubtype="8" fill="hold" nodeType="afterEffect">
                                  <p:stCondLst>
                                    <p:cond delay="0"/>
                                  </p:stCondLst>
                                  <p:childTnLst>
                                    <p:set>
                                      <p:cBhvr>
                                        <p:cTn id="63" dur="1" fill="hold">
                                          <p:stCondLst>
                                            <p:cond delay="0"/>
                                          </p:stCondLst>
                                        </p:cTn>
                                        <p:tgtEl>
                                          <p:spTgt spid="57"/>
                                        </p:tgtEl>
                                        <p:attrNameLst>
                                          <p:attrName>style.visibility</p:attrName>
                                        </p:attrNameLst>
                                      </p:cBhvr>
                                      <p:to>
                                        <p:strVal val="visible"/>
                                      </p:to>
                                    </p:set>
                                    <p:anim calcmode="lin" valueType="num">
                                      <p:cBhvr additive="base">
                                        <p:cTn id="64" dur="500" fill="hold"/>
                                        <p:tgtEl>
                                          <p:spTgt spid="57"/>
                                        </p:tgtEl>
                                        <p:attrNameLst>
                                          <p:attrName>ppt_x</p:attrName>
                                        </p:attrNameLst>
                                      </p:cBhvr>
                                      <p:tavLst>
                                        <p:tav tm="0">
                                          <p:val>
                                            <p:strVal val="0-#ppt_w/2"/>
                                          </p:val>
                                        </p:tav>
                                        <p:tav tm="100000">
                                          <p:val>
                                            <p:strVal val="#ppt_x"/>
                                          </p:val>
                                        </p:tav>
                                      </p:tavLst>
                                    </p:anim>
                                    <p:anim calcmode="lin" valueType="num">
                                      <p:cBhvr additive="base">
                                        <p:cTn id="65" dur="500" fill="hold"/>
                                        <p:tgtEl>
                                          <p:spTgt spid="57"/>
                                        </p:tgtEl>
                                        <p:attrNameLst>
                                          <p:attrName>ppt_y</p:attrName>
                                        </p:attrNameLst>
                                      </p:cBhvr>
                                      <p:tavLst>
                                        <p:tav tm="0">
                                          <p:val>
                                            <p:strVal val="#ppt_y"/>
                                          </p:val>
                                        </p:tav>
                                        <p:tav tm="100000">
                                          <p:val>
                                            <p:strVal val="#ppt_y"/>
                                          </p:val>
                                        </p:tav>
                                      </p:tavLst>
                                    </p:anim>
                                  </p:childTnLst>
                                </p:cTn>
                              </p:par>
                            </p:childTnLst>
                          </p:cTn>
                        </p:par>
                        <p:par>
                          <p:cTn id="66" fill="hold">
                            <p:stCondLst>
                              <p:cond delay="5450"/>
                            </p:stCondLst>
                            <p:childTnLst>
                              <p:par>
                                <p:cTn id="67" presetID="2" presetClass="entr" presetSubtype="2" fill="hold" nodeType="afterEffect">
                                  <p:stCondLst>
                                    <p:cond delay="0"/>
                                  </p:stCondLst>
                                  <p:childTnLst>
                                    <p:set>
                                      <p:cBhvr>
                                        <p:cTn id="68" dur="1" fill="hold">
                                          <p:stCondLst>
                                            <p:cond delay="0"/>
                                          </p:stCondLst>
                                        </p:cTn>
                                        <p:tgtEl>
                                          <p:spTgt spid="63"/>
                                        </p:tgtEl>
                                        <p:attrNameLst>
                                          <p:attrName>style.visibility</p:attrName>
                                        </p:attrNameLst>
                                      </p:cBhvr>
                                      <p:to>
                                        <p:strVal val="visible"/>
                                      </p:to>
                                    </p:set>
                                    <p:anim calcmode="lin" valueType="num">
                                      <p:cBhvr additive="base">
                                        <p:cTn id="69" dur="500" fill="hold"/>
                                        <p:tgtEl>
                                          <p:spTgt spid="63"/>
                                        </p:tgtEl>
                                        <p:attrNameLst>
                                          <p:attrName>ppt_x</p:attrName>
                                        </p:attrNameLst>
                                      </p:cBhvr>
                                      <p:tavLst>
                                        <p:tav tm="0">
                                          <p:val>
                                            <p:strVal val="1+#ppt_w/2"/>
                                          </p:val>
                                        </p:tav>
                                        <p:tav tm="100000">
                                          <p:val>
                                            <p:strVal val="#ppt_x"/>
                                          </p:val>
                                        </p:tav>
                                      </p:tavLst>
                                    </p:anim>
                                    <p:anim calcmode="lin" valueType="num">
                                      <p:cBhvr additive="base">
                                        <p:cTn id="70" dur="500" fill="hold"/>
                                        <p:tgtEl>
                                          <p:spTgt spid="6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133943" y="128030"/>
            <a:ext cx="2778677" cy="2443720"/>
            <a:chOff x="3392486" y="1165291"/>
            <a:chExt cx="5736833" cy="5045287"/>
          </a:xfrm>
        </p:grpSpPr>
        <p:pic>
          <p:nvPicPr>
            <p:cNvPr id="5" name="图片 4"/>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3392486" y="4406005"/>
              <a:ext cx="5736833" cy="1804573"/>
            </a:xfrm>
            <a:prstGeom prst="rect">
              <a:avLst/>
            </a:prstGeom>
          </p:spPr>
        </p:pic>
        <p:sp>
          <p:nvSpPr>
            <p:cNvPr id="6" name="Freeform 5619"/>
            <p:cNvSpPr/>
            <p:nvPr/>
          </p:nvSpPr>
          <p:spPr bwMode="auto">
            <a:xfrm>
              <a:off x="4628132" y="2901027"/>
              <a:ext cx="621387" cy="2839449"/>
            </a:xfrm>
            <a:custGeom>
              <a:avLst/>
              <a:gdLst>
                <a:gd name="T0" fmla="*/ 147 w 151"/>
                <a:gd name="T1" fmla="*/ 690 h 690"/>
                <a:gd name="T2" fmla="*/ 13 w 151"/>
                <a:gd name="T3" fmla="*/ 389 h 690"/>
                <a:gd name="T4" fmla="*/ 0 w 151"/>
                <a:gd name="T5" fmla="*/ 0 h 690"/>
                <a:gd name="T6" fmla="*/ 151 w 151"/>
                <a:gd name="T7" fmla="*/ 241 h 690"/>
                <a:gd name="T8" fmla="*/ 147 w 151"/>
                <a:gd name="T9" fmla="*/ 690 h 690"/>
              </a:gdLst>
              <a:ahLst/>
              <a:cxnLst>
                <a:cxn ang="0">
                  <a:pos x="T0" y="T1"/>
                </a:cxn>
                <a:cxn ang="0">
                  <a:pos x="T2" y="T3"/>
                </a:cxn>
                <a:cxn ang="0">
                  <a:pos x="T4" y="T5"/>
                </a:cxn>
                <a:cxn ang="0">
                  <a:pos x="T6" y="T7"/>
                </a:cxn>
                <a:cxn ang="0">
                  <a:pos x="T8" y="T9"/>
                </a:cxn>
              </a:cxnLst>
              <a:rect l="0" t="0" r="r" b="b"/>
              <a:pathLst>
                <a:path w="151" h="690">
                  <a:moveTo>
                    <a:pt x="147" y="690"/>
                  </a:moveTo>
                  <a:lnTo>
                    <a:pt x="13" y="389"/>
                  </a:lnTo>
                  <a:lnTo>
                    <a:pt x="0" y="0"/>
                  </a:lnTo>
                  <a:lnTo>
                    <a:pt x="151" y="241"/>
                  </a:lnTo>
                  <a:lnTo>
                    <a:pt x="147" y="690"/>
                  </a:lnTo>
                  <a:close/>
                </a:path>
              </a:pathLst>
            </a:custGeom>
            <a:solidFill>
              <a:srgbClr val="F7F7F7"/>
            </a:solidFill>
            <a:ln>
              <a:noFill/>
            </a:ln>
          </p:spPr>
          <p:txBody>
            <a:bodyPr vert="horz" wrap="square" lIns="68562" tIns="34281" rIns="68562" bIns="34281" numCol="1" anchor="t" anchorCtr="0" compatLnSpc="1"/>
            <a:lstStyle/>
            <a:p>
              <a:endParaRPr lang="zh-CN" altLang="en-US" sz="1012"/>
            </a:p>
          </p:txBody>
        </p:sp>
        <p:sp>
          <p:nvSpPr>
            <p:cNvPr id="7" name="Freeform 5627"/>
            <p:cNvSpPr/>
            <p:nvPr/>
          </p:nvSpPr>
          <p:spPr bwMode="auto">
            <a:xfrm>
              <a:off x="4479241" y="2068614"/>
              <a:ext cx="2329169" cy="868296"/>
            </a:xfrm>
            <a:custGeom>
              <a:avLst/>
              <a:gdLst>
                <a:gd name="T0" fmla="*/ 52 w 566"/>
                <a:gd name="T1" fmla="*/ 211 h 211"/>
                <a:gd name="T2" fmla="*/ 0 w 566"/>
                <a:gd name="T3" fmla="*/ 41 h 211"/>
                <a:gd name="T4" fmla="*/ 485 w 566"/>
                <a:gd name="T5" fmla="*/ 0 h 211"/>
                <a:gd name="T6" fmla="*/ 566 w 566"/>
                <a:gd name="T7" fmla="*/ 155 h 211"/>
                <a:gd name="T8" fmla="*/ 52 w 566"/>
                <a:gd name="T9" fmla="*/ 211 h 211"/>
              </a:gdLst>
              <a:ahLst/>
              <a:cxnLst>
                <a:cxn ang="0">
                  <a:pos x="T0" y="T1"/>
                </a:cxn>
                <a:cxn ang="0">
                  <a:pos x="T2" y="T3"/>
                </a:cxn>
                <a:cxn ang="0">
                  <a:pos x="T4" y="T5"/>
                </a:cxn>
                <a:cxn ang="0">
                  <a:pos x="T6" y="T7"/>
                </a:cxn>
                <a:cxn ang="0">
                  <a:pos x="T8" y="T9"/>
                </a:cxn>
              </a:cxnLst>
              <a:rect l="0" t="0" r="r" b="b"/>
              <a:pathLst>
                <a:path w="566" h="211">
                  <a:moveTo>
                    <a:pt x="52" y="211"/>
                  </a:moveTo>
                  <a:lnTo>
                    <a:pt x="0" y="41"/>
                  </a:lnTo>
                  <a:lnTo>
                    <a:pt x="485" y="0"/>
                  </a:lnTo>
                  <a:lnTo>
                    <a:pt x="566" y="155"/>
                  </a:lnTo>
                  <a:lnTo>
                    <a:pt x="52" y="211"/>
                  </a:lnTo>
                  <a:close/>
                </a:path>
              </a:pathLst>
            </a:custGeom>
            <a:solidFill>
              <a:srgbClr val="FFFFFF"/>
            </a:solidFill>
            <a:ln>
              <a:noFill/>
            </a:ln>
            <a:scene3d>
              <a:camera prst="orthographicFront"/>
              <a:lightRig rig="threePt" dir="t"/>
            </a:scene3d>
            <a:sp3d>
              <a:bevelT w="12700" h="12700" prst="angle"/>
            </a:sp3d>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p>
              <a:endParaRPr lang="zh-CN" altLang="en-US" sz="1012"/>
            </a:p>
          </p:txBody>
        </p:sp>
        <p:sp>
          <p:nvSpPr>
            <p:cNvPr id="8" name="Freeform 5631"/>
            <p:cNvSpPr/>
            <p:nvPr/>
          </p:nvSpPr>
          <p:spPr bwMode="auto">
            <a:xfrm>
              <a:off x="6776641" y="2242559"/>
              <a:ext cx="2234521" cy="1304502"/>
            </a:xfrm>
            <a:custGeom>
              <a:avLst/>
              <a:gdLst>
                <a:gd name="T0" fmla="*/ 0 w 543"/>
                <a:gd name="T1" fmla="*/ 109 h 317"/>
                <a:gd name="T2" fmla="*/ 230 w 543"/>
                <a:gd name="T3" fmla="*/ 0 h 317"/>
                <a:gd name="T4" fmla="*/ 543 w 543"/>
                <a:gd name="T5" fmla="*/ 182 h 317"/>
                <a:gd name="T6" fmla="*/ 264 w 543"/>
                <a:gd name="T7" fmla="*/ 317 h 317"/>
                <a:gd name="T8" fmla="*/ 0 w 543"/>
                <a:gd name="T9" fmla="*/ 109 h 317"/>
              </a:gdLst>
              <a:ahLst/>
              <a:cxnLst>
                <a:cxn ang="0">
                  <a:pos x="T0" y="T1"/>
                </a:cxn>
                <a:cxn ang="0">
                  <a:pos x="T2" y="T3"/>
                </a:cxn>
                <a:cxn ang="0">
                  <a:pos x="T4" y="T5"/>
                </a:cxn>
                <a:cxn ang="0">
                  <a:pos x="T6" y="T7"/>
                </a:cxn>
                <a:cxn ang="0">
                  <a:pos x="T8" y="T9"/>
                </a:cxn>
              </a:cxnLst>
              <a:rect l="0" t="0" r="r" b="b"/>
              <a:pathLst>
                <a:path w="543" h="317">
                  <a:moveTo>
                    <a:pt x="0" y="109"/>
                  </a:moveTo>
                  <a:lnTo>
                    <a:pt x="230" y="0"/>
                  </a:lnTo>
                  <a:lnTo>
                    <a:pt x="543" y="182"/>
                  </a:lnTo>
                  <a:lnTo>
                    <a:pt x="264" y="317"/>
                  </a:lnTo>
                  <a:lnTo>
                    <a:pt x="0" y="109"/>
                  </a:lnTo>
                  <a:close/>
                </a:path>
              </a:pathLst>
            </a:custGeom>
            <a:solidFill>
              <a:srgbClr val="FFFFFF"/>
            </a:solidFill>
            <a:ln>
              <a:noFill/>
            </a:ln>
            <a:scene3d>
              <a:camera prst="orthographicFront"/>
              <a:lightRig rig="threePt" dir="t"/>
            </a:scene3d>
            <a:sp3d>
              <a:bevelT w="12700" h="12700" prst="angle"/>
            </a:sp3d>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p>
              <a:endParaRPr lang="zh-CN" altLang="en-US" sz="1012"/>
            </a:p>
          </p:txBody>
        </p:sp>
        <p:sp>
          <p:nvSpPr>
            <p:cNvPr id="9" name="Freeform 5619"/>
            <p:cNvSpPr/>
            <p:nvPr/>
          </p:nvSpPr>
          <p:spPr bwMode="auto">
            <a:xfrm>
              <a:off x="4645530" y="2961587"/>
              <a:ext cx="621387" cy="2839451"/>
            </a:xfrm>
            <a:custGeom>
              <a:avLst/>
              <a:gdLst>
                <a:gd name="T0" fmla="*/ 147 w 151"/>
                <a:gd name="T1" fmla="*/ 690 h 690"/>
                <a:gd name="T2" fmla="*/ 13 w 151"/>
                <a:gd name="T3" fmla="*/ 389 h 690"/>
                <a:gd name="T4" fmla="*/ 0 w 151"/>
                <a:gd name="T5" fmla="*/ 0 h 690"/>
                <a:gd name="T6" fmla="*/ 151 w 151"/>
                <a:gd name="T7" fmla="*/ 241 h 690"/>
                <a:gd name="T8" fmla="*/ 147 w 151"/>
                <a:gd name="T9" fmla="*/ 690 h 690"/>
              </a:gdLst>
              <a:ahLst/>
              <a:cxnLst>
                <a:cxn ang="0">
                  <a:pos x="T0" y="T1"/>
                </a:cxn>
                <a:cxn ang="0">
                  <a:pos x="T2" y="T3"/>
                </a:cxn>
                <a:cxn ang="0">
                  <a:pos x="T4" y="T5"/>
                </a:cxn>
                <a:cxn ang="0">
                  <a:pos x="T6" y="T7"/>
                </a:cxn>
                <a:cxn ang="0">
                  <a:pos x="T8" y="T9"/>
                </a:cxn>
              </a:cxnLst>
              <a:rect l="0" t="0" r="r" b="b"/>
              <a:pathLst>
                <a:path w="151" h="690">
                  <a:moveTo>
                    <a:pt x="147" y="690"/>
                  </a:moveTo>
                  <a:lnTo>
                    <a:pt x="13" y="389"/>
                  </a:lnTo>
                  <a:lnTo>
                    <a:pt x="0" y="0"/>
                  </a:lnTo>
                  <a:lnTo>
                    <a:pt x="151" y="241"/>
                  </a:lnTo>
                  <a:lnTo>
                    <a:pt x="147" y="690"/>
                  </a:lnTo>
                  <a:close/>
                </a:path>
              </a:pathLst>
            </a:custGeom>
            <a:gradFill flip="none" rotWithShape="1">
              <a:gsLst>
                <a:gs pos="92000">
                  <a:schemeClr val="bg1">
                    <a:lumMod val="65000"/>
                    <a:alpha val="50000"/>
                  </a:schemeClr>
                </a:gs>
                <a:gs pos="40000">
                  <a:schemeClr val="bg1">
                    <a:alpha val="0"/>
                  </a:schemeClr>
                </a:gs>
                <a:gs pos="8000">
                  <a:schemeClr val="bg1">
                    <a:lumMod val="65000"/>
                    <a:alpha val="50000"/>
                  </a:schemeClr>
                </a:gs>
              </a:gsLst>
              <a:lin ang="0" scaled="0"/>
              <a:tileRect/>
            </a:gradFill>
            <a:ln>
              <a:noFill/>
            </a:ln>
          </p:spPr>
          <p:txBody>
            <a:bodyPr vert="horz" wrap="square" lIns="68562" tIns="34281" rIns="68562" bIns="34281" numCol="1" anchor="t" anchorCtr="0" compatLnSpc="1"/>
            <a:lstStyle/>
            <a:p>
              <a:endParaRPr lang="zh-CN" altLang="en-US" sz="1012"/>
            </a:p>
          </p:txBody>
        </p:sp>
        <p:sp>
          <p:nvSpPr>
            <p:cNvPr id="10" name="Freeform 5623"/>
            <p:cNvSpPr/>
            <p:nvPr/>
          </p:nvSpPr>
          <p:spPr bwMode="auto">
            <a:xfrm>
              <a:off x="3536391" y="2622965"/>
              <a:ext cx="1757163" cy="1312730"/>
            </a:xfrm>
            <a:custGeom>
              <a:avLst/>
              <a:gdLst>
                <a:gd name="T0" fmla="*/ 178 w 178"/>
                <a:gd name="T1" fmla="*/ 131 h 132"/>
                <a:gd name="T2" fmla="*/ 119 w 178"/>
                <a:gd name="T3" fmla="*/ 30 h 132"/>
                <a:gd name="T4" fmla="*/ 0 w 178"/>
                <a:gd name="T5" fmla="*/ 0 h 132"/>
                <a:gd name="T6" fmla="*/ 31 w 178"/>
                <a:gd name="T7" fmla="*/ 98 h 132"/>
                <a:gd name="T8" fmla="*/ 177 w 178"/>
                <a:gd name="T9" fmla="*/ 131 h 132"/>
                <a:gd name="T10" fmla="*/ 178 w 178"/>
                <a:gd name="T11" fmla="*/ 132 h 132"/>
                <a:gd name="T12" fmla="*/ 178 w 178"/>
                <a:gd name="T13" fmla="*/ 131 h 132"/>
              </a:gdLst>
              <a:ahLst/>
              <a:cxnLst>
                <a:cxn ang="0">
                  <a:pos x="T0" y="T1"/>
                </a:cxn>
                <a:cxn ang="0">
                  <a:pos x="T2" y="T3"/>
                </a:cxn>
                <a:cxn ang="0">
                  <a:pos x="T4" y="T5"/>
                </a:cxn>
                <a:cxn ang="0">
                  <a:pos x="T6" y="T7"/>
                </a:cxn>
                <a:cxn ang="0">
                  <a:pos x="T8" y="T9"/>
                </a:cxn>
                <a:cxn ang="0">
                  <a:pos x="T10" y="T11"/>
                </a:cxn>
                <a:cxn ang="0">
                  <a:pos x="T12" y="T13"/>
                </a:cxn>
              </a:cxnLst>
              <a:rect l="0" t="0" r="r" b="b"/>
              <a:pathLst>
                <a:path w="178" h="132">
                  <a:moveTo>
                    <a:pt x="178" y="131"/>
                  </a:moveTo>
                  <a:cubicBezTo>
                    <a:pt x="119" y="30"/>
                    <a:pt x="119" y="30"/>
                    <a:pt x="119" y="30"/>
                  </a:cubicBezTo>
                  <a:cubicBezTo>
                    <a:pt x="0" y="0"/>
                    <a:pt x="0" y="0"/>
                    <a:pt x="0" y="0"/>
                  </a:cubicBezTo>
                  <a:cubicBezTo>
                    <a:pt x="31" y="98"/>
                    <a:pt x="31" y="98"/>
                    <a:pt x="31" y="98"/>
                  </a:cubicBezTo>
                  <a:cubicBezTo>
                    <a:pt x="31" y="98"/>
                    <a:pt x="176" y="130"/>
                    <a:pt x="177" y="131"/>
                  </a:cubicBezTo>
                  <a:cubicBezTo>
                    <a:pt x="178" y="131"/>
                    <a:pt x="178" y="132"/>
                    <a:pt x="178" y="132"/>
                  </a:cubicBezTo>
                  <a:lnTo>
                    <a:pt x="178" y="131"/>
                  </a:lnTo>
                  <a:close/>
                </a:path>
              </a:pathLst>
            </a:custGeom>
            <a:solidFill>
              <a:srgbClr val="FFFFFF"/>
            </a:solidFill>
            <a:ln>
              <a:noFill/>
            </a:ln>
            <a:scene3d>
              <a:camera prst="orthographicFront"/>
              <a:lightRig rig="threePt" dir="t"/>
            </a:scene3d>
            <a:sp3d>
              <a:bevelT w="12700" h="12700" prst="angle"/>
            </a:sp3d>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p>
              <a:endParaRPr lang="zh-CN" altLang="en-US" sz="1012"/>
            </a:p>
          </p:txBody>
        </p:sp>
        <p:grpSp>
          <p:nvGrpSpPr>
            <p:cNvPr id="11" name="Group 5788"/>
            <p:cNvGrpSpPr>
              <a:grpSpLocks noChangeAspect="1"/>
            </p:cNvGrpSpPr>
            <p:nvPr/>
          </p:nvGrpSpPr>
          <p:grpSpPr bwMode="auto">
            <a:xfrm>
              <a:off x="4674924" y="3788296"/>
              <a:ext cx="571108" cy="1947511"/>
              <a:chOff x="2534" y="2472"/>
              <a:chExt cx="139" cy="474"/>
            </a:xfrm>
            <a:gradFill>
              <a:gsLst>
                <a:gs pos="100000">
                  <a:schemeClr val="bg1">
                    <a:alpha val="0"/>
                  </a:schemeClr>
                </a:gs>
                <a:gs pos="0">
                  <a:schemeClr val="bg1">
                    <a:lumMod val="65000"/>
                    <a:alpha val="32000"/>
                  </a:schemeClr>
                </a:gs>
              </a:gsLst>
              <a:lin ang="5400000" scaled="0"/>
            </a:gradFill>
          </p:grpSpPr>
          <p:sp>
            <p:nvSpPr>
              <p:cNvPr id="50" name="Freeform 5789"/>
              <p:cNvSpPr/>
              <p:nvPr/>
            </p:nvSpPr>
            <p:spPr bwMode="auto">
              <a:xfrm>
                <a:off x="2534" y="2472"/>
                <a:ext cx="139" cy="474"/>
              </a:xfrm>
              <a:custGeom>
                <a:avLst/>
                <a:gdLst>
                  <a:gd name="T0" fmla="*/ 0 w 139"/>
                  <a:gd name="T1" fmla="*/ 0 h 474"/>
                  <a:gd name="T2" fmla="*/ 5 w 139"/>
                  <a:gd name="T3" fmla="*/ 175 h 474"/>
                  <a:gd name="T4" fmla="*/ 139 w 139"/>
                  <a:gd name="T5" fmla="*/ 474 h 474"/>
                  <a:gd name="T6" fmla="*/ 139 w 139"/>
                  <a:gd name="T7" fmla="*/ 29 h 474"/>
                  <a:gd name="T8" fmla="*/ 0 w 139"/>
                  <a:gd name="T9" fmla="*/ 0 h 474"/>
                </a:gdLst>
                <a:ahLst/>
                <a:cxnLst>
                  <a:cxn ang="0">
                    <a:pos x="T0" y="T1"/>
                  </a:cxn>
                  <a:cxn ang="0">
                    <a:pos x="T2" y="T3"/>
                  </a:cxn>
                  <a:cxn ang="0">
                    <a:pos x="T4" y="T5"/>
                  </a:cxn>
                  <a:cxn ang="0">
                    <a:pos x="T6" y="T7"/>
                  </a:cxn>
                  <a:cxn ang="0">
                    <a:pos x="T8" y="T9"/>
                  </a:cxn>
                </a:cxnLst>
                <a:rect l="0" t="0" r="r" b="b"/>
                <a:pathLst>
                  <a:path w="139" h="474">
                    <a:moveTo>
                      <a:pt x="0" y="0"/>
                    </a:moveTo>
                    <a:lnTo>
                      <a:pt x="5" y="175"/>
                    </a:lnTo>
                    <a:lnTo>
                      <a:pt x="139" y="474"/>
                    </a:lnTo>
                    <a:lnTo>
                      <a:pt x="139" y="29"/>
                    </a:ln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p>
                <a:endParaRPr lang="zh-CN" altLang="en-US" sz="1012"/>
              </a:p>
            </p:txBody>
          </p:sp>
          <p:sp>
            <p:nvSpPr>
              <p:cNvPr id="51" name="Freeform 5790"/>
              <p:cNvSpPr/>
              <p:nvPr/>
            </p:nvSpPr>
            <p:spPr bwMode="auto">
              <a:xfrm>
                <a:off x="2534" y="2472"/>
                <a:ext cx="139" cy="474"/>
              </a:xfrm>
              <a:custGeom>
                <a:avLst/>
                <a:gdLst>
                  <a:gd name="T0" fmla="*/ 0 w 139"/>
                  <a:gd name="T1" fmla="*/ 0 h 474"/>
                  <a:gd name="T2" fmla="*/ 5 w 139"/>
                  <a:gd name="T3" fmla="*/ 175 h 474"/>
                  <a:gd name="T4" fmla="*/ 139 w 139"/>
                  <a:gd name="T5" fmla="*/ 474 h 474"/>
                  <a:gd name="T6" fmla="*/ 139 w 139"/>
                  <a:gd name="T7" fmla="*/ 29 h 474"/>
                  <a:gd name="T8" fmla="*/ 0 w 139"/>
                  <a:gd name="T9" fmla="*/ 0 h 474"/>
                </a:gdLst>
                <a:ahLst/>
                <a:cxnLst>
                  <a:cxn ang="0">
                    <a:pos x="T0" y="T1"/>
                  </a:cxn>
                  <a:cxn ang="0">
                    <a:pos x="T2" y="T3"/>
                  </a:cxn>
                  <a:cxn ang="0">
                    <a:pos x="T4" y="T5"/>
                  </a:cxn>
                  <a:cxn ang="0">
                    <a:pos x="T6" y="T7"/>
                  </a:cxn>
                  <a:cxn ang="0">
                    <a:pos x="T8" y="T9"/>
                  </a:cxn>
                </a:cxnLst>
                <a:rect l="0" t="0" r="r" b="b"/>
                <a:pathLst>
                  <a:path w="139" h="474">
                    <a:moveTo>
                      <a:pt x="0" y="0"/>
                    </a:moveTo>
                    <a:lnTo>
                      <a:pt x="5" y="175"/>
                    </a:lnTo>
                    <a:lnTo>
                      <a:pt x="139" y="474"/>
                    </a:lnTo>
                    <a:lnTo>
                      <a:pt x="139" y="29"/>
                    </a:lnTo>
                    <a:lnTo>
                      <a:pt x="0" y="0"/>
                    </a:ln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p>
                <a:endParaRPr lang="zh-CN" altLang="en-US" sz="1012"/>
              </a:p>
            </p:txBody>
          </p:sp>
        </p:grpSp>
        <p:grpSp>
          <p:nvGrpSpPr>
            <p:cNvPr id="12" name="Group 5638"/>
            <p:cNvGrpSpPr>
              <a:grpSpLocks noChangeAspect="1"/>
            </p:cNvGrpSpPr>
            <p:nvPr/>
          </p:nvGrpSpPr>
          <p:grpSpPr bwMode="auto">
            <a:xfrm>
              <a:off x="4702621" y="2696801"/>
              <a:ext cx="3176887" cy="1242773"/>
              <a:chOff x="3454" y="2010"/>
              <a:chExt cx="772" cy="302"/>
            </a:xfrm>
            <a:solidFill>
              <a:schemeClr val="bg1">
                <a:lumMod val="85000"/>
              </a:schemeClr>
            </a:solidFill>
          </p:grpSpPr>
          <p:sp>
            <p:nvSpPr>
              <p:cNvPr id="48" name="Freeform 5639"/>
              <p:cNvSpPr/>
              <p:nvPr/>
            </p:nvSpPr>
            <p:spPr bwMode="auto">
              <a:xfrm>
                <a:off x="3454" y="2010"/>
                <a:ext cx="772" cy="302"/>
              </a:xfrm>
              <a:custGeom>
                <a:avLst/>
                <a:gdLst>
                  <a:gd name="T0" fmla="*/ 510 w 772"/>
                  <a:gd name="T1" fmla="*/ 0 h 302"/>
                  <a:gd name="T2" fmla="*/ 0 w 772"/>
                  <a:gd name="T3" fmla="*/ 56 h 302"/>
                  <a:gd name="T4" fmla="*/ 141 w 772"/>
                  <a:gd name="T5" fmla="*/ 302 h 302"/>
                  <a:gd name="T6" fmla="*/ 772 w 772"/>
                  <a:gd name="T7" fmla="*/ 208 h 302"/>
                  <a:gd name="T8" fmla="*/ 510 w 772"/>
                  <a:gd name="T9" fmla="*/ 0 h 302"/>
                </a:gdLst>
                <a:ahLst/>
                <a:cxnLst>
                  <a:cxn ang="0">
                    <a:pos x="T0" y="T1"/>
                  </a:cxn>
                  <a:cxn ang="0">
                    <a:pos x="T2" y="T3"/>
                  </a:cxn>
                  <a:cxn ang="0">
                    <a:pos x="T4" y="T5"/>
                  </a:cxn>
                  <a:cxn ang="0">
                    <a:pos x="T6" y="T7"/>
                  </a:cxn>
                  <a:cxn ang="0">
                    <a:pos x="T8" y="T9"/>
                  </a:cxn>
                </a:cxnLst>
                <a:rect l="0" t="0" r="r" b="b"/>
                <a:pathLst>
                  <a:path w="772" h="302">
                    <a:moveTo>
                      <a:pt x="510" y="0"/>
                    </a:moveTo>
                    <a:lnTo>
                      <a:pt x="0" y="56"/>
                    </a:lnTo>
                    <a:lnTo>
                      <a:pt x="141" y="302"/>
                    </a:lnTo>
                    <a:lnTo>
                      <a:pt x="772" y="208"/>
                    </a:lnTo>
                    <a:lnTo>
                      <a:pt x="51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p>
                <a:endParaRPr lang="zh-CN" altLang="en-US" sz="1012"/>
              </a:p>
            </p:txBody>
          </p:sp>
          <p:sp>
            <p:nvSpPr>
              <p:cNvPr id="49" name="Freeform 5640"/>
              <p:cNvSpPr/>
              <p:nvPr/>
            </p:nvSpPr>
            <p:spPr bwMode="auto">
              <a:xfrm>
                <a:off x="3454" y="2010"/>
                <a:ext cx="772" cy="302"/>
              </a:xfrm>
              <a:custGeom>
                <a:avLst/>
                <a:gdLst>
                  <a:gd name="T0" fmla="*/ 510 w 772"/>
                  <a:gd name="T1" fmla="*/ 0 h 302"/>
                  <a:gd name="T2" fmla="*/ 0 w 772"/>
                  <a:gd name="T3" fmla="*/ 56 h 302"/>
                  <a:gd name="T4" fmla="*/ 141 w 772"/>
                  <a:gd name="T5" fmla="*/ 302 h 302"/>
                  <a:gd name="T6" fmla="*/ 772 w 772"/>
                  <a:gd name="T7" fmla="*/ 208 h 302"/>
                  <a:gd name="T8" fmla="*/ 510 w 772"/>
                  <a:gd name="T9" fmla="*/ 0 h 302"/>
                </a:gdLst>
                <a:ahLst/>
                <a:cxnLst>
                  <a:cxn ang="0">
                    <a:pos x="T0" y="T1"/>
                  </a:cxn>
                  <a:cxn ang="0">
                    <a:pos x="T2" y="T3"/>
                  </a:cxn>
                  <a:cxn ang="0">
                    <a:pos x="T4" y="T5"/>
                  </a:cxn>
                  <a:cxn ang="0">
                    <a:pos x="T6" y="T7"/>
                  </a:cxn>
                  <a:cxn ang="0">
                    <a:pos x="T8" y="T9"/>
                  </a:cxn>
                </a:cxnLst>
                <a:rect l="0" t="0" r="r" b="b"/>
                <a:pathLst>
                  <a:path w="772" h="302">
                    <a:moveTo>
                      <a:pt x="510" y="0"/>
                    </a:moveTo>
                    <a:lnTo>
                      <a:pt x="0" y="56"/>
                    </a:lnTo>
                    <a:lnTo>
                      <a:pt x="141" y="302"/>
                    </a:lnTo>
                    <a:lnTo>
                      <a:pt x="772" y="208"/>
                    </a:lnTo>
                    <a:lnTo>
                      <a:pt x="510" y="0"/>
                    </a:ln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p>
                <a:endParaRPr lang="zh-CN" altLang="en-US" sz="1012"/>
              </a:p>
            </p:txBody>
          </p:sp>
        </p:grpSp>
        <p:grpSp>
          <p:nvGrpSpPr>
            <p:cNvPr id="13" name="组合 12"/>
            <p:cNvGrpSpPr/>
            <p:nvPr/>
          </p:nvGrpSpPr>
          <p:grpSpPr>
            <a:xfrm>
              <a:off x="4585523" y="1271914"/>
              <a:ext cx="4353645" cy="3457512"/>
              <a:chOff x="4585524" y="1271913"/>
              <a:chExt cx="4353648" cy="3457509"/>
            </a:xfrm>
          </p:grpSpPr>
          <p:grpSp>
            <p:nvGrpSpPr>
              <p:cNvPr id="20" name="组合 19"/>
              <p:cNvGrpSpPr/>
              <p:nvPr/>
            </p:nvGrpSpPr>
            <p:grpSpPr>
              <a:xfrm>
                <a:off x="4585524" y="1778245"/>
                <a:ext cx="1411857" cy="2951177"/>
                <a:chOff x="4400552" y="1170243"/>
                <a:chExt cx="1411857" cy="2951180"/>
              </a:xfrm>
            </p:grpSpPr>
            <p:sp>
              <p:nvSpPr>
                <p:cNvPr id="42" name="Freeform 5702"/>
                <p:cNvSpPr/>
                <p:nvPr/>
              </p:nvSpPr>
              <p:spPr bwMode="auto">
                <a:xfrm>
                  <a:off x="5450459" y="3873773"/>
                  <a:ext cx="361950" cy="247650"/>
                </a:xfrm>
                <a:custGeom>
                  <a:avLst/>
                  <a:gdLst>
                    <a:gd name="T0" fmla="*/ 39 w 39"/>
                    <a:gd name="T1" fmla="*/ 11 h 27"/>
                    <a:gd name="T2" fmla="*/ 39 w 39"/>
                    <a:gd name="T3" fmla="*/ 12 h 27"/>
                    <a:gd name="T4" fmla="*/ 38 w 39"/>
                    <a:gd name="T5" fmla="*/ 13 h 27"/>
                    <a:gd name="T6" fmla="*/ 31 w 39"/>
                    <a:gd name="T7" fmla="*/ 19 h 27"/>
                    <a:gd name="T8" fmla="*/ 30 w 39"/>
                    <a:gd name="T9" fmla="*/ 20 h 27"/>
                    <a:gd name="T10" fmla="*/ 29 w 39"/>
                    <a:gd name="T11" fmla="*/ 21 h 27"/>
                    <a:gd name="T12" fmla="*/ 19 w 39"/>
                    <a:gd name="T13" fmla="*/ 25 h 27"/>
                    <a:gd name="T14" fmla="*/ 17 w 39"/>
                    <a:gd name="T15" fmla="*/ 26 h 27"/>
                    <a:gd name="T16" fmla="*/ 16 w 39"/>
                    <a:gd name="T17" fmla="*/ 26 h 27"/>
                    <a:gd name="T18" fmla="*/ 7 w 39"/>
                    <a:gd name="T19" fmla="*/ 27 h 27"/>
                    <a:gd name="T20" fmla="*/ 6 w 39"/>
                    <a:gd name="T21" fmla="*/ 26 h 27"/>
                    <a:gd name="T22" fmla="*/ 5 w 39"/>
                    <a:gd name="T23" fmla="*/ 26 h 27"/>
                    <a:gd name="T24" fmla="*/ 0 w 39"/>
                    <a:gd name="T25" fmla="*/ 15 h 27"/>
                    <a:gd name="T26" fmla="*/ 11 w 39"/>
                    <a:gd name="T27" fmla="*/ 14 h 27"/>
                    <a:gd name="T28" fmla="*/ 11 w 39"/>
                    <a:gd name="T29" fmla="*/ 15 h 27"/>
                    <a:gd name="T30" fmla="*/ 12 w 39"/>
                    <a:gd name="T31" fmla="*/ 14 h 27"/>
                    <a:gd name="T32" fmla="*/ 26 w 39"/>
                    <a:gd name="T33" fmla="*/ 8 h 27"/>
                    <a:gd name="T34" fmla="*/ 26 w 39"/>
                    <a:gd name="T35" fmla="*/ 8 h 27"/>
                    <a:gd name="T36" fmla="*/ 34 w 39"/>
                    <a:gd name="T37" fmla="*/ 0 h 27"/>
                    <a:gd name="T38" fmla="*/ 39 w 39"/>
                    <a:gd name="T39" fmla="*/ 11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9" h="27">
                      <a:moveTo>
                        <a:pt x="39" y="11"/>
                      </a:moveTo>
                      <a:cubicBezTo>
                        <a:pt x="39" y="11"/>
                        <a:pt x="39" y="12"/>
                        <a:pt x="39" y="12"/>
                      </a:cubicBezTo>
                      <a:cubicBezTo>
                        <a:pt x="39" y="12"/>
                        <a:pt x="38" y="13"/>
                        <a:pt x="38" y="13"/>
                      </a:cubicBezTo>
                      <a:cubicBezTo>
                        <a:pt x="31" y="19"/>
                        <a:pt x="31" y="19"/>
                        <a:pt x="31" y="19"/>
                      </a:cubicBezTo>
                      <a:cubicBezTo>
                        <a:pt x="31" y="20"/>
                        <a:pt x="31" y="20"/>
                        <a:pt x="30" y="20"/>
                      </a:cubicBezTo>
                      <a:cubicBezTo>
                        <a:pt x="30" y="20"/>
                        <a:pt x="29" y="21"/>
                        <a:pt x="29" y="21"/>
                      </a:cubicBezTo>
                      <a:cubicBezTo>
                        <a:pt x="19" y="25"/>
                        <a:pt x="19" y="25"/>
                        <a:pt x="19" y="25"/>
                      </a:cubicBezTo>
                      <a:cubicBezTo>
                        <a:pt x="18" y="26"/>
                        <a:pt x="18" y="26"/>
                        <a:pt x="17" y="26"/>
                      </a:cubicBezTo>
                      <a:cubicBezTo>
                        <a:pt x="17" y="26"/>
                        <a:pt x="16" y="26"/>
                        <a:pt x="16" y="26"/>
                      </a:cubicBezTo>
                      <a:cubicBezTo>
                        <a:pt x="7" y="27"/>
                        <a:pt x="7" y="27"/>
                        <a:pt x="7" y="27"/>
                      </a:cubicBezTo>
                      <a:cubicBezTo>
                        <a:pt x="6" y="26"/>
                        <a:pt x="6" y="26"/>
                        <a:pt x="6" y="26"/>
                      </a:cubicBezTo>
                      <a:cubicBezTo>
                        <a:pt x="5" y="26"/>
                        <a:pt x="5" y="26"/>
                        <a:pt x="5" y="26"/>
                      </a:cubicBezTo>
                      <a:cubicBezTo>
                        <a:pt x="0" y="15"/>
                        <a:pt x="0" y="15"/>
                        <a:pt x="0" y="15"/>
                      </a:cubicBezTo>
                      <a:cubicBezTo>
                        <a:pt x="11" y="14"/>
                        <a:pt x="11" y="14"/>
                        <a:pt x="11" y="14"/>
                      </a:cubicBezTo>
                      <a:cubicBezTo>
                        <a:pt x="11" y="15"/>
                        <a:pt x="11" y="15"/>
                        <a:pt x="11" y="15"/>
                      </a:cubicBezTo>
                      <a:cubicBezTo>
                        <a:pt x="12" y="14"/>
                        <a:pt x="12" y="14"/>
                        <a:pt x="12" y="14"/>
                      </a:cubicBezTo>
                      <a:cubicBezTo>
                        <a:pt x="26" y="8"/>
                        <a:pt x="26" y="8"/>
                        <a:pt x="26" y="8"/>
                      </a:cubicBezTo>
                      <a:cubicBezTo>
                        <a:pt x="26" y="8"/>
                        <a:pt x="26" y="8"/>
                        <a:pt x="26" y="8"/>
                      </a:cubicBezTo>
                      <a:cubicBezTo>
                        <a:pt x="34" y="0"/>
                        <a:pt x="34" y="0"/>
                        <a:pt x="34" y="0"/>
                      </a:cubicBezTo>
                      <a:lnTo>
                        <a:pt x="39" y="11"/>
                      </a:lnTo>
                      <a:close/>
                    </a:path>
                  </a:pathLst>
                </a:custGeom>
                <a:solidFill>
                  <a:srgbClr val="E87071"/>
                </a:solidFill>
                <a:ln w="9525">
                  <a:noFill/>
                  <a:round/>
                </a:ln>
              </p:spPr>
              <p:txBody>
                <a:bodyPr vert="horz" wrap="square" lIns="68562" tIns="34281" rIns="68562" bIns="34281" numCol="1" anchor="t" anchorCtr="0" compatLnSpc="1"/>
                <a:lstStyle/>
                <a:p>
                  <a:endParaRPr lang="zh-CN" altLang="en-US" sz="1012">
                    <a:solidFill>
                      <a:srgbClr val="E87071"/>
                    </a:solidFill>
                  </a:endParaRPr>
                </a:p>
              </p:txBody>
            </p:sp>
            <p:sp>
              <p:nvSpPr>
                <p:cNvPr id="43" name="Freeform 5704"/>
                <p:cNvSpPr/>
                <p:nvPr/>
              </p:nvSpPr>
              <p:spPr bwMode="auto">
                <a:xfrm>
                  <a:off x="4400552" y="1170243"/>
                  <a:ext cx="493713" cy="893763"/>
                </a:xfrm>
                <a:custGeom>
                  <a:avLst/>
                  <a:gdLst>
                    <a:gd name="T0" fmla="*/ 27 w 54"/>
                    <a:gd name="T1" fmla="*/ 95 h 96"/>
                    <a:gd name="T2" fmla="*/ 39 w 54"/>
                    <a:gd name="T3" fmla="*/ 90 h 96"/>
                    <a:gd name="T4" fmla="*/ 50 w 54"/>
                    <a:gd name="T5" fmla="*/ 85 h 96"/>
                    <a:gd name="T6" fmla="*/ 50 w 54"/>
                    <a:gd name="T7" fmla="*/ 67 h 96"/>
                    <a:gd name="T8" fmla="*/ 43 w 54"/>
                    <a:gd name="T9" fmla="*/ 51 h 96"/>
                    <a:gd name="T10" fmla="*/ 37 w 54"/>
                    <a:gd name="T11" fmla="*/ 41 h 96"/>
                    <a:gd name="T12" fmla="*/ 37 w 54"/>
                    <a:gd name="T13" fmla="*/ 41 h 96"/>
                    <a:gd name="T14" fmla="*/ 2 w 54"/>
                    <a:gd name="T15" fmla="*/ 1 h 96"/>
                    <a:gd name="T16" fmla="*/ 0 w 54"/>
                    <a:gd name="T17" fmla="*/ 0 h 96"/>
                    <a:gd name="T18" fmla="*/ 0 w 54"/>
                    <a:gd name="T19" fmla="*/ 2 h 96"/>
                    <a:gd name="T20" fmla="*/ 5 w 54"/>
                    <a:gd name="T21" fmla="*/ 56 h 96"/>
                    <a:gd name="T22" fmla="*/ 7 w 54"/>
                    <a:gd name="T23" fmla="*/ 66 h 96"/>
                    <a:gd name="T24" fmla="*/ 14 w 54"/>
                    <a:gd name="T25" fmla="*/ 82 h 96"/>
                    <a:gd name="T26" fmla="*/ 27 w 54"/>
                    <a:gd name="T27" fmla="*/ 95 h 96"/>
                    <a:gd name="connsiteX0" fmla="*/ 5000 w 9814"/>
                    <a:gd name="connsiteY0" fmla="*/ 9896 h 9909"/>
                    <a:gd name="connsiteX1" fmla="*/ 7222 w 9814"/>
                    <a:gd name="connsiteY1" fmla="*/ 9375 h 9909"/>
                    <a:gd name="connsiteX2" fmla="*/ 9259 w 9814"/>
                    <a:gd name="connsiteY2" fmla="*/ 8854 h 9909"/>
                    <a:gd name="connsiteX3" fmla="*/ 9259 w 9814"/>
                    <a:gd name="connsiteY3" fmla="*/ 6979 h 9909"/>
                    <a:gd name="connsiteX4" fmla="*/ 7963 w 9814"/>
                    <a:gd name="connsiteY4" fmla="*/ 5313 h 9909"/>
                    <a:gd name="connsiteX5" fmla="*/ 6852 w 9814"/>
                    <a:gd name="connsiteY5" fmla="*/ 4271 h 9909"/>
                    <a:gd name="connsiteX6" fmla="*/ 6852 w 9814"/>
                    <a:gd name="connsiteY6" fmla="*/ 4271 h 9909"/>
                    <a:gd name="connsiteX7" fmla="*/ 370 w 9814"/>
                    <a:gd name="connsiteY7" fmla="*/ 104 h 9909"/>
                    <a:gd name="connsiteX8" fmla="*/ 0 w 9814"/>
                    <a:gd name="connsiteY8" fmla="*/ 0 h 9909"/>
                    <a:gd name="connsiteX9" fmla="*/ 0 w 9814"/>
                    <a:gd name="connsiteY9" fmla="*/ 208 h 9909"/>
                    <a:gd name="connsiteX10" fmla="*/ 926 w 9814"/>
                    <a:gd name="connsiteY10" fmla="*/ 5833 h 9909"/>
                    <a:gd name="connsiteX11" fmla="*/ 1486 w 9814"/>
                    <a:gd name="connsiteY11" fmla="*/ 6875 h 9909"/>
                    <a:gd name="connsiteX12" fmla="*/ 2593 w 9814"/>
                    <a:gd name="connsiteY12" fmla="*/ 8542 h 9909"/>
                    <a:gd name="connsiteX13" fmla="*/ 5000 w 9814"/>
                    <a:gd name="connsiteY13" fmla="*/ 9896 h 9909"/>
                    <a:gd name="connsiteX0-1" fmla="*/ 5095 w 10001"/>
                    <a:gd name="connsiteY0-2" fmla="*/ 9987 h 10000"/>
                    <a:gd name="connsiteX1-3" fmla="*/ 7359 w 10001"/>
                    <a:gd name="connsiteY1-4" fmla="*/ 9461 h 10000"/>
                    <a:gd name="connsiteX2-5" fmla="*/ 9434 w 10001"/>
                    <a:gd name="connsiteY2-6" fmla="*/ 8935 h 10000"/>
                    <a:gd name="connsiteX3-7" fmla="*/ 9434 w 10001"/>
                    <a:gd name="connsiteY3-8" fmla="*/ 7043 h 10000"/>
                    <a:gd name="connsiteX4-9" fmla="*/ 8114 w 10001"/>
                    <a:gd name="connsiteY4-10" fmla="*/ 5362 h 10000"/>
                    <a:gd name="connsiteX5-11" fmla="*/ 6982 w 10001"/>
                    <a:gd name="connsiteY5-12" fmla="*/ 4310 h 10000"/>
                    <a:gd name="connsiteX6-13" fmla="*/ 6982 w 10001"/>
                    <a:gd name="connsiteY6-14" fmla="*/ 4310 h 10000"/>
                    <a:gd name="connsiteX7-15" fmla="*/ 377 w 10001"/>
                    <a:gd name="connsiteY7-16" fmla="*/ 105 h 10000"/>
                    <a:gd name="connsiteX8-17" fmla="*/ 0 w 10001"/>
                    <a:gd name="connsiteY8-18" fmla="*/ 0 h 10000"/>
                    <a:gd name="connsiteX9-19" fmla="*/ 0 w 10001"/>
                    <a:gd name="connsiteY9-20" fmla="*/ 210 h 10000"/>
                    <a:gd name="connsiteX10-21" fmla="*/ 944 w 10001"/>
                    <a:gd name="connsiteY10-22" fmla="*/ 5887 h 10000"/>
                    <a:gd name="connsiteX11-23" fmla="*/ 1514 w 10001"/>
                    <a:gd name="connsiteY11-24" fmla="*/ 6938 h 10000"/>
                    <a:gd name="connsiteX12-25" fmla="*/ 2739 w 10001"/>
                    <a:gd name="connsiteY12-26" fmla="*/ 8620 h 10000"/>
                    <a:gd name="connsiteX13-27" fmla="*/ 5095 w 10001"/>
                    <a:gd name="connsiteY13-28" fmla="*/ 9987 h 10000"/>
                    <a:gd name="connsiteX0-29" fmla="*/ 5168 w 10074"/>
                    <a:gd name="connsiteY0-30" fmla="*/ 10248 h 10261"/>
                    <a:gd name="connsiteX1-31" fmla="*/ 7432 w 10074"/>
                    <a:gd name="connsiteY1-32" fmla="*/ 9722 h 10261"/>
                    <a:gd name="connsiteX2-33" fmla="*/ 9507 w 10074"/>
                    <a:gd name="connsiteY2-34" fmla="*/ 9196 h 10261"/>
                    <a:gd name="connsiteX3-35" fmla="*/ 9507 w 10074"/>
                    <a:gd name="connsiteY3-36" fmla="*/ 7304 h 10261"/>
                    <a:gd name="connsiteX4-37" fmla="*/ 8187 w 10074"/>
                    <a:gd name="connsiteY4-38" fmla="*/ 5623 h 10261"/>
                    <a:gd name="connsiteX5-39" fmla="*/ 7055 w 10074"/>
                    <a:gd name="connsiteY5-40" fmla="*/ 4571 h 10261"/>
                    <a:gd name="connsiteX6-41" fmla="*/ 7055 w 10074"/>
                    <a:gd name="connsiteY6-42" fmla="*/ 4571 h 10261"/>
                    <a:gd name="connsiteX7-43" fmla="*/ 450 w 10074"/>
                    <a:gd name="connsiteY7-44" fmla="*/ 366 h 10261"/>
                    <a:gd name="connsiteX8-45" fmla="*/ 73 w 10074"/>
                    <a:gd name="connsiteY8-46" fmla="*/ 261 h 10261"/>
                    <a:gd name="connsiteX9-47" fmla="*/ 73 w 10074"/>
                    <a:gd name="connsiteY9-48" fmla="*/ 471 h 10261"/>
                    <a:gd name="connsiteX10-49" fmla="*/ 1066 w 10074"/>
                    <a:gd name="connsiteY10-50" fmla="*/ 6039 h 10261"/>
                    <a:gd name="connsiteX11-51" fmla="*/ 1587 w 10074"/>
                    <a:gd name="connsiteY11-52" fmla="*/ 7199 h 10261"/>
                    <a:gd name="connsiteX12-53" fmla="*/ 2812 w 10074"/>
                    <a:gd name="connsiteY12-54" fmla="*/ 8881 h 10261"/>
                    <a:gd name="connsiteX13-55" fmla="*/ 5168 w 10074"/>
                    <a:gd name="connsiteY13-56" fmla="*/ 10248 h 10261"/>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 ang="0">
                      <a:pos x="connsiteX11-23" y="connsiteY11-24"/>
                    </a:cxn>
                    <a:cxn ang="0">
                      <a:pos x="connsiteX12-25" y="connsiteY12-26"/>
                    </a:cxn>
                    <a:cxn ang="0">
                      <a:pos x="connsiteX13-27" y="connsiteY13-28"/>
                    </a:cxn>
                  </a:cxnLst>
                  <a:rect l="l" t="t" r="r" b="b"/>
                  <a:pathLst>
                    <a:path w="10074" h="10261">
                      <a:moveTo>
                        <a:pt x="5168" y="10248"/>
                      </a:moveTo>
                      <a:lnTo>
                        <a:pt x="7432" y="9722"/>
                      </a:lnTo>
                      <a:lnTo>
                        <a:pt x="9507" y="9196"/>
                      </a:lnTo>
                      <a:cubicBezTo>
                        <a:pt x="10263" y="8986"/>
                        <a:pt x="10263" y="8146"/>
                        <a:pt x="9507" y="7304"/>
                      </a:cubicBezTo>
                      <a:lnTo>
                        <a:pt x="8187" y="5623"/>
                      </a:lnTo>
                      <a:cubicBezTo>
                        <a:pt x="7810" y="5097"/>
                        <a:pt x="7620" y="4886"/>
                        <a:pt x="7055" y="4571"/>
                      </a:cubicBezTo>
                      <a:lnTo>
                        <a:pt x="7055" y="4571"/>
                      </a:lnTo>
                      <a:lnTo>
                        <a:pt x="450" y="366"/>
                      </a:lnTo>
                      <a:lnTo>
                        <a:pt x="73" y="261"/>
                      </a:lnTo>
                      <a:cubicBezTo>
                        <a:pt x="73" y="331"/>
                        <a:pt x="-92" y="-492"/>
                        <a:pt x="73" y="471"/>
                      </a:cubicBezTo>
                      <a:cubicBezTo>
                        <a:pt x="238" y="1434"/>
                        <a:pt x="813" y="4917"/>
                        <a:pt x="1066" y="6039"/>
                      </a:cubicBezTo>
                      <a:cubicBezTo>
                        <a:pt x="1318" y="7160"/>
                        <a:pt x="1399" y="6778"/>
                        <a:pt x="1587" y="7199"/>
                      </a:cubicBezTo>
                      <a:cubicBezTo>
                        <a:pt x="2909" y="8881"/>
                        <a:pt x="2812" y="8881"/>
                        <a:pt x="2812" y="8881"/>
                      </a:cubicBezTo>
                      <a:cubicBezTo>
                        <a:pt x="3566" y="9827"/>
                        <a:pt x="4601" y="10353"/>
                        <a:pt x="5168" y="10248"/>
                      </a:cubicBezTo>
                    </a:path>
                  </a:pathLst>
                </a:custGeom>
                <a:solidFill>
                  <a:srgbClr val="F3D8B8"/>
                </a:solidFill>
                <a:ln>
                  <a:noFill/>
                </a:ln>
              </p:spPr>
              <p:txBody>
                <a:bodyPr vert="horz" wrap="square" lIns="68562" tIns="34281" rIns="68562" bIns="34281" numCol="1" anchor="t" anchorCtr="0" compatLnSpc="1"/>
                <a:lstStyle/>
                <a:p>
                  <a:endParaRPr lang="zh-CN" altLang="en-US" sz="1012" dirty="0"/>
                </a:p>
              </p:txBody>
            </p:sp>
            <p:sp>
              <p:nvSpPr>
                <p:cNvPr id="44" name="Freeform 5715"/>
                <p:cNvSpPr/>
                <p:nvPr/>
              </p:nvSpPr>
              <p:spPr bwMode="auto">
                <a:xfrm>
                  <a:off x="4476484" y="1752667"/>
                  <a:ext cx="1084263" cy="2273301"/>
                </a:xfrm>
                <a:custGeom>
                  <a:avLst/>
                  <a:gdLst>
                    <a:gd name="T0" fmla="*/ 105 w 117"/>
                    <a:gd name="T1" fmla="*/ 248 h 248"/>
                    <a:gd name="T2" fmla="*/ 1 w 117"/>
                    <a:gd name="T3" fmla="*/ 8 h 248"/>
                    <a:gd name="T4" fmla="*/ 3 w 117"/>
                    <a:gd name="T5" fmla="*/ 2 h 248"/>
                    <a:gd name="T6" fmla="*/ 13 w 117"/>
                    <a:gd name="T7" fmla="*/ 5 h 248"/>
                    <a:gd name="T8" fmla="*/ 117 w 117"/>
                    <a:gd name="T9" fmla="*/ 247 h 248"/>
                    <a:gd name="T10" fmla="*/ 105 w 117"/>
                    <a:gd name="T11" fmla="*/ 248 h 248"/>
                  </a:gdLst>
                  <a:ahLst/>
                  <a:cxnLst>
                    <a:cxn ang="0">
                      <a:pos x="T0" y="T1"/>
                    </a:cxn>
                    <a:cxn ang="0">
                      <a:pos x="T2" y="T3"/>
                    </a:cxn>
                    <a:cxn ang="0">
                      <a:pos x="T4" y="T5"/>
                    </a:cxn>
                    <a:cxn ang="0">
                      <a:pos x="T6" y="T7"/>
                    </a:cxn>
                    <a:cxn ang="0">
                      <a:pos x="T8" y="T9"/>
                    </a:cxn>
                    <a:cxn ang="0">
                      <a:pos x="T10" y="T11"/>
                    </a:cxn>
                  </a:cxnLst>
                  <a:rect l="0" t="0" r="r" b="b"/>
                  <a:pathLst>
                    <a:path w="117" h="248">
                      <a:moveTo>
                        <a:pt x="105" y="248"/>
                      </a:moveTo>
                      <a:cubicBezTo>
                        <a:pt x="1" y="8"/>
                        <a:pt x="1" y="8"/>
                        <a:pt x="1" y="8"/>
                      </a:cubicBezTo>
                      <a:cubicBezTo>
                        <a:pt x="0" y="7"/>
                        <a:pt x="0" y="4"/>
                        <a:pt x="3" y="2"/>
                      </a:cubicBezTo>
                      <a:cubicBezTo>
                        <a:pt x="7" y="0"/>
                        <a:pt x="12" y="4"/>
                        <a:pt x="13" y="5"/>
                      </a:cubicBezTo>
                      <a:cubicBezTo>
                        <a:pt x="117" y="247"/>
                        <a:pt x="117" y="247"/>
                        <a:pt x="117" y="247"/>
                      </a:cubicBezTo>
                      <a:lnTo>
                        <a:pt x="105" y="248"/>
                      </a:lnTo>
                      <a:close/>
                    </a:path>
                  </a:pathLst>
                </a:custGeom>
                <a:solidFill>
                  <a:srgbClr val="E34F4F"/>
                </a:solidFill>
                <a:ln>
                  <a:noFill/>
                </a:ln>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p>
                  <a:endParaRPr lang="zh-CN" altLang="en-US" sz="1012"/>
                </a:p>
              </p:txBody>
            </p:sp>
            <p:sp>
              <p:nvSpPr>
                <p:cNvPr id="45" name="Freeform 5716"/>
                <p:cNvSpPr/>
                <p:nvPr/>
              </p:nvSpPr>
              <p:spPr bwMode="auto">
                <a:xfrm>
                  <a:off x="4713020" y="1641541"/>
                  <a:ext cx="1055688" cy="2328864"/>
                </a:xfrm>
                <a:custGeom>
                  <a:avLst/>
                  <a:gdLst>
                    <a:gd name="T0" fmla="*/ 105 w 114"/>
                    <a:gd name="T1" fmla="*/ 254 h 254"/>
                    <a:gd name="T2" fmla="*/ 0 w 114"/>
                    <a:gd name="T3" fmla="*/ 12 h 254"/>
                    <a:gd name="T4" fmla="*/ 6 w 114"/>
                    <a:gd name="T5" fmla="*/ 2 h 254"/>
                    <a:gd name="T6" fmla="*/ 11 w 114"/>
                    <a:gd name="T7" fmla="*/ 5 h 254"/>
                    <a:gd name="T8" fmla="*/ 114 w 114"/>
                    <a:gd name="T9" fmla="*/ 245 h 254"/>
                    <a:gd name="T10" fmla="*/ 105 w 114"/>
                    <a:gd name="T11" fmla="*/ 254 h 254"/>
                  </a:gdLst>
                  <a:ahLst/>
                  <a:cxnLst>
                    <a:cxn ang="0">
                      <a:pos x="T0" y="T1"/>
                    </a:cxn>
                    <a:cxn ang="0">
                      <a:pos x="T2" y="T3"/>
                    </a:cxn>
                    <a:cxn ang="0">
                      <a:pos x="T4" y="T5"/>
                    </a:cxn>
                    <a:cxn ang="0">
                      <a:pos x="T6" y="T7"/>
                    </a:cxn>
                    <a:cxn ang="0">
                      <a:pos x="T8" y="T9"/>
                    </a:cxn>
                    <a:cxn ang="0">
                      <a:pos x="T10" y="T11"/>
                    </a:cxn>
                  </a:cxnLst>
                  <a:rect l="0" t="0" r="r" b="b"/>
                  <a:pathLst>
                    <a:path w="114" h="254">
                      <a:moveTo>
                        <a:pt x="105" y="254"/>
                      </a:moveTo>
                      <a:cubicBezTo>
                        <a:pt x="0" y="12"/>
                        <a:pt x="0" y="12"/>
                        <a:pt x="0" y="12"/>
                      </a:cubicBezTo>
                      <a:cubicBezTo>
                        <a:pt x="0" y="10"/>
                        <a:pt x="1" y="4"/>
                        <a:pt x="6" y="2"/>
                      </a:cubicBezTo>
                      <a:cubicBezTo>
                        <a:pt x="10" y="0"/>
                        <a:pt x="10" y="3"/>
                        <a:pt x="11" y="5"/>
                      </a:cubicBezTo>
                      <a:cubicBezTo>
                        <a:pt x="114" y="245"/>
                        <a:pt x="114" y="245"/>
                        <a:pt x="114" y="245"/>
                      </a:cubicBezTo>
                      <a:lnTo>
                        <a:pt x="105" y="254"/>
                      </a:lnTo>
                      <a:close/>
                    </a:path>
                  </a:pathLst>
                </a:custGeom>
                <a:solidFill>
                  <a:srgbClr val="E34F4F"/>
                </a:solidFill>
                <a:ln>
                  <a:noFill/>
                </a:ln>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p>
                  <a:endParaRPr lang="zh-CN" altLang="en-US" sz="1012"/>
                </a:p>
              </p:txBody>
            </p:sp>
            <p:sp>
              <p:nvSpPr>
                <p:cNvPr id="46" name="Freeform 5717"/>
                <p:cNvSpPr/>
                <p:nvPr/>
              </p:nvSpPr>
              <p:spPr bwMode="auto">
                <a:xfrm>
                  <a:off x="4597132" y="1733617"/>
                  <a:ext cx="1093788" cy="2282828"/>
                </a:xfrm>
                <a:custGeom>
                  <a:avLst/>
                  <a:gdLst>
                    <a:gd name="T0" fmla="*/ 104 w 118"/>
                    <a:gd name="T1" fmla="*/ 249 h 249"/>
                    <a:gd name="T2" fmla="*/ 1 w 118"/>
                    <a:gd name="T3" fmla="*/ 10 h 249"/>
                    <a:gd name="T4" fmla="*/ 5 w 118"/>
                    <a:gd name="T5" fmla="*/ 2 h 249"/>
                    <a:gd name="T6" fmla="*/ 14 w 118"/>
                    <a:gd name="T7" fmla="*/ 4 h 249"/>
                    <a:gd name="T8" fmla="*/ 118 w 118"/>
                    <a:gd name="T9" fmla="*/ 244 h 249"/>
                    <a:gd name="T10" fmla="*/ 104 w 118"/>
                    <a:gd name="T11" fmla="*/ 249 h 249"/>
                  </a:gdLst>
                  <a:ahLst/>
                  <a:cxnLst>
                    <a:cxn ang="0">
                      <a:pos x="T0" y="T1"/>
                    </a:cxn>
                    <a:cxn ang="0">
                      <a:pos x="T2" y="T3"/>
                    </a:cxn>
                    <a:cxn ang="0">
                      <a:pos x="T4" y="T5"/>
                    </a:cxn>
                    <a:cxn ang="0">
                      <a:pos x="T6" y="T7"/>
                    </a:cxn>
                    <a:cxn ang="0">
                      <a:pos x="T8" y="T9"/>
                    </a:cxn>
                    <a:cxn ang="0">
                      <a:pos x="T10" y="T11"/>
                    </a:cxn>
                  </a:cxnLst>
                  <a:rect l="0" t="0" r="r" b="b"/>
                  <a:pathLst>
                    <a:path w="118" h="249">
                      <a:moveTo>
                        <a:pt x="104" y="249"/>
                      </a:moveTo>
                      <a:cubicBezTo>
                        <a:pt x="1" y="10"/>
                        <a:pt x="1" y="10"/>
                        <a:pt x="1" y="10"/>
                      </a:cubicBezTo>
                      <a:cubicBezTo>
                        <a:pt x="0" y="8"/>
                        <a:pt x="1" y="4"/>
                        <a:pt x="5" y="2"/>
                      </a:cubicBezTo>
                      <a:cubicBezTo>
                        <a:pt x="11" y="0"/>
                        <a:pt x="13" y="3"/>
                        <a:pt x="14" y="4"/>
                      </a:cubicBezTo>
                      <a:cubicBezTo>
                        <a:pt x="118" y="244"/>
                        <a:pt x="118" y="244"/>
                        <a:pt x="118" y="244"/>
                      </a:cubicBezTo>
                      <a:lnTo>
                        <a:pt x="104" y="249"/>
                      </a:lnTo>
                      <a:close/>
                    </a:path>
                  </a:pathLst>
                </a:custGeom>
                <a:solidFill>
                  <a:srgbClr val="E87071"/>
                </a:solidFill>
                <a:ln>
                  <a:noFill/>
                </a:ln>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p>
                  <a:endParaRPr lang="zh-CN" altLang="en-US" sz="1012"/>
                </a:p>
              </p:txBody>
            </p:sp>
            <p:sp>
              <p:nvSpPr>
                <p:cNvPr id="47" name="Freeform 5703"/>
                <p:cNvSpPr/>
                <p:nvPr/>
              </p:nvSpPr>
              <p:spPr bwMode="auto">
                <a:xfrm>
                  <a:off x="4405578" y="1186854"/>
                  <a:ext cx="189438" cy="312121"/>
                </a:xfrm>
                <a:custGeom>
                  <a:avLst/>
                  <a:gdLst>
                    <a:gd name="T0" fmla="*/ 18 w 18"/>
                    <a:gd name="T1" fmla="*/ 22 h 30"/>
                    <a:gd name="T2" fmla="*/ 0 w 18"/>
                    <a:gd name="T3" fmla="*/ 0 h 30"/>
                    <a:gd name="T4" fmla="*/ 4 w 18"/>
                    <a:gd name="T5" fmla="*/ 28 h 30"/>
                    <a:gd name="T6" fmla="*/ 12 w 18"/>
                    <a:gd name="T7" fmla="*/ 29 h 30"/>
                    <a:gd name="T8" fmla="*/ 18 w 18"/>
                    <a:gd name="T9" fmla="*/ 22 h 30"/>
                  </a:gdLst>
                  <a:ahLst/>
                  <a:cxnLst>
                    <a:cxn ang="0">
                      <a:pos x="T0" y="T1"/>
                    </a:cxn>
                    <a:cxn ang="0">
                      <a:pos x="T2" y="T3"/>
                    </a:cxn>
                    <a:cxn ang="0">
                      <a:pos x="T4" y="T5"/>
                    </a:cxn>
                    <a:cxn ang="0">
                      <a:pos x="T6" y="T7"/>
                    </a:cxn>
                    <a:cxn ang="0">
                      <a:pos x="T8" y="T9"/>
                    </a:cxn>
                  </a:cxnLst>
                  <a:rect l="0" t="0" r="r" b="b"/>
                  <a:pathLst>
                    <a:path w="18" h="30">
                      <a:moveTo>
                        <a:pt x="18" y="22"/>
                      </a:moveTo>
                      <a:cubicBezTo>
                        <a:pt x="0" y="0"/>
                        <a:pt x="0" y="0"/>
                        <a:pt x="0" y="0"/>
                      </a:cubicBezTo>
                      <a:cubicBezTo>
                        <a:pt x="4" y="28"/>
                        <a:pt x="4" y="28"/>
                        <a:pt x="4" y="28"/>
                      </a:cubicBezTo>
                      <a:cubicBezTo>
                        <a:pt x="7" y="30"/>
                        <a:pt x="10" y="30"/>
                        <a:pt x="12" y="29"/>
                      </a:cubicBezTo>
                      <a:cubicBezTo>
                        <a:pt x="15" y="27"/>
                        <a:pt x="17" y="25"/>
                        <a:pt x="18" y="22"/>
                      </a:cubicBezTo>
                    </a:path>
                  </a:pathLst>
                </a:custGeom>
                <a:solidFill>
                  <a:schemeClr val="tx1">
                    <a:lumMod val="75000"/>
                    <a:lumOff val="25000"/>
                  </a:schemeClr>
                </a:solidFill>
                <a:ln>
                  <a:noFill/>
                </a:ln>
              </p:spPr>
              <p:txBody>
                <a:bodyPr vert="horz" wrap="square" lIns="68562" tIns="34281" rIns="68562" bIns="34281" numCol="1" anchor="t" anchorCtr="0" compatLnSpc="1"/>
                <a:lstStyle/>
                <a:p>
                  <a:endParaRPr lang="zh-CN" altLang="en-US" sz="1012"/>
                </a:p>
              </p:txBody>
            </p:sp>
          </p:grpSp>
          <p:grpSp>
            <p:nvGrpSpPr>
              <p:cNvPr id="21" name="组合 20"/>
              <p:cNvGrpSpPr/>
              <p:nvPr/>
            </p:nvGrpSpPr>
            <p:grpSpPr>
              <a:xfrm rot="781172">
                <a:off x="5242049" y="1323326"/>
                <a:ext cx="1411857" cy="2951177"/>
                <a:chOff x="4400552" y="1170242"/>
                <a:chExt cx="1411857" cy="2951181"/>
              </a:xfrm>
            </p:grpSpPr>
            <p:sp>
              <p:nvSpPr>
                <p:cNvPr id="36" name="Freeform 5702"/>
                <p:cNvSpPr/>
                <p:nvPr/>
              </p:nvSpPr>
              <p:spPr bwMode="auto">
                <a:xfrm>
                  <a:off x="5450459" y="3873773"/>
                  <a:ext cx="361950" cy="247650"/>
                </a:xfrm>
                <a:custGeom>
                  <a:avLst/>
                  <a:gdLst>
                    <a:gd name="T0" fmla="*/ 39 w 39"/>
                    <a:gd name="T1" fmla="*/ 11 h 27"/>
                    <a:gd name="T2" fmla="*/ 39 w 39"/>
                    <a:gd name="T3" fmla="*/ 12 h 27"/>
                    <a:gd name="T4" fmla="*/ 38 w 39"/>
                    <a:gd name="T5" fmla="*/ 13 h 27"/>
                    <a:gd name="T6" fmla="*/ 31 w 39"/>
                    <a:gd name="T7" fmla="*/ 19 h 27"/>
                    <a:gd name="T8" fmla="*/ 30 w 39"/>
                    <a:gd name="T9" fmla="*/ 20 h 27"/>
                    <a:gd name="T10" fmla="*/ 29 w 39"/>
                    <a:gd name="T11" fmla="*/ 21 h 27"/>
                    <a:gd name="T12" fmla="*/ 19 w 39"/>
                    <a:gd name="T13" fmla="*/ 25 h 27"/>
                    <a:gd name="T14" fmla="*/ 17 w 39"/>
                    <a:gd name="T15" fmla="*/ 26 h 27"/>
                    <a:gd name="T16" fmla="*/ 16 w 39"/>
                    <a:gd name="T17" fmla="*/ 26 h 27"/>
                    <a:gd name="T18" fmla="*/ 7 w 39"/>
                    <a:gd name="T19" fmla="*/ 27 h 27"/>
                    <a:gd name="T20" fmla="*/ 6 w 39"/>
                    <a:gd name="T21" fmla="*/ 26 h 27"/>
                    <a:gd name="T22" fmla="*/ 5 w 39"/>
                    <a:gd name="T23" fmla="*/ 26 h 27"/>
                    <a:gd name="T24" fmla="*/ 0 w 39"/>
                    <a:gd name="T25" fmla="*/ 15 h 27"/>
                    <a:gd name="T26" fmla="*/ 11 w 39"/>
                    <a:gd name="T27" fmla="*/ 14 h 27"/>
                    <a:gd name="T28" fmla="*/ 11 w 39"/>
                    <a:gd name="T29" fmla="*/ 15 h 27"/>
                    <a:gd name="T30" fmla="*/ 12 w 39"/>
                    <a:gd name="T31" fmla="*/ 14 h 27"/>
                    <a:gd name="T32" fmla="*/ 26 w 39"/>
                    <a:gd name="T33" fmla="*/ 8 h 27"/>
                    <a:gd name="T34" fmla="*/ 26 w 39"/>
                    <a:gd name="T35" fmla="*/ 8 h 27"/>
                    <a:gd name="T36" fmla="*/ 34 w 39"/>
                    <a:gd name="T37" fmla="*/ 0 h 27"/>
                    <a:gd name="T38" fmla="*/ 39 w 39"/>
                    <a:gd name="T39" fmla="*/ 11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9" h="27">
                      <a:moveTo>
                        <a:pt x="39" y="11"/>
                      </a:moveTo>
                      <a:cubicBezTo>
                        <a:pt x="39" y="11"/>
                        <a:pt x="39" y="12"/>
                        <a:pt x="39" y="12"/>
                      </a:cubicBezTo>
                      <a:cubicBezTo>
                        <a:pt x="39" y="12"/>
                        <a:pt x="38" y="13"/>
                        <a:pt x="38" y="13"/>
                      </a:cubicBezTo>
                      <a:cubicBezTo>
                        <a:pt x="31" y="19"/>
                        <a:pt x="31" y="19"/>
                        <a:pt x="31" y="19"/>
                      </a:cubicBezTo>
                      <a:cubicBezTo>
                        <a:pt x="31" y="20"/>
                        <a:pt x="31" y="20"/>
                        <a:pt x="30" y="20"/>
                      </a:cubicBezTo>
                      <a:cubicBezTo>
                        <a:pt x="30" y="20"/>
                        <a:pt x="29" y="21"/>
                        <a:pt x="29" y="21"/>
                      </a:cubicBezTo>
                      <a:cubicBezTo>
                        <a:pt x="19" y="25"/>
                        <a:pt x="19" y="25"/>
                        <a:pt x="19" y="25"/>
                      </a:cubicBezTo>
                      <a:cubicBezTo>
                        <a:pt x="18" y="26"/>
                        <a:pt x="18" y="26"/>
                        <a:pt x="17" y="26"/>
                      </a:cubicBezTo>
                      <a:cubicBezTo>
                        <a:pt x="17" y="26"/>
                        <a:pt x="16" y="26"/>
                        <a:pt x="16" y="26"/>
                      </a:cubicBezTo>
                      <a:cubicBezTo>
                        <a:pt x="7" y="27"/>
                        <a:pt x="7" y="27"/>
                        <a:pt x="7" y="27"/>
                      </a:cubicBezTo>
                      <a:cubicBezTo>
                        <a:pt x="6" y="26"/>
                        <a:pt x="6" y="26"/>
                        <a:pt x="6" y="26"/>
                      </a:cubicBezTo>
                      <a:cubicBezTo>
                        <a:pt x="5" y="26"/>
                        <a:pt x="5" y="26"/>
                        <a:pt x="5" y="26"/>
                      </a:cubicBezTo>
                      <a:cubicBezTo>
                        <a:pt x="0" y="15"/>
                        <a:pt x="0" y="15"/>
                        <a:pt x="0" y="15"/>
                      </a:cubicBezTo>
                      <a:cubicBezTo>
                        <a:pt x="11" y="14"/>
                        <a:pt x="11" y="14"/>
                        <a:pt x="11" y="14"/>
                      </a:cubicBezTo>
                      <a:cubicBezTo>
                        <a:pt x="11" y="15"/>
                        <a:pt x="11" y="15"/>
                        <a:pt x="11" y="15"/>
                      </a:cubicBezTo>
                      <a:cubicBezTo>
                        <a:pt x="12" y="14"/>
                        <a:pt x="12" y="14"/>
                        <a:pt x="12" y="14"/>
                      </a:cubicBezTo>
                      <a:cubicBezTo>
                        <a:pt x="26" y="8"/>
                        <a:pt x="26" y="8"/>
                        <a:pt x="26" y="8"/>
                      </a:cubicBezTo>
                      <a:cubicBezTo>
                        <a:pt x="26" y="8"/>
                        <a:pt x="26" y="8"/>
                        <a:pt x="26" y="8"/>
                      </a:cubicBezTo>
                      <a:cubicBezTo>
                        <a:pt x="34" y="0"/>
                        <a:pt x="34" y="0"/>
                        <a:pt x="34" y="0"/>
                      </a:cubicBezTo>
                      <a:lnTo>
                        <a:pt x="39" y="11"/>
                      </a:lnTo>
                      <a:close/>
                    </a:path>
                  </a:pathLst>
                </a:custGeom>
                <a:solidFill>
                  <a:srgbClr val="E87071"/>
                </a:solidFill>
                <a:ln w="9525">
                  <a:noFill/>
                  <a:round/>
                </a:ln>
              </p:spPr>
              <p:txBody>
                <a:bodyPr vert="horz" wrap="square" lIns="68562" tIns="34281" rIns="68562" bIns="34281" numCol="1" anchor="t" anchorCtr="0" compatLnSpc="1"/>
                <a:lstStyle/>
                <a:p>
                  <a:endParaRPr lang="zh-CN" altLang="en-US" sz="1012">
                    <a:solidFill>
                      <a:srgbClr val="E87071"/>
                    </a:solidFill>
                  </a:endParaRPr>
                </a:p>
              </p:txBody>
            </p:sp>
            <p:sp>
              <p:nvSpPr>
                <p:cNvPr id="37" name="Freeform 5704"/>
                <p:cNvSpPr/>
                <p:nvPr/>
              </p:nvSpPr>
              <p:spPr bwMode="auto">
                <a:xfrm>
                  <a:off x="4400552" y="1170242"/>
                  <a:ext cx="493713" cy="893764"/>
                </a:xfrm>
                <a:custGeom>
                  <a:avLst/>
                  <a:gdLst>
                    <a:gd name="T0" fmla="*/ 27 w 54"/>
                    <a:gd name="T1" fmla="*/ 95 h 96"/>
                    <a:gd name="T2" fmla="*/ 39 w 54"/>
                    <a:gd name="T3" fmla="*/ 90 h 96"/>
                    <a:gd name="T4" fmla="*/ 50 w 54"/>
                    <a:gd name="T5" fmla="*/ 85 h 96"/>
                    <a:gd name="T6" fmla="*/ 50 w 54"/>
                    <a:gd name="T7" fmla="*/ 67 h 96"/>
                    <a:gd name="T8" fmla="*/ 43 w 54"/>
                    <a:gd name="T9" fmla="*/ 51 h 96"/>
                    <a:gd name="T10" fmla="*/ 37 w 54"/>
                    <a:gd name="T11" fmla="*/ 41 h 96"/>
                    <a:gd name="T12" fmla="*/ 37 w 54"/>
                    <a:gd name="T13" fmla="*/ 41 h 96"/>
                    <a:gd name="T14" fmla="*/ 2 w 54"/>
                    <a:gd name="T15" fmla="*/ 1 h 96"/>
                    <a:gd name="T16" fmla="*/ 0 w 54"/>
                    <a:gd name="T17" fmla="*/ 0 h 96"/>
                    <a:gd name="T18" fmla="*/ 0 w 54"/>
                    <a:gd name="T19" fmla="*/ 2 h 96"/>
                    <a:gd name="T20" fmla="*/ 5 w 54"/>
                    <a:gd name="T21" fmla="*/ 56 h 96"/>
                    <a:gd name="T22" fmla="*/ 7 w 54"/>
                    <a:gd name="T23" fmla="*/ 66 h 96"/>
                    <a:gd name="T24" fmla="*/ 14 w 54"/>
                    <a:gd name="T25" fmla="*/ 82 h 96"/>
                    <a:gd name="T26" fmla="*/ 27 w 54"/>
                    <a:gd name="T27" fmla="*/ 95 h 96"/>
                    <a:gd name="connsiteX0" fmla="*/ 5000 w 9814"/>
                    <a:gd name="connsiteY0" fmla="*/ 9896 h 9909"/>
                    <a:gd name="connsiteX1" fmla="*/ 7222 w 9814"/>
                    <a:gd name="connsiteY1" fmla="*/ 9375 h 9909"/>
                    <a:gd name="connsiteX2" fmla="*/ 9259 w 9814"/>
                    <a:gd name="connsiteY2" fmla="*/ 8854 h 9909"/>
                    <a:gd name="connsiteX3" fmla="*/ 9259 w 9814"/>
                    <a:gd name="connsiteY3" fmla="*/ 6979 h 9909"/>
                    <a:gd name="connsiteX4" fmla="*/ 7963 w 9814"/>
                    <a:gd name="connsiteY4" fmla="*/ 5313 h 9909"/>
                    <a:gd name="connsiteX5" fmla="*/ 6852 w 9814"/>
                    <a:gd name="connsiteY5" fmla="*/ 4271 h 9909"/>
                    <a:gd name="connsiteX6" fmla="*/ 6852 w 9814"/>
                    <a:gd name="connsiteY6" fmla="*/ 4271 h 9909"/>
                    <a:gd name="connsiteX7" fmla="*/ 370 w 9814"/>
                    <a:gd name="connsiteY7" fmla="*/ 104 h 9909"/>
                    <a:gd name="connsiteX8" fmla="*/ 0 w 9814"/>
                    <a:gd name="connsiteY8" fmla="*/ 0 h 9909"/>
                    <a:gd name="connsiteX9" fmla="*/ 0 w 9814"/>
                    <a:gd name="connsiteY9" fmla="*/ 208 h 9909"/>
                    <a:gd name="connsiteX10" fmla="*/ 926 w 9814"/>
                    <a:gd name="connsiteY10" fmla="*/ 5833 h 9909"/>
                    <a:gd name="connsiteX11" fmla="*/ 1486 w 9814"/>
                    <a:gd name="connsiteY11" fmla="*/ 6875 h 9909"/>
                    <a:gd name="connsiteX12" fmla="*/ 2593 w 9814"/>
                    <a:gd name="connsiteY12" fmla="*/ 8542 h 9909"/>
                    <a:gd name="connsiteX13" fmla="*/ 5000 w 9814"/>
                    <a:gd name="connsiteY13" fmla="*/ 9896 h 9909"/>
                    <a:gd name="connsiteX0-1" fmla="*/ 5095 w 10001"/>
                    <a:gd name="connsiteY0-2" fmla="*/ 9987 h 10000"/>
                    <a:gd name="connsiteX1-3" fmla="*/ 7359 w 10001"/>
                    <a:gd name="connsiteY1-4" fmla="*/ 9461 h 10000"/>
                    <a:gd name="connsiteX2-5" fmla="*/ 9434 w 10001"/>
                    <a:gd name="connsiteY2-6" fmla="*/ 8935 h 10000"/>
                    <a:gd name="connsiteX3-7" fmla="*/ 9434 w 10001"/>
                    <a:gd name="connsiteY3-8" fmla="*/ 7043 h 10000"/>
                    <a:gd name="connsiteX4-9" fmla="*/ 8114 w 10001"/>
                    <a:gd name="connsiteY4-10" fmla="*/ 5362 h 10000"/>
                    <a:gd name="connsiteX5-11" fmla="*/ 6982 w 10001"/>
                    <a:gd name="connsiteY5-12" fmla="*/ 4310 h 10000"/>
                    <a:gd name="connsiteX6-13" fmla="*/ 6982 w 10001"/>
                    <a:gd name="connsiteY6-14" fmla="*/ 4310 h 10000"/>
                    <a:gd name="connsiteX7-15" fmla="*/ 377 w 10001"/>
                    <a:gd name="connsiteY7-16" fmla="*/ 105 h 10000"/>
                    <a:gd name="connsiteX8-17" fmla="*/ 0 w 10001"/>
                    <a:gd name="connsiteY8-18" fmla="*/ 0 h 10000"/>
                    <a:gd name="connsiteX9-19" fmla="*/ 0 w 10001"/>
                    <a:gd name="connsiteY9-20" fmla="*/ 210 h 10000"/>
                    <a:gd name="connsiteX10-21" fmla="*/ 944 w 10001"/>
                    <a:gd name="connsiteY10-22" fmla="*/ 5887 h 10000"/>
                    <a:gd name="connsiteX11-23" fmla="*/ 1514 w 10001"/>
                    <a:gd name="connsiteY11-24" fmla="*/ 6938 h 10000"/>
                    <a:gd name="connsiteX12-25" fmla="*/ 2739 w 10001"/>
                    <a:gd name="connsiteY12-26" fmla="*/ 8620 h 10000"/>
                    <a:gd name="connsiteX13-27" fmla="*/ 5095 w 10001"/>
                    <a:gd name="connsiteY13-28" fmla="*/ 9987 h 10000"/>
                    <a:gd name="connsiteX0-29" fmla="*/ 5168 w 10074"/>
                    <a:gd name="connsiteY0-30" fmla="*/ 10248 h 10261"/>
                    <a:gd name="connsiteX1-31" fmla="*/ 7432 w 10074"/>
                    <a:gd name="connsiteY1-32" fmla="*/ 9722 h 10261"/>
                    <a:gd name="connsiteX2-33" fmla="*/ 9507 w 10074"/>
                    <a:gd name="connsiteY2-34" fmla="*/ 9196 h 10261"/>
                    <a:gd name="connsiteX3-35" fmla="*/ 9507 w 10074"/>
                    <a:gd name="connsiteY3-36" fmla="*/ 7304 h 10261"/>
                    <a:gd name="connsiteX4-37" fmla="*/ 8187 w 10074"/>
                    <a:gd name="connsiteY4-38" fmla="*/ 5623 h 10261"/>
                    <a:gd name="connsiteX5-39" fmla="*/ 7055 w 10074"/>
                    <a:gd name="connsiteY5-40" fmla="*/ 4571 h 10261"/>
                    <a:gd name="connsiteX6-41" fmla="*/ 7055 w 10074"/>
                    <a:gd name="connsiteY6-42" fmla="*/ 4571 h 10261"/>
                    <a:gd name="connsiteX7-43" fmla="*/ 450 w 10074"/>
                    <a:gd name="connsiteY7-44" fmla="*/ 366 h 10261"/>
                    <a:gd name="connsiteX8-45" fmla="*/ 73 w 10074"/>
                    <a:gd name="connsiteY8-46" fmla="*/ 261 h 10261"/>
                    <a:gd name="connsiteX9-47" fmla="*/ 73 w 10074"/>
                    <a:gd name="connsiteY9-48" fmla="*/ 471 h 10261"/>
                    <a:gd name="connsiteX10-49" fmla="*/ 1066 w 10074"/>
                    <a:gd name="connsiteY10-50" fmla="*/ 6039 h 10261"/>
                    <a:gd name="connsiteX11-51" fmla="*/ 1587 w 10074"/>
                    <a:gd name="connsiteY11-52" fmla="*/ 7199 h 10261"/>
                    <a:gd name="connsiteX12-53" fmla="*/ 2812 w 10074"/>
                    <a:gd name="connsiteY12-54" fmla="*/ 8881 h 10261"/>
                    <a:gd name="connsiteX13-55" fmla="*/ 5168 w 10074"/>
                    <a:gd name="connsiteY13-56" fmla="*/ 10248 h 10261"/>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 ang="0">
                      <a:pos x="connsiteX11-23" y="connsiteY11-24"/>
                    </a:cxn>
                    <a:cxn ang="0">
                      <a:pos x="connsiteX12-25" y="connsiteY12-26"/>
                    </a:cxn>
                    <a:cxn ang="0">
                      <a:pos x="connsiteX13-27" y="connsiteY13-28"/>
                    </a:cxn>
                  </a:cxnLst>
                  <a:rect l="l" t="t" r="r" b="b"/>
                  <a:pathLst>
                    <a:path w="10074" h="10261">
                      <a:moveTo>
                        <a:pt x="5168" y="10248"/>
                      </a:moveTo>
                      <a:lnTo>
                        <a:pt x="7432" y="9722"/>
                      </a:lnTo>
                      <a:lnTo>
                        <a:pt x="9507" y="9196"/>
                      </a:lnTo>
                      <a:cubicBezTo>
                        <a:pt x="10263" y="8986"/>
                        <a:pt x="10263" y="8146"/>
                        <a:pt x="9507" y="7304"/>
                      </a:cubicBezTo>
                      <a:lnTo>
                        <a:pt x="8187" y="5623"/>
                      </a:lnTo>
                      <a:cubicBezTo>
                        <a:pt x="7810" y="5097"/>
                        <a:pt x="7620" y="4886"/>
                        <a:pt x="7055" y="4571"/>
                      </a:cubicBezTo>
                      <a:lnTo>
                        <a:pt x="7055" y="4571"/>
                      </a:lnTo>
                      <a:lnTo>
                        <a:pt x="450" y="366"/>
                      </a:lnTo>
                      <a:lnTo>
                        <a:pt x="73" y="261"/>
                      </a:lnTo>
                      <a:cubicBezTo>
                        <a:pt x="73" y="331"/>
                        <a:pt x="-92" y="-492"/>
                        <a:pt x="73" y="471"/>
                      </a:cubicBezTo>
                      <a:cubicBezTo>
                        <a:pt x="238" y="1434"/>
                        <a:pt x="813" y="4917"/>
                        <a:pt x="1066" y="6039"/>
                      </a:cubicBezTo>
                      <a:cubicBezTo>
                        <a:pt x="1318" y="7160"/>
                        <a:pt x="1399" y="6778"/>
                        <a:pt x="1587" y="7199"/>
                      </a:cubicBezTo>
                      <a:cubicBezTo>
                        <a:pt x="2909" y="8881"/>
                        <a:pt x="2812" y="8881"/>
                        <a:pt x="2812" y="8881"/>
                      </a:cubicBezTo>
                      <a:cubicBezTo>
                        <a:pt x="3566" y="9827"/>
                        <a:pt x="4601" y="10353"/>
                        <a:pt x="5168" y="10248"/>
                      </a:cubicBezTo>
                    </a:path>
                  </a:pathLst>
                </a:custGeom>
                <a:solidFill>
                  <a:srgbClr val="F3D8B8"/>
                </a:solidFill>
                <a:ln>
                  <a:noFill/>
                </a:ln>
              </p:spPr>
              <p:txBody>
                <a:bodyPr vert="horz" wrap="square" lIns="68562" tIns="34281" rIns="68562" bIns="34281" numCol="1" anchor="t" anchorCtr="0" compatLnSpc="1"/>
                <a:lstStyle/>
                <a:p>
                  <a:endParaRPr lang="zh-CN" altLang="en-US" sz="1012" dirty="0"/>
                </a:p>
              </p:txBody>
            </p:sp>
            <p:sp>
              <p:nvSpPr>
                <p:cNvPr id="38" name="Freeform 5715"/>
                <p:cNvSpPr/>
                <p:nvPr/>
              </p:nvSpPr>
              <p:spPr bwMode="auto">
                <a:xfrm>
                  <a:off x="4476483" y="1752666"/>
                  <a:ext cx="1084263" cy="2273302"/>
                </a:xfrm>
                <a:custGeom>
                  <a:avLst/>
                  <a:gdLst>
                    <a:gd name="T0" fmla="*/ 105 w 117"/>
                    <a:gd name="T1" fmla="*/ 248 h 248"/>
                    <a:gd name="T2" fmla="*/ 1 w 117"/>
                    <a:gd name="T3" fmla="*/ 8 h 248"/>
                    <a:gd name="T4" fmla="*/ 3 w 117"/>
                    <a:gd name="T5" fmla="*/ 2 h 248"/>
                    <a:gd name="T6" fmla="*/ 13 w 117"/>
                    <a:gd name="T7" fmla="*/ 5 h 248"/>
                    <a:gd name="T8" fmla="*/ 117 w 117"/>
                    <a:gd name="T9" fmla="*/ 247 h 248"/>
                    <a:gd name="T10" fmla="*/ 105 w 117"/>
                    <a:gd name="T11" fmla="*/ 248 h 248"/>
                  </a:gdLst>
                  <a:ahLst/>
                  <a:cxnLst>
                    <a:cxn ang="0">
                      <a:pos x="T0" y="T1"/>
                    </a:cxn>
                    <a:cxn ang="0">
                      <a:pos x="T2" y="T3"/>
                    </a:cxn>
                    <a:cxn ang="0">
                      <a:pos x="T4" y="T5"/>
                    </a:cxn>
                    <a:cxn ang="0">
                      <a:pos x="T6" y="T7"/>
                    </a:cxn>
                    <a:cxn ang="0">
                      <a:pos x="T8" y="T9"/>
                    </a:cxn>
                    <a:cxn ang="0">
                      <a:pos x="T10" y="T11"/>
                    </a:cxn>
                  </a:cxnLst>
                  <a:rect l="0" t="0" r="r" b="b"/>
                  <a:pathLst>
                    <a:path w="117" h="248">
                      <a:moveTo>
                        <a:pt x="105" y="248"/>
                      </a:moveTo>
                      <a:cubicBezTo>
                        <a:pt x="1" y="8"/>
                        <a:pt x="1" y="8"/>
                        <a:pt x="1" y="8"/>
                      </a:cubicBezTo>
                      <a:cubicBezTo>
                        <a:pt x="0" y="7"/>
                        <a:pt x="0" y="4"/>
                        <a:pt x="3" y="2"/>
                      </a:cubicBezTo>
                      <a:cubicBezTo>
                        <a:pt x="7" y="0"/>
                        <a:pt x="12" y="4"/>
                        <a:pt x="13" y="5"/>
                      </a:cubicBezTo>
                      <a:cubicBezTo>
                        <a:pt x="117" y="247"/>
                        <a:pt x="117" y="247"/>
                        <a:pt x="117" y="247"/>
                      </a:cubicBezTo>
                      <a:lnTo>
                        <a:pt x="105" y="248"/>
                      </a:lnTo>
                      <a:close/>
                    </a:path>
                  </a:pathLst>
                </a:custGeom>
                <a:solidFill>
                  <a:srgbClr val="018B99"/>
                </a:solidFill>
                <a:ln>
                  <a:noFill/>
                </a:ln>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p>
                  <a:endParaRPr lang="zh-CN" altLang="en-US" sz="1012"/>
                </a:p>
              </p:txBody>
            </p:sp>
            <p:sp>
              <p:nvSpPr>
                <p:cNvPr id="39" name="Freeform 5716"/>
                <p:cNvSpPr/>
                <p:nvPr/>
              </p:nvSpPr>
              <p:spPr bwMode="auto">
                <a:xfrm>
                  <a:off x="4713021" y="1641541"/>
                  <a:ext cx="1055688" cy="2328865"/>
                </a:xfrm>
                <a:custGeom>
                  <a:avLst/>
                  <a:gdLst>
                    <a:gd name="T0" fmla="*/ 105 w 114"/>
                    <a:gd name="T1" fmla="*/ 254 h 254"/>
                    <a:gd name="T2" fmla="*/ 0 w 114"/>
                    <a:gd name="T3" fmla="*/ 12 h 254"/>
                    <a:gd name="T4" fmla="*/ 6 w 114"/>
                    <a:gd name="T5" fmla="*/ 2 h 254"/>
                    <a:gd name="T6" fmla="*/ 11 w 114"/>
                    <a:gd name="T7" fmla="*/ 5 h 254"/>
                    <a:gd name="T8" fmla="*/ 114 w 114"/>
                    <a:gd name="T9" fmla="*/ 245 h 254"/>
                    <a:gd name="T10" fmla="*/ 105 w 114"/>
                    <a:gd name="T11" fmla="*/ 254 h 254"/>
                  </a:gdLst>
                  <a:ahLst/>
                  <a:cxnLst>
                    <a:cxn ang="0">
                      <a:pos x="T0" y="T1"/>
                    </a:cxn>
                    <a:cxn ang="0">
                      <a:pos x="T2" y="T3"/>
                    </a:cxn>
                    <a:cxn ang="0">
                      <a:pos x="T4" y="T5"/>
                    </a:cxn>
                    <a:cxn ang="0">
                      <a:pos x="T6" y="T7"/>
                    </a:cxn>
                    <a:cxn ang="0">
                      <a:pos x="T8" y="T9"/>
                    </a:cxn>
                    <a:cxn ang="0">
                      <a:pos x="T10" y="T11"/>
                    </a:cxn>
                  </a:cxnLst>
                  <a:rect l="0" t="0" r="r" b="b"/>
                  <a:pathLst>
                    <a:path w="114" h="254">
                      <a:moveTo>
                        <a:pt x="105" y="254"/>
                      </a:moveTo>
                      <a:cubicBezTo>
                        <a:pt x="0" y="12"/>
                        <a:pt x="0" y="12"/>
                        <a:pt x="0" y="12"/>
                      </a:cubicBezTo>
                      <a:cubicBezTo>
                        <a:pt x="0" y="10"/>
                        <a:pt x="1" y="4"/>
                        <a:pt x="6" y="2"/>
                      </a:cubicBezTo>
                      <a:cubicBezTo>
                        <a:pt x="10" y="0"/>
                        <a:pt x="10" y="3"/>
                        <a:pt x="11" y="5"/>
                      </a:cubicBezTo>
                      <a:cubicBezTo>
                        <a:pt x="114" y="245"/>
                        <a:pt x="114" y="245"/>
                        <a:pt x="114" y="245"/>
                      </a:cubicBezTo>
                      <a:lnTo>
                        <a:pt x="105" y="254"/>
                      </a:lnTo>
                      <a:close/>
                    </a:path>
                  </a:pathLst>
                </a:custGeom>
                <a:solidFill>
                  <a:srgbClr val="018B99"/>
                </a:solidFill>
                <a:ln>
                  <a:noFill/>
                </a:ln>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p>
                  <a:endParaRPr lang="zh-CN" altLang="en-US" sz="1012"/>
                </a:p>
              </p:txBody>
            </p:sp>
            <p:sp>
              <p:nvSpPr>
                <p:cNvPr id="40" name="Freeform 5717"/>
                <p:cNvSpPr/>
                <p:nvPr/>
              </p:nvSpPr>
              <p:spPr bwMode="auto">
                <a:xfrm>
                  <a:off x="4597132" y="1733617"/>
                  <a:ext cx="1093788" cy="2282828"/>
                </a:xfrm>
                <a:custGeom>
                  <a:avLst/>
                  <a:gdLst>
                    <a:gd name="T0" fmla="*/ 104 w 118"/>
                    <a:gd name="T1" fmla="*/ 249 h 249"/>
                    <a:gd name="T2" fmla="*/ 1 w 118"/>
                    <a:gd name="T3" fmla="*/ 10 h 249"/>
                    <a:gd name="T4" fmla="*/ 5 w 118"/>
                    <a:gd name="T5" fmla="*/ 2 h 249"/>
                    <a:gd name="T6" fmla="*/ 14 w 118"/>
                    <a:gd name="T7" fmla="*/ 4 h 249"/>
                    <a:gd name="T8" fmla="*/ 118 w 118"/>
                    <a:gd name="T9" fmla="*/ 244 h 249"/>
                    <a:gd name="T10" fmla="*/ 104 w 118"/>
                    <a:gd name="T11" fmla="*/ 249 h 249"/>
                  </a:gdLst>
                  <a:ahLst/>
                  <a:cxnLst>
                    <a:cxn ang="0">
                      <a:pos x="T0" y="T1"/>
                    </a:cxn>
                    <a:cxn ang="0">
                      <a:pos x="T2" y="T3"/>
                    </a:cxn>
                    <a:cxn ang="0">
                      <a:pos x="T4" y="T5"/>
                    </a:cxn>
                    <a:cxn ang="0">
                      <a:pos x="T6" y="T7"/>
                    </a:cxn>
                    <a:cxn ang="0">
                      <a:pos x="T8" y="T9"/>
                    </a:cxn>
                    <a:cxn ang="0">
                      <a:pos x="T10" y="T11"/>
                    </a:cxn>
                  </a:cxnLst>
                  <a:rect l="0" t="0" r="r" b="b"/>
                  <a:pathLst>
                    <a:path w="118" h="249">
                      <a:moveTo>
                        <a:pt x="104" y="249"/>
                      </a:moveTo>
                      <a:cubicBezTo>
                        <a:pt x="1" y="10"/>
                        <a:pt x="1" y="10"/>
                        <a:pt x="1" y="10"/>
                      </a:cubicBezTo>
                      <a:cubicBezTo>
                        <a:pt x="0" y="8"/>
                        <a:pt x="1" y="4"/>
                        <a:pt x="5" y="2"/>
                      </a:cubicBezTo>
                      <a:cubicBezTo>
                        <a:pt x="11" y="0"/>
                        <a:pt x="13" y="3"/>
                        <a:pt x="14" y="4"/>
                      </a:cubicBezTo>
                      <a:cubicBezTo>
                        <a:pt x="118" y="244"/>
                        <a:pt x="118" y="244"/>
                        <a:pt x="118" y="244"/>
                      </a:cubicBezTo>
                      <a:lnTo>
                        <a:pt x="104" y="249"/>
                      </a:lnTo>
                      <a:close/>
                    </a:path>
                  </a:pathLst>
                </a:custGeom>
                <a:solidFill>
                  <a:srgbClr val="01ACBE"/>
                </a:solidFill>
                <a:ln>
                  <a:noFill/>
                </a:ln>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p>
                  <a:endParaRPr lang="zh-CN" altLang="en-US" sz="1012"/>
                </a:p>
              </p:txBody>
            </p:sp>
            <p:sp>
              <p:nvSpPr>
                <p:cNvPr id="41" name="Freeform 5703"/>
                <p:cNvSpPr/>
                <p:nvPr/>
              </p:nvSpPr>
              <p:spPr bwMode="auto">
                <a:xfrm>
                  <a:off x="4405578" y="1186853"/>
                  <a:ext cx="189438" cy="312121"/>
                </a:xfrm>
                <a:custGeom>
                  <a:avLst/>
                  <a:gdLst>
                    <a:gd name="T0" fmla="*/ 18 w 18"/>
                    <a:gd name="T1" fmla="*/ 22 h 30"/>
                    <a:gd name="T2" fmla="*/ 0 w 18"/>
                    <a:gd name="T3" fmla="*/ 0 h 30"/>
                    <a:gd name="T4" fmla="*/ 4 w 18"/>
                    <a:gd name="T5" fmla="*/ 28 h 30"/>
                    <a:gd name="T6" fmla="*/ 12 w 18"/>
                    <a:gd name="T7" fmla="*/ 29 h 30"/>
                    <a:gd name="T8" fmla="*/ 18 w 18"/>
                    <a:gd name="T9" fmla="*/ 22 h 30"/>
                  </a:gdLst>
                  <a:ahLst/>
                  <a:cxnLst>
                    <a:cxn ang="0">
                      <a:pos x="T0" y="T1"/>
                    </a:cxn>
                    <a:cxn ang="0">
                      <a:pos x="T2" y="T3"/>
                    </a:cxn>
                    <a:cxn ang="0">
                      <a:pos x="T4" y="T5"/>
                    </a:cxn>
                    <a:cxn ang="0">
                      <a:pos x="T6" y="T7"/>
                    </a:cxn>
                    <a:cxn ang="0">
                      <a:pos x="T8" y="T9"/>
                    </a:cxn>
                  </a:cxnLst>
                  <a:rect l="0" t="0" r="r" b="b"/>
                  <a:pathLst>
                    <a:path w="18" h="30">
                      <a:moveTo>
                        <a:pt x="18" y="22"/>
                      </a:moveTo>
                      <a:cubicBezTo>
                        <a:pt x="0" y="0"/>
                        <a:pt x="0" y="0"/>
                        <a:pt x="0" y="0"/>
                      </a:cubicBezTo>
                      <a:cubicBezTo>
                        <a:pt x="4" y="28"/>
                        <a:pt x="4" y="28"/>
                        <a:pt x="4" y="28"/>
                      </a:cubicBezTo>
                      <a:cubicBezTo>
                        <a:pt x="7" y="30"/>
                        <a:pt x="10" y="30"/>
                        <a:pt x="12" y="29"/>
                      </a:cubicBezTo>
                      <a:cubicBezTo>
                        <a:pt x="15" y="27"/>
                        <a:pt x="17" y="25"/>
                        <a:pt x="18" y="22"/>
                      </a:cubicBezTo>
                    </a:path>
                  </a:pathLst>
                </a:custGeom>
                <a:solidFill>
                  <a:schemeClr val="tx1">
                    <a:lumMod val="75000"/>
                    <a:lumOff val="25000"/>
                  </a:schemeClr>
                </a:solidFill>
                <a:ln>
                  <a:noFill/>
                </a:ln>
              </p:spPr>
              <p:txBody>
                <a:bodyPr vert="horz" wrap="square" lIns="68562" tIns="34281" rIns="68562" bIns="34281" numCol="1" anchor="t" anchorCtr="0" compatLnSpc="1"/>
                <a:lstStyle/>
                <a:p>
                  <a:endParaRPr lang="zh-CN" altLang="en-US" sz="1012"/>
                </a:p>
              </p:txBody>
            </p:sp>
          </p:grpSp>
          <p:grpSp>
            <p:nvGrpSpPr>
              <p:cNvPr id="22" name="组合 21"/>
              <p:cNvGrpSpPr/>
              <p:nvPr/>
            </p:nvGrpSpPr>
            <p:grpSpPr>
              <a:xfrm rot="1701895">
                <a:off x="6140258" y="1271913"/>
                <a:ext cx="1411857" cy="2951177"/>
                <a:chOff x="4400548" y="1170243"/>
                <a:chExt cx="1411855" cy="2951179"/>
              </a:xfrm>
            </p:grpSpPr>
            <p:sp>
              <p:nvSpPr>
                <p:cNvPr id="30" name="Freeform 5702"/>
                <p:cNvSpPr/>
                <p:nvPr/>
              </p:nvSpPr>
              <p:spPr bwMode="auto">
                <a:xfrm>
                  <a:off x="5450453" y="3873772"/>
                  <a:ext cx="361950" cy="247650"/>
                </a:xfrm>
                <a:custGeom>
                  <a:avLst/>
                  <a:gdLst>
                    <a:gd name="T0" fmla="*/ 39 w 39"/>
                    <a:gd name="T1" fmla="*/ 11 h 27"/>
                    <a:gd name="T2" fmla="*/ 39 w 39"/>
                    <a:gd name="T3" fmla="*/ 12 h 27"/>
                    <a:gd name="T4" fmla="*/ 38 w 39"/>
                    <a:gd name="T5" fmla="*/ 13 h 27"/>
                    <a:gd name="T6" fmla="*/ 31 w 39"/>
                    <a:gd name="T7" fmla="*/ 19 h 27"/>
                    <a:gd name="T8" fmla="*/ 30 w 39"/>
                    <a:gd name="T9" fmla="*/ 20 h 27"/>
                    <a:gd name="T10" fmla="*/ 29 w 39"/>
                    <a:gd name="T11" fmla="*/ 21 h 27"/>
                    <a:gd name="T12" fmla="*/ 19 w 39"/>
                    <a:gd name="T13" fmla="*/ 25 h 27"/>
                    <a:gd name="T14" fmla="*/ 17 w 39"/>
                    <a:gd name="T15" fmla="*/ 26 h 27"/>
                    <a:gd name="T16" fmla="*/ 16 w 39"/>
                    <a:gd name="T17" fmla="*/ 26 h 27"/>
                    <a:gd name="T18" fmla="*/ 7 w 39"/>
                    <a:gd name="T19" fmla="*/ 27 h 27"/>
                    <a:gd name="T20" fmla="*/ 6 w 39"/>
                    <a:gd name="T21" fmla="*/ 26 h 27"/>
                    <a:gd name="T22" fmla="*/ 5 w 39"/>
                    <a:gd name="T23" fmla="*/ 26 h 27"/>
                    <a:gd name="T24" fmla="*/ 0 w 39"/>
                    <a:gd name="T25" fmla="*/ 15 h 27"/>
                    <a:gd name="T26" fmla="*/ 11 w 39"/>
                    <a:gd name="T27" fmla="*/ 14 h 27"/>
                    <a:gd name="T28" fmla="*/ 11 w 39"/>
                    <a:gd name="T29" fmla="*/ 15 h 27"/>
                    <a:gd name="T30" fmla="*/ 12 w 39"/>
                    <a:gd name="T31" fmla="*/ 14 h 27"/>
                    <a:gd name="T32" fmla="*/ 26 w 39"/>
                    <a:gd name="T33" fmla="*/ 8 h 27"/>
                    <a:gd name="T34" fmla="*/ 26 w 39"/>
                    <a:gd name="T35" fmla="*/ 8 h 27"/>
                    <a:gd name="T36" fmla="*/ 34 w 39"/>
                    <a:gd name="T37" fmla="*/ 0 h 27"/>
                    <a:gd name="T38" fmla="*/ 39 w 39"/>
                    <a:gd name="T39" fmla="*/ 11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9" h="27">
                      <a:moveTo>
                        <a:pt x="39" y="11"/>
                      </a:moveTo>
                      <a:cubicBezTo>
                        <a:pt x="39" y="11"/>
                        <a:pt x="39" y="12"/>
                        <a:pt x="39" y="12"/>
                      </a:cubicBezTo>
                      <a:cubicBezTo>
                        <a:pt x="39" y="12"/>
                        <a:pt x="38" y="13"/>
                        <a:pt x="38" y="13"/>
                      </a:cubicBezTo>
                      <a:cubicBezTo>
                        <a:pt x="31" y="19"/>
                        <a:pt x="31" y="19"/>
                        <a:pt x="31" y="19"/>
                      </a:cubicBezTo>
                      <a:cubicBezTo>
                        <a:pt x="31" y="20"/>
                        <a:pt x="31" y="20"/>
                        <a:pt x="30" y="20"/>
                      </a:cubicBezTo>
                      <a:cubicBezTo>
                        <a:pt x="30" y="20"/>
                        <a:pt x="29" y="21"/>
                        <a:pt x="29" y="21"/>
                      </a:cubicBezTo>
                      <a:cubicBezTo>
                        <a:pt x="19" y="25"/>
                        <a:pt x="19" y="25"/>
                        <a:pt x="19" y="25"/>
                      </a:cubicBezTo>
                      <a:cubicBezTo>
                        <a:pt x="18" y="26"/>
                        <a:pt x="18" y="26"/>
                        <a:pt x="17" y="26"/>
                      </a:cubicBezTo>
                      <a:cubicBezTo>
                        <a:pt x="17" y="26"/>
                        <a:pt x="16" y="26"/>
                        <a:pt x="16" y="26"/>
                      </a:cubicBezTo>
                      <a:cubicBezTo>
                        <a:pt x="7" y="27"/>
                        <a:pt x="7" y="27"/>
                        <a:pt x="7" y="27"/>
                      </a:cubicBezTo>
                      <a:cubicBezTo>
                        <a:pt x="6" y="26"/>
                        <a:pt x="6" y="26"/>
                        <a:pt x="6" y="26"/>
                      </a:cubicBezTo>
                      <a:cubicBezTo>
                        <a:pt x="5" y="26"/>
                        <a:pt x="5" y="26"/>
                        <a:pt x="5" y="26"/>
                      </a:cubicBezTo>
                      <a:cubicBezTo>
                        <a:pt x="0" y="15"/>
                        <a:pt x="0" y="15"/>
                        <a:pt x="0" y="15"/>
                      </a:cubicBezTo>
                      <a:cubicBezTo>
                        <a:pt x="11" y="14"/>
                        <a:pt x="11" y="14"/>
                        <a:pt x="11" y="14"/>
                      </a:cubicBezTo>
                      <a:cubicBezTo>
                        <a:pt x="11" y="15"/>
                        <a:pt x="11" y="15"/>
                        <a:pt x="11" y="15"/>
                      </a:cubicBezTo>
                      <a:cubicBezTo>
                        <a:pt x="12" y="14"/>
                        <a:pt x="12" y="14"/>
                        <a:pt x="12" y="14"/>
                      </a:cubicBezTo>
                      <a:cubicBezTo>
                        <a:pt x="26" y="8"/>
                        <a:pt x="26" y="8"/>
                        <a:pt x="26" y="8"/>
                      </a:cubicBezTo>
                      <a:cubicBezTo>
                        <a:pt x="26" y="8"/>
                        <a:pt x="26" y="8"/>
                        <a:pt x="26" y="8"/>
                      </a:cubicBezTo>
                      <a:cubicBezTo>
                        <a:pt x="34" y="0"/>
                        <a:pt x="34" y="0"/>
                        <a:pt x="34" y="0"/>
                      </a:cubicBezTo>
                      <a:lnTo>
                        <a:pt x="39" y="11"/>
                      </a:lnTo>
                      <a:close/>
                    </a:path>
                  </a:pathLst>
                </a:custGeom>
                <a:solidFill>
                  <a:srgbClr val="E87071"/>
                </a:solidFill>
                <a:ln w="9525">
                  <a:noFill/>
                  <a:round/>
                </a:ln>
              </p:spPr>
              <p:txBody>
                <a:bodyPr vert="horz" wrap="square" lIns="68562" tIns="34281" rIns="68562" bIns="34281" numCol="1" anchor="t" anchorCtr="0" compatLnSpc="1"/>
                <a:lstStyle/>
                <a:p>
                  <a:endParaRPr lang="zh-CN" altLang="en-US" sz="1012">
                    <a:solidFill>
                      <a:srgbClr val="E87071"/>
                    </a:solidFill>
                  </a:endParaRPr>
                </a:p>
              </p:txBody>
            </p:sp>
            <p:sp>
              <p:nvSpPr>
                <p:cNvPr id="31" name="Freeform 5704"/>
                <p:cNvSpPr/>
                <p:nvPr/>
              </p:nvSpPr>
              <p:spPr bwMode="auto">
                <a:xfrm>
                  <a:off x="4400548" y="1170243"/>
                  <a:ext cx="493712" cy="893763"/>
                </a:xfrm>
                <a:custGeom>
                  <a:avLst/>
                  <a:gdLst>
                    <a:gd name="T0" fmla="*/ 27 w 54"/>
                    <a:gd name="T1" fmla="*/ 95 h 96"/>
                    <a:gd name="T2" fmla="*/ 39 w 54"/>
                    <a:gd name="T3" fmla="*/ 90 h 96"/>
                    <a:gd name="T4" fmla="*/ 50 w 54"/>
                    <a:gd name="T5" fmla="*/ 85 h 96"/>
                    <a:gd name="T6" fmla="*/ 50 w 54"/>
                    <a:gd name="T7" fmla="*/ 67 h 96"/>
                    <a:gd name="T8" fmla="*/ 43 w 54"/>
                    <a:gd name="T9" fmla="*/ 51 h 96"/>
                    <a:gd name="T10" fmla="*/ 37 w 54"/>
                    <a:gd name="T11" fmla="*/ 41 h 96"/>
                    <a:gd name="T12" fmla="*/ 37 w 54"/>
                    <a:gd name="T13" fmla="*/ 41 h 96"/>
                    <a:gd name="T14" fmla="*/ 2 w 54"/>
                    <a:gd name="T15" fmla="*/ 1 h 96"/>
                    <a:gd name="T16" fmla="*/ 0 w 54"/>
                    <a:gd name="T17" fmla="*/ 0 h 96"/>
                    <a:gd name="T18" fmla="*/ 0 w 54"/>
                    <a:gd name="T19" fmla="*/ 2 h 96"/>
                    <a:gd name="T20" fmla="*/ 5 w 54"/>
                    <a:gd name="T21" fmla="*/ 56 h 96"/>
                    <a:gd name="T22" fmla="*/ 7 w 54"/>
                    <a:gd name="T23" fmla="*/ 66 h 96"/>
                    <a:gd name="T24" fmla="*/ 14 w 54"/>
                    <a:gd name="T25" fmla="*/ 82 h 96"/>
                    <a:gd name="T26" fmla="*/ 27 w 54"/>
                    <a:gd name="T27" fmla="*/ 95 h 96"/>
                    <a:gd name="connsiteX0" fmla="*/ 5000 w 9814"/>
                    <a:gd name="connsiteY0" fmla="*/ 9896 h 9909"/>
                    <a:gd name="connsiteX1" fmla="*/ 7222 w 9814"/>
                    <a:gd name="connsiteY1" fmla="*/ 9375 h 9909"/>
                    <a:gd name="connsiteX2" fmla="*/ 9259 w 9814"/>
                    <a:gd name="connsiteY2" fmla="*/ 8854 h 9909"/>
                    <a:gd name="connsiteX3" fmla="*/ 9259 w 9814"/>
                    <a:gd name="connsiteY3" fmla="*/ 6979 h 9909"/>
                    <a:gd name="connsiteX4" fmla="*/ 7963 w 9814"/>
                    <a:gd name="connsiteY4" fmla="*/ 5313 h 9909"/>
                    <a:gd name="connsiteX5" fmla="*/ 6852 w 9814"/>
                    <a:gd name="connsiteY5" fmla="*/ 4271 h 9909"/>
                    <a:gd name="connsiteX6" fmla="*/ 6852 w 9814"/>
                    <a:gd name="connsiteY6" fmla="*/ 4271 h 9909"/>
                    <a:gd name="connsiteX7" fmla="*/ 370 w 9814"/>
                    <a:gd name="connsiteY7" fmla="*/ 104 h 9909"/>
                    <a:gd name="connsiteX8" fmla="*/ 0 w 9814"/>
                    <a:gd name="connsiteY8" fmla="*/ 0 h 9909"/>
                    <a:gd name="connsiteX9" fmla="*/ 0 w 9814"/>
                    <a:gd name="connsiteY9" fmla="*/ 208 h 9909"/>
                    <a:gd name="connsiteX10" fmla="*/ 926 w 9814"/>
                    <a:gd name="connsiteY10" fmla="*/ 5833 h 9909"/>
                    <a:gd name="connsiteX11" fmla="*/ 1486 w 9814"/>
                    <a:gd name="connsiteY11" fmla="*/ 6875 h 9909"/>
                    <a:gd name="connsiteX12" fmla="*/ 2593 w 9814"/>
                    <a:gd name="connsiteY12" fmla="*/ 8542 h 9909"/>
                    <a:gd name="connsiteX13" fmla="*/ 5000 w 9814"/>
                    <a:gd name="connsiteY13" fmla="*/ 9896 h 9909"/>
                    <a:gd name="connsiteX0-1" fmla="*/ 5095 w 10001"/>
                    <a:gd name="connsiteY0-2" fmla="*/ 9987 h 10000"/>
                    <a:gd name="connsiteX1-3" fmla="*/ 7359 w 10001"/>
                    <a:gd name="connsiteY1-4" fmla="*/ 9461 h 10000"/>
                    <a:gd name="connsiteX2-5" fmla="*/ 9434 w 10001"/>
                    <a:gd name="connsiteY2-6" fmla="*/ 8935 h 10000"/>
                    <a:gd name="connsiteX3-7" fmla="*/ 9434 w 10001"/>
                    <a:gd name="connsiteY3-8" fmla="*/ 7043 h 10000"/>
                    <a:gd name="connsiteX4-9" fmla="*/ 8114 w 10001"/>
                    <a:gd name="connsiteY4-10" fmla="*/ 5362 h 10000"/>
                    <a:gd name="connsiteX5-11" fmla="*/ 6982 w 10001"/>
                    <a:gd name="connsiteY5-12" fmla="*/ 4310 h 10000"/>
                    <a:gd name="connsiteX6-13" fmla="*/ 6982 w 10001"/>
                    <a:gd name="connsiteY6-14" fmla="*/ 4310 h 10000"/>
                    <a:gd name="connsiteX7-15" fmla="*/ 377 w 10001"/>
                    <a:gd name="connsiteY7-16" fmla="*/ 105 h 10000"/>
                    <a:gd name="connsiteX8-17" fmla="*/ 0 w 10001"/>
                    <a:gd name="connsiteY8-18" fmla="*/ 0 h 10000"/>
                    <a:gd name="connsiteX9-19" fmla="*/ 0 w 10001"/>
                    <a:gd name="connsiteY9-20" fmla="*/ 210 h 10000"/>
                    <a:gd name="connsiteX10-21" fmla="*/ 944 w 10001"/>
                    <a:gd name="connsiteY10-22" fmla="*/ 5887 h 10000"/>
                    <a:gd name="connsiteX11-23" fmla="*/ 1514 w 10001"/>
                    <a:gd name="connsiteY11-24" fmla="*/ 6938 h 10000"/>
                    <a:gd name="connsiteX12-25" fmla="*/ 2739 w 10001"/>
                    <a:gd name="connsiteY12-26" fmla="*/ 8620 h 10000"/>
                    <a:gd name="connsiteX13-27" fmla="*/ 5095 w 10001"/>
                    <a:gd name="connsiteY13-28" fmla="*/ 9987 h 10000"/>
                    <a:gd name="connsiteX0-29" fmla="*/ 5168 w 10074"/>
                    <a:gd name="connsiteY0-30" fmla="*/ 10248 h 10261"/>
                    <a:gd name="connsiteX1-31" fmla="*/ 7432 w 10074"/>
                    <a:gd name="connsiteY1-32" fmla="*/ 9722 h 10261"/>
                    <a:gd name="connsiteX2-33" fmla="*/ 9507 w 10074"/>
                    <a:gd name="connsiteY2-34" fmla="*/ 9196 h 10261"/>
                    <a:gd name="connsiteX3-35" fmla="*/ 9507 w 10074"/>
                    <a:gd name="connsiteY3-36" fmla="*/ 7304 h 10261"/>
                    <a:gd name="connsiteX4-37" fmla="*/ 8187 w 10074"/>
                    <a:gd name="connsiteY4-38" fmla="*/ 5623 h 10261"/>
                    <a:gd name="connsiteX5-39" fmla="*/ 7055 w 10074"/>
                    <a:gd name="connsiteY5-40" fmla="*/ 4571 h 10261"/>
                    <a:gd name="connsiteX6-41" fmla="*/ 7055 w 10074"/>
                    <a:gd name="connsiteY6-42" fmla="*/ 4571 h 10261"/>
                    <a:gd name="connsiteX7-43" fmla="*/ 450 w 10074"/>
                    <a:gd name="connsiteY7-44" fmla="*/ 366 h 10261"/>
                    <a:gd name="connsiteX8-45" fmla="*/ 73 w 10074"/>
                    <a:gd name="connsiteY8-46" fmla="*/ 261 h 10261"/>
                    <a:gd name="connsiteX9-47" fmla="*/ 73 w 10074"/>
                    <a:gd name="connsiteY9-48" fmla="*/ 471 h 10261"/>
                    <a:gd name="connsiteX10-49" fmla="*/ 1066 w 10074"/>
                    <a:gd name="connsiteY10-50" fmla="*/ 6039 h 10261"/>
                    <a:gd name="connsiteX11-51" fmla="*/ 1587 w 10074"/>
                    <a:gd name="connsiteY11-52" fmla="*/ 7199 h 10261"/>
                    <a:gd name="connsiteX12-53" fmla="*/ 2812 w 10074"/>
                    <a:gd name="connsiteY12-54" fmla="*/ 8881 h 10261"/>
                    <a:gd name="connsiteX13-55" fmla="*/ 5168 w 10074"/>
                    <a:gd name="connsiteY13-56" fmla="*/ 10248 h 10261"/>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 ang="0">
                      <a:pos x="connsiteX11-23" y="connsiteY11-24"/>
                    </a:cxn>
                    <a:cxn ang="0">
                      <a:pos x="connsiteX12-25" y="connsiteY12-26"/>
                    </a:cxn>
                    <a:cxn ang="0">
                      <a:pos x="connsiteX13-27" y="connsiteY13-28"/>
                    </a:cxn>
                  </a:cxnLst>
                  <a:rect l="l" t="t" r="r" b="b"/>
                  <a:pathLst>
                    <a:path w="10074" h="10261">
                      <a:moveTo>
                        <a:pt x="5168" y="10248"/>
                      </a:moveTo>
                      <a:lnTo>
                        <a:pt x="7432" y="9722"/>
                      </a:lnTo>
                      <a:lnTo>
                        <a:pt x="9507" y="9196"/>
                      </a:lnTo>
                      <a:cubicBezTo>
                        <a:pt x="10263" y="8986"/>
                        <a:pt x="10263" y="8146"/>
                        <a:pt x="9507" y="7304"/>
                      </a:cubicBezTo>
                      <a:lnTo>
                        <a:pt x="8187" y="5623"/>
                      </a:lnTo>
                      <a:cubicBezTo>
                        <a:pt x="7810" y="5097"/>
                        <a:pt x="7620" y="4886"/>
                        <a:pt x="7055" y="4571"/>
                      </a:cubicBezTo>
                      <a:lnTo>
                        <a:pt x="7055" y="4571"/>
                      </a:lnTo>
                      <a:lnTo>
                        <a:pt x="450" y="366"/>
                      </a:lnTo>
                      <a:lnTo>
                        <a:pt x="73" y="261"/>
                      </a:lnTo>
                      <a:cubicBezTo>
                        <a:pt x="73" y="331"/>
                        <a:pt x="-92" y="-492"/>
                        <a:pt x="73" y="471"/>
                      </a:cubicBezTo>
                      <a:cubicBezTo>
                        <a:pt x="238" y="1434"/>
                        <a:pt x="813" y="4917"/>
                        <a:pt x="1066" y="6039"/>
                      </a:cubicBezTo>
                      <a:cubicBezTo>
                        <a:pt x="1318" y="7160"/>
                        <a:pt x="1399" y="6778"/>
                        <a:pt x="1587" y="7199"/>
                      </a:cubicBezTo>
                      <a:cubicBezTo>
                        <a:pt x="2909" y="8881"/>
                        <a:pt x="2812" y="8881"/>
                        <a:pt x="2812" y="8881"/>
                      </a:cubicBezTo>
                      <a:cubicBezTo>
                        <a:pt x="3566" y="9827"/>
                        <a:pt x="4601" y="10353"/>
                        <a:pt x="5168" y="10248"/>
                      </a:cubicBezTo>
                    </a:path>
                  </a:pathLst>
                </a:custGeom>
                <a:solidFill>
                  <a:srgbClr val="F3D8B8"/>
                </a:solidFill>
                <a:ln>
                  <a:noFill/>
                </a:ln>
              </p:spPr>
              <p:txBody>
                <a:bodyPr vert="horz" wrap="square" lIns="68562" tIns="34281" rIns="68562" bIns="34281" numCol="1" anchor="t" anchorCtr="0" compatLnSpc="1"/>
                <a:lstStyle/>
                <a:p>
                  <a:endParaRPr lang="zh-CN" altLang="en-US" sz="1012" dirty="0"/>
                </a:p>
              </p:txBody>
            </p:sp>
            <p:sp>
              <p:nvSpPr>
                <p:cNvPr id="32" name="Freeform 5715"/>
                <p:cNvSpPr/>
                <p:nvPr/>
              </p:nvSpPr>
              <p:spPr bwMode="auto">
                <a:xfrm>
                  <a:off x="4476479" y="1752665"/>
                  <a:ext cx="1084262" cy="2273302"/>
                </a:xfrm>
                <a:custGeom>
                  <a:avLst/>
                  <a:gdLst>
                    <a:gd name="T0" fmla="*/ 105 w 117"/>
                    <a:gd name="T1" fmla="*/ 248 h 248"/>
                    <a:gd name="T2" fmla="*/ 1 w 117"/>
                    <a:gd name="T3" fmla="*/ 8 h 248"/>
                    <a:gd name="T4" fmla="*/ 3 w 117"/>
                    <a:gd name="T5" fmla="*/ 2 h 248"/>
                    <a:gd name="T6" fmla="*/ 13 w 117"/>
                    <a:gd name="T7" fmla="*/ 5 h 248"/>
                    <a:gd name="T8" fmla="*/ 117 w 117"/>
                    <a:gd name="T9" fmla="*/ 247 h 248"/>
                    <a:gd name="T10" fmla="*/ 105 w 117"/>
                    <a:gd name="T11" fmla="*/ 248 h 248"/>
                  </a:gdLst>
                  <a:ahLst/>
                  <a:cxnLst>
                    <a:cxn ang="0">
                      <a:pos x="T0" y="T1"/>
                    </a:cxn>
                    <a:cxn ang="0">
                      <a:pos x="T2" y="T3"/>
                    </a:cxn>
                    <a:cxn ang="0">
                      <a:pos x="T4" y="T5"/>
                    </a:cxn>
                    <a:cxn ang="0">
                      <a:pos x="T6" y="T7"/>
                    </a:cxn>
                    <a:cxn ang="0">
                      <a:pos x="T8" y="T9"/>
                    </a:cxn>
                    <a:cxn ang="0">
                      <a:pos x="T10" y="T11"/>
                    </a:cxn>
                  </a:cxnLst>
                  <a:rect l="0" t="0" r="r" b="b"/>
                  <a:pathLst>
                    <a:path w="117" h="248">
                      <a:moveTo>
                        <a:pt x="105" y="248"/>
                      </a:moveTo>
                      <a:cubicBezTo>
                        <a:pt x="1" y="8"/>
                        <a:pt x="1" y="8"/>
                        <a:pt x="1" y="8"/>
                      </a:cubicBezTo>
                      <a:cubicBezTo>
                        <a:pt x="0" y="7"/>
                        <a:pt x="0" y="4"/>
                        <a:pt x="3" y="2"/>
                      </a:cubicBezTo>
                      <a:cubicBezTo>
                        <a:pt x="7" y="0"/>
                        <a:pt x="12" y="4"/>
                        <a:pt x="13" y="5"/>
                      </a:cubicBezTo>
                      <a:cubicBezTo>
                        <a:pt x="117" y="247"/>
                        <a:pt x="117" y="247"/>
                        <a:pt x="117" y="247"/>
                      </a:cubicBezTo>
                      <a:lnTo>
                        <a:pt x="105" y="248"/>
                      </a:lnTo>
                      <a:close/>
                    </a:path>
                  </a:pathLst>
                </a:custGeom>
                <a:solidFill>
                  <a:srgbClr val="FFA219"/>
                </a:solidFill>
                <a:ln>
                  <a:noFill/>
                </a:ln>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p>
                  <a:endParaRPr lang="zh-CN" altLang="en-US" sz="1012"/>
                </a:p>
              </p:txBody>
            </p:sp>
            <p:sp>
              <p:nvSpPr>
                <p:cNvPr id="33" name="Freeform 5716"/>
                <p:cNvSpPr/>
                <p:nvPr/>
              </p:nvSpPr>
              <p:spPr bwMode="auto">
                <a:xfrm>
                  <a:off x="4713018" y="1641539"/>
                  <a:ext cx="1055688" cy="2328864"/>
                </a:xfrm>
                <a:custGeom>
                  <a:avLst/>
                  <a:gdLst>
                    <a:gd name="T0" fmla="*/ 105 w 114"/>
                    <a:gd name="T1" fmla="*/ 254 h 254"/>
                    <a:gd name="T2" fmla="*/ 0 w 114"/>
                    <a:gd name="T3" fmla="*/ 12 h 254"/>
                    <a:gd name="T4" fmla="*/ 6 w 114"/>
                    <a:gd name="T5" fmla="*/ 2 h 254"/>
                    <a:gd name="T6" fmla="*/ 11 w 114"/>
                    <a:gd name="T7" fmla="*/ 5 h 254"/>
                    <a:gd name="T8" fmla="*/ 114 w 114"/>
                    <a:gd name="T9" fmla="*/ 245 h 254"/>
                    <a:gd name="T10" fmla="*/ 105 w 114"/>
                    <a:gd name="T11" fmla="*/ 254 h 254"/>
                  </a:gdLst>
                  <a:ahLst/>
                  <a:cxnLst>
                    <a:cxn ang="0">
                      <a:pos x="T0" y="T1"/>
                    </a:cxn>
                    <a:cxn ang="0">
                      <a:pos x="T2" y="T3"/>
                    </a:cxn>
                    <a:cxn ang="0">
                      <a:pos x="T4" y="T5"/>
                    </a:cxn>
                    <a:cxn ang="0">
                      <a:pos x="T6" y="T7"/>
                    </a:cxn>
                    <a:cxn ang="0">
                      <a:pos x="T8" y="T9"/>
                    </a:cxn>
                    <a:cxn ang="0">
                      <a:pos x="T10" y="T11"/>
                    </a:cxn>
                  </a:cxnLst>
                  <a:rect l="0" t="0" r="r" b="b"/>
                  <a:pathLst>
                    <a:path w="114" h="254">
                      <a:moveTo>
                        <a:pt x="105" y="254"/>
                      </a:moveTo>
                      <a:cubicBezTo>
                        <a:pt x="0" y="12"/>
                        <a:pt x="0" y="12"/>
                        <a:pt x="0" y="12"/>
                      </a:cubicBezTo>
                      <a:cubicBezTo>
                        <a:pt x="0" y="10"/>
                        <a:pt x="1" y="4"/>
                        <a:pt x="6" y="2"/>
                      </a:cubicBezTo>
                      <a:cubicBezTo>
                        <a:pt x="10" y="0"/>
                        <a:pt x="10" y="3"/>
                        <a:pt x="11" y="5"/>
                      </a:cubicBezTo>
                      <a:cubicBezTo>
                        <a:pt x="114" y="245"/>
                        <a:pt x="114" y="245"/>
                        <a:pt x="114" y="245"/>
                      </a:cubicBezTo>
                      <a:lnTo>
                        <a:pt x="105" y="254"/>
                      </a:lnTo>
                      <a:close/>
                    </a:path>
                  </a:pathLst>
                </a:custGeom>
                <a:solidFill>
                  <a:srgbClr val="FFA219"/>
                </a:solidFill>
                <a:ln>
                  <a:noFill/>
                </a:ln>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p>
                  <a:endParaRPr lang="zh-CN" altLang="en-US" sz="1012"/>
                </a:p>
              </p:txBody>
            </p:sp>
            <p:sp>
              <p:nvSpPr>
                <p:cNvPr id="34" name="Freeform 5717"/>
                <p:cNvSpPr/>
                <p:nvPr/>
              </p:nvSpPr>
              <p:spPr bwMode="auto">
                <a:xfrm>
                  <a:off x="4597131" y="1733615"/>
                  <a:ext cx="1093788" cy="2282828"/>
                </a:xfrm>
                <a:custGeom>
                  <a:avLst/>
                  <a:gdLst>
                    <a:gd name="T0" fmla="*/ 104 w 118"/>
                    <a:gd name="T1" fmla="*/ 249 h 249"/>
                    <a:gd name="T2" fmla="*/ 1 w 118"/>
                    <a:gd name="T3" fmla="*/ 10 h 249"/>
                    <a:gd name="T4" fmla="*/ 5 w 118"/>
                    <a:gd name="T5" fmla="*/ 2 h 249"/>
                    <a:gd name="T6" fmla="*/ 14 w 118"/>
                    <a:gd name="T7" fmla="*/ 4 h 249"/>
                    <a:gd name="T8" fmla="*/ 118 w 118"/>
                    <a:gd name="T9" fmla="*/ 244 h 249"/>
                    <a:gd name="T10" fmla="*/ 104 w 118"/>
                    <a:gd name="T11" fmla="*/ 249 h 249"/>
                  </a:gdLst>
                  <a:ahLst/>
                  <a:cxnLst>
                    <a:cxn ang="0">
                      <a:pos x="T0" y="T1"/>
                    </a:cxn>
                    <a:cxn ang="0">
                      <a:pos x="T2" y="T3"/>
                    </a:cxn>
                    <a:cxn ang="0">
                      <a:pos x="T4" y="T5"/>
                    </a:cxn>
                    <a:cxn ang="0">
                      <a:pos x="T6" y="T7"/>
                    </a:cxn>
                    <a:cxn ang="0">
                      <a:pos x="T8" y="T9"/>
                    </a:cxn>
                    <a:cxn ang="0">
                      <a:pos x="T10" y="T11"/>
                    </a:cxn>
                  </a:cxnLst>
                  <a:rect l="0" t="0" r="r" b="b"/>
                  <a:pathLst>
                    <a:path w="118" h="249">
                      <a:moveTo>
                        <a:pt x="104" y="249"/>
                      </a:moveTo>
                      <a:cubicBezTo>
                        <a:pt x="1" y="10"/>
                        <a:pt x="1" y="10"/>
                        <a:pt x="1" y="10"/>
                      </a:cubicBezTo>
                      <a:cubicBezTo>
                        <a:pt x="0" y="8"/>
                        <a:pt x="1" y="4"/>
                        <a:pt x="5" y="2"/>
                      </a:cubicBezTo>
                      <a:cubicBezTo>
                        <a:pt x="11" y="0"/>
                        <a:pt x="13" y="3"/>
                        <a:pt x="14" y="4"/>
                      </a:cubicBezTo>
                      <a:cubicBezTo>
                        <a:pt x="118" y="244"/>
                        <a:pt x="118" y="244"/>
                        <a:pt x="118" y="244"/>
                      </a:cubicBezTo>
                      <a:lnTo>
                        <a:pt x="104" y="249"/>
                      </a:lnTo>
                      <a:close/>
                    </a:path>
                  </a:pathLst>
                </a:custGeom>
                <a:solidFill>
                  <a:srgbClr val="FFB850"/>
                </a:solidFill>
                <a:ln>
                  <a:noFill/>
                </a:ln>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p>
                  <a:endParaRPr lang="zh-CN" altLang="en-US" sz="1012"/>
                </a:p>
              </p:txBody>
            </p:sp>
            <p:sp>
              <p:nvSpPr>
                <p:cNvPr id="35" name="Freeform 5703"/>
                <p:cNvSpPr/>
                <p:nvPr/>
              </p:nvSpPr>
              <p:spPr bwMode="auto">
                <a:xfrm>
                  <a:off x="4405578" y="1186853"/>
                  <a:ext cx="189438" cy="312121"/>
                </a:xfrm>
                <a:custGeom>
                  <a:avLst/>
                  <a:gdLst>
                    <a:gd name="T0" fmla="*/ 18 w 18"/>
                    <a:gd name="T1" fmla="*/ 22 h 30"/>
                    <a:gd name="T2" fmla="*/ 0 w 18"/>
                    <a:gd name="T3" fmla="*/ 0 h 30"/>
                    <a:gd name="T4" fmla="*/ 4 w 18"/>
                    <a:gd name="T5" fmla="*/ 28 h 30"/>
                    <a:gd name="T6" fmla="*/ 12 w 18"/>
                    <a:gd name="T7" fmla="*/ 29 h 30"/>
                    <a:gd name="T8" fmla="*/ 18 w 18"/>
                    <a:gd name="T9" fmla="*/ 22 h 30"/>
                  </a:gdLst>
                  <a:ahLst/>
                  <a:cxnLst>
                    <a:cxn ang="0">
                      <a:pos x="T0" y="T1"/>
                    </a:cxn>
                    <a:cxn ang="0">
                      <a:pos x="T2" y="T3"/>
                    </a:cxn>
                    <a:cxn ang="0">
                      <a:pos x="T4" y="T5"/>
                    </a:cxn>
                    <a:cxn ang="0">
                      <a:pos x="T6" y="T7"/>
                    </a:cxn>
                    <a:cxn ang="0">
                      <a:pos x="T8" y="T9"/>
                    </a:cxn>
                  </a:cxnLst>
                  <a:rect l="0" t="0" r="r" b="b"/>
                  <a:pathLst>
                    <a:path w="18" h="30">
                      <a:moveTo>
                        <a:pt x="18" y="22"/>
                      </a:moveTo>
                      <a:cubicBezTo>
                        <a:pt x="0" y="0"/>
                        <a:pt x="0" y="0"/>
                        <a:pt x="0" y="0"/>
                      </a:cubicBezTo>
                      <a:cubicBezTo>
                        <a:pt x="4" y="28"/>
                        <a:pt x="4" y="28"/>
                        <a:pt x="4" y="28"/>
                      </a:cubicBezTo>
                      <a:cubicBezTo>
                        <a:pt x="7" y="30"/>
                        <a:pt x="10" y="30"/>
                        <a:pt x="12" y="29"/>
                      </a:cubicBezTo>
                      <a:cubicBezTo>
                        <a:pt x="15" y="27"/>
                        <a:pt x="17" y="25"/>
                        <a:pt x="18" y="22"/>
                      </a:cubicBezTo>
                    </a:path>
                  </a:pathLst>
                </a:custGeom>
                <a:solidFill>
                  <a:schemeClr val="tx1">
                    <a:lumMod val="75000"/>
                    <a:lumOff val="25000"/>
                  </a:schemeClr>
                </a:solidFill>
                <a:ln>
                  <a:noFill/>
                </a:ln>
              </p:spPr>
              <p:txBody>
                <a:bodyPr vert="horz" wrap="square" lIns="68562" tIns="34281" rIns="68562" bIns="34281" numCol="1" anchor="t" anchorCtr="0" compatLnSpc="1"/>
                <a:lstStyle/>
                <a:p>
                  <a:endParaRPr lang="zh-CN" altLang="en-US" sz="1012"/>
                </a:p>
              </p:txBody>
            </p:sp>
          </p:grpSp>
          <p:grpSp>
            <p:nvGrpSpPr>
              <p:cNvPr id="23" name="组合 22"/>
              <p:cNvGrpSpPr/>
              <p:nvPr/>
            </p:nvGrpSpPr>
            <p:grpSpPr>
              <a:xfrm rot="2920266">
                <a:off x="6757655" y="1950494"/>
                <a:ext cx="1411858" cy="2951176"/>
                <a:chOff x="4400552" y="1170242"/>
                <a:chExt cx="1411857" cy="2951182"/>
              </a:xfrm>
            </p:grpSpPr>
            <p:sp>
              <p:nvSpPr>
                <p:cNvPr id="24" name="Freeform 5702"/>
                <p:cNvSpPr/>
                <p:nvPr/>
              </p:nvSpPr>
              <p:spPr bwMode="auto">
                <a:xfrm>
                  <a:off x="5450459" y="3873774"/>
                  <a:ext cx="361950" cy="247650"/>
                </a:xfrm>
                <a:custGeom>
                  <a:avLst/>
                  <a:gdLst>
                    <a:gd name="T0" fmla="*/ 39 w 39"/>
                    <a:gd name="T1" fmla="*/ 11 h 27"/>
                    <a:gd name="T2" fmla="*/ 39 w 39"/>
                    <a:gd name="T3" fmla="*/ 12 h 27"/>
                    <a:gd name="T4" fmla="*/ 38 w 39"/>
                    <a:gd name="T5" fmla="*/ 13 h 27"/>
                    <a:gd name="T6" fmla="*/ 31 w 39"/>
                    <a:gd name="T7" fmla="*/ 19 h 27"/>
                    <a:gd name="T8" fmla="*/ 30 w 39"/>
                    <a:gd name="T9" fmla="*/ 20 h 27"/>
                    <a:gd name="T10" fmla="*/ 29 w 39"/>
                    <a:gd name="T11" fmla="*/ 21 h 27"/>
                    <a:gd name="T12" fmla="*/ 19 w 39"/>
                    <a:gd name="T13" fmla="*/ 25 h 27"/>
                    <a:gd name="T14" fmla="*/ 17 w 39"/>
                    <a:gd name="T15" fmla="*/ 26 h 27"/>
                    <a:gd name="T16" fmla="*/ 16 w 39"/>
                    <a:gd name="T17" fmla="*/ 26 h 27"/>
                    <a:gd name="T18" fmla="*/ 7 w 39"/>
                    <a:gd name="T19" fmla="*/ 27 h 27"/>
                    <a:gd name="T20" fmla="*/ 6 w 39"/>
                    <a:gd name="T21" fmla="*/ 26 h 27"/>
                    <a:gd name="T22" fmla="*/ 5 w 39"/>
                    <a:gd name="T23" fmla="*/ 26 h 27"/>
                    <a:gd name="T24" fmla="*/ 0 w 39"/>
                    <a:gd name="T25" fmla="*/ 15 h 27"/>
                    <a:gd name="T26" fmla="*/ 11 w 39"/>
                    <a:gd name="T27" fmla="*/ 14 h 27"/>
                    <a:gd name="T28" fmla="*/ 11 w 39"/>
                    <a:gd name="T29" fmla="*/ 15 h 27"/>
                    <a:gd name="T30" fmla="*/ 12 w 39"/>
                    <a:gd name="T31" fmla="*/ 14 h 27"/>
                    <a:gd name="T32" fmla="*/ 26 w 39"/>
                    <a:gd name="T33" fmla="*/ 8 h 27"/>
                    <a:gd name="T34" fmla="*/ 26 w 39"/>
                    <a:gd name="T35" fmla="*/ 8 h 27"/>
                    <a:gd name="T36" fmla="*/ 34 w 39"/>
                    <a:gd name="T37" fmla="*/ 0 h 27"/>
                    <a:gd name="T38" fmla="*/ 39 w 39"/>
                    <a:gd name="T39" fmla="*/ 11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9" h="27">
                      <a:moveTo>
                        <a:pt x="39" y="11"/>
                      </a:moveTo>
                      <a:cubicBezTo>
                        <a:pt x="39" y="11"/>
                        <a:pt x="39" y="12"/>
                        <a:pt x="39" y="12"/>
                      </a:cubicBezTo>
                      <a:cubicBezTo>
                        <a:pt x="39" y="12"/>
                        <a:pt x="38" y="13"/>
                        <a:pt x="38" y="13"/>
                      </a:cubicBezTo>
                      <a:cubicBezTo>
                        <a:pt x="31" y="19"/>
                        <a:pt x="31" y="19"/>
                        <a:pt x="31" y="19"/>
                      </a:cubicBezTo>
                      <a:cubicBezTo>
                        <a:pt x="31" y="20"/>
                        <a:pt x="31" y="20"/>
                        <a:pt x="30" y="20"/>
                      </a:cubicBezTo>
                      <a:cubicBezTo>
                        <a:pt x="30" y="20"/>
                        <a:pt x="29" y="21"/>
                        <a:pt x="29" y="21"/>
                      </a:cubicBezTo>
                      <a:cubicBezTo>
                        <a:pt x="19" y="25"/>
                        <a:pt x="19" y="25"/>
                        <a:pt x="19" y="25"/>
                      </a:cubicBezTo>
                      <a:cubicBezTo>
                        <a:pt x="18" y="26"/>
                        <a:pt x="18" y="26"/>
                        <a:pt x="17" y="26"/>
                      </a:cubicBezTo>
                      <a:cubicBezTo>
                        <a:pt x="17" y="26"/>
                        <a:pt x="16" y="26"/>
                        <a:pt x="16" y="26"/>
                      </a:cubicBezTo>
                      <a:cubicBezTo>
                        <a:pt x="7" y="27"/>
                        <a:pt x="7" y="27"/>
                        <a:pt x="7" y="27"/>
                      </a:cubicBezTo>
                      <a:cubicBezTo>
                        <a:pt x="6" y="26"/>
                        <a:pt x="6" y="26"/>
                        <a:pt x="6" y="26"/>
                      </a:cubicBezTo>
                      <a:cubicBezTo>
                        <a:pt x="5" y="26"/>
                        <a:pt x="5" y="26"/>
                        <a:pt x="5" y="26"/>
                      </a:cubicBezTo>
                      <a:cubicBezTo>
                        <a:pt x="0" y="15"/>
                        <a:pt x="0" y="15"/>
                        <a:pt x="0" y="15"/>
                      </a:cubicBezTo>
                      <a:cubicBezTo>
                        <a:pt x="11" y="14"/>
                        <a:pt x="11" y="14"/>
                        <a:pt x="11" y="14"/>
                      </a:cubicBezTo>
                      <a:cubicBezTo>
                        <a:pt x="11" y="15"/>
                        <a:pt x="11" y="15"/>
                        <a:pt x="11" y="15"/>
                      </a:cubicBezTo>
                      <a:cubicBezTo>
                        <a:pt x="12" y="14"/>
                        <a:pt x="12" y="14"/>
                        <a:pt x="12" y="14"/>
                      </a:cubicBezTo>
                      <a:cubicBezTo>
                        <a:pt x="26" y="8"/>
                        <a:pt x="26" y="8"/>
                        <a:pt x="26" y="8"/>
                      </a:cubicBezTo>
                      <a:cubicBezTo>
                        <a:pt x="26" y="8"/>
                        <a:pt x="26" y="8"/>
                        <a:pt x="26" y="8"/>
                      </a:cubicBezTo>
                      <a:cubicBezTo>
                        <a:pt x="34" y="0"/>
                        <a:pt x="34" y="0"/>
                        <a:pt x="34" y="0"/>
                      </a:cubicBezTo>
                      <a:lnTo>
                        <a:pt x="39" y="11"/>
                      </a:lnTo>
                      <a:close/>
                    </a:path>
                  </a:pathLst>
                </a:custGeom>
                <a:solidFill>
                  <a:srgbClr val="E87071"/>
                </a:solidFill>
                <a:ln w="9525">
                  <a:noFill/>
                  <a:round/>
                </a:ln>
              </p:spPr>
              <p:txBody>
                <a:bodyPr vert="horz" wrap="square" lIns="68562" tIns="34281" rIns="68562" bIns="34281" numCol="1" anchor="t" anchorCtr="0" compatLnSpc="1"/>
                <a:lstStyle/>
                <a:p>
                  <a:endParaRPr lang="zh-CN" altLang="en-US" sz="1012">
                    <a:solidFill>
                      <a:srgbClr val="E87071"/>
                    </a:solidFill>
                  </a:endParaRPr>
                </a:p>
              </p:txBody>
            </p:sp>
            <p:sp>
              <p:nvSpPr>
                <p:cNvPr id="25" name="Freeform 5704"/>
                <p:cNvSpPr/>
                <p:nvPr/>
              </p:nvSpPr>
              <p:spPr bwMode="auto">
                <a:xfrm>
                  <a:off x="4400552" y="1170242"/>
                  <a:ext cx="493712" cy="893764"/>
                </a:xfrm>
                <a:custGeom>
                  <a:avLst/>
                  <a:gdLst>
                    <a:gd name="T0" fmla="*/ 27 w 54"/>
                    <a:gd name="T1" fmla="*/ 95 h 96"/>
                    <a:gd name="T2" fmla="*/ 39 w 54"/>
                    <a:gd name="T3" fmla="*/ 90 h 96"/>
                    <a:gd name="T4" fmla="*/ 50 w 54"/>
                    <a:gd name="T5" fmla="*/ 85 h 96"/>
                    <a:gd name="T6" fmla="*/ 50 w 54"/>
                    <a:gd name="T7" fmla="*/ 67 h 96"/>
                    <a:gd name="T8" fmla="*/ 43 w 54"/>
                    <a:gd name="T9" fmla="*/ 51 h 96"/>
                    <a:gd name="T10" fmla="*/ 37 w 54"/>
                    <a:gd name="T11" fmla="*/ 41 h 96"/>
                    <a:gd name="T12" fmla="*/ 37 w 54"/>
                    <a:gd name="T13" fmla="*/ 41 h 96"/>
                    <a:gd name="T14" fmla="*/ 2 w 54"/>
                    <a:gd name="T15" fmla="*/ 1 h 96"/>
                    <a:gd name="T16" fmla="*/ 0 w 54"/>
                    <a:gd name="T17" fmla="*/ 0 h 96"/>
                    <a:gd name="T18" fmla="*/ 0 w 54"/>
                    <a:gd name="T19" fmla="*/ 2 h 96"/>
                    <a:gd name="T20" fmla="*/ 5 w 54"/>
                    <a:gd name="T21" fmla="*/ 56 h 96"/>
                    <a:gd name="T22" fmla="*/ 7 w 54"/>
                    <a:gd name="T23" fmla="*/ 66 h 96"/>
                    <a:gd name="T24" fmla="*/ 14 w 54"/>
                    <a:gd name="T25" fmla="*/ 82 h 96"/>
                    <a:gd name="T26" fmla="*/ 27 w 54"/>
                    <a:gd name="T27" fmla="*/ 95 h 96"/>
                    <a:gd name="connsiteX0" fmla="*/ 5000 w 9814"/>
                    <a:gd name="connsiteY0" fmla="*/ 9896 h 9909"/>
                    <a:gd name="connsiteX1" fmla="*/ 7222 w 9814"/>
                    <a:gd name="connsiteY1" fmla="*/ 9375 h 9909"/>
                    <a:gd name="connsiteX2" fmla="*/ 9259 w 9814"/>
                    <a:gd name="connsiteY2" fmla="*/ 8854 h 9909"/>
                    <a:gd name="connsiteX3" fmla="*/ 9259 w 9814"/>
                    <a:gd name="connsiteY3" fmla="*/ 6979 h 9909"/>
                    <a:gd name="connsiteX4" fmla="*/ 7963 w 9814"/>
                    <a:gd name="connsiteY4" fmla="*/ 5313 h 9909"/>
                    <a:gd name="connsiteX5" fmla="*/ 6852 w 9814"/>
                    <a:gd name="connsiteY5" fmla="*/ 4271 h 9909"/>
                    <a:gd name="connsiteX6" fmla="*/ 6852 w 9814"/>
                    <a:gd name="connsiteY6" fmla="*/ 4271 h 9909"/>
                    <a:gd name="connsiteX7" fmla="*/ 370 w 9814"/>
                    <a:gd name="connsiteY7" fmla="*/ 104 h 9909"/>
                    <a:gd name="connsiteX8" fmla="*/ 0 w 9814"/>
                    <a:gd name="connsiteY8" fmla="*/ 0 h 9909"/>
                    <a:gd name="connsiteX9" fmla="*/ 0 w 9814"/>
                    <a:gd name="connsiteY9" fmla="*/ 208 h 9909"/>
                    <a:gd name="connsiteX10" fmla="*/ 926 w 9814"/>
                    <a:gd name="connsiteY10" fmla="*/ 5833 h 9909"/>
                    <a:gd name="connsiteX11" fmla="*/ 1486 w 9814"/>
                    <a:gd name="connsiteY11" fmla="*/ 6875 h 9909"/>
                    <a:gd name="connsiteX12" fmla="*/ 2593 w 9814"/>
                    <a:gd name="connsiteY12" fmla="*/ 8542 h 9909"/>
                    <a:gd name="connsiteX13" fmla="*/ 5000 w 9814"/>
                    <a:gd name="connsiteY13" fmla="*/ 9896 h 9909"/>
                    <a:gd name="connsiteX0-1" fmla="*/ 5095 w 10001"/>
                    <a:gd name="connsiteY0-2" fmla="*/ 9987 h 10000"/>
                    <a:gd name="connsiteX1-3" fmla="*/ 7359 w 10001"/>
                    <a:gd name="connsiteY1-4" fmla="*/ 9461 h 10000"/>
                    <a:gd name="connsiteX2-5" fmla="*/ 9434 w 10001"/>
                    <a:gd name="connsiteY2-6" fmla="*/ 8935 h 10000"/>
                    <a:gd name="connsiteX3-7" fmla="*/ 9434 w 10001"/>
                    <a:gd name="connsiteY3-8" fmla="*/ 7043 h 10000"/>
                    <a:gd name="connsiteX4-9" fmla="*/ 8114 w 10001"/>
                    <a:gd name="connsiteY4-10" fmla="*/ 5362 h 10000"/>
                    <a:gd name="connsiteX5-11" fmla="*/ 6982 w 10001"/>
                    <a:gd name="connsiteY5-12" fmla="*/ 4310 h 10000"/>
                    <a:gd name="connsiteX6-13" fmla="*/ 6982 w 10001"/>
                    <a:gd name="connsiteY6-14" fmla="*/ 4310 h 10000"/>
                    <a:gd name="connsiteX7-15" fmla="*/ 377 w 10001"/>
                    <a:gd name="connsiteY7-16" fmla="*/ 105 h 10000"/>
                    <a:gd name="connsiteX8-17" fmla="*/ 0 w 10001"/>
                    <a:gd name="connsiteY8-18" fmla="*/ 0 h 10000"/>
                    <a:gd name="connsiteX9-19" fmla="*/ 0 w 10001"/>
                    <a:gd name="connsiteY9-20" fmla="*/ 210 h 10000"/>
                    <a:gd name="connsiteX10-21" fmla="*/ 944 w 10001"/>
                    <a:gd name="connsiteY10-22" fmla="*/ 5887 h 10000"/>
                    <a:gd name="connsiteX11-23" fmla="*/ 1514 w 10001"/>
                    <a:gd name="connsiteY11-24" fmla="*/ 6938 h 10000"/>
                    <a:gd name="connsiteX12-25" fmla="*/ 2739 w 10001"/>
                    <a:gd name="connsiteY12-26" fmla="*/ 8620 h 10000"/>
                    <a:gd name="connsiteX13-27" fmla="*/ 5095 w 10001"/>
                    <a:gd name="connsiteY13-28" fmla="*/ 9987 h 10000"/>
                    <a:gd name="connsiteX0-29" fmla="*/ 5168 w 10074"/>
                    <a:gd name="connsiteY0-30" fmla="*/ 10248 h 10261"/>
                    <a:gd name="connsiteX1-31" fmla="*/ 7432 w 10074"/>
                    <a:gd name="connsiteY1-32" fmla="*/ 9722 h 10261"/>
                    <a:gd name="connsiteX2-33" fmla="*/ 9507 w 10074"/>
                    <a:gd name="connsiteY2-34" fmla="*/ 9196 h 10261"/>
                    <a:gd name="connsiteX3-35" fmla="*/ 9507 w 10074"/>
                    <a:gd name="connsiteY3-36" fmla="*/ 7304 h 10261"/>
                    <a:gd name="connsiteX4-37" fmla="*/ 8187 w 10074"/>
                    <a:gd name="connsiteY4-38" fmla="*/ 5623 h 10261"/>
                    <a:gd name="connsiteX5-39" fmla="*/ 7055 w 10074"/>
                    <a:gd name="connsiteY5-40" fmla="*/ 4571 h 10261"/>
                    <a:gd name="connsiteX6-41" fmla="*/ 7055 w 10074"/>
                    <a:gd name="connsiteY6-42" fmla="*/ 4571 h 10261"/>
                    <a:gd name="connsiteX7-43" fmla="*/ 450 w 10074"/>
                    <a:gd name="connsiteY7-44" fmla="*/ 366 h 10261"/>
                    <a:gd name="connsiteX8-45" fmla="*/ 73 w 10074"/>
                    <a:gd name="connsiteY8-46" fmla="*/ 261 h 10261"/>
                    <a:gd name="connsiteX9-47" fmla="*/ 73 w 10074"/>
                    <a:gd name="connsiteY9-48" fmla="*/ 471 h 10261"/>
                    <a:gd name="connsiteX10-49" fmla="*/ 1066 w 10074"/>
                    <a:gd name="connsiteY10-50" fmla="*/ 6039 h 10261"/>
                    <a:gd name="connsiteX11-51" fmla="*/ 1587 w 10074"/>
                    <a:gd name="connsiteY11-52" fmla="*/ 7199 h 10261"/>
                    <a:gd name="connsiteX12-53" fmla="*/ 2812 w 10074"/>
                    <a:gd name="connsiteY12-54" fmla="*/ 8881 h 10261"/>
                    <a:gd name="connsiteX13-55" fmla="*/ 5168 w 10074"/>
                    <a:gd name="connsiteY13-56" fmla="*/ 10248 h 10261"/>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 ang="0">
                      <a:pos x="connsiteX11-23" y="connsiteY11-24"/>
                    </a:cxn>
                    <a:cxn ang="0">
                      <a:pos x="connsiteX12-25" y="connsiteY12-26"/>
                    </a:cxn>
                    <a:cxn ang="0">
                      <a:pos x="connsiteX13-27" y="connsiteY13-28"/>
                    </a:cxn>
                  </a:cxnLst>
                  <a:rect l="l" t="t" r="r" b="b"/>
                  <a:pathLst>
                    <a:path w="10074" h="10261">
                      <a:moveTo>
                        <a:pt x="5168" y="10248"/>
                      </a:moveTo>
                      <a:lnTo>
                        <a:pt x="7432" y="9722"/>
                      </a:lnTo>
                      <a:lnTo>
                        <a:pt x="9507" y="9196"/>
                      </a:lnTo>
                      <a:cubicBezTo>
                        <a:pt x="10263" y="8986"/>
                        <a:pt x="10263" y="8146"/>
                        <a:pt x="9507" y="7304"/>
                      </a:cubicBezTo>
                      <a:lnTo>
                        <a:pt x="8187" y="5623"/>
                      </a:lnTo>
                      <a:cubicBezTo>
                        <a:pt x="7810" y="5097"/>
                        <a:pt x="7620" y="4886"/>
                        <a:pt x="7055" y="4571"/>
                      </a:cubicBezTo>
                      <a:lnTo>
                        <a:pt x="7055" y="4571"/>
                      </a:lnTo>
                      <a:lnTo>
                        <a:pt x="450" y="366"/>
                      </a:lnTo>
                      <a:lnTo>
                        <a:pt x="73" y="261"/>
                      </a:lnTo>
                      <a:cubicBezTo>
                        <a:pt x="73" y="331"/>
                        <a:pt x="-92" y="-492"/>
                        <a:pt x="73" y="471"/>
                      </a:cubicBezTo>
                      <a:cubicBezTo>
                        <a:pt x="238" y="1434"/>
                        <a:pt x="813" y="4917"/>
                        <a:pt x="1066" y="6039"/>
                      </a:cubicBezTo>
                      <a:cubicBezTo>
                        <a:pt x="1318" y="7160"/>
                        <a:pt x="1399" y="6778"/>
                        <a:pt x="1587" y="7199"/>
                      </a:cubicBezTo>
                      <a:cubicBezTo>
                        <a:pt x="2909" y="8881"/>
                        <a:pt x="2812" y="8881"/>
                        <a:pt x="2812" y="8881"/>
                      </a:cubicBezTo>
                      <a:cubicBezTo>
                        <a:pt x="3566" y="9827"/>
                        <a:pt x="4601" y="10353"/>
                        <a:pt x="5168" y="10248"/>
                      </a:cubicBezTo>
                    </a:path>
                  </a:pathLst>
                </a:custGeom>
                <a:solidFill>
                  <a:srgbClr val="F3D8B8"/>
                </a:solidFill>
                <a:ln>
                  <a:noFill/>
                </a:ln>
              </p:spPr>
              <p:txBody>
                <a:bodyPr vert="horz" wrap="square" lIns="68562" tIns="34281" rIns="68562" bIns="34281" numCol="1" anchor="t" anchorCtr="0" compatLnSpc="1"/>
                <a:lstStyle/>
                <a:p>
                  <a:endParaRPr lang="zh-CN" altLang="en-US" sz="1012" dirty="0"/>
                </a:p>
              </p:txBody>
            </p:sp>
            <p:sp>
              <p:nvSpPr>
                <p:cNvPr id="26" name="Freeform 5715"/>
                <p:cNvSpPr/>
                <p:nvPr/>
              </p:nvSpPr>
              <p:spPr bwMode="auto">
                <a:xfrm>
                  <a:off x="4476483" y="1752666"/>
                  <a:ext cx="1084262" cy="2273302"/>
                </a:xfrm>
                <a:custGeom>
                  <a:avLst/>
                  <a:gdLst>
                    <a:gd name="T0" fmla="*/ 105 w 117"/>
                    <a:gd name="T1" fmla="*/ 248 h 248"/>
                    <a:gd name="T2" fmla="*/ 1 w 117"/>
                    <a:gd name="T3" fmla="*/ 8 h 248"/>
                    <a:gd name="T4" fmla="*/ 3 w 117"/>
                    <a:gd name="T5" fmla="*/ 2 h 248"/>
                    <a:gd name="T6" fmla="*/ 13 w 117"/>
                    <a:gd name="T7" fmla="*/ 5 h 248"/>
                    <a:gd name="T8" fmla="*/ 117 w 117"/>
                    <a:gd name="T9" fmla="*/ 247 h 248"/>
                    <a:gd name="T10" fmla="*/ 105 w 117"/>
                    <a:gd name="T11" fmla="*/ 248 h 248"/>
                  </a:gdLst>
                  <a:ahLst/>
                  <a:cxnLst>
                    <a:cxn ang="0">
                      <a:pos x="T0" y="T1"/>
                    </a:cxn>
                    <a:cxn ang="0">
                      <a:pos x="T2" y="T3"/>
                    </a:cxn>
                    <a:cxn ang="0">
                      <a:pos x="T4" y="T5"/>
                    </a:cxn>
                    <a:cxn ang="0">
                      <a:pos x="T6" y="T7"/>
                    </a:cxn>
                    <a:cxn ang="0">
                      <a:pos x="T8" y="T9"/>
                    </a:cxn>
                    <a:cxn ang="0">
                      <a:pos x="T10" y="T11"/>
                    </a:cxn>
                  </a:cxnLst>
                  <a:rect l="0" t="0" r="r" b="b"/>
                  <a:pathLst>
                    <a:path w="117" h="248">
                      <a:moveTo>
                        <a:pt x="105" y="248"/>
                      </a:moveTo>
                      <a:cubicBezTo>
                        <a:pt x="1" y="8"/>
                        <a:pt x="1" y="8"/>
                        <a:pt x="1" y="8"/>
                      </a:cubicBezTo>
                      <a:cubicBezTo>
                        <a:pt x="0" y="7"/>
                        <a:pt x="0" y="4"/>
                        <a:pt x="3" y="2"/>
                      </a:cubicBezTo>
                      <a:cubicBezTo>
                        <a:pt x="7" y="0"/>
                        <a:pt x="12" y="4"/>
                        <a:pt x="13" y="5"/>
                      </a:cubicBezTo>
                      <a:cubicBezTo>
                        <a:pt x="117" y="247"/>
                        <a:pt x="117" y="247"/>
                        <a:pt x="117" y="247"/>
                      </a:cubicBezTo>
                      <a:lnTo>
                        <a:pt x="105" y="248"/>
                      </a:lnTo>
                      <a:close/>
                    </a:path>
                  </a:pathLst>
                </a:custGeom>
                <a:solidFill>
                  <a:srgbClr val="7D4793"/>
                </a:solidFill>
                <a:ln>
                  <a:noFill/>
                </a:ln>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p>
                  <a:endParaRPr lang="zh-CN" altLang="en-US" sz="1012"/>
                </a:p>
              </p:txBody>
            </p:sp>
            <p:sp>
              <p:nvSpPr>
                <p:cNvPr id="27" name="Freeform 5716"/>
                <p:cNvSpPr/>
                <p:nvPr/>
              </p:nvSpPr>
              <p:spPr bwMode="auto">
                <a:xfrm>
                  <a:off x="4713019" y="1641542"/>
                  <a:ext cx="1055688" cy="2328864"/>
                </a:xfrm>
                <a:custGeom>
                  <a:avLst/>
                  <a:gdLst>
                    <a:gd name="T0" fmla="*/ 105 w 114"/>
                    <a:gd name="T1" fmla="*/ 254 h 254"/>
                    <a:gd name="T2" fmla="*/ 0 w 114"/>
                    <a:gd name="T3" fmla="*/ 12 h 254"/>
                    <a:gd name="T4" fmla="*/ 6 w 114"/>
                    <a:gd name="T5" fmla="*/ 2 h 254"/>
                    <a:gd name="T6" fmla="*/ 11 w 114"/>
                    <a:gd name="T7" fmla="*/ 5 h 254"/>
                    <a:gd name="T8" fmla="*/ 114 w 114"/>
                    <a:gd name="T9" fmla="*/ 245 h 254"/>
                    <a:gd name="T10" fmla="*/ 105 w 114"/>
                    <a:gd name="T11" fmla="*/ 254 h 254"/>
                  </a:gdLst>
                  <a:ahLst/>
                  <a:cxnLst>
                    <a:cxn ang="0">
                      <a:pos x="T0" y="T1"/>
                    </a:cxn>
                    <a:cxn ang="0">
                      <a:pos x="T2" y="T3"/>
                    </a:cxn>
                    <a:cxn ang="0">
                      <a:pos x="T4" y="T5"/>
                    </a:cxn>
                    <a:cxn ang="0">
                      <a:pos x="T6" y="T7"/>
                    </a:cxn>
                    <a:cxn ang="0">
                      <a:pos x="T8" y="T9"/>
                    </a:cxn>
                    <a:cxn ang="0">
                      <a:pos x="T10" y="T11"/>
                    </a:cxn>
                  </a:cxnLst>
                  <a:rect l="0" t="0" r="r" b="b"/>
                  <a:pathLst>
                    <a:path w="114" h="254">
                      <a:moveTo>
                        <a:pt x="105" y="254"/>
                      </a:moveTo>
                      <a:cubicBezTo>
                        <a:pt x="0" y="12"/>
                        <a:pt x="0" y="12"/>
                        <a:pt x="0" y="12"/>
                      </a:cubicBezTo>
                      <a:cubicBezTo>
                        <a:pt x="0" y="10"/>
                        <a:pt x="1" y="4"/>
                        <a:pt x="6" y="2"/>
                      </a:cubicBezTo>
                      <a:cubicBezTo>
                        <a:pt x="10" y="0"/>
                        <a:pt x="10" y="3"/>
                        <a:pt x="11" y="5"/>
                      </a:cubicBezTo>
                      <a:cubicBezTo>
                        <a:pt x="114" y="245"/>
                        <a:pt x="114" y="245"/>
                        <a:pt x="114" y="245"/>
                      </a:cubicBezTo>
                      <a:lnTo>
                        <a:pt x="105" y="254"/>
                      </a:lnTo>
                      <a:close/>
                    </a:path>
                  </a:pathLst>
                </a:custGeom>
                <a:solidFill>
                  <a:srgbClr val="7D4793"/>
                </a:solidFill>
                <a:ln>
                  <a:noFill/>
                </a:ln>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p>
                  <a:endParaRPr lang="zh-CN" altLang="en-US" sz="1012"/>
                </a:p>
              </p:txBody>
            </p:sp>
            <p:sp>
              <p:nvSpPr>
                <p:cNvPr id="28" name="Freeform 5717"/>
                <p:cNvSpPr/>
                <p:nvPr/>
              </p:nvSpPr>
              <p:spPr bwMode="auto">
                <a:xfrm>
                  <a:off x="4597131" y="1733615"/>
                  <a:ext cx="1093788" cy="2282828"/>
                </a:xfrm>
                <a:custGeom>
                  <a:avLst/>
                  <a:gdLst>
                    <a:gd name="T0" fmla="*/ 104 w 118"/>
                    <a:gd name="T1" fmla="*/ 249 h 249"/>
                    <a:gd name="T2" fmla="*/ 1 w 118"/>
                    <a:gd name="T3" fmla="*/ 10 h 249"/>
                    <a:gd name="T4" fmla="*/ 5 w 118"/>
                    <a:gd name="T5" fmla="*/ 2 h 249"/>
                    <a:gd name="T6" fmla="*/ 14 w 118"/>
                    <a:gd name="T7" fmla="*/ 4 h 249"/>
                    <a:gd name="T8" fmla="*/ 118 w 118"/>
                    <a:gd name="T9" fmla="*/ 244 h 249"/>
                    <a:gd name="T10" fmla="*/ 104 w 118"/>
                    <a:gd name="T11" fmla="*/ 249 h 249"/>
                  </a:gdLst>
                  <a:ahLst/>
                  <a:cxnLst>
                    <a:cxn ang="0">
                      <a:pos x="T0" y="T1"/>
                    </a:cxn>
                    <a:cxn ang="0">
                      <a:pos x="T2" y="T3"/>
                    </a:cxn>
                    <a:cxn ang="0">
                      <a:pos x="T4" y="T5"/>
                    </a:cxn>
                    <a:cxn ang="0">
                      <a:pos x="T6" y="T7"/>
                    </a:cxn>
                    <a:cxn ang="0">
                      <a:pos x="T8" y="T9"/>
                    </a:cxn>
                    <a:cxn ang="0">
                      <a:pos x="T10" y="T11"/>
                    </a:cxn>
                  </a:cxnLst>
                  <a:rect l="0" t="0" r="r" b="b"/>
                  <a:pathLst>
                    <a:path w="118" h="249">
                      <a:moveTo>
                        <a:pt x="104" y="249"/>
                      </a:moveTo>
                      <a:cubicBezTo>
                        <a:pt x="1" y="10"/>
                        <a:pt x="1" y="10"/>
                        <a:pt x="1" y="10"/>
                      </a:cubicBezTo>
                      <a:cubicBezTo>
                        <a:pt x="0" y="8"/>
                        <a:pt x="1" y="4"/>
                        <a:pt x="5" y="2"/>
                      </a:cubicBezTo>
                      <a:cubicBezTo>
                        <a:pt x="11" y="0"/>
                        <a:pt x="13" y="3"/>
                        <a:pt x="14" y="4"/>
                      </a:cubicBezTo>
                      <a:cubicBezTo>
                        <a:pt x="118" y="244"/>
                        <a:pt x="118" y="244"/>
                        <a:pt x="118" y="244"/>
                      </a:cubicBezTo>
                      <a:lnTo>
                        <a:pt x="104" y="249"/>
                      </a:lnTo>
                      <a:close/>
                    </a:path>
                  </a:pathLst>
                </a:custGeom>
                <a:solidFill>
                  <a:srgbClr val="985CB0"/>
                </a:solidFill>
                <a:ln>
                  <a:noFill/>
                </a:ln>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p>
                  <a:endParaRPr lang="zh-CN" altLang="en-US" sz="1012"/>
                </a:p>
              </p:txBody>
            </p:sp>
            <p:sp>
              <p:nvSpPr>
                <p:cNvPr id="29" name="Freeform 5703"/>
                <p:cNvSpPr/>
                <p:nvPr/>
              </p:nvSpPr>
              <p:spPr bwMode="auto">
                <a:xfrm>
                  <a:off x="4405578" y="1186853"/>
                  <a:ext cx="189438" cy="312121"/>
                </a:xfrm>
                <a:custGeom>
                  <a:avLst/>
                  <a:gdLst>
                    <a:gd name="T0" fmla="*/ 18 w 18"/>
                    <a:gd name="T1" fmla="*/ 22 h 30"/>
                    <a:gd name="T2" fmla="*/ 0 w 18"/>
                    <a:gd name="T3" fmla="*/ 0 h 30"/>
                    <a:gd name="T4" fmla="*/ 4 w 18"/>
                    <a:gd name="T5" fmla="*/ 28 h 30"/>
                    <a:gd name="T6" fmla="*/ 12 w 18"/>
                    <a:gd name="T7" fmla="*/ 29 h 30"/>
                    <a:gd name="T8" fmla="*/ 18 w 18"/>
                    <a:gd name="T9" fmla="*/ 22 h 30"/>
                  </a:gdLst>
                  <a:ahLst/>
                  <a:cxnLst>
                    <a:cxn ang="0">
                      <a:pos x="T0" y="T1"/>
                    </a:cxn>
                    <a:cxn ang="0">
                      <a:pos x="T2" y="T3"/>
                    </a:cxn>
                    <a:cxn ang="0">
                      <a:pos x="T4" y="T5"/>
                    </a:cxn>
                    <a:cxn ang="0">
                      <a:pos x="T6" y="T7"/>
                    </a:cxn>
                    <a:cxn ang="0">
                      <a:pos x="T8" y="T9"/>
                    </a:cxn>
                  </a:cxnLst>
                  <a:rect l="0" t="0" r="r" b="b"/>
                  <a:pathLst>
                    <a:path w="18" h="30">
                      <a:moveTo>
                        <a:pt x="18" y="22"/>
                      </a:moveTo>
                      <a:cubicBezTo>
                        <a:pt x="0" y="0"/>
                        <a:pt x="0" y="0"/>
                        <a:pt x="0" y="0"/>
                      </a:cubicBezTo>
                      <a:cubicBezTo>
                        <a:pt x="4" y="28"/>
                        <a:pt x="4" y="28"/>
                        <a:pt x="4" y="28"/>
                      </a:cubicBezTo>
                      <a:cubicBezTo>
                        <a:pt x="7" y="30"/>
                        <a:pt x="10" y="30"/>
                        <a:pt x="12" y="29"/>
                      </a:cubicBezTo>
                      <a:cubicBezTo>
                        <a:pt x="15" y="27"/>
                        <a:pt x="17" y="25"/>
                        <a:pt x="18" y="22"/>
                      </a:cubicBezTo>
                    </a:path>
                  </a:pathLst>
                </a:custGeom>
                <a:solidFill>
                  <a:schemeClr val="tx1">
                    <a:lumMod val="75000"/>
                    <a:lumOff val="25000"/>
                  </a:schemeClr>
                </a:solidFill>
                <a:ln>
                  <a:noFill/>
                </a:ln>
              </p:spPr>
              <p:txBody>
                <a:bodyPr vert="horz" wrap="square" lIns="68562" tIns="34281" rIns="68562" bIns="34281" numCol="1" anchor="t" anchorCtr="0" compatLnSpc="1"/>
                <a:lstStyle/>
                <a:p>
                  <a:endParaRPr lang="zh-CN" altLang="en-US" sz="1012"/>
                </a:p>
              </p:txBody>
            </p:sp>
          </p:grpSp>
        </p:grpSp>
        <p:sp>
          <p:nvSpPr>
            <p:cNvPr id="14" name="AutoShape 5699"/>
            <p:cNvSpPr>
              <a:spLocks noChangeAspect="1" noChangeArrowheads="1" noTextEdit="1"/>
            </p:cNvSpPr>
            <p:nvPr/>
          </p:nvSpPr>
          <p:spPr bwMode="auto">
            <a:xfrm>
              <a:off x="4389170" y="1165291"/>
              <a:ext cx="1417638" cy="29702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lstStyle/>
            <a:p>
              <a:endParaRPr lang="zh-CN" altLang="en-US" sz="1012"/>
            </a:p>
          </p:txBody>
        </p:sp>
        <p:grpSp>
          <p:nvGrpSpPr>
            <p:cNvPr id="15" name="组合 14"/>
            <p:cNvGrpSpPr/>
            <p:nvPr/>
          </p:nvGrpSpPr>
          <p:grpSpPr>
            <a:xfrm>
              <a:off x="5249118" y="3524742"/>
              <a:ext cx="2602836" cy="2233477"/>
              <a:chOff x="9473194" y="1739131"/>
              <a:chExt cx="2602839" cy="2233476"/>
            </a:xfrm>
          </p:grpSpPr>
          <p:sp>
            <p:nvSpPr>
              <p:cNvPr id="17" name="Freeform 5615"/>
              <p:cNvSpPr/>
              <p:nvPr/>
            </p:nvSpPr>
            <p:spPr bwMode="auto">
              <a:xfrm>
                <a:off x="9473194" y="1739131"/>
                <a:ext cx="2600768" cy="2226291"/>
              </a:xfrm>
              <a:custGeom>
                <a:avLst/>
                <a:gdLst>
                  <a:gd name="T0" fmla="*/ 575 w 632"/>
                  <a:gd name="T1" fmla="*/ 435 h 541"/>
                  <a:gd name="T2" fmla="*/ 0 w 632"/>
                  <a:gd name="T3" fmla="*/ 541 h 541"/>
                  <a:gd name="T4" fmla="*/ 0 w 632"/>
                  <a:gd name="T5" fmla="*/ 94 h 541"/>
                  <a:gd name="T6" fmla="*/ 632 w 632"/>
                  <a:gd name="T7" fmla="*/ 0 h 541"/>
                  <a:gd name="T8" fmla="*/ 575 w 632"/>
                  <a:gd name="T9" fmla="*/ 435 h 541"/>
                </a:gdLst>
                <a:ahLst/>
                <a:cxnLst>
                  <a:cxn ang="0">
                    <a:pos x="T0" y="T1"/>
                  </a:cxn>
                  <a:cxn ang="0">
                    <a:pos x="T2" y="T3"/>
                  </a:cxn>
                  <a:cxn ang="0">
                    <a:pos x="T4" y="T5"/>
                  </a:cxn>
                  <a:cxn ang="0">
                    <a:pos x="T6" y="T7"/>
                  </a:cxn>
                  <a:cxn ang="0">
                    <a:pos x="T8" y="T9"/>
                  </a:cxn>
                </a:cxnLst>
                <a:rect l="0" t="0" r="r" b="b"/>
                <a:pathLst>
                  <a:path w="632" h="541">
                    <a:moveTo>
                      <a:pt x="575" y="435"/>
                    </a:moveTo>
                    <a:lnTo>
                      <a:pt x="0" y="541"/>
                    </a:lnTo>
                    <a:lnTo>
                      <a:pt x="0" y="94"/>
                    </a:lnTo>
                    <a:lnTo>
                      <a:pt x="632" y="0"/>
                    </a:lnTo>
                    <a:lnTo>
                      <a:pt x="575" y="435"/>
                    </a:lnTo>
                    <a:close/>
                  </a:path>
                </a:pathLst>
              </a:custGeom>
              <a:solidFill>
                <a:schemeClr val="bg1"/>
              </a:solidFill>
              <a:ln>
                <a:noFill/>
              </a:ln>
            </p:spPr>
            <p:txBody>
              <a:bodyPr vert="horz" wrap="square" lIns="68562" tIns="34281" rIns="68562" bIns="34281" numCol="1" anchor="t" anchorCtr="0" compatLnSpc="1"/>
              <a:lstStyle/>
              <a:p>
                <a:endParaRPr lang="zh-CN" altLang="en-US" sz="1012"/>
              </a:p>
            </p:txBody>
          </p:sp>
          <p:sp>
            <p:nvSpPr>
              <p:cNvPr id="18" name="Freeform 5615"/>
              <p:cNvSpPr/>
              <p:nvPr/>
            </p:nvSpPr>
            <p:spPr bwMode="auto">
              <a:xfrm>
                <a:off x="9473195" y="1746316"/>
                <a:ext cx="2600768" cy="2226291"/>
              </a:xfrm>
              <a:custGeom>
                <a:avLst/>
                <a:gdLst>
                  <a:gd name="T0" fmla="*/ 575 w 632"/>
                  <a:gd name="T1" fmla="*/ 435 h 541"/>
                  <a:gd name="T2" fmla="*/ 0 w 632"/>
                  <a:gd name="T3" fmla="*/ 541 h 541"/>
                  <a:gd name="T4" fmla="*/ 0 w 632"/>
                  <a:gd name="T5" fmla="*/ 94 h 541"/>
                  <a:gd name="T6" fmla="*/ 632 w 632"/>
                  <a:gd name="T7" fmla="*/ 0 h 541"/>
                  <a:gd name="T8" fmla="*/ 575 w 632"/>
                  <a:gd name="T9" fmla="*/ 435 h 541"/>
                </a:gdLst>
                <a:ahLst/>
                <a:cxnLst>
                  <a:cxn ang="0">
                    <a:pos x="T0" y="T1"/>
                  </a:cxn>
                  <a:cxn ang="0">
                    <a:pos x="T2" y="T3"/>
                  </a:cxn>
                  <a:cxn ang="0">
                    <a:pos x="T4" y="T5"/>
                  </a:cxn>
                  <a:cxn ang="0">
                    <a:pos x="T6" y="T7"/>
                  </a:cxn>
                  <a:cxn ang="0">
                    <a:pos x="T8" y="T9"/>
                  </a:cxn>
                </a:cxnLst>
                <a:rect l="0" t="0" r="r" b="b"/>
                <a:pathLst>
                  <a:path w="632" h="541">
                    <a:moveTo>
                      <a:pt x="575" y="435"/>
                    </a:moveTo>
                    <a:lnTo>
                      <a:pt x="0" y="541"/>
                    </a:lnTo>
                    <a:lnTo>
                      <a:pt x="0" y="94"/>
                    </a:lnTo>
                    <a:lnTo>
                      <a:pt x="632" y="0"/>
                    </a:lnTo>
                    <a:lnTo>
                      <a:pt x="575" y="435"/>
                    </a:lnTo>
                    <a:close/>
                  </a:path>
                </a:pathLst>
              </a:custGeom>
              <a:gradFill>
                <a:gsLst>
                  <a:gs pos="100000">
                    <a:schemeClr val="bg1">
                      <a:alpha val="3000"/>
                    </a:schemeClr>
                  </a:gs>
                  <a:gs pos="0">
                    <a:schemeClr val="bg1">
                      <a:lumMod val="65000"/>
                    </a:schemeClr>
                  </a:gs>
                </a:gsLst>
                <a:lin ang="5400000" scaled="0"/>
              </a:gradFill>
              <a:ln>
                <a:noFill/>
              </a:ln>
            </p:spPr>
            <p:txBody>
              <a:bodyPr vert="horz" wrap="square" lIns="68562" tIns="34281" rIns="68562" bIns="34281" numCol="1" anchor="t" anchorCtr="0" compatLnSpc="1"/>
              <a:lstStyle/>
              <a:p>
                <a:endParaRPr lang="zh-CN" altLang="en-US" sz="1012"/>
              </a:p>
            </p:txBody>
          </p:sp>
          <p:sp>
            <p:nvSpPr>
              <p:cNvPr id="19" name="Freeform 5615"/>
              <p:cNvSpPr/>
              <p:nvPr/>
            </p:nvSpPr>
            <p:spPr bwMode="auto">
              <a:xfrm>
                <a:off x="9475265" y="1744163"/>
                <a:ext cx="2600768" cy="2226291"/>
              </a:xfrm>
              <a:custGeom>
                <a:avLst/>
                <a:gdLst>
                  <a:gd name="T0" fmla="*/ 575 w 632"/>
                  <a:gd name="T1" fmla="*/ 435 h 541"/>
                  <a:gd name="T2" fmla="*/ 0 w 632"/>
                  <a:gd name="T3" fmla="*/ 541 h 541"/>
                  <a:gd name="T4" fmla="*/ 0 w 632"/>
                  <a:gd name="T5" fmla="*/ 94 h 541"/>
                  <a:gd name="T6" fmla="*/ 632 w 632"/>
                  <a:gd name="T7" fmla="*/ 0 h 541"/>
                  <a:gd name="T8" fmla="*/ 575 w 632"/>
                  <a:gd name="T9" fmla="*/ 435 h 541"/>
                </a:gdLst>
                <a:ahLst/>
                <a:cxnLst>
                  <a:cxn ang="0">
                    <a:pos x="T0" y="T1"/>
                  </a:cxn>
                  <a:cxn ang="0">
                    <a:pos x="T2" y="T3"/>
                  </a:cxn>
                  <a:cxn ang="0">
                    <a:pos x="T4" y="T5"/>
                  </a:cxn>
                  <a:cxn ang="0">
                    <a:pos x="T6" y="T7"/>
                  </a:cxn>
                  <a:cxn ang="0">
                    <a:pos x="T8" y="T9"/>
                  </a:cxn>
                </a:cxnLst>
                <a:rect l="0" t="0" r="r" b="b"/>
                <a:pathLst>
                  <a:path w="632" h="541">
                    <a:moveTo>
                      <a:pt x="575" y="435"/>
                    </a:moveTo>
                    <a:lnTo>
                      <a:pt x="0" y="541"/>
                    </a:lnTo>
                    <a:lnTo>
                      <a:pt x="0" y="94"/>
                    </a:lnTo>
                    <a:lnTo>
                      <a:pt x="632" y="0"/>
                    </a:lnTo>
                    <a:lnTo>
                      <a:pt x="575" y="435"/>
                    </a:lnTo>
                    <a:close/>
                  </a:path>
                </a:pathLst>
              </a:custGeom>
              <a:gradFill>
                <a:gsLst>
                  <a:gs pos="100000">
                    <a:schemeClr val="bg1">
                      <a:lumMod val="95000"/>
                      <a:alpha val="27000"/>
                    </a:schemeClr>
                  </a:gs>
                  <a:gs pos="0">
                    <a:schemeClr val="bg1">
                      <a:lumMod val="65000"/>
                      <a:alpha val="61000"/>
                    </a:schemeClr>
                  </a:gs>
                </a:gsLst>
                <a:lin ang="0" scaled="0"/>
              </a:gradFill>
              <a:ln>
                <a:noFill/>
              </a:ln>
            </p:spPr>
            <p:txBody>
              <a:bodyPr vert="horz" wrap="square" lIns="68562" tIns="34281" rIns="68562" bIns="34281" numCol="1" anchor="t" anchorCtr="0" compatLnSpc="1"/>
              <a:lstStyle/>
              <a:p>
                <a:endParaRPr lang="zh-CN" altLang="en-US" sz="1012"/>
              </a:p>
            </p:txBody>
          </p:sp>
        </p:grpSp>
        <p:sp>
          <p:nvSpPr>
            <p:cNvPr id="16" name="Freeform 5785"/>
            <p:cNvSpPr/>
            <p:nvPr/>
          </p:nvSpPr>
          <p:spPr bwMode="auto">
            <a:xfrm>
              <a:off x="5221288" y="3516314"/>
              <a:ext cx="3430587" cy="612775"/>
            </a:xfrm>
            <a:custGeom>
              <a:avLst/>
              <a:gdLst>
                <a:gd name="T0" fmla="*/ 0 w 350"/>
                <a:gd name="T1" fmla="*/ 38 h 60"/>
                <a:gd name="T2" fmla="*/ 266 w 350"/>
                <a:gd name="T3" fmla="*/ 0 h 60"/>
                <a:gd name="T4" fmla="*/ 350 w 350"/>
                <a:gd name="T5" fmla="*/ 12 h 60"/>
                <a:gd name="T6" fmla="*/ 37 w 350"/>
                <a:gd name="T7" fmla="*/ 60 h 60"/>
                <a:gd name="T8" fmla="*/ 1 w 350"/>
                <a:gd name="T9" fmla="*/ 39 h 60"/>
                <a:gd name="T10" fmla="*/ 0 w 350"/>
                <a:gd name="T11" fmla="*/ 39 h 60"/>
                <a:gd name="T12" fmla="*/ 0 w 350"/>
                <a:gd name="T13" fmla="*/ 38 h 60"/>
              </a:gdLst>
              <a:ahLst/>
              <a:cxnLst>
                <a:cxn ang="0">
                  <a:pos x="T0" y="T1"/>
                </a:cxn>
                <a:cxn ang="0">
                  <a:pos x="T2" y="T3"/>
                </a:cxn>
                <a:cxn ang="0">
                  <a:pos x="T4" y="T5"/>
                </a:cxn>
                <a:cxn ang="0">
                  <a:pos x="T6" y="T7"/>
                </a:cxn>
                <a:cxn ang="0">
                  <a:pos x="T8" y="T9"/>
                </a:cxn>
                <a:cxn ang="0">
                  <a:pos x="T10" y="T11"/>
                </a:cxn>
                <a:cxn ang="0">
                  <a:pos x="T12" y="T13"/>
                </a:cxn>
              </a:cxnLst>
              <a:rect l="0" t="0" r="r" b="b"/>
              <a:pathLst>
                <a:path w="350" h="60">
                  <a:moveTo>
                    <a:pt x="0" y="38"/>
                  </a:moveTo>
                  <a:cubicBezTo>
                    <a:pt x="266" y="0"/>
                    <a:pt x="266" y="0"/>
                    <a:pt x="266" y="0"/>
                  </a:cubicBezTo>
                  <a:cubicBezTo>
                    <a:pt x="350" y="12"/>
                    <a:pt x="350" y="12"/>
                    <a:pt x="350" y="12"/>
                  </a:cubicBezTo>
                  <a:cubicBezTo>
                    <a:pt x="37" y="60"/>
                    <a:pt x="37" y="60"/>
                    <a:pt x="37" y="60"/>
                  </a:cubicBezTo>
                  <a:cubicBezTo>
                    <a:pt x="37" y="60"/>
                    <a:pt x="2" y="38"/>
                    <a:pt x="1" y="39"/>
                  </a:cubicBezTo>
                  <a:cubicBezTo>
                    <a:pt x="0" y="39"/>
                    <a:pt x="0" y="39"/>
                    <a:pt x="0" y="39"/>
                  </a:cubicBezTo>
                  <a:lnTo>
                    <a:pt x="0" y="38"/>
                  </a:lnTo>
                  <a:close/>
                </a:path>
              </a:pathLst>
            </a:custGeom>
            <a:solidFill>
              <a:srgbClr val="FFFFFF"/>
            </a:solidFill>
            <a:ln w="22225">
              <a:noFill/>
              <a:round/>
            </a:ln>
            <a:scene3d>
              <a:camera prst="orthographicFront"/>
              <a:lightRig rig="threePt" dir="t"/>
            </a:scene3d>
            <a:sp3d>
              <a:bevelT w="12700" h="12700" prst="angle"/>
            </a:sp3d>
          </p:spPr>
          <p:txBody>
            <a:bodyPr vert="horz" wrap="square" lIns="68562" tIns="34281" rIns="68562" bIns="34281" numCol="1" anchor="t" anchorCtr="0" compatLnSpc="1"/>
            <a:lstStyle/>
            <a:p>
              <a:endParaRPr lang="zh-CN" altLang="en-US" sz="1012"/>
            </a:p>
          </p:txBody>
        </p:sp>
      </p:grpSp>
      <p:sp>
        <p:nvSpPr>
          <p:cNvPr id="52" name="TextBox 59"/>
          <p:cNvSpPr>
            <a:spLocks noChangeArrowheads="1"/>
          </p:cNvSpPr>
          <p:nvPr/>
        </p:nvSpPr>
        <p:spPr bwMode="auto">
          <a:xfrm flipH="1">
            <a:off x="3276194" y="1329936"/>
            <a:ext cx="2430196" cy="7847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zh-CN" altLang="en-US" sz="2699" b="1" dirty="0">
                <a:solidFill>
                  <a:srgbClr val="F8353D"/>
                </a:solidFill>
                <a:latin typeface="微软雅黑" panose="020B0503020204020204" pitchFamily="34" charset="-122"/>
                <a:ea typeface="微软雅黑" panose="020B0503020204020204" pitchFamily="34" charset="-122"/>
                <a:sym typeface="方正兰亭黑_GBK" panose="02000000000000000000" pitchFamily="2" charset="-122"/>
              </a:rPr>
              <a:t>目录</a:t>
            </a:r>
            <a:r>
              <a:rPr lang="zh-CN" altLang="en-US" sz="2699" dirty="0">
                <a:solidFill>
                  <a:srgbClr val="F8353D"/>
                </a:solidFill>
                <a:latin typeface="微软雅黑" panose="020B0503020204020204" pitchFamily="34" charset="-122"/>
                <a:ea typeface="微软雅黑" panose="020B0503020204020204" pitchFamily="34" charset="-122"/>
                <a:sym typeface="方正兰亭黑_GBK" panose="02000000000000000000" pitchFamily="2" charset="-122"/>
              </a:rPr>
              <a:t> </a:t>
            </a:r>
            <a:r>
              <a:rPr lang="en-US" altLang="zh-CN" sz="2699" dirty="0">
                <a:solidFill>
                  <a:srgbClr val="F8353D"/>
                </a:solidFill>
                <a:latin typeface="微软雅黑" panose="020B0503020204020204" pitchFamily="34" charset="-122"/>
                <a:ea typeface="微软雅黑" panose="020B0503020204020204" pitchFamily="34" charset="-122"/>
                <a:sym typeface="方正兰亭黑_GBK" panose="02000000000000000000" pitchFamily="2" charset="-122"/>
              </a:rPr>
              <a:t>/ </a:t>
            </a:r>
            <a:r>
              <a:rPr lang="en-US" altLang="zh-CN" sz="1800" dirty="0">
                <a:solidFill>
                  <a:srgbClr val="F8353D"/>
                </a:solidFill>
                <a:latin typeface="微软雅黑" panose="020B0503020204020204" pitchFamily="34" charset="-122"/>
                <a:ea typeface="微软雅黑" panose="020B0503020204020204" pitchFamily="34" charset="-122"/>
                <a:sym typeface="方正兰亭黑_GBK" panose="02000000000000000000" pitchFamily="2" charset="-122"/>
              </a:rPr>
              <a:t>CONTENTS</a:t>
            </a:r>
          </a:p>
        </p:txBody>
      </p:sp>
      <p:grpSp>
        <p:nvGrpSpPr>
          <p:cNvPr id="53" name="组合 52"/>
          <p:cNvGrpSpPr/>
          <p:nvPr/>
        </p:nvGrpSpPr>
        <p:grpSpPr>
          <a:xfrm>
            <a:off x="1382685" y="2679734"/>
            <a:ext cx="1461573" cy="1822421"/>
            <a:chOff x="3295850" y="1908877"/>
            <a:chExt cx="3738030" cy="4660916"/>
          </a:xfrm>
        </p:grpSpPr>
        <p:sp>
          <p:nvSpPr>
            <p:cNvPr id="54" name="圆角矩形 53"/>
            <p:cNvSpPr/>
            <p:nvPr/>
          </p:nvSpPr>
          <p:spPr>
            <a:xfrm rot="2760000">
              <a:off x="3098889" y="2634801"/>
              <a:ext cx="4660916" cy="3209067"/>
            </a:xfrm>
            <a:prstGeom prst="roundRect">
              <a:avLst>
                <a:gd name="adj" fmla="val 50000"/>
              </a:avLst>
            </a:prstGeom>
            <a:gradFill>
              <a:gsLst>
                <a:gs pos="33000">
                  <a:srgbClr val="6C6C6C">
                    <a:alpha val="42000"/>
                  </a:srgbClr>
                </a:gs>
                <a:gs pos="0">
                  <a:schemeClr val="tx1">
                    <a:alpha val="54000"/>
                  </a:schemeClr>
                </a:gs>
                <a:gs pos="100000">
                  <a:srgbClr val="D8D8D8">
                    <a:alpha val="0"/>
                  </a:srgbClr>
                </a:gs>
              </a:gsLst>
              <a:lin ang="0" scaled="0"/>
            </a:gradFill>
            <a:ln>
              <a:noFill/>
            </a:ln>
            <a:effectLst>
              <a:softEdge rad="254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prstClr val="white"/>
                </a:solidFill>
              </a:endParaRPr>
            </a:p>
          </p:txBody>
        </p:sp>
        <p:sp>
          <p:nvSpPr>
            <p:cNvPr id="55" name="Freeform 5"/>
            <p:cNvSpPr/>
            <p:nvPr/>
          </p:nvSpPr>
          <p:spPr bwMode="auto">
            <a:xfrm rot="10800000">
              <a:off x="3295850" y="2263222"/>
              <a:ext cx="2643765" cy="2343151"/>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chemeClr val="bg1"/>
                </a:gs>
                <a:gs pos="73000">
                  <a:srgbClr val="ECECEC"/>
                </a:gs>
                <a:gs pos="100000">
                  <a:srgbClr val="D9D9D9"/>
                </a:gs>
              </a:gsLst>
              <a:lin ang="2700000" scaled="1"/>
              <a:tileRect/>
            </a:gradFill>
            <a:ln w="25400">
              <a:gradFill flip="none" rotWithShape="1">
                <a:gsLst>
                  <a:gs pos="29000">
                    <a:srgbClr val="E0E0E0"/>
                  </a:gs>
                  <a:gs pos="0">
                    <a:srgbClr val="999999"/>
                  </a:gs>
                  <a:gs pos="83000">
                    <a:schemeClr val="bg1"/>
                  </a:gs>
                </a:gsLst>
                <a:lin ang="2700000" scaled="1"/>
                <a:tileRect/>
              </a:gradFill>
            </a:ln>
            <a:effectLst>
              <a:outerShdw blurRad="355600" dist="88900" dir="2700000" algn="tl" rotWithShape="0">
                <a:prstClr val="black">
                  <a:alpha val="28000"/>
                </a:prstClr>
              </a:outerShdw>
            </a:effectLst>
          </p:spPr>
          <p:txBody>
            <a:bodyPr vert="horz" wrap="square" lIns="68562" tIns="34281" rIns="68562" bIns="34281" numCol="1" anchor="t" anchorCtr="0" compatLnSpc="1"/>
            <a:lstStyle/>
            <a:p>
              <a:endParaRPr lang="zh-CN" altLang="en-US" sz="1012">
                <a:solidFill>
                  <a:prstClr val="black"/>
                </a:solidFill>
              </a:endParaRPr>
            </a:p>
          </p:txBody>
        </p:sp>
        <p:sp>
          <p:nvSpPr>
            <p:cNvPr id="56" name="圆角矩形 55"/>
            <p:cNvSpPr/>
            <p:nvPr/>
          </p:nvSpPr>
          <p:spPr>
            <a:xfrm rot="2760000">
              <a:off x="3358628" y="2852802"/>
              <a:ext cx="3953506" cy="2592561"/>
            </a:xfrm>
            <a:prstGeom prst="roundRect">
              <a:avLst>
                <a:gd name="adj" fmla="val 50000"/>
              </a:avLst>
            </a:prstGeom>
            <a:gradFill>
              <a:gsLst>
                <a:gs pos="37000">
                  <a:srgbClr val="6C6C6C">
                    <a:alpha val="35000"/>
                  </a:srgbClr>
                </a:gs>
                <a:gs pos="0">
                  <a:schemeClr val="tx1">
                    <a:alpha val="61000"/>
                  </a:schemeClr>
                </a:gs>
                <a:gs pos="100000">
                  <a:srgbClr val="D8D8D8">
                    <a:alpha val="0"/>
                  </a:srgbClr>
                </a:gs>
              </a:gsLst>
              <a:lin ang="0" scaled="0"/>
            </a:gradFill>
            <a:ln>
              <a:noFill/>
            </a:ln>
            <a:effectLst>
              <a:softEdge rad="254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prstClr val="white"/>
                </a:solidFill>
              </a:endParaRPr>
            </a:p>
          </p:txBody>
        </p:sp>
        <p:sp>
          <p:nvSpPr>
            <p:cNvPr id="57" name="Freeform 5"/>
            <p:cNvSpPr/>
            <p:nvPr/>
          </p:nvSpPr>
          <p:spPr bwMode="auto">
            <a:xfrm rot="10800000">
              <a:off x="3548875" y="2523401"/>
              <a:ext cx="2056649" cy="1822793"/>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FFB850"/>
            </a:solidFill>
            <a:ln w="25400">
              <a:noFill/>
            </a:ln>
            <a:effectLst>
              <a:outerShdw blurRad="254000" dist="114300" dir="2700000" algn="tl" rotWithShape="0">
                <a:prstClr val="black">
                  <a:alpha val="25000"/>
                </a:prstClr>
              </a:outerShdw>
            </a:effectLst>
          </p:spPr>
          <p:txBody>
            <a:bodyPr vert="horz" wrap="square" lIns="68562" tIns="34281" rIns="68562" bIns="34281" numCol="1" anchor="t" anchorCtr="0" compatLnSpc="1"/>
            <a:lstStyle/>
            <a:p>
              <a:endParaRPr lang="zh-CN" altLang="en-US" sz="1012">
                <a:solidFill>
                  <a:prstClr val="black"/>
                </a:solidFill>
              </a:endParaRPr>
            </a:p>
          </p:txBody>
        </p:sp>
      </p:grpSp>
      <p:grpSp>
        <p:nvGrpSpPr>
          <p:cNvPr id="58" name="组合 57"/>
          <p:cNvGrpSpPr/>
          <p:nvPr/>
        </p:nvGrpSpPr>
        <p:grpSpPr>
          <a:xfrm>
            <a:off x="2732484" y="2693039"/>
            <a:ext cx="1461573" cy="1822421"/>
            <a:chOff x="3295850" y="1908877"/>
            <a:chExt cx="3738030" cy="4660916"/>
          </a:xfrm>
        </p:grpSpPr>
        <p:sp>
          <p:nvSpPr>
            <p:cNvPr id="59" name="圆角矩形 58"/>
            <p:cNvSpPr/>
            <p:nvPr/>
          </p:nvSpPr>
          <p:spPr>
            <a:xfrm rot="2760000">
              <a:off x="3098889" y="2634801"/>
              <a:ext cx="4660916" cy="3209067"/>
            </a:xfrm>
            <a:prstGeom prst="roundRect">
              <a:avLst>
                <a:gd name="adj" fmla="val 50000"/>
              </a:avLst>
            </a:prstGeom>
            <a:gradFill>
              <a:gsLst>
                <a:gs pos="33000">
                  <a:srgbClr val="6C6C6C">
                    <a:alpha val="42000"/>
                  </a:srgbClr>
                </a:gs>
                <a:gs pos="0">
                  <a:schemeClr val="tx1">
                    <a:alpha val="54000"/>
                  </a:schemeClr>
                </a:gs>
                <a:gs pos="100000">
                  <a:srgbClr val="D8D8D8">
                    <a:alpha val="0"/>
                  </a:srgbClr>
                </a:gs>
              </a:gsLst>
              <a:lin ang="0" scaled="0"/>
            </a:gradFill>
            <a:ln>
              <a:noFill/>
            </a:ln>
            <a:effectLst>
              <a:softEdge rad="254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prstClr val="white"/>
                </a:solidFill>
              </a:endParaRPr>
            </a:p>
          </p:txBody>
        </p:sp>
        <p:sp>
          <p:nvSpPr>
            <p:cNvPr id="60" name="Freeform 5"/>
            <p:cNvSpPr/>
            <p:nvPr/>
          </p:nvSpPr>
          <p:spPr bwMode="auto">
            <a:xfrm rot="10800000">
              <a:off x="3295850" y="2263222"/>
              <a:ext cx="2643765" cy="2343151"/>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chemeClr val="bg1"/>
                </a:gs>
                <a:gs pos="73000">
                  <a:srgbClr val="ECECEC"/>
                </a:gs>
                <a:gs pos="100000">
                  <a:srgbClr val="D9D9D9"/>
                </a:gs>
              </a:gsLst>
              <a:lin ang="2700000" scaled="1"/>
              <a:tileRect/>
            </a:gradFill>
            <a:ln w="25400">
              <a:gradFill flip="none" rotWithShape="1">
                <a:gsLst>
                  <a:gs pos="29000">
                    <a:srgbClr val="E0E0E0"/>
                  </a:gs>
                  <a:gs pos="0">
                    <a:srgbClr val="999999"/>
                  </a:gs>
                  <a:gs pos="83000">
                    <a:schemeClr val="bg1"/>
                  </a:gs>
                </a:gsLst>
                <a:lin ang="2700000" scaled="1"/>
                <a:tileRect/>
              </a:gradFill>
            </a:ln>
            <a:effectLst>
              <a:outerShdw blurRad="355600" dist="88900" dir="2700000" algn="tl" rotWithShape="0">
                <a:prstClr val="black">
                  <a:alpha val="28000"/>
                </a:prstClr>
              </a:outerShdw>
            </a:effectLst>
          </p:spPr>
          <p:txBody>
            <a:bodyPr vert="horz" wrap="square" lIns="68562" tIns="34281" rIns="68562" bIns="34281" numCol="1" anchor="t" anchorCtr="0" compatLnSpc="1"/>
            <a:lstStyle/>
            <a:p>
              <a:endParaRPr lang="zh-CN" altLang="en-US" sz="1012">
                <a:solidFill>
                  <a:prstClr val="black"/>
                </a:solidFill>
              </a:endParaRPr>
            </a:p>
          </p:txBody>
        </p:sp>
        <p:sp>
          <p:nvSpPr>
            <p:cNvPr id="61" name="圆角矩形 60"/>
            <p:cNvSpPr/>
            <p:nvPr/>
          </p:nvSpPr>
          <p:spPr>
            <a:xfrm rot="2760000">
              <a:off x="3358628" y="2852802"/>
              <a:ext cx="3953506" cy="2592561"/>
            </a:xfrm>
            <a:prstGeom prst="roundRect">
              <a:avLst>
                <a:gd name="adj" fmla="val 50000"/>
              </a:avLst>
            </a:prstGeom>
            <a:gradFill>
              <a:gsLst>
                <a:gs pos="37000">
                  <a:srgbClr val="6C6C6C">
                    <a:alpha val="35000"/>
                  </a:srgbClr>
                </a:gs>
                <a:gs pos="0">
                  <a:schemeClr val="tx1">
                    <a:alpha val="61000"/>
                  </a:schemeClr>
                </a:gs>
                <a:gs pos="100000">
                  <a:srgbClr val="D8D8D8">
                    <a:alpha val="0"/>
                  </a:srgbClr>
                </a:gs>
              </a:gsLst>
              <a:lin ang="0" scaled="0"/>
            </a:gradFill>
            <a:ln>
              <a:noFill/>
            </a:ln>
            <a:effectLst>
              <a:softEdge rad="254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prstClr val="white"/>
                </a:solidFill>
              </a:endParaRPr>
            </a:p>
          </p:txBody>
        </p:sp>
        <p:sp>
          <p:nvSpPr>
            <p:cNvPr id="62" name="Freeform 5"/>
            <p:cNvSpPr/>
            <p:nvPr/>
          </p:nvSpPr>
          <p:spPr bwMode="auto">
            <a:xfrm rot="10800000">
              <a:off x="3548875" y="2523401"/>
              <a:ext cx="2056649" cy="1822793"/>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01ACBE"/>
            </a:solidFill>
            <a:ln w="25400">
              <a:noFill/>
            </a:ln>
            <a:effectLst>
              <a:outerShdw blurRad="254000" dist="114300" dir="2700000" algn="tl" rotWithShape="0">
                <a:prstClr val="black">
                  <a:alpha val="25000"/>
                </a:prstClr>
              </a:outerShdw>
            </a:effectLst>
          </p:spPr>
          <p:txBody>
            <a:bodyPr vert="horz" wrap="square" lIns="68562" tIns="34281" rIns="68562" bIns="34281" numCol="1" anchor="t" anchorCtr="0" compatLnSpc="1"/>
            <a:lstStyle/>
            <a:p>
              <a:endParaRPr lang="zh-CN" altLang="en-US" sz="1012">
                <a:solidFill>
                  <a:prstClr val="black"/>
                </a:solidFill>
              </a:endParaRPr>
            </a:p>
          </p:txBody>
        </p:sp>
      </p:grpSp>
      <p:grpSp>
        <p:nvGrpSpPr>
          <p:cNvPr id="63" name="组合 62"/>
          <p:cNvGrpSpPr/>
          <p:nvPr/>
        </p:nvGrpSpPr>
        <p:grpSpPr>
          <a:xfrm>
            <a:off x="4082282" y="2679734"/>
            <a:ext cx="1461573" cy="1822421"/>
            <a:chOff x="3295850" y="1908877"/>
            <a:chExt cx="3738030" cy="4660916"/>
          </a:xfrm>
        </p:grpSpPr>
        <p:sp>
          <p:nvSpPr>
            <p:cNvPr id="64" name="圆角矩形 63"/>
            <p:cNvSpPr/>
            <p:nvPr/>
          </p:nvSpPr>
          <p:spPr>
            <a:xfrm rot="2760000">
              <a:off x="3098889" y="2634801"/>
              <a:ext cx="4660916" cy="3209067"/>
            </a:xfrm>
            <a:prstGeom prst="roundRect">
              <a:avLst>
                <a:gd name="adj" fmla="val 50000"/>
              </a:avLst>
            </a:prstGeom>
            <a:gradFill>
              <a:gsLst>
                <a:gs pos="33000">
                  <a:srgbClr val="6C6C6C">
                    <a:alpha val="42000"/>
                  </a:srgbClr>
                </a:gs>
                <a:gs pos="0">
                  <a:schemeClr val="tx1">
                    <a:alpha val="54000"/>
                  </a:schemeClr>
                </a:gs>
                <a:gs pos="100000">
                  <a:srgbClr val="D8D8D8">
                    <a:alpha val="0"/>
                  </a:srgbClr>
                </a:gs>
              </a:gsLst>
              <a:lin ang="0" scaled="0"/>
            </a:gradFill>
            <a:ln>
              <a:noFill/>
            </a:ln>
            <a:effectLst>
              <a:softEdge rad="254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prstClr val="white"/>
                </a:solidFill>
              </a:endParaRPr>
            </a:p>
          </p:txBody>
        </p:sp>
        <p:sp>
          <p:nvSpPr>
            <p:cNvPr id="65" name="Freeform 5"/>
            <p:cNvSpPr/>
            <p:nvPr/>
          </p:nvSpPr>
          <p:spPr bwMode="auto">
            <a:xfrm rot="10800000">
              <a:off x="3295850" y="2263222"/>
              <a:ext cx="2643765" cy="2343151"/>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chemeClr val="bg1"/>
                </a:gs>
                <a:gs pos="73000">
                  <a:srgbClr val="ECECEC"/>
                </a:gs>
                <a:gs pos="100000">
                  <a:srgbClr val="D9D9D9"/>
                </a:gs>
              </a:gsLst>
              <a:lin ang="2700000" scaled="1"/>
              <a:tileRect/>
            </a:gradFill>
            <a:ln w="25400">
              <a:gradFill flip="none" rotWithShape="1">
                <a:gsLst>
                  <a:gs pos="29000">
                    <a:srgbClr val="E0E0E0"/>
                  </a:gs>
                  <a:gs pos="0">
                    <a:srgbClr val="999999"/>
                  </a:gs>
                  <a:gs pos="83000">
                    <a:schemeClr val="bg1"/>
                  </a:gs>
                </a:gsLst>
                <a:lin ang="2700000" scaled="1"/>
                <a:tileRect/>
              </a:gradFill>
            </a:ln>
            <a:effectLst>
              <a:outerShdw blurRad="355600" dist="88900" dir="2700000" algn="tl" rotWithShape="0">
                <a:prstClr val="black">
                  <a:alpha val="28000"/>
                </a:prstClr>
              </a:outerShdw>
            </a:effectLst>
          </p:spPr>
          <p:txBody>
            <a:bodyPr vert="horz" wrap="square" lIns="68562" tIns="34281" rIns="68562" bIns="34281" numCol="1" anchor="t" anchorCtr="0" compatLnSpc="1"/>
            <a:lstStyle/>
            <a:p>
              <a:endParaRPr lang="zh-CN" altLang="en-US" sz="1012">
                <a:solidFill>
                  <a:prstClr val="black"/>
                </a:solidFill>
              </a:endParaRPr>
            </a:p>
          </p:txBody>
        </p:sp>
        <p:sp>
          <p:nvSpPr>
            <p:cNvPr id="66" name="圆角矩形 65"/>
            <p:cNvSpPr/>
            <p:nvPr/>
          </p:nvSpPr>
          <p:spPr>
            <a:xfrm rot="2760000">
              <a:off x="3358628" y="2852802"/>
              <a:ext cx="3953506" cy="2592561"/>
            </a:xfrm>
            <a:prstGeom prst="roundRect">
              <a:avLst>
                <a:gd name="adj" fmla="val 50000"/>
              </a:avLst>
            </a:prstGeom>
            <a:gradFill>
              <a:gsLst>
                <a:gs pos="37000">
                  <a:srgbClr val="6C6C6C">
                    <a:alpha val="35000"/>
                  </a:srgbClr>
                </a:gs>
                <a:gs pos="0">
                  <a:schemeClr val="tx1">
                    <a:alpha val="61000"/>
                  </a:schemeClr>
                </a:gs>
                <a:gs pos="100000">
                  <a:srgbClr val="D8D8D8">
                    <a:alpha val="0"/>
                  </a:srgbClr>
                </a:gs>
              </a:gsLst>
              <a:lin ang="0" scaled="0"/>
            </a:gradFill>
            <a:ln>
              <a:noFill/>
            </a:ln>
            <a:effectLst>
              <a:softEdge rad="254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prstClr val="white"/>
                </a:solidFill>
              </a:endParaRPr>
            </a:p>
          </p:txBody>
        </p:sp>
        <p:sp>
          <p:nvSpPr>
            <p:cNvPr id="67" name="Freeform 5"/>
            <p:cNvSpPr/>
            <p:nvPr/>
          </p:nvSpPr>
          <p:spPr bwMode="auto">
            <a:xfrm rot="10800000">
              <a:off x="3548875" y="2523401"/>
              <a:ext cx="2056649" cy="1822793"/>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F8353D"/>
            </a:solidFill>
            <a:ln w="25400">
              <a:noFill/>
            </a:ln>
            <a:effectLst>
              <a:outerShdw blurRad="254000" dist="114300" dir="2700000" algn="tl" rotWithShape="0">
                <a:prstClr val="black">
                  <a:alpha val="25000"/>
                </a:prstClr>
              </a:outerShdw>
            </a:effectLst>
          </p:spPr>
          <p:txBody>
            <a:bodyPr vert="horz" wrap="square" lIns="68562" tIns="34281" rIns="68562" bIns="34281" numCol="1" anchor="t" anchorCtr="0" compatLnSpc="1"/>
            <a:lstStyle/>
            <a:p>
              <a:endParaRPr lang="zh-CN" altLang="en-US" sz="1012">
                <a:solidFill>
                  <a:prstClr val="black"/>
                </a:solidFill>
              </a:endParaRPr>
            </a:p>
          </p:txBody>
        </p:sp>
      </p:grpSp>
      <p:grpSp>
        <p:nvGrpSpPr>
          <p:cNvPr id="68" name="组合 67"/>
          <p:cNvGrpSpPr/>
          <p:nvPr/>
        </p:nvGrpSpPr>
        <p:grpSpPr>
          <a:xfrm>
            <a:off x="5486073" y="2679734"/>
            <a:ext cx="1461573" cy="1822421"/>
            <a:chOff x="3295850" y="1908877"/>
            <a:chExt cx="3738030" cy="4660916"/>
          </a:xfrm>
        </p:grpSpPr>
        <p:sp>
          <p:nvSpPr>
            <p:cNvPr id="69" name="圆角矩形 68"/>
            <p:cNvSpPr/>
            <p:nvPr/>
          </p:nvSpPr>
          <p:spPr>
            <a:xfrm rot="2760000">
              <a:off x="3098889" y="2634801"/>
              <a:ext cx="4660916" cy="3209067"/>
            </a:xfrm>
            <a:prstGeom prst="roundRect">
              <a:avLst>
                <a:gd name="adj" fmla="val 50000"/>
              </a:avLst>
            </a:prstGeom>
            <a:gradFill>
              <a:gsLst>
                <a:gs pos="33000">
                  <a:srgbClr val="6C6C6C">
                    <a:alpha val="42000"/>
                  </a:srgbClr>
                </a:gs>
                <a:gs pos="0">
                  <a:schemeClr val="tx1">
                    <a:alpha val="54000"/>
                  </a:schemeClr>
                </a:gs>
                <a:gs pos="100000">
                  <a:srgbClr val="D8D8D8">
                    <a:alpha val="0"/>
                  </a:srgbClr>
                </a:gs>
              </a:gsLst>
              <a:lin ang="0" scaled="0"/>
            </a:gradFill>
            <a:ln>
              <a:noFill/>
            </a:ln>
            <a:effectLst>
              <a:softEdge rad="254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prstClr val="white"/>
                </a:solidFill>
              </a:endParaRPr>
            </a:p>
          </p:txBody>
        </p:sp>
        <p:sp>
          <p:nvSpPr>
            <p:cNvPr id="70" name="Freeform 5"/>
            <p:cNvSpPr/>
            <p:nvPr/>
          </p:nvSpPr>
          <p:spPr bwMode="auto">
            <a:xfrm rot="10800000">
              <a:off x="3295850" y="2263222"/>
              <a:ext cx="2643765" cy="2343151"/>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chemeClr val="bg1"/>
                </a:gs>
                <a:gs pos="73000">
                  <a:srgbClr val="ECECEC"/>
                </a:gs>
                <a:gs pos="100000">
                  <a:srgbClr val="D9D9D9"/>
                </a:gs>
              </a:gsLst>
              <a:lin ang="2700000" scaled="1"/>
              <a:tileRect/>
            </a:gradFill>
            <a:ln w="25400">
              <a:gradFill flip="none" rotWithShape="1">
                <a:gsLst>
                  <a:gs pos="29000">
                    <a:srgbClr val="E0E0E0"/>
                  </a:gs>
                  <a:gs pos="0">
                    <a:srgbClr val="999999"/>
                  </a:gs>
                  <a:gs pos="83000">
                    <a:schemeClr val="bg1"/>
                  </a:gs>
                </a:gsLst>
                <a:lin ang="2700000" scaled="1"/>
                <a:tileRect/>
              </a:gradFill>
            </a:ln>
            <a:effectLst>
              <a:outerShdw blurRad="355600" dist="88900" dir="2700000" algn="tl" rotWithShape="0">
                <a:prstClr val="black">
                  <a:alpha val="28000"/>
                </a:prstClr>
              </a:outerShdw>
            </a:effectLst>
          </p:spPr>
          <p:txBody>
            <a:bodyPr vert="horz" wrap="square" lIns="68562" tIns="34281" rIns="68562" bIns="34281" numCol="1" anchor="t" anchorCtr="0" compatLnSpc="1"/>
            <a:lstStyle/>
            <a:p>
              <a:endParaRPr lang="zh-CN" altLang="en-US" sz="1012">
                <a:solidFill>
                  <a:prstClr val="black"/>
                </a:solidFill>
              </a:endParaRPr>
            </a:p>
          </p:txBody>
        </p:sp>
        <p:sp>
          <p:nvSpPr>
            <p:cNvPr id="71" name="圆角矩形 70"/>
            <p:cNvSpPr/>
            <p:nvPr/>
          </p:nvSpPr>
          <p:spPr>
            <a:xfrm rot="2760000">
              <a:off x="3358628" y="2852802"/>
              <a:ext cx="3953506" cy="2592561"/>
            </a:xfrm>
            <a:prstGeom prst="roundRect">
              <a:avLst>
                <a:gd name="adj" fmla="val 50000"/>
              </a:avLst>
            </a:prstGeom>
            <a:gradFill>
              <a:gsLst>
                <a:gs pos="37000">
                  <a:srgbClr val="6C6C6C">
                    <a:alpha val="35000"/>
                  </a:srgbClr>
                </a:gs>
                <a:gs pos="0">
                  <a:schemeClr val="tx1">
                    <a:alpha val="61000"/>
                  </a:schemeClr>
                </a:gs>
                <a:gs pos="100000">
                  <a:srgbClr val="D8D8D8">
                    <a:alpha val="0"/>
                  </a:srgbClr>
                </a:gs>
              </a:gsLst>
              <a:lin ang="0" scaled="0"/>
            </a:gradFill>
            <a:ln>
              <a:noFill/>
            </a:ln>
            <a:effectLst>
              <a:softEdge rad="254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prstClr val="white"/>
                </a:solidFill>
              </a:endParaRPr>
            </a:p>
          </p:txBody>
        </p:sp>
        <p:sp>
          <p:nvSpPr>
            <p:cNvPr id="72" name="Freeform 5"/>
            <p:cNvSpPr/>
            <p:nvPr/>
          </p:nvSpPr>
          <p:spPr bwMode="auto">
            <a:xfrm rot="10800000">
              <a:off x="3548875" y="2523401"/>
              <a:ext cx="2056649" cy="1822793"/>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7030A0"/>
            </a:solidFill>
            <a:ln w="25400">
              <a:noFill/>
            </a:ln>
            <a:effectLst>
              <a:outerShdw blurRad="254000" dist="114300" dir="2700000" algn="tl" rotWithShape="0">
                <a:prstClr val="black">
                  <a:alpha val="25000"/>
                </a:prstClr>
              </a:outerShdw>
            </a:effectLst>
          </p:spPr>
          <p:txBody>
            <a:bodyPr vert="horz" wrap="square" lIns="68562" tIns="34281" rIns="68562" bIns="34281" numCol="1" anchor="t" anchorCtr="0" compatLnSpc="1"/>
            <a:lstStyle/>
            <a:p>
              <a:endParaRPr lang="zh-CN" altLang="en-US" sz="1012">
                <a:solidFill>
                  <a:prstClr val="black"/>
                </a:solidFill>
              </a:endParaRPr>
            </a:p>
          </p:txBody>
        </p:sp>
      </p:grpSp>
      <p:grpSp>
        <p:nvGrpSpPr>
          <p:cNvPr id="73" name="组合 72"/>
          <p:cNvGrpSpPr/>
          <p:nvPr/>
        </p:nvGrpSpPr>
        <p:grpSpPr>
          <a:xfrm>
            <a:off x="6847310" y="2721517"/>
            <a:ext cx="1461573" cy="1822421"/>
            <a:chOff x="3295850" y="1908877"/>
            <a:chExt cx="3738030" cy="4660916"/>
          </a:xfrm>
        </p:grpSpPr>
        <p:sp>
          <p:nvSpPr>
            <p:cNvPr id="74" name="圆角矩形 73"/>
            <p:cNvSpPr/>
            <p:nvPr/>
          </p:nvSpPr>
          <p:spPr>
            <a:xfrm rot="2760000">
              <a:off x="3098889" y="2634801"/>
              <a:ext cx="4660916" cy="3209067"/>
            </a:xfrm>
            <a:prstGeom prst="roundRect">
              <a:avLst>
                <a:gd name="adj" fmla="val 50000"/>
              </a:avLst>
            </a:prstGeom>
            <a:gradFill>
              <a:gsLst>
                <a:gs pos="33000">
                  <a:srgbClr val="6C6C6C">
                    <a:alpha val="42000"/>
                  </a:srgbClr>
                </a:gs>
                <a:gs pos="0">
                  <a:schemeClr val="tx1">
                    <a:alpha val="54000"/>
                  </a:schemeClr>
                </a:gs>
                <a:gs pos="100000">
                  <a:srgbClr val="D8D8D8">
                    <a:alpha val="0"/>
                  </a:srgbClr>
                </a:gs>
              </a:gsLst>
              <a:lin ang="0" scaled="0"/>
            </a:gradFill>
            <a:ln>
              <a:noFill/>
            </a:ln>
            <a:effectLst>
              <a:softEdge rad="254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prstClr val="white"/>
                </a:solidFill>
              </a:endParaRPr>
            </a:p>
          </p:txBody>
        </p:sp>
        <p:sp>
          <p:nvSpPr>
            <p:cNvPr id="75" name="Freeform 5"/>
            <p:cNvSpPr/>
            <p:nvPr/>
          </p:nvSpPr>
          <p:spPr bwMode="auto">
            <a:xfrm rot="10800000">
              <a:off x="3295850" y="2263222"/>
              <a:ext cx="2643765" cy="2343151"/>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chemeClr val="bg1"/>
                </a:gs>
                <a:gs pos="73000">
                  <a:srgbClr val="ECECEC"/>
                </a:gs>
                <a:gs pos="100000">
                  <a:srgbClr val="D9D9D9"/>
                </a:gs>
              </a:gsLst>
              <a:lin ang="2700000" scaled="1"/>
              <a:tileRect/>
            </a:gradFill>
            <a:ln w="25400">
              <a:gradFill flip="none" rotWithShape="1">
                <a:gsLst>
                  <a:gs pos="29000">
                    <a:srgbClr val="E0E0E0"/>
                  </a:gs>
                  <a:gs pos="0">
                    <a:srgbClr val="999999"/>
                  </a:gs>
                  <a:gs pos="83000">
                    <a:schemeClr val="bg1"/>
                  </a:gs>
                </a:gsLst>
                <a:lin ang="2700000" scaled="1"/>
                <a:tileRect/>
              </a:gradFill>
            </a:ln>
            <a:effectLst>
              <a:outerShdw blurRad="355600" dist="88900" dir="2700000" algn="tl" rotWithShape="0">
                <a:prstClr val="black">
                  <a:alpha val="28000"/>
                </a:prstClr>
              </a:outerShdw>
            </a:effectLst>
          </p:spPr>
          <p:txBody>
            <a:bodyPr vert="horz" wrap="square" lIns="68562" tIns="34281" rIns="68562" bIns="34281" numCol="1" anchor="t" anchorCtr="0" compatLnSpc="1"/>
            <a:lstStyle/>
            <a:p>
              <a:endParaRPr lang="zh-CN" altLang="en-US" sz="1012">
                <a:solidFill>
                  <a:prstClr val="black"/>
                </a:solidFill>
              </a:endParaRPr>
            </a:p>
          </p:txBody>
        </p:sp>
        <p:sp>
          <p:nvSpPr>
            <p:cNvPr id="76" name="圆角矩形 75"/>
            <p:cNvSpPr/>
            <p:nvPr/>
          </p:nvSpPr>
          <p:spPr>
            <a:xfrm rot="2760000">
              <a:off x="3358628" y="2852802"/>
              <a:ext cx="3953506" cy="2592561"/>
            </a:xfrm>
            <a:prstGeom prst="roundRect">
              <a:avLst>
                <a:gd name="adj" fmla="val 50000"/>
              </a:avLst>
            </a:prstGeom>
            <a:gradFill>
              <a:gsLst>
                <a:gs pos="37000">
                  <a:srgbClr val="6C6C6C">
                    <a:alpha val="35000"/>
                  </a:srgbClr>
                </a:gs>
                <a:gs pos="0">
                  <a:schemeClr val="tx1">
                    <a:alpha val="61000"/>
                  </a:schemeClr>
                </a:gs>
                <a:gs pos="100000">
                  <a:srgbClr val="D8D8D8">
                    <a:alpha val="0"/>
                  </a:srgbClr>
                </a:gs>
              </a:gsLst>
              <a:lin ang="0" scaled="0"/>
            </a:gradFill>
            <a:ln>
              <a:noFill/>
            </a:ln>
            <a:effectLst>
              <a:softEdge rad="254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prstClr val="white"/>
                </a:solidFill>
              </a:endParaRPr>
            </a:p>
          </p:txBody>
        </p:sp>
        <p:sp>
          <p:nvSpPr>
            <p:cNvPr id="77" name="Freeform 5"/>
            <p:cNvSpPr/>
            <p:nvPr/>
          </p:nvSpPr>
          <p:spPr bwMode="auto">
            <a:xfrm rot="10800000">
              <a:off x="3548875" y="2523401"/>
              <a:ext cx="2056649" cy="1822793"/>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accent5">
                <a:lumMod val="75000"/>
              </a:schemeClr>
            </a:solidFill>
            <a:ln w="25400">
              <a:noFill/>
            </a:ln>
            <a:effectLst>
              <a:outerShdw blurRad="254000" dist="114300" dir="2700000" algn="tl" rotWithShape="0">
                <a:prstClr val="black">
                  <a:alpha val="25000"/>
                </a:prstClr>
              </a:outerShdw>
            </a:effectLst>
          </p:spPr>
          <p:txBody>
            <a:bodyPr vert="horz" wrap="square" lIns="68562" tIns="34281" rIns="68562" bIns="34281" numCol="1" anchor="t" anchorCtr="0" compatLnSpc="1"/>
            <a:lstStyle/>
            <a:p>
              <a:endParaRPr lang="zh-CN" altLang="en-US" sz="1012">
                <a:solidFill>
                  <a:prstClr val="black"/>
                </a:solidFill>
              </a:endParaRPr>
            </a:p>
          </p:txBody>
        </p:sp>
      </p:grpSp>
      <p:sp>
        <p:nvSpPr>
          <p:cNvPr id="78" name="文本框 9"/>
          <p:cNvSpPr txBox="1"/>
          <p:nvPr/>
        </p:nvSpPr>
        <p:spPr>
          <a:xfrm>
            <a:off x="1062524" y="3863093"/>
            <a:ext cx="1576869" cy="490506"/>
          </a:xfrm>
          <a:prstGeom prst="rect">
            <a:avLst/>
          </a:prstGeom>
          <a:noFill/>
        </p:spPr>
        <p:txBody>
          <a:bodyPr wrap="square" lIns="51422" tIns="25711" rIns="51422" bIns="25711" rtlCol="0">
            <a:spAutoFit/>
          </a:bodyPr>
          <a:lstStyle/>
          <a:p>
            <a:pPr marL="0" lvl="1" algn="ctr"/>
            <a:r>
              <a:rPr lang="zh-CN" altLang="en-US" sz="1800" b="1" dirty="0">
                <a:solidFill>
                  <a:srgbClr val="FFB850"/>
                </a:solidFill>
                <a:latin typeface="微软雅黑" panose="020B0503020204020204" pitchFamily="34" charset="-122"/>
                <a:ea typeface="微软雅黑" panose="020B0503020204020204" pitchFamily="34" charset="-122"/>
              </a:rPr>
              <a:t>公司与团队</a:t>
            </a:r>
            <a:endParaRPr lang="en-US" altLang="zh-CN" sz="1800" b="1" dirty="0">
              <a:solidFill>
                <a:srgbClr val="FFB850"/>
              </a:solidFill>
              <a:latin typeface="微软雅黑" panose="020B0503020204020204" pitchFamily="34" charset="-122"/>
              <a:ea typeface="微软雅黑" panose="020B0503020204020204" pitchFamily="34" charset="-122"/>
            </a:endParaRPr>
          </a:p>
          <a:p>
            <a:pPr marL="0" lvl="1" algn="ctr"/>
            <a:r>
              <a:rPr lang="zh-CN" altLang="en-US" sz="1050" dirty="0">
                <a:solidFill>
                  <a:srgbClr val="FFB850"/>
                </a:solidFill>
                <a:latin typeface="微软雅黑" panose="020B0503020204020204" pitchFamily="34" charset="-122"/>
                <a:ea typeface="微软雅黑" panose="020B0503020204020204" pitchFamily="34" charset="-122"/>
              </a:rPr>
              <a:t>（我们是谁）</a:t>
            </a:r>
          </a:p>
        </p:txBody>
      </p:sp>
      <p:sp>
        <p:nvSpPr>
          <p:cNvPr id="79" name="文本框 9"/>
          <p:cNvSpPr txBox="1"/>
          <p:nvPr/>
        </p:nvSpPr>
        <p:spPr>
          <a:xfrm>
            <a:off x="2424168" y="3863093"/>
            <a:ext cx="1576869" cy="490506"/>
          </a:xfrm>
          <a:prstGeom prst="rect">
            <a:avLst/>
          </a:prstGeom>
          <a:noFill/>
        </p:spPr>
        <p:txBody>
          <a:bodyPr wrap="square" lIns="51422" tIns="25711" rIns="51422" bIns="25711" rtlCol="0">
            <a:spAutoFit/>
          </a:bodyPr>
          <a:lstStyle/>
          <a:p>
            <a:pPr marL="0" lvl="1" algn="ctr"/>
            <a:r>
              <a:rPr lang="zh-CN" altLang="en-US" sz="1800" b="1" dirty="0">
                <a:solidFill>
                  <a:srgbClr val="01ACBE"/>
                </a:solidFill>
                <a:latin typeface="微软雅黑" panose="020B0503020204020204" pitchFamily="34" charset="-122"/>
                <a:ea typeface="微软雅黑" panose="020B0503020204020204" pitchFamily="34" charset="-122"/>
              </a:rPr>
              <a:t>项目介绍</a:t>
            </a:r>
            <a:endParaRPr lang="en-US" altLang="zh-CN" sz="1800" b="1" dirty="0">
              <a:solidFill>
                <a:srgbClr val="01ACBE"/>
              </a:solidFill>
              <a:latin typeface="微软雅黑" panose="020B0503020204020204" pitchFamily="34" charset="-122"/>
              <a:ea typeface="微软雅黑" panose="020B0503020204020204" pitchFamily="34" charset="-122"/>
            </a:endParaRPr>
          </a:p>
          <a:p>
            <a:pPr marL="0" lvl="1" algn="ctr"/>
            <a:r>
              <a:rPr lang="zh-CN" altLang="en-US" sz="1050" dirty="0">
                <a:solidFill>
                  <a:srgbClr val="01ACBE"/>
                </a:solidFill>
                <a:latin typeface="微软雅黑" panose="020B0503020204020204" pitchFamily="34" charset="-122"/>
                <a:ea typeface="微软雅黑" panose="020B0503020204020204" pitchFamily="34" charset="-122"/>
              </a:rPr>
              <a:t>（我们做什么）</a:t>
            </a:r>
          </a:p>
        </p:txBody>
      </p:sp>
      <p:sp>
        <p:nvSpPr>
          <p:cNvPr id="80" name="文本框 9"/>
          <p:cNvSpPr txBox="1"/>
          <p:nvPr/>
        </p:nvSpPr>
        <p:spPr>
          <a:xfrm>
            <a:off x="3762121" y="3863093"/>
            <a:ext cx="1576869" cy="490506"/>
          </a:xfrm>
          <a:prstGeom prst="rect">
            <a:avLst/>
          </a:prstGeom>
          <a:noFill/>
        </p:spPr>
        <p:txBody>
          <a:bodyPr wrap="square" lIns="51422" tIns="25711" rIns="51422" bIns="25711" rtlCol="0">
            <a:spAutoFit/>
          </a:bodyPr>
          <a:lstStyle/>
          <a:p>
            <a:pPr marL="0" lvl="1" algn="ctr"/>
            <a:r>
              <a:rPr lang="zh-CN" altLang="en-US" sz="1800" b="1" dirty="0">
                <a:solidFill>
                  <a:srgbClr val="F8353D"/>
                </a:solidFill>
                <a:latin typeface="微软雅黑" panose="020B0503020204020204" pitchFamily="34" charset="-122"/>
                <a:ea typeface="微软雅黑" panose="020B0503020204020204" pitchFamily="34" charset="-122"/>
              </a:rPr>
              <a:t>产品与运营</a:t>
            </a:r>
            <a:endParaRPr lang="en-US" altLang="zh-CN" sz="1800" b="1" dirty="0">
              <a:solidFill>
                <a:srgbClr val="F8353D"/>
              </a:solidFill>
              <a:latin typeface="微软雅黑" panose="020B0503020204020204" pitchFamily="34" charset="-122"/>
              <a:ea typeface="微软雅黑" panose="020B0503020204020204" pitchFamily="34" charset="-122"/>
            </a:endParaRPr>
          </a:p>
          <a:p>
            <a:pPr marL="0" lvl="1" algn="ctr"/>
            <a:r>
              <a:rPr lang="zh-CN" altLang="en-US" sz="1050" dirty="0">
                <a:solidFill>
                  <a:srgbClr val="F8353D"/>
                </a:solidFill>
                <a:latin typeface="微软雅黑" panose="020B0503020204020204" pitchFamily="34" charset="-122"/>
                <a:ea typeface="微软雅黑" panose="020B0503020204020204" pitchFamily="34" charset="-122"/>
              </a:rPr>
              <a:t>（我们怎么做）</a:t>
            </a:r>
          </a:p>
        </p:txBody>
      </p:sp>
      <p:sp>
        <p:nvSpPr>
          <p:cNvPr id="81" name="文本框 9"/>
          <p:cNvSpPr txBox="1"/>
          <p:nvPr/>
        </p:nvSpPr>
        <p:spPr>
          <a:xfrm>
            <a:off x="5143705" y="3863093"/>
            <a:ext cx="1576869" cy="490506"/>
          </a:xfrm>
          <a:prstGeom prst="rect">
            <a:avLst/>
          </a:prstGeom>
          <a:noFill/>
        </p:spPr>
        <p:txBody>
          <a:bodyPr wrap="square" lIns="51422" tIns="25711" rIns="51422" bIns="25711" rtlCol="0">
            <a:spAutoFit/>
          </a:bodyPr>
          <a:lstStyle/>
          <a:p>
            <a:pPr marL="0" lvl="1" algn="ctr"/>
            <a:r>
              <a:rPr lang="zh-CN" altLang="en-US" sz="1800" b="1" dirty="0">
                <a:solidFill>
                  <a:srgbClr val="7030A0"/>
                </a:solidFill>
                <a:latin typeface="微软雅黑" panose="020B0503020204020204" pitchFamily="34" charset="-122"/>
                <a:ea typeface="微软雅黑" panose="020B0503020204020204" pitchFamily="34" charset="-122"/>
              </a:rPr>
              <a:t>发展前景</a:t>
            </a:r>
            <a:endParaRPr lang="en-US" altLang="zh-CN" sz="1800" b="1" dirty="0">
              <a:solidFill>
                <a:srgbClr val="7030A0"/>
              </a:solidFill>
              <a:latin typeface="微软雅黑" panose="020B0503020204020204" pitchFamily="34" charset="-122"/>
              <a:ea typeface="微软雅黑" panose="020B0503020204020204" pitchFamily="34" charset="-122"/>
            </a:endParaRPr>
          </a:p>
          <a:p>
            <a:pPr marL="0" lvl="1" algn="ctr"/>
            <a:r>
              <a:rPr lang="zh-CN" altLang="en-US" sz="1050" dirty="0">
                <a:solidFill>
                  <a:srgbClr val="7030A0"/>
                </a:solidFill>
                <a:latin typeface="微软雅黑" panose="020B0503020204020204" pitchFamily="34" charset="-122"/>
                <a:ea typeface="微软雅黑" panose="020B0503020204020204" pitchFamily="34" charset="-122"/>
              </a:rPr>
              <a:t>（长期战略目标）</a:t>
            </a:r>
          </a:p>
        </p:txBody>
      </p:sp>
      <p:sp>
        <p:nvSpPr>
          <p:cNvPr id="82" name="文本框 9"/>
          <p:cNvSpPr txBox="1"/>
          <p:nvPr/>
        </p:nvSpPr>
        <p:spPr>
          <a:xfrm>
            <a:off x="6558599" y="3863093"/>
            <a:ext cx="1576869" cy="490506"/>
          </a:xfrm>
          <a:prstGeom prst="rect">
            <a:avLst/>
          </a:prstGeom>
          <a:noFill/>
        </p:spPr>
        <p:txBody>
          <a:bodyPr wrap="square" lIns="51422" tIns="25711" rIns="51422" bIns="25711" rtlCol="0">
            <a:spAutoFit/>
          </a:bodyPr>
          <a:lstStyle/>
          <a:p>
            <a:pPr marL="0" lvl="1" algn="ctr"/>
            <a:r>
              <a:rPr lang="zh-CN" altLang="en-US" sz="1800" b="1" dirty="0">
                <a:solidFill>
                  <a:schemeClr val="accent5">
                    <a:lumMod val="75000"/>
                  </a:schemeClr>
                </a:solidFill>
                <a:latin typeface="微软雅黑" panose="020B0503020204020204" pitchFamily="34" charset="-122"/>
                <a:ea typeface="微软雅黑" panose="020B0503020204020204" pitchFamily="34" charset="-122"/>
              </a:rPr>
              <a:t>财务与融资</a:t>
            </a:r>
            <a:endParaRPr lang="en-US" altLang="zh-CN" sz="1800" b="1" dirty="0">
              <a:solidFill>
                <a:schemeClr val="accent5">
                  <a:lumMod val="75000"/>
                </a:schemeClr>
              </a:solidFill>
              <a:latin typeface="微软雅黑" panose="020B0503020204020204" pitchFamily="34" charset="-122"/>
              <a:ea typeface="微软雅黑" panose="020B0503020204020204" pitchFamily="34" charset="-122"/>
            </a:endParaRPr>
          </a:p>
          <a:p>
            <a:pPr marL="0" lvl="1" algn="ctr"/>
            <a:r>
              <a:rPr lang="zh-CN" altLang="en-US" sz="1050" dirty="0">
                <a:solidFill>
                  <a:schemeClr val="accent5">
                    <a:lumMod val="75000"/>
                  </a:schemeClr>
                </a:solidFill>
                <a:latin typeface="微软雅黑" panose="020B0503020204020204" pitchFamily="34" charset="-122"/>
                <a:ea typeface="微软雅黑" panose="020B0503020204020204" pitchFamily="34" charset="-122"/>
              </a:rPr>
              <a:t>（商务合作方式）</a:t>
            </a:r>
          </a:p>
        </p:txBody>
      </p:sp>
      <p:sp>
        <p:nvSpPr>
          <p:cNvPr id="83" name="KSO_Shape"/>
          <p:cNvSpPr/>
          <p:nvPr/>
        </p:nvSpPr>
        <p:spPr bwMode="auto">
          <a:xfrm>
            <a:off x="1632176" y="3100704"/>
            <a:ext cx="487743" cy="334918"/>
          </a:xfrm>
          <a:custGeom>
            <a:avLst/>
            <a:gdLst>
              <a:gd name="T0" fmla="*/ 2147483646 w 112"/>
              <a:gd name="T1" fmla="*/ 2147483646 h 77"/>
              <a:gd name="T2" fmla="*/ 2147483646 w 112"/>
              <a:gd name="T3" fmla="*/ 2147483646 h 77"/>
              <a:gd name="T4" fmla="*/ 2147483646 w 112"/>
              <a:gd name="T5" fmla="*/ 2147483646 h 77"/>
              <a:gd name="T6" fmla="*/ 2147483646 w 112"/>
              <a:gd name="T7" fmla="*/ 2147483646 h 77"/>
              <a:gd name="T8" fmla="*/ 2147483646 w 112"/>
              <a:gd name="T9" fmla="*/ 2147483646 h 77"/>
              <a:gd name="T10" fmla="*/ 0 w 112"/>
              <a:gd name="T11" fmla="*/ 2147483646 h 77"/>
              <a:gd name="T12" fmla="*/ 2147483646 w 112"/>
              <a:gd name="T13" fmla="*/ 2147483646 h 77"/>
              <a:gd name="T14" fmla="*/ 2147483646 w 112"/>
              <a:gd name="T15" fmla="*/ 2147483646 h 77"/>
              <a:gd name="T16" fmla="*/ 2147483646 w 112"/>
              <a:gd name="T17" fmla="*/ 2147483646 h 77"/>
              <a:gd name="T18" fmla="*/ 2147483646 w 112"/>
              <a:gd name="T19" fmla="*/ 2147483646 h 77"/>
              <a:gd name="T20" fmla="*/ 2147483646 w 112"/>
              <a:gd name="T21" fmla="*/ 2147483646 h 77"/>
              <a:gd name="T22" fmla="*/ 2147483646 w 112"/>
              <a:gd name="T23" fmla="*/ 2147483646 h 77"/>
              <a:gd name="T24" fmla="*/ 2147483646 w 112"/>
              <a:gd name="T25" fmla="*/ 2147483646 h 77"/>
              <a:gd name="T26" fmla="*/ 2147483646 w 112"/>
              <a:gd name="T27" fmla="*/ 2147483646 h 77"/>
              <a:gd name="T28" fmla="*/ 2147483646 w 112"/>
              <a:gd name="T29" fmla="*/ 2147483646 h 77"/>
              <a:gd name="T30" fmla="*/ 2147483646 w 112"/>
              <a:gd name="T31" fmla="*/ 2147483646 h 77"/>
              <a:gd name="T32" fmla="*/ 2147483646 w 112"/>
              <a:gd name="T33" fmla="*/ 2147483646 h 77"/>
              <a:gd name="T34" fmla="*/ 2147483646 w 112"/>
              <a:gd name="T35" fmla="*/ 2147483646 h 77"/>
              <a:gd name="T36" fmla="*/ 2147483646 w 112"/>
              <a:gd name="T37" fmla="*/ 2147483646 h 77"/>
              <a:gd name="T38" fmla="*/ 2147483646 w 112"/>
              <a:gd name="T39" fmla="*/ 2147483646 h 77"/>
              <a:gd name="T40" fmla="*/ 2147483646 w 112"/>
              <a:gd name="T41" fmla="*/ 2147483646 h 77"/>
              <a:gd name="T42" fmla="*/ 2147483646 w 112"/>
              <a:gd name="T43" fmla="*/ 2147483646 h 77"/>
              <a:gd name="T44" fmla="*/ 2147483646 w 112"/>
              <a:gd name="T45" fmla="*/ 2147483646 h 77"/>
              <a:gd name="T46" fmla="*/ 2147483646 w 112"/>
              <a:gd name="T47" fmla="*/ 2147483646 h 77"/>
              <a:gd name="T48" fmla="*/ 2147483646 w 112"/>
              <a:gd name="T49" fmla="*/ 2147483646 h 77"/>
              <a:gd name="T50" fmla="*/ 2147483646 w 112"/>
              <a:gd name="T51" fmla="*/ 2147483646 h 77"/>
              <a:gd name="T52" fmla="*/ 2147483646 w 112"/>
              <a:gd name="T53" fmla="*/ 2147483646 h 77"/>
              <a:gd name="T54" fmla="*/ 2147483646 w 112"/>
              <a:gd name="T55" fmla="*/ 2147483646 h 77"/>
              <a:gd name="T56" fmla="*/ 2147483646 w 112"/>
              <a:gd name="T57" fmla="*/ 2147483646 h 77"/>
              <a:gd name="T58" fmla="*/ 2147483646 w 112"/>
              <a:gd name="T59" fmla="*/ 2147483646 h 77"/>
              <a:gd name="T60" fmla="*/ 2147483646 w 112"/>
              <a:gd name="T61" fmla="*/ 2147483646 h 77"/>
              <a:gd name="T62" fmla="*/ 2147483646 w 112"/>
              <a:gd name="T63" fmla="*/ 2147483646 h 77"/>
              <a:gd name="T64" fmla="*/ 2147483646 w 112"/>
              <a:gd name="T65" fmla="*/ 2147483646 h 77"/>
              <a:gd name="T66" fmla="*/ 2147483646 w 112"/>
              <a:gd name="T67" fmla="*/ 2147483646 h 77"/>
              <a:gd name="T68" fmla="*/ 2147483646 w 112"/>
              <a:gd name="T69" fmla="*/ 2147483646 h 77"/>
              <a:gd name="T70" fmla="*/ 2147483646 w 112"/>
              <a:gd name="T71" fmla="*/ 2147483646 h 77"/>
              <a:gd name="T72" fmla="*/ 2147483646 w 112"/>
              <a:gd name="T73" fmla="*/ 2147483646 h 77"/>
              <a:gd name="T74" fmla="*/ 2147483646 w 112"/>
              <a:gd name="T75" fmla="*/ 2147483646 h 77"/>
              <a:gd name="T76" fmla="*/ 2147483646 w 112"/>
              <a:gd name="T77" fmla="*/ 2147483646 h 77"/>
              <a:gd name="T78" fmla="*/ 2147483646 w 112"/>
              <a:gd name="T79" fmla="*/ 2147483646 h 77"/>
              <a:gd name="T80" fmla="*/ 2147483646 w 112"/>
              <a:gd name="T81" fmla="*/ 2147483646 h 77"/>
              <a:gd name="T82" fmla="*/ 2147483646 w 112"/>
              <a:gd name="T83" fmla="*/ 2147483646 h 77"/>
              <a:gd name="T84" fmla="*/ 2147483646 w 112"/>
              <a:gd name="T85" fmla="*/ 2147483646 h 77"/>
              <a:gd name="T86" fmla="*/ 2147483646 w 112"/>
              <a:gd name="T87" fmla="*/ 2147483646 h 77"/>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112" h="77">
                <a:moveTo>
                  <a:pt x="56" y="0"/>
                </a:moveTo>
                <a:cubicBezTo>
                  <a:pt x="62" y="0"/>
                  <a:pt x="66" y="4"/>
                  <a:pt x="66" y="10"/>
                </a:cubicBezTo>
                <a:cubicBezTo>
                  <a:pt x="66" y="15"/>
                  <a:pt x="62" y="20"/>
                  <a:pt x="56" y="20"/>
                </a:cubicBezTo>
                <a:cubicBezTo>
                  <a:pt x="51" y="20"/>
                  <a:pt x="46" y="15"/>
                  <a:pt x="46" y="10"/>
                </a:cubicBezTo>
                <a:cubicBezTo>
                  <a:pt x="46" y="4"/>
                  <a:pt x="51" y="0"/>
                  <a:pt x="56" y="0"/>
                </a:cubicBezTo>
                <a:close/>
                <a:moveTo>
                  <a:pt x="15" y="49"/>
                </a:moveTo>
                <a:cubicBezTo>
                  <a:pt x="15" y="66"/>
                  <a:pt x="15" y="66"/>
                  <a:pt x="15" y="66"/>
                </a:cubicBezTo>
                <a:cubicBezTo>
                  <a:pt x="10" y="66"/>
                  <a:pt x="10" y="66"/>
                  <a:pt x="10" y="66"/>
                </a:cubicBezTo>
                <a:cubicBezTo>
                  <a:pt x="10" y="52"/>
                  <a:pt x="10" y="52"/>
                  <a:pt x="10" y="52"/>
                </a:cubicBezTo>
                <a:cubicBezTo>
                  <a:pt x="9" y="52"/>
                  <a:pt x="9" y="52"/>
                  <a:pt x="9" y="52"/>
                </a:cubicBezTo>
                <a:cubicBezTo>
                  <a:pt x="9" y="66"/>
                  <a:pt x="9" y="66"/>
                  <a:pt x="9" y="66"/>
                </a:cubicBezTo>
                <a:cubicBezTo>
                  <a:pt x="4" y="66"/>
                  <a:pt x="4" y="66"/>
                  <a:pt x="4" y="66"/>
                </a:cubicBezTo>
                <a:cubicBezTo>
                  <a:pt x="4" y="49"/>
                  <a:pt x="4" y="49"/>
                  <a:pt x="4" y="49"/>
                </a:cubicBezTo>
                <a:cubicBezTo>
                  <a:pt x="4" y="46"/>
                  <a:pt x="4" y="46"/>
                  <a:pt x="4" y="46"/>
                </a:cubicBezTo>
                <a:cubicBezTo>
                  <a:pt x="4" y="37"/>
                  <a:pt x="4" y="37"/>
                  <a:pt x="4" y="37"/>
                </a:cubicBezTo>
                <a:cubicBezTo>
                  <a:pt x="4" y="37"/>
                  <a:pt x="4" y="37"/>
                  <a:pt x="4" y="37"/>
                </a:cubicBezTo>
                <a:cubicBezTo>
                  <a:pt x="4" y="46"/>
                  <a:pt x="4" y="46"/>
                  <a:pt x="4" y="46"/>
                </a:cubicBezTo>
                <a:cubicBezTo>
                  <a:pt x="0" y="46"/>
                  <a:pt x="0" y="46"/>
                  <a:pt x="0" y="46"/>
                </a:cubicBezTo>
                <a:cubicBezTo>
                  <a:pt x="0" y="33"/>
                  <a:pt x="0" y="33"/>
                  <a:pt x="0" y="33"/>
                </a:cubicBezTo>
                <a:cubicBezTo>
                  <a:pt x="0" y="31"/>
                  <a:pt x="1" y="29"/>
                  <a:pt x="4" y="29"/>
                </a:cubicBezTo>
                <a:cubicBezTo>
                  <a:pt x="13" y="29"/>
                  <a:pt x="13" y="29"/>
                  <a:pt x="13" y="29"/>
                </a:cubicBezTo>
                <a:cubicBezTo>
                  <a:pt x="13" y="30"/>
                  <a:pt x="13" y="30"/>
                  <a:pt x="13" y="31"/>
                </a:cubicBezTo>
                <a:cubicBezTo>
                  <a:pt x="13" y="49"/>
                  <a:pt x="13" y="49"/>
                  <a:pt x="13" y="49"/>
                </a:cubicBezTo>
                <a:cubicBezTo>
                  <a:pt x="15" y="49"/>
                  <a:pt x="15" y="49"/>
                  <a:pt x="15" y="49"/>
                </a:cubicBezTo>
                <a:close/>
                <a:moveTo>
                  <a:pt x="10" y="15"/>
                </a:moveTo>
                <a:cubicBezTo>
                  <a:pt x="13" y="15"/>
                  <a:pt x="16" y="18"/>
                  <a:pt x="16" y="22"/>
                </a:cubicBezTo>
                <a:cubicBezTo>
                  <a:pt x="16" y="23"/>
                  <a:pt x="16" y="24"/>
                  <a:pt x="15" y="25"/>
                </a:cubicBezTo>
                <a:cubicBezTo>
                  <a:pt x="15" y="26"/>
                  <a:pt x="15" y="26"/>
                  <a:pt x="14" y="26"/>
                </a:cubicBezTo>
                <a:cubicBezTo>
                  <a:pt x="13" y="27"/>
                  <a:pt x="12" y="28"/>
                  <a:pt x="10" y="28"/>
                </a:cubicBezTo>
                <a:cubicBezTo>
                  <a:pt x="6" y="28"/>
                  <a:pt x="3" y="25"/>
                  <a:pt x="3" y="22"/>
                </a:cubicBezTo>
                <a:cubicBezTo>
                  <a:pt x="3" y="18"/>
                  <a:pt x="6" y="15"/>
                  <a:pt x="10" y="15"/>
                </a:cubicBezTo>
                <a:close/>
                <a:moveTo>
                  <a:pt x="96" y="49"/>
                </a:moveTo>
                <a:cubicBezTo>
                  <a:pt x="96" y="66"/>
                  <a:pt x="96" y="66"/>
                  <a:pt x="96" y="66"/>
                </a:cubicBezTo>
                <a:cubicBezTo>
                  <a:pt x="101" y="66"/>
                  <a:pt x="101" y="66"/>
                  <a:pt x="101" y="66"/>
                </a:cubicBezTo>
                <a:cubicBezTo>
                  <a:pt x="101" y="52"/>
                  <a:pt x="101" y="52"/>
                  <a:pt x="101" y="52"/>
                </a:cubicBezTo>
                <a:cubicBezTo>
                  <a:pt x="102" y="52"/>
                  <a:pt x="102" y="52"/>
                  <a:pt x="102" y="52"/>
                </a:cubicBezTo>
                <a:cubicBezTo>
                  <a:pt x="102" y="66"/>
                  <a:pt x="102" y="66"/>
                  <a:pt x="102" y="66"/>
                </a:cubicBezTo>
                <a:cubicBezTo>
                  <a:pt x="107" y="66"/>
                  <a:pt x="107" y="66"/>
                  <a:pt x="107" y="66"/>
                </a:cubicBezTo>
                <a:cubicBezTo>
                  <a:pt x="107" y="49"/>
                  <a:pt x="107" y="49"/>
                  <a:pt x="107" y="49"/>
                </a:cubicBezTo>
                <a:cubicBezTo>
                  <a:pt x="107" y="46"/>
                  <a:pt x="107" y="46"/>
                  <a:pt x="107" y="46"/>
                </a:cubicBezTo>
                <a:cubicBezTo>
                  <a:pt x="107" y="37"/>
                  <a:pt x="107" y="37"/>
                  <a:pt x="107" y="37"/>
                </a:cubicBezTo>
                <a:cubicBezTo>
                  <a:pt x="107" y="37"/>
                  <a:pt x="107" y="37"/>
                  <a:pt x="107" y="37"/>
                </a:cubicBezTo>
                <a:cubicBezTo>
                  <a:pt x="107" y="46"/>
                  <a:pt x="107" y="46"/>
                  <a:pt x="107" y="46"/>
                </a:cubicBezTo>
                <a:cubicBezTo>
                  <a:pt x="112" y="46"/>
                  <a:pt x="112" y="46"/>
                  <a:pt x="112" y="46"/>
                </a:cubicBezTo>
                <a:cubicBezTo>
                  <a:pt x="112" y="33"/>
                  <a:pt x="112" y="33"/>
                  <a:pt x="112" y="33"/>
                </a:cubicBezTo>
                <a:cubicBezTo>
                  <a:pt x="112" y="31"/>
                  <a:pt x="110" y="29"/>
                  <a:pt x="107" y="29"/>
                </a:cubicBezTo>
                <a:cubicBezTo>
                  <a:pt x="98" y="29"/>
                  <a:pt x="98" y="29"/>
                  <a:pt x="98" y="29"/>
                </a:cubicBezTo>
                <a:cubicBezTo>
                  <a:pt x="98" y="30"/>
                  <a:pt x="98" y="30"/>
                  <a:pt x="98" y="31"/>
                </a:cubicBezTo>
                <a:cubicBezTo>
                  <a:pt x="98" y="49"/>
                  <a:pt x="98" y="49"/>
                  <a:pt x="98" y="49"/>
                </a:cubicBezTo>
                <a:cubicBezTo>
                  <a:pt x="96" y="49"/>
                  <a:pt x="96" y="49"/>
                  <a:pt x="96" y="49"/>
                </a:cubicBezTo>
                <a:close/>
                <a:moveTo>
                  <a:pt x="101" y="15"/>
                </a:moveTo>
                <a:cubicBezTo>
                  <a:pt x="98" y="15"/>
                  <a:pt x="95" y="18"/>
                  <a:pt x="95" y="22"/>
                </a:cubicBezTo>
                <a:cubicBezTo>
                  <a:pt x="95" y="23"/>
                  <a:pt x="95" y="24"/>
                  <a:pt x="96" y="25"/>
                </a:cubicBezTo>
                <a:cubicBezTo>
                  <a:pt x="96" y="26"/>
                  <a:pt x="97" y="26"/>
                  <a:pt x="97" y="26"/>
                </a:cubicBezTo>
                <a:cubicBezTo>
                  <a:pt x="98" y="27"/>
                  <a:pt x="100" y="28"/>
                  <a:pt x="101" y="28"/>
                </a:cubicBezTo>
                <a:cubicBezTo>
                  <a:pt x="105" y="28"/>
                  <a:pt x="108" y="25"/>
                  <a:pt x="108" y="22"/>
                </a:cubicBezTo>
                <a:cubicBezTo>
                  <a:pt x="108" y="18"/>
                  <a:pt x="105" y="15"/>
                  <a:pt x="101" y="15"/>
                </a:cubicBezTo>
                <a:close/>
                <a:moveTo>
                  <a:pt x="75" y="51"/>
                </a:moveTo>
                <a:cubicBezTo>
                  <a:pt x="75" y="72"/>
                  <a:pt x="75" y="72"/>
                  <a:pt x="75" y="72"/>
                </a:cubicBezTo>
                <a:cubicBezTo>
                  <a:pt x="80" y="72"/>
                  <a:pt x="80" y="72"/>
                  <a:pt x="80" y="72"/>
                </a:cubicBezTo>
                <a:cubicBezTo>
                  <a:pt x="80" y="54"/>
                  <a:pt x="80" y="54"/>
                  <a:pt x="80" y="54"/>
                </a:cubicBezTo>
                <a:cubicBezTo>
                  <a:pt x="82" y="54"/>
                  <a:pt x="82" y="54"/>
                  <a:pt x="82" y="54"/>
                </a:cubicBezTo>
                <a:cubicBezTo>
                  <a:pt x="82" y="72"/>
                  <a:pt x="82" y="72"/>
                  <a:pt x="82" y="72"/>
                </a:cubicBezTo>
                <a:cubicBezTo>
                  <a:pt x="87" y="72"/>
                  <a:pt x="87" y="72"/>
                  <a:pt x="87" y="72"/>
                </a:cubicBezTo>
                <a:cubicBezTo>
                  <a:pt x="87" y="51"/>
                  <a:pt x="87" y="51"/>
                  <a:pt x="87" y="51"/>
                </a:cubicBezTo>
                <a:cubicBezTo>
                  <a:pt x="87" y="47"/>
                  <a:pt x="87" y="47"/>
                  <a:pt x="87" y="47"/>
                </a:cubicBezTo>
                <a:cubicBezTo>
                  <a:pt x="87" y="36"/>
                  <a:pt x="87" y="36"/>
                  <a:pt x="87" y="36"/>
                </a:cubicBezTo>
                <a:cubicBezTo>
                  <a:pt x="88" y="36"/>
                  <a:pt x="88" y="36"/>
                  <a:pt x="88" y="36"/>
                </a:cubicBezTo>
                <a:cubicBezTo>
                  <a:pt x="88" y="47"/>
                  <a:pt x="88" y="47"/>
                  <a:pt x="88" y="47"/>
                </a:cubicBezTo>
                <a:cubicBezTo>
                  <a:pt x="94" y="47"/>
                  <a:pt x="94" y="47"/>
                  <a:pt x="94" y="47"/>
                </a:cubicBezTo>
                <a:cubicBezTo>
                  <a:pt x="94" y="31"/>
                  <a:pt x="94" y="31"/>
                  <a:pt x="94" y="31"/>
                </a:cubicBezTo>
                <a:cubicBezTo>
                  <a:pt x="94" y="28"/>
                  <a:pt x="91" y="26"/>
                  <a:pt x="88" y="26"/>
                </a:cubicBezTo>
                <a:cubicBezTo>
                  <a:pt x="77" y="26"/>
                  <a:pt x="77" y="26"/>
                  <a:pt x="77" y="26"/>
                </a:cubicBezTo>
                <a:cubicBezTo>
                  <a:pt x="77" y="27"/>
                  <a:pt x="77" y="28"/>
                  <a:pt x="77" y="28"/>
                </a:cubicBezTo>
                <a:cubicBezTo>
                  <a:pt x="77" y="51"/>
                  <a:pt x="77" y="51"/>
                  <a:pt x="77" y="51"/>
                </a:cubicBezTo>
                <a:cubicBezTo>
                  <a:pt x="75" y="51"/>
                  <a:pt x="75" y="51"/>
                  <a:pt x="75" y="51"/>
                </a:cubicBezTo>
                <a:close/>
                <a:moveTo>
                  <a:pt x="65" y="47"/>
                </a:moveTo>
                <a:cubicBezTo>
                  <a:pt x="65" y="32"/>
                  <a:pt x="65" y="32"/>
                  <a:pt x="65" y="32"/>
                </a:cubicBezTo>
                <a:cubicBezTo>
                  <a:pt x="64" y="32"/>
                  <a:pt x="64" y="32"/>
                  <a:pt x="64" y="32"/>
                </a:cubicBezTo>
                <a:cubicBezTo>
                  <a:pt x="64" y="47"/>
                  <a:pt x="64" y="47"/>
                  <a:pt x="64" y="47"/>
                </a:cubicBezTo>
                <a:cubicBezTo>
                  <a:pt x="64" y="50"/>
                  <a:pt x="64" y="50"/>
                  <a:pt x="64" y="50"/>
                </a:cubicBezTo>
                <a:cubicBezTo>
                  <a:pt x="64" y="77"/>
                  <a:pt x="64" y="77"/>
                  <a:pt x="64" y="77"/>
                </a:cubicBezTo>
                <a:cubicBezTo>
                  <a:pt x="57" y="77"/>
                  <a:pt x="57" y="77"/>
                  <a:pt x="57" y="77"/>
                </a:cubicBezTo>
                <a:cubicBezTo>
                  <a:pt x="57" y="55"/>
                  <a:pt x="57" y="55"/>
                  <a:pt x="57" y="55"/>
                </a:cubicBezTo>
                <a:cubicBezTo>
                  <a:pt x="55" y="55"/>
                  <a:pt x="55" y="55"/>
                  <a:pt x="55" y="55"/>
                </a:cubicBezTo>
                <a:cubicBezTo>
                  <a:pt x="55" y="77"/>
                  <a:pt x="55" y="77"/>
                  <a:pt x="55" y="77"/>
                </a:cubicBezTo>
                <a:cubicBezTo>
                  <a:pt x="48" y="77"/>
                  <a:pt x="48" y="77"/>
                  <a:pt x="48" y="77"/>
                </a:cubicBezTo>
                <a:cubicBezTo>
                  <a:pt x="48" y="50"/>
                  <a:pt x="48" y="50"/>
                  <a:pt x="48" y="50"/>
                </a:cubicBezTo>
                <a:cubicBezTo>
                  <a:pt x="48" y="47"/>
                  <a:pt x="48" y="47"/>
                  <a:pt x="48" y="47"/>
                </a:cubicBezTo>
                <a:cubicBezTo>
                  <a:pt x="48" y="32"/>
                  <a:pt x="48" y="32"/>
                  <a:pt x="48" y="32"/>
                </a:cubicBezTo>
                <a:cubicBezTo>
                  <a:pt x="47" y="32"/>
                  <a:pt x="47" y="32"/>
                  <a:pt x="47" y="32"/>
                </a:cubicBezTo>
                <a:cubicBezTo>
                  <a:pt x="47" y="47"/>
                  <a:pt x="47" y="47"/>
                  <a:pt x="47" y="47"/>
                </a:cubicBezTo>
                <a:cubicBezTo>
                  <a:pt x="41" y="47"/>
                  <a:pt x="41" y="47"/>
                  <a:pt x="41" y="47"/>
                </a:cubicBezTo>
                <a:cubicBezTo>
                  <a:pt x="41" y="27"/>
                  <a:pt x="41" y="27"/>
                  <a:pt x="41" y="27"/>
                </a:cubicBezTo>
                <a:cubicBezTo>
                  <a:pt x="41" y="24"/>
                  <a:pt x="44" y="21"/>
                  <a:pt x="47" y="21"/>
                </a:cubicBezTo>
                <a:cubicBezTo>
                  <a:pt x="66" y="21"/>
                  <a:pt x="46" y="21"/>
                  <a:pt x="65" y="21"/>
                </a:cubicBezTo>
                <a:cubicBezTo>
                  <a:pt x="69" y="21"/>
                  <a:pt x="71" y="24"/>
                  <a:pt x="71" y="27"/>
                </a:cubicBezTo>
                <a:cubicBezTo>
                  <a:pt x="71" y="47"/>
                  <a:pt x="71" y="47"/>
                  <a:pt x="71" y="47"/>
                </a:cubicBezTo>
                <a:cubicBezTo>
                  <a:pt x="70" y="47"/>
                  <a:pt x="68" y="47"/>
                  <a:pt x="65" y="47"/>
                </a:cubicBezTo>
                <a:close/>
                <a:moveTo>
                  <a:pt x="37" y="51"/>
                </a:moveTo>
                <a:cubicBezTo>
                  <a:pt x="37" y="72"/>
                  <a:pt x="37" y="72"/>
                  <a:pt x="37" y="72"/>
                </a:cubicBezTo>
                <a:cubicBezTo>
                  <a:pt x="31" y="72"/>
                  <a:pt x="31" y="72"/>
                  <a:pt x="31" y="72"/>
                </a:cubicBezTo>
                <a:cubicBezTo>
                  <a:pt x="31" y="54"/>
                  <a:pt x="31" y="54"/>
                  <a:pt x="31" y="54"/>
                </a:cubicBezTo>
                <a:cubicBezTo>
                  <a:pt x="30" y="54"/>
                  <a:pt x="30" y="54"/>
                  <a:pt x="30" y="54"/>
                </a:cubicBezTo>
                <a:cubicBezTo>
                  <a:pt x="30" y="72"/>
                  <a:pt x="30" y="72"/>
                  <a:pt x="30" y="72"/>
                </a:cubicBezTo>
                <a:cubicBezTo>
                  <a:pt x="24" y="72"/>
                  <a:pt x="24" y="72"/>
                  <a:pt x="24" y="72"/>
                </a:cubicBezTo>
                <a:cubicBezTo>
                  <a:pt x="24" y="51"/>
                  <a:pt x="24" y="51"/>
                  <a:pt x="24" y="51"/>
                </a:cubicBezTo>
                <a:cubicBezTo>
                  <a:pt x="24" y="47"/>
                  <a:pt x="24" y="47"/>
                  <a:pt x="24" y="47"/>
                </a:cubicBezTo>
                <a:cubicBezTo>
                  <a:pt x="24" y="36"/>
                  <a:pt x="24" y="36"/>
                  <a:pt x="24" y="36"/>
                </a:cubicBezTo>
                <a:cubicBezTo>
                  <a:pt x="23" y="36"/>
                  <a:pt x="23" y="36"/>
                  <a:pt x="23" y="36"/>
                </a:cubicBezTo>
                <a:cubicBezTo>
                  <a:pt x="23" y="47"/>
                  <a:pt x="23" y="47"/>
                  <a:pt x="23" y="47"/>
                </a:cubicBezTo>
                <a:cubicBezTo>
                  <a:pt x="18" y="47"/>
                  <a:pt x="18" y="47"/>
                  <a:pt x="18" y="47"/>
                </a:cubicBezTo>
                <a:cubicBezTo>
                  <a:pt x="18" y="31"/>
                  <a:pt x="18" y="31"/>
                  <a:pt x="18" y="31"/>
                </a:cubicBezTo>
                <a:cubicBezTo>
                  <a:pt x="18" y="28"/>
                  <a:pt x="20" y="26"/>
                  <a:pt x="23" y="26"/>
                </a:cubicBezTo>
                <a:cubicBezTo>
                  <a:pt x="35" y="26"/>
                  <a:pt x="35" y="26"/>
                  <a:pt x="35" y="26"/>
                </a:cubicBezTo>
                <a:cubicBezTo>
                  <a:pt x="35" y="27"/>
                  <a:pt x="35" y="28"/>
                  <a:pt x="35" y="28"/>
                </a:cubicBezTo>
                <a:cubicBezTo>
                  <a:pt x="35" y="51"/>
                  <a:pt x="35" y="51"/>
                  <a:pt x="35" y="51"/>
                </a:cubicBezTo>
                <a:cubicBezTo>
                  <a:pt x="37" y="51"/>
                  <a:pt x="37" y="51"/>
                  <a:pt x="37" y="51"/>
                </a:cubicBezTo>
                <a:close/>
                <a:moveTo>
                  <a:pt x="31" y="9"/>
                </a:moveTo>
                <a:cubicBezTo>
                  <a:pt x="35" y="9"/>
                  <a:pt x="39" y="12"/>
                  <a:pt x="39" y="17"/>
                </a:cubicBezTo>
                <a:cubicBezTo>
                  <a:pt x="39" y="19"/>
                  <a:pt x="38" y="20"/>
                  <a:pt x="37" y="22"/>
                </a:cubicBezTo>
                <a:cubicBezTo>
                  <a:pt x="37" y="22"/>
                  <a:pt x="37" y="22"/>
                  <a:pt x="37" y="23"/>
                </a:cubicBezTo>
                <a:cubicBezTo>
                  <a:pt x="35" y="24"/>
                  <a:pt x="33" y="25"/>
                  <a:pt x="31" y="25"/>
                </a:cubicBezTo>
                <a:cubicBezTo>
                  <a:pt x="26" y="25"/>
                  <a:pt x="22" y="21"/>
                  <a:pt x="22" y="17"/>
                </a:cubicBezTo>
                <a:cubicBezTo>
                  <a:pt x="22" y="12"/>
                  <a:pt x="26" y="9"/>
                  <a:pt x="31" y="9"/>
                </a:cubicBezTo>
                <a:close/>
                <a:moveTo>
                  <a:pt x="81" y="9"/>
                </a:moveTo>
                <a:cubicBezTo>
                  <a:pt x="76" y="9"/>
                  <a:pt x="73" y="12"/>
                  <a:pt x="73" y="17"/>
                </a:cubicBezTo>
                <a:cubicBezTo>
                  <a:pt x="73" y="19"/>
                  <a:pt x="73" y="20"/>
                  <a:pt x="74" y="22"/>
                </a:cubicBezTo>
                <a:cubicBezTo>
                  <a:pt x="75" y="22"/>
                  <a:pt x="75" y="22"/>
                  <a:pt x="75" y="23"/>
                </a:cubicBezTo>
                <a:cubicBezTo>
                  <a:pt x="77" y="24"/>
                  <a:pt x="79" y="25"/>
                  <a:pt x="81" y="25"/>
                </a:cubicBezTo>
                <a:cubicBezTo>
                  <a:pt x="85" y="25"/>
                  <a:pt x="89" y="21"/>
                  <a:pt x="89" y="17"/>
                </a:cubicBezTo>
                <a:cubicBezTo>
                  <a:pt x="89" y="12"/>
                  <a:pt x="85" y="9"/>
                  <a:pt x="81" y="9"/>
                </a:cubicBezTo>
                <a:close/>
              </a:path>
            </a:pathLst>
          </a:custGeom>
          <a:solidFill>
            <a:schemeClr val="bg1"/>
          </a:solidFill>
          <a:ln>
            <a:noFill/>
          </a:ln>
        </p:spPr>
        <p:txBody>
          <a:bodyPr anchor="ctr">
            <a:scene3d>
              <a:camera prst="orthographicFront"/>
              <a:lightRig rig="threePt" dir="t"/>
            </a:scene3d>
            <a:sp3d contourW="12700">
              <a:contourClr>
                <a:srgbClr val="FFFFFF"/>
              </a:contourClr>
            </a:sp3d>
          </a:bodyPr>
          <a:lstStyle/>
          <a:p>
            <a:pPr algn="ctr">
              <a:defRPr/>
            </a:pPr>
            <a:endParaRPr lang="zh-CN" altLang="en-US" sz="1012">
              <a:solidFill>
                <a:schemeClr val="bg1"/>
              </a:solidFill>
              <a:ea typeface="宋体" panose="02010600030101010101" pitchFamily="2" charset="-122"/>
            </a:endParaRPr>
          </a:p>
        </p:txBody>
      </p:sp>
      <p:sp>
        <p:nvSpPr>
          <p:cNvPr id="84" name="KSO_Shape"/>
          <p:cNvSpPr/>
          <p:nvPr/>
        </p:nvSpPr>
        <p:spPr bwMode="auto">
          <a:xfrm>
            <a:off x="2969695" y="3111669"/>
            <a:ext cx="470412" cy="400634"/>
          </a:xfrm>
          <a:custGeom>
            <a:avLst/>
            <a:gdLst>
              <a:gd name="T0" fmla="*/ 432030 w 2125663"/>
              <a:gd name="T1" fmla="*/ 1344893 h 1811338"/>
              <a:gd name="T2" fmla="*/ 462740 w 2125663"/>
              <a:gd name="T3" fmla="*/ 1477960 h 1811338"/>
              <a:gd name="T4" fmla="*/ 513638 w 2125663"/>
              <a:gd name="T5" fmla="*/ 1557743 h 1811338"/>
              <a:gd name="T6" fmla="*/ 516481 w 2125663"/>
              <a:gd name="T7" fmla="*/ 1336346 h 1811338"/>
              <a:gd name="T8" fmla="*/ 503401 w 2125663"/>
              <a:gd name="T9" fmla="*/ 1310416 h 1811338"/>
              <a:gd name="T10" fmla="*/ 515913 w 2125663"/>
              <a:gd name="T11" fmla="*/ 1250009 h 1811338"/>
              <a:gd name="T12" fmla="*/ 618846 w 2125663"/>
              <a:gd name="T13" fmla="*/ 1242885 h 1811338"/>
              <a:gd name="T14" fmla="*/ 643583 w 2125663"/>
              <a:gd name="T15" fmla="*/ 1263116 h 1811338"/>
              <a:gd name="T16" fmla="*/ 642446 w 2125663"/>
              <a:gd name="T17" fmla="*/ 1324948 h 1811338"/>
              <a:gd name="T18" fmla="*/ 619414 w 2125663"/>
              <a:gd name="T19" fmla="*/ 1342899 h 1811338"/>
              <a:gd name="T20" fmla="*/ 664057 w 2125663"/>
              <a:gd name="T21" fmla="*/ 1524691 h 1811338"/>
              <a:gd name="T22" fmla="*/ 704434 w 2125663"/>
              <a:gd name="T23" fmla="*/ 1417553 h 1811338"/>
              <a:gd name="T24" fmla="*/ 725191 w 2125663"/>
              <a:gd name="T25" fmla="*/ 1259697 h 1811338"/>
              <a:gd name="T26" fmla="*/ 857412 w 2125663"/>
              <a:gd name="T27" fmla="*/ 1192451 h 1811338"/>
              <a:gd name="T28" fmla="*/ 923096 w 2125663"/>
              <a:gd name="T29" fmla="*/ 1212682 h 1811338"/>
              <a:gd name="T30" fmla="*/ 970013 w 2125663"/>
              <a:gd name="T31" fmla="*/ 1259697 h 1811338"/>
              <a:gd name="T32" fmla="*/ 990201 w 2125663"/>
              <a:gd name="T33" fmla="*/ 1325233 h 1811338"/>
              <a:gd name="T34" fmla="*/ 980818 w 2125663"/>
              <a:gd name="T35" fmla="*/ 1537228 h 1811338"/>
              <a:gd name="T36" fmla="*/ 935891 w 2125663"/>
              <a:gd name="T37" fmla="*/ 1570566 h 1811338"/>
              <a:gd name="T38" fmla="*/ 798837 w 2125663"/>
              <a:gd name="T39" fmla="*/ 1607608 h 1811338"/>
              <a:gd name="T40" fmla="*/ 617424 w 2125663"/>
              <a:gd name="T41" fmla="*/ 1622140 h 1811338"/>
              <a:gd name="T42" fmla="*/ 428049 w 2125663"/>
              <a:gd name="T43" fmla="*/ 1615872 h 1811338"/>
              <a:gd name="T44" fmla="*/ 264551 w 2125663"/>
              <a:gd name="T45" fmla="*/ 1588232 h 1811338"/>
              <a:gd name="T46" fmla="*/ 180669 w 2125663"/>
              <a:gd name="T47" fmla="*/ 1549481 h 1811338"/>
              <a:gd name="T48" fmla="*/ 159912 w 2125663"/>
              <a:gd name="T49" fmla="*/ 1517283 h 1811338"/>
              <a:gd name="T50" fmla="*/ 167873 w 2125663"/>
              <a:gd name="T51" fmla="*/ 1284201 h 1811338"/>
              <a:gd name="T52" fmla="*/ 205123 w 2125663"/>
              <a:gd name="T53" fmla="*/ 1228638 h 1811338"/>
              <a:gd name="T54" fmla="*/ 264266 w 2125663"/>
              <a:gd name="T55" fmla="*/ 1196440 h 1811338"/>
              <a:gd name="T56" fmla="*/ 421225 w 2125663"/>
              <a:gd name="T57" fmla="*/ 1183048 h 1811338"/>
              <a:gd name="T58" fmla="*/ 433514 w 2125663"/>
              <a:gd name="T59" fmla="*/ 761303 h 1811338"/>
              <a:gd name="T60" fmla="*/ 391450 w 2125663"/>
              <a:gd name="T61" fmla="*/ 813630 h 1811338"/>
              <a:gd name="T62" fmla="*/ 379229 w 2125663"/>
              <a:gd name="T63" fmla="*/ 902075 h 1811338"/>
              <a:gd name="T64" fmla="*/ 414756 w 2125663"/>
              <a:gd name="T65" fmla="*/ 1016114 h 1811338"/>
              <a:gd name="T66" fmla="*/ 487516 w 2125663"/>
              <a:gd name="T67" fmla="*/ 1099439 h 1811338"/>
              <a:gd name="T68" fmla="*/ 567666 w 2125663"/>
              <a:gd name="T69" fmla="*/ 1135272 h 1811338"/>
              <a:gd name="T70" fmla="*/ 645542 w 2125663"/>
              <a:gd name="T71" fmla="*/ 1111099 h 1811338"/>
              <a:gd name="T72" fmla="*/ 722282 w 2125663"/>
              <a:gd name="T73" fmla="*/ 1035452 h 1811338"/>
              <a:gd name="T74" fmla="*/ 767757 w 2125663"/>
              <a:gd name="T75" fmla="*/ 926248 h 1811338"/>
              <a:gd name="T76" fmla="*/ 666290 w 2125663"/>
              <a:gd name="T77" fmla="*/ 863967 h 1811338"/>
              <a:gd name="T78" fmla="*/ 546918 w 2125663"/>
              <a:gd name="T79" fmla="*/ 832116 h 1811338"/>
              <a:gd name="T80" fmla="*/ 484389 w 2125663"/>
              <a:gd name="T81" fmla="*/ 790595 h 1811338"/>
              <a:gd name="T82" fmla="*/ 452273 w 2125663"/>
              <a:gd name="T83" fmla="*/ 760734 h 1811338"/>
              <a:gd name="T84" fmla="*/ 568234 w 2125663"/>
              <a:gd name="T85" fmla="*/ 587258 h 1811338"/>
              <a:gd name="T86" fmla="*/ 631616 w 2125663"/>
              <a:gd name="T87" fmla="*/ 594937 h 1811338"/>
              <a:gd name="T88" fmla="*/ 705513 w 2125663"/>
              <a:gd name="T89" fmla="*/ 631054 h 1811338"/>
              <a:gd name="T90" fmla="*/ 790210 w 2125663"/>
              <a:gd name="T91" fmla="*/ 732864 h 1811338"/>
              <a:gd name="T92" fmla="*/ 826306 w 2125663"/>
              <a:gd name="T93" fmla="*/ 873920 h 1811338"/>
              <a:gd name="T94" fmla="*/ 818064 w 2125663"/>
              <a:gd name="T95" fmla="*/ 959237 h 1811338"/>
              <a:gd name="T96" fmla="*/ 780831 w 2125663"/>
              <a:gd name="T97" fmla="*/ 1048534 h 1811338"/>
              <a:gd name="T98" fmla="*/ 687607 w 2125663"/>
              <a:gd name="T99" fmla="*/ 1148922 h 1811338"/>
              <a:gd name="T100" fmla="*/ 588983 w 2125663"/>
              <a:gd name="T101" fmla="*/ 1190727 h 1811338"/>
              <a:gd name="T102" fmla="*/ 525033 w 2125663"/>
              <a:gd name="T103" fmla="*/ 1182480 h 1811338"/>
              <a:gd name="T104" fmla="*/ 421293 w 2125663"/>
              <a:gd name="T105" fmla="*/ 1115081 h 1811338"/>
              <a:gd name="T106" fmla="*/ 345406 w 2125663"/>
              <a:gd name="T107" fmla="*/ 1002463 h 1811338"/>
              <a:gd name="T108" fmla="*/ 325511 w 2125663"/>
              <a:gd name="T109" fmla="*/ 929092 h 1811338"/>
              <a:gd name="T110" fmla="*/ 330627 w 2125663"/>
              <a:gd name="T111" fmla="*/ 813915 h 1811338"/>
              <a:gd name="T112" fmla="*/ 388324 w 2125663"/>
              <a:gd name="T113" fmla="*/ 686510 h 1811338"/>
              <a:gd name="T114" fmla="*/ 482400 w 2125663"/>
              <a:gd name="T115" fmla="*/ 608303 h 1811338"/>
              <a:gd name="T116" fmla="*/ 542939 w 2125663"/>
              <a:gd name="T117" fmla="*/ 589534 h 1811338"/>
              <a:gd name="T118" fmla="*/ 0 w 2125663"/>
              <a:gd name="T119" fmla="*/ 0 h 1811338"/>
              <a:gd name="T120" fmla="*/ 174993 w 2125663"/>
              <a:gd name="T121" fmla="*/ 1118883 h 1811338"/>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2125663" h="1811338">
                <a:moveTo>
                  <a:pt x="470017" y="1320800"/>
                </a:moveTo>
                <a:lnTo>
                  <a:pt x="470335" y="1343069"/>
                </a:lnTo>
                <a:lnTo>
                  <a:pt x="471286" y="1364382"/>
                </a:lnTo>
                <a:lnTo>
                  <a:pt x="472238" y="1385696"/>
                </a:lnTo>
                <a:lnTo>
                  <a:pt x="473190" y="1406374"/>
                </a:lnTo>
                <a:lnTo>
                  <a:pt x="474459" y="1426415"/>
                </a:lnTo>
                <a:lnTo>
                  <a:pt x="476363" y="1446139"/>
                </a:lnTo>
                <a:lnTo>
                  <a:pt x="478267" y="1464908"/>
                </a:lnTo>
                <a:lnTo>
                  <a:pt x="480170" y="1483677"/>
                </a:lnTo>
                <a:lnTo>
                  <a:pt x="482074" y="1501491"/>
                </a:lnTo>
                <a:lnTo>
                  <a:pt x="484612" y="1518988"/>
                </a:lnTo>
                <a:lnTo>
                  <a:pt x="487468" y="1535530"/>
                </a:lnTo>
                <a:lnTo>
                  <a:pt x="490323" y="1552072"/>
                </a:lnTo>
                <a:lnTo>
                  <a:pt x="493179" y="1567660"/>
                </a:lnTo>
                <a:lnTo>
                  <a:pt x="496352" y="1582611"/>
                </a:lnTo>
                <a:lnTo>
                  <a:pt x="500159" y="1597563"/>
                </a:lnTo>
                <a:lnTo>
                  <a:pt x="503649" y="1611560"/>
                </a:lnTo>
                <a:lnTo>
                  <a:pt x="507774" y="1624921"/>
                </a:lnTo>
                <a:lnTo>
                  <a:pt x="511899" y="1637646"/>
                </a:lnTo>
                <a:lnTo>
                  <a:pt x="516341" y="1650052"/>
                </a:lnTo>
                <a:lnTo>
                  <a:pt x="520783" y="1661505"/>
                </a:lnTo>
                <a:lnTo>
                  <a:pt x="525859" y="1672639"/>
                </a:lnTo>
                <a:lnTo>
                  <a:pt x="530936" y="1683137"/>
                </a:lnTo>
                <a:lnTo>
                  <a:pt x="536329" y="1692998"/>
                </a:lnTo>
                <a:lnTo>
                  <a:pt x="541723" y="1702224"/>
                </a:lnTo>
                <a:lnTo>
                  <a:pt x="547752" y="1710813"/>
                </a:lnTo>
                <a:lnTo>
                  <a:pt x="553463" y="1718766"/>
                </a:lnTo>
                <a:lnTo>
                  <a:pt x="559808" y="1726083"/>
                </a:lnTo>
                <a:lnTo>
                  <a:pt x="566154" y="1732763"/>
                </a:lnTo>
                <a:lnTo>
                  <a:pt x="573134" y="1739125"/>
                </a:lnTo>
                <a:lnTo>
                  <a:pt x="580114" y="1744215"/>
                </a:lnTo>
                <a:lnTo>
                  <a:pt x="587412" y="1749305"/>
                </a:lnTo>
                <a:lnTo>
                  <a:pt x="594709" y="1753123"/>
                </a:lnTo>
                <a:lnTo>
                  <a:pt x="594709" y="1499901"/>
                </a:lnTo>
                <a:lnTo>
                  <a:pt x="591537" y="1499264"/>
                </a:lnTo>
                <a:lnTo>
                  <a:pt x="588047" y="1498310"/>
                </a:lnTo>
                <a:lnTo>
                  <a:pt x="584874" y="1497038"/>
                </a:lnTo>
                <a:lnTo>
                  <a:pt x="582018" y="1495765"/>
                </a:lnTo>
                <a:lnTo>
                  <a:pt x="579163" y="1494175"/>
                </a:lnTo>
                <a:lnTo>
                  <a:pt x="576307" y="1491948"/>
                </a:lnTo>
                <a:lnTo>
                  <a:pt x="573769" y="1489721"/>
                </a:lnTo>
                <a:lnTo>
                  <a:pt x="571548" y="1487494"/>
                </a:lnTo>
                <a:lnTo>
                  <a:pt x="569327" y="1484949"/>
                </a:lnTo>
                <a:lnTo>
                  <a:pt x="567106" y="1482404"/>
                </a:lnTo>
                <a:lnTo>
                  <a:pt x="565519" y="1479223"/>
                </a:lnTo>
                <a:lnTo>
                  <a:pt x="564250" y="1476360"/>
                </a:lnTo>
                <a:lnTo>
                  <a:pt x="563298" y="1473179"/>
                </a:lnTo>
                <a:lnTo>
                  <a:pt x="562347" y="1469998"/>
                </a:lnTo>
                <a:lnTo>
                  <a:pt x="562029" y="1466180"/>
                </a:lnTo>
                <a:lnTo>
                  <a:pt x="561712" y="1462999"/>
                </a:lnTo>
                <a:lnTo>
                  <a:pt x="561712" y="1425143"/>
                </a:lnTo>
                <a:lnTo>
                  <a:pt x="562029" y="1421007"/>
                </a:lnTo>
                <a:lnTo>
                  <a:pt x="562664" y="1417508"/>
                </a:lnTo>
                <a:lnTo>
                  <a:pt x="563616" y="1414009"/>
                </a:lnTo>
                <a:lnTo>
                  <a:pt x="564885" y="1410191"/>
                </a:lnTo>
                <a:lnTo>
                  <a:pt x="566154" y="1407010"/>
                </a:lnTo>
                <a:lnTo>
                  <a:pt x="568375" y="1403829"/>
                </a:lnTo>
                <a:lnTo>
                  <a:pt x="570596" y="1400966"/>
                </a:lnTo>
                <a:lnTo>
                  <a:pt x="572817" y="1398103"/>
                </a:lnTo>
                <a:lnTo>
                  <a:pt x="575673" y="1395558"/>
                </a:lnTo>
                <a:lnTo>
                  <a:pt x="578528" y="1393649"/>
                </a:lnTo>
                <a:lnTo>
                  <a:pt x="581701" y="1391741"/>
                </a:lnTo>
                <a:lnTo>
                  <a:pt x="584874" y="1390150"/>
                </a:lnTo>
                <a:lnTo>
                  <a:pt x="588364" y="1388878"/>
                </a:lnTo>
                <a:lnTo>
                  <a:pt x="592171" y="1387605"/>
                </a:lnTo>
                <a:lnTo>
                  <a:pt x="595979" y="1386969"/>
                </a:lnTo>
                <a:lnTo>
                  <a:pt x="599786" y="1386969"/>
                </a:lnTo>
                <a:lnTo>
                  <a:pt x="682597" y="1386969"/>
                </a:lnTo>
                <a:lnTo>
                  <a:pt x="686721" y="1386969"/>
                </a:lnTo>
                <a:lnTo>
                  <a:pt x="690529" y="1387605"/>
                </a:lnTo>
                <a:lnTo>
                  <a:pt x="694019" y="1388878"/>
                </a:lnTo>
                <a:lnTo>
                  <a:pt x="697826" y="1390150"/>
                </a:lnTo>
                <a:lnTo>
                  <a:pt x="700999" y="1391741"/>
                </a:lnTo>
                <a:lnTo>
                  <a:pt x="704172" y="1393649"/>
                </a:lnTo>
                <a:lnTo>
                  <a:pt x="707345" y="1395558"/>
                </a:lnTo>
                <a:lnTo>
                  <a:pt x="709883" y="1398103"/>
                </a:lnTo>
                <a:lnTo>
                  <a:pt x="712104" y="1400966"/>
                </a:lnTo>
                <a:lnTo>
                  <a:pt x="714325" y="1403829"/>
                </a:lnTo>
                <a:lnTo>
                  <a:pt x="716229" y="1407010"/>
                </a:lnTo>
                <a:lnTo>
                  <a:pt x="718132" y="1410191"/>
                </a:lnTo>
                <a:lnTo>
                  <a:pt x="719402" y="1414009"/>
                </a:lnTo>
                <a:lnTo>
                  <a:pt x="720353" y="1417508"/>
                </a:lnTo>
                <a:lnTo>
                  <a:pt x="720671" y="1421007"/>
                </a:lnTo>
                <a:lnTo>
                  <a:pt x="720988" y="1425143"/>
                </a:lnTo>
                <a:lnTo>
                  <a:pt x="720988" y="1462999"/>
                </a:lnTo>
                <a:lnTo>
                  <a:pt x="720988" y="1466180"/>
                </a:lnTo>
                <a:lnTo>
                  <a:pt x="720353" y="1469998"/>
                </a:lnTo>
                <a:lnTo>
                  <a:pt x="719719" y="1473179"/>
                </a:lnTo>
                <a:lnTo>
                  <a:pt x="718450" y="1476360"/>
                </a:lnTo>
                <a:lnTo>
                  <a:pt x="716863" y="1479223"/>
                </a:lnTo>
                <a:lnTo>
                  <a:pt x="715277" y="1482404"/>
                </a:lnTo>
                <a:lnTo>
                  <a:pt x="713373" y="1484949"/>
                </a:lnTo>
                <a:lnTo>
                  <a:pt x="711469" y="1487494"/>
                </a:lnTo>
                <a:lnTo>
                  <a:pt x="708931" y="1489721"/>
                </a:lnTo>
                <a:lnTo>
                  <a:pt x="706710" y="1491948"/>
                </a:lnTo>
                <a:lnTo>
                  <a:pt x="703537" y="1494175"/>
                </a:lnTo>
                <a:lnTo>
                  <a:pt x="700682" y="1495765"/>
                </a:lnTo>
                <a:lnTo>
                  <a:pt x="697826" y="1497038"/>
                </a:lnTo>
                <a:lnTo>
                  <a:pt x="694653" y="1498310"/>
                </a:lnTo>
                <a:lnTo>
                  <a:pt x="691163" y="1499264"/>
                </a:lnTo>
                <a:lnTo>
                  <a:pt x="687991" y="1499901"/>
                </a:lnTo>
                <a:lnTo>
                  <a:pt x="687991" y="1753123"/>
                </a:lnTo>
                <a:lnTo>
                  <a:pt x="695605" y="1749305"/>
                </a:lnTo>
                <a:lnTo>
                  <a:pt x="702586" y="1744215"/>
                </a:lnTo>
                <a:lnTo>
                  <a:pt x="709566" y="1739125"/>
                </a:lnTo>
                <a:lnTo>
                  <a:pt x="716229" y="1732763"/>
                </a:lnTo>
                <a:lnTo>
                  <a:pt x="722892" y="1726083"/>
                </a:lnTo>
                <a:lnTo>
                  <a:pt x="729237" y="1718766"/>
                </a:lnTo>
                <a:lnTo>
                  <a:pt x="734948" y="1710813"/>
                </a:lnTo>
                <a:lnTo>
                  <a:pt x="740977" y="1702224"/>
                </a:lnTo>
                <a:lnTo>
                  <a:pt x="746371" y="1692998"/>
                </a:lnTo>
                <a:lnTo>
                  <a:pt x="751447" y="1683137"/>
                </a:lnTo>
                <a:lnTo>
                  <a:pt x="756841" y="1672639"/>
                </a:lnTo>
                <a:lnTo>
                  <a:pt x="761600" y="1661505"/>
                </a:lnTo>
                <a:lnTo>
                  <a:pt x="766359" y="1650052"/>
                </a:lnTo>
                <a:lnTo>
                  <a:pt x="770801" y="1637646"/>
                </a:lnTo>
                <a:lnTo>
                  <a:pt x="774926" y="1624921"/>
                </a:lnTo>
                <a:lnTo>
                  <a:pt x="779051" y="1611560"/>
                </a:lnTo>
                <a:lnTo>
                  <a:pt x="782541" y="1597563"/>
                </a:lnTo>
                <a:lnTo>
                  <a:pt x="786031" y="1582611"/>
                </a:lnTo>
                <a:lnTo>
                  <a:pt x="789521" y="1567660"/>
                </a:lnTo>
                <a:lnTo>
                  <a:pt x="792377" y="1552072"/>
                </a:lnTo>
                <a:lnTo>
                  <a:pt x="795232" y="1535530"/>
                </a:lnTo>
                <a:lnTo>
                  <a:pt x="797770" y="1518988"/>
                </a:lnTo>
                <a:lnTo>
                  <a:pt x="800626" y="1501491"/>
                </a:lnTo>
                <a:lnTo>
                  <a:pt x="802530" y="1483677"/>
                </a:lnTo>
                <a:lnTo>
                  <a:pt x="804751" y="1464908"/>
                </a:lnTo>
                <a:lnTo>
                  <a:pt x="806337" y="1446139"/>
                </a:lnTo>
                <a:lnTo>
                  <a:pt x="807923" y="1426415"/>
                </a:lnTo>
                <a:lnTo>
                  <a:pt x="809193" y="1406374"/>
                </a:lnTo>
                <a:lnTo>
                  <a:pt x="810779" y="1385696"/>
                </a:lnTo>
                <a:lnTo>
                  <a:pt x="811731" y="1364382"/>
                </a:lnTo>
                <a:lnTo>
                  <a:pt x="812365" y="1343069"/>
                </a:lnTo>
                <a:lnTo>
                  <a:pt x="813000" y="1320800"/>
                </a:lnTo>
                <a:lnTo>
                  <a:pt x="840921" y="1322709"/>
                </a:lnTo>
                <a:lnTo>
                  <a:pt x="866621" y="1324300"/>
                </a:lnTo>
                <a:lnTo>
                  <a:pt x="909771" y="1327481"/>
                </a:lnTo>
                <a:lnTo>
                  <a:pt x="938644" y="1330026"/>
                </a:lnTo>
                <a:lnTo>
                  <a:pt x="948797" y="1330980"/>
                </a:lnTo>
                <a:lnTo>
                  <a:pt x="956729" y="1331298"/>
                </a:lnTo>
                <a:lnTo>
                  <a:pt x="964661" y="1331934"/>
                </a:lnTo>
                <a:lnTo>
                  <a:pt x="972593" y="1332889"/>
                </a:lnTo>
                <a:lnTo>
                  <a:pt x="980208" y="1334161"/>
                </a:lnTo>
                <a:lnTo>
                  <a:pt x="987823" y="1335752"/>
                </a:lnTo>
                <a:lnTo>
                  <a:pt x="995437" y="1337979"/>
                </a:lnTo>
                <a:lnTo>
                  <a:pt x="1002418" y="1340205"/>
                </a:lnTo>
                <a:lnTo>
                  <a:pt x="1009715" y="1343387"/>
                </a:lnTo>
                <a:lnTo>
                  <a:pt x="1016378" y="1346250"/>
                </a:lnTo>
                <a:lnTo>
                  <a:pt x="1023358" y="1349749"/>
                </a:lnTo>
                <a:lnTo>
                  <a:pt x="1030021" y="1353885"/>
                </a:lnTo>
                <a:lnTo>
                  <a:pt x="1036050" y="1357702"/>
                </a:lnTo>
                <a:lnTo>
                  <a:pt x="1042395" y="1361837"/>
                </a:lnTo>
                <a:lnTo>
                  <a:pt x="1048106" y="1366927"/>
                </a:lnTo>
                <a:lnTo>
                  <a:pt x="1053817" y="1371699"/>
                </a:lnTo>
                <a:lnTo>
                  <a:pt x="1059211" y="1377107"/>
                </a:lnTo>
                <a:lnTo>
                  <a:pt x="1064605" y="1382197"/>
                </a:lnTo>
                <a:lnTo>
                  <a:pt x="1069364" y="1388241"/>
                </a:lnTo>
                <a:lnTo>
                  <a:pt x="1073806" y="1393967"/>
                </a:lnTo>
                <a:lnTo>
                  <a:pt x="1078248" y="1400012"/>
                </a:lnTo>
                <a:lnTo>
                  <a:pt x="1082373" y="1406374"/>
                </a:lnTo>
                <a:lnTo>
                  <a:pt x="1085863" y="1413054"/>
                </a:lnTo>
                <a:lnTo>
                  <a:pt x="1089670" y="1419735"/>
                </a:lnTo>
                <a:lnTo>
                  <a:pt x="1092843" y="1426734"/>
                </a:lnTo>
                <a:lnTo>
                  <a:pt x="1095381" y="1433732"/>
                </a:lnTo>
                <a:lnTo>
                  <a:pt x="1097920" y="1441049"/>
                </a:lnTo>
                <a:lnTo>
                  <a:pt x="1100141" y="1448684"/>
                </a:lnTo>
                <a:lnTo>
                  <a:pt x="1101727" y="1456000"/>
                </a:lnTo>
                <a:lnTo>
                  <a:pt x="1103314" y="1463635"/>
                </a:lnTo>
                <a:lnTo>
                  <a:pt x="1104265" y="1471588"/>
                </a:lnTo>
                <a:lnTo>
                  <a:pt x="1104900" y="1479541"/>
                </a:lnTo>
                <a:lnTo>
                  <a:pt x="1104900" y="1487494"/>
                </a:lnTo>
                <a:lnTo>
                  <a:pt x="1104900" y="1686000"/>
                </a:lnTo>
                <a:lnTo>
                  <a:pt x="1104900" y="1690135"/>
                </a:lnTo>
                <a:lnTo>
                  <a:pt x="1104265" y="1693953"/>
                </a:lnTo>
                <a:lnTo>
                  <a:pt x="1103631" y="1697770"/>
                </a:lnTo>
                <a:lnTo>
                  <a:pt x="1102362" y="1701906"/>
                </a:lnTo>
                <a:lnTo>
                  <a:pt x="1101093" y="1705405"/>
                </a:lnTo>
                <a:lnTo>
                  <a:pt x="1099189" y="1709222"/>
                </a:lnTo>
                <a:lnTo>
                  <a:pt x="1096968" y="1713040"/>
                </a:lnTo>
                <a:lnTo>
                  <a:pt x="1094430" y="1716221"/>
                </a:lnTo>
                <a:lnTo>
                  <a:pt x="1091891" y="1719720"/>
                </a:lnTo>
                <a:lnTo>
                  <a:pt x="1089036" y="1722901"/>
                </a:lnTo>
                <a:lnTo>
                  <a:pt x="1085546" y="1726719"/>
                </a:lnTo>
                <a:lnTo>
                  <a:pt x="1082056" y="1729900"/>
                </a:lnTo>
                <a:lnTo>
                  <a:pt x="1078248" y="1732763"/>
                </a:lnTo>
                <a:lnTo>
                  <a:pt x="1074124" y="1736262"/>
                </a:lnTo>
                <a:lnTo>
                  <a:pt x="1069682" y="1739125"/>
                </a:lnTo>
                <a:lnTo>
                  <a:pt x="1065240" y="1741989"/>
                </a:lnTo>
                <a:lnTo>
                  <a:pt x="1055404" y="1748033"/>
                </a:lnTo>
                <a:lnTo>
                  <a:pt x="1044299" y="1753441"/>
                </a:lnTo>
                <a:lnTo>
                  <a:pt x="1032560" y="1758531"/>
                </a:lnTo>
                <a:lnTo>
                  <a:pt x="1019868" y="1763939"/>
                </a:lnTo>
                <a:lnTo>
                  <a:pt x="1005908" y="1768392"/>
                </a:lnTo>
                <a:lnTo>
                  <a:pt x="991630" y="1773164"/>
                </a:lnTo>
                <a:lnTo>
                  <a:pt x="976718" y="1777300"/>
                </a:lnTo>
                <a:lnTo>
                  <a:pt x="960854" y="1781117"/>
                </a:lnTo>
                <a:lnTo>
                  <a:pt x="944038" y="1784934"/>
                </a:lnTo>
                <a:lnTo>
                  <a:pt x="927222" y="1788434"/>
                </a:lnTo>
                <a:lnTo>
                  <a:pt x="909454" y="1791615"/>
                </a:lnTo>
                <a:lnTo>
                  <a:pt x="891369" y="1794796"/>
                </a:lnTo>
                <a:lnTo>
                  <a:pt x="872332" y="1797341"/>
                </a:lnTo>
                <a:lnTo>
                  <a:pt x="853295" y="1799886"/>
                </a:lnTo>
                <a:lnTo>
                  <a:pt x="833941" y="1801795"/>
                </a:lnTo>
                <a:lnTo>
                  <a:pt x="813952" y="1804022"/>
                </a:lnTo>
                <a:lnTo>
                  <a:pt x="793328" y="1805930"/>
                </a:lnTo>
                <a:lnTo>
                  <a:pt x="773022" y="1807203"/>
                </a:lnTo>
                <a:lnTo>
                  <a:pt x="752399" y="1808475"/>
                </a:lnTo>
                <a:lnTo>
                  <a:pt x="731458" y="1809748"/>
                </a:lnTo>
                <a:lnTo>
                  <a:pt x="710200" y="1810384"/>
                </a:lnTo>
                <a:lnTo>
                  <a:pt x="688942" y="1811020"/>
                </a:lnTo>
                <a:lnTo>
                  <a:pt x="667684" y="1811338"/>
                </a:lnTo>
                <a:lnTo>
                  <a:pt x="646427" y="1811338"/>
                </a:lnTo>
                <a:lnTo>
                  <a:pt x="625486" y="1811338"/>
                </a:lnTo>
                <a:lnTo>
                  <a:pt x="603911" y="1811020"/>
                </a:lnTo>
                <a:lnTo>
                  <a:pt x="582653" y="1810384"/>
                </a:lnTo>
                <a:lnTo>
                  <a:pt x="561395" y="1809748"/>
                </a:lnTo>
                <a:lnTo>
                  <a:pt x="540137" y="1808475"/>
                </a:lnTo>
                <a:lnTo>
                  <a:pt x="518879" y="1807203"/>
                </a:lnTo>
                <a:lnTo>
                  <a:pt x="498573" y="1805930"/>
                </a:lnTo>
                <a:lnTo>
                  <a:pt x="477632" y="1804022"/>
                </a:lnTo>
                <a:lnTo>
                  <a:pt x="457326" y="1801795"/>
                </a:lnTo>
                <a:lnTo>
                  <a:pt x="437337" y="1799886"/>
                </a:lnTo>
                <a:lnTo>
                  <a:pt x="417983" y="1797341"/>
                </a:lnTo>
                <a:lnTo>
                  <a:pt x="398629" y="1794796"/>
                </a:lnTo>
                <a:lnTo>
                  <a:pt x="379909" y="1791615"/>
                </a:lnTo>
                <a:lnTo>
                  <a:pt x="361824" y="1788434"/>
                </a:lnTo>
                <a:lnTo>
                  <a:pt x="344056" y="1784934"/>
                </a:lnTo>
                <a:lnTo>
                  <a:pt x="327240" y="1781117"/>
                </a:lnTo>
                <a:lnTo>
                  <a:pt x="310741" y="1777300"/>
                </a:lnTo>
                <a:lnTo>
                  <a:pt x="295195" y="1773164"/>
                </a:lnTo>
                <a:lnTo>
                  <a:pt x="280600" y="1768392"/>
                </a:lnTo>
                <a:lnTo>
                  <a:pt x="266322" y="1763939"/>
                </a:lnTo>
                <a:lnTo>
                  <a:pt x="252996" y="1758531"/>
                </a:lnTo>
                <a:lnTo>
                  <a:pt x="240622" y="1753441"/>
                </a:lnTo>
                <a:lnTo>
                  <a:pt x="229517" y="1748033"/>
                </a:lnTo>
                <a:lnTo>
                  <a:pt x="219047" y="1741989"/>
                </a:lnTo>
                <a:lnTo>
                  <a:pt x="214288" y="1739125"/>
                </a:lnTo>
                <a:lnTo>
                  <a:pt x="209846" y="1736262"/>
                </a:lnTo>
                <a:lnTo>
                  <a:pt x="205404" y="1732763"/>
                </a:lnTo>
                <a:lnTo>
                  <a:pt x="201596" y="1729900"/>
                </a:lnTo>
                <a:lnTo>
                  <a:pt x="198106" y="1726719"/>
                </a:lnTo>
                <a:lnTo>
                  <a:pt x="194299" y="1722901"/>
                </a:lnTo>
                <a:lnTo>
                  <a:pt x="191443" y="1719720"/>
                </a:lnTo>
                <a:lnTo>
                  <a:pt x="188588" y="1716221"/>
                </a:lnTo>
                <a:lnTo>
                  <a:pt x="186367" y="1713040"/>
                </a:lnTo>
                <a:lnTo>
                  <a:pt x="183828" y="1709222"/>
                </a:lnTo>
                <a:lnTo>
                  <a:pt x="181925" y="1705405"/>
                </a:lnTo>
                <a:lnTo>
                  <a:pt x="180338" y="1701906"/>
                </a:lnTo>
                <a:lnTo>
                  <a:pt x="179386" y="1697770"/>
                </a:lnTo>
                <a:lnTo>
                  <a:pt x="178435" y="1693953"/>
                </a:lnTo>
                <a:lnTo>
                  <a:pt x="177800" y="1690135"/>
                </a:lnTo>
                <a:lnTo>
                  <a:pt x="177800" y="1686000"/>
                </a:lnTo>
                <a:lnTo>
                  <a:pt x="177800" y="1487494"/>
                </a:lnTo>
                <a:lnTo>
                  <a:pt x="178117" y="1479541"/>
                </a:lnTo>
                <a:lnTo>
                  <a:pt x="178435" y="1471588"/>
                </a:lnTo>
                <a:lnTo>
                  <a:pt x="179386" y="1463635"/>
                </a:lnTo>
                <a:lnTo>
                  <a:pt x="180973" y="1456000"/>
                </a:lnTo>
                <a:lnTo>
                  <a:pt x="182559" y="1448684"/>
                </a:lnTo>
                <a:lnTo>
                  <a:pt x="184463" y="1441049"/>
                </a:lnTo>
                <a:lnTo>
                  <a:pt x="187318" y="1433732"/>
                </a:lnTo>
                <a:lnTo>
                  <a:pt x="190174" y="1426734"/>
                </a:lnTo>
                <a:lnTo>
                  <a:pt x="193030" y="1419735"/>
                </a:lnTo>
                <a:lnTo>
                  <a:pt x="196520" y="1413054"/>
                </a:lnTo>
                <a:lnTo>
                  <a:pt x="200327" y="1406374"/>
                </a:lnTo>
                <a:lnTo>
                  <a:pt x="204452" y="1400012"/>
                </a:lnTo>
                <a:lnTo>
                  <a:pt x="208576" y="1393967"/>
                </a:lnTo>
                <a:lnTo>
                  <a:pt x="213336" y="1388241"/>
                </a:lnTo>
                <a:lnTo>
                  <a:pt x="218095" y="1382197"/>
                </a:lnTo>
                <a:lnTo>
                  <a:pt x="223489" y="1377107"/>
                </a:lnTo>
                <a:lnTo>
                  <a:pt x="228883" y="1371699"/>
                </a:lnTo>
                <a:lnTo>
                  <a:pt x="234594" y="1366927"/>
                </a:lnTo>
                <a:lnTo>
                  <a:pt x="240305" y="1361837"/>
                </a:lnTo>
                <a:lnTo>
                  <a:pt x="246650" y="1357702"/>
                </a:lnTo>
                <a:lnTo>
                  <a:pt x="252679" y="1353885"/>
                </a:lnTo>
                <a:lnTo>
                  <a:pt x="259659" y="1349749"/>
                </a:lnTo>
                <a:lnTo>
                  <a:pt x="266005" y="1346250"/>
                </a:lnTo>
                <a:lnTo>
                  <a:pt x="272985" y="1343387"/>
                </a:lnTo>
                <a:lnTo>
                  <a:pt x="280282" y="1340205"/>
                </a:lnTo>
                <a:lnTo>
                  <a:pt x="287263" y="1337979"/>
                </a:lnTo>
                <a:lnTo>
                  <a:pt x="294877" y="1335752"/>
                </a:lnTo>
                <a:lnTo>
                  <a:pt x="302492" y="1334161"/>
                </a:lnTo>
                <a:lnTo>
                  <a:pt x="310107" y="1332889"/>
                </a:lnTo>
                <a:lnTo>
                  <a:pt x="318039" y="1331934"/>
                </a:lnTo>
                <a:lnTo>
                  <a:pt x="325971" y="1331298"/>
                </a:lnTo>
                <a:lnTo>
                  <a:pt x="333903" y="1330980"/>
                </a:lnTo>
                <a:lnTo>
                  <a:pt x="344056" y="1330026"/>
                </a:lnTo>
                <a:lnTo>
                  <a:pt x="372929" y="1327481"/>
                </a:lnTo>
                <a:lnTo>
                  <a:pt x="415762" y="1324300"/>
                </a:lnTo>
                <a:lnTo>
                  <a:pt x="441779" y="1322709"/>
                </a:lnTo>
                <a:lnTo>
                  <a:pt x="470017" y="1320800"/>
                </a:lnTo>
                <a:close/>
                <a:moveTo>
                  <a:pt x="1004887" y="995363"/>
                </a:moveTo>
                <a:lnTo>
                  <a:pt x="1176337" y="995363"/>
                </a:lnTo>
                <a:lnTo>
                  <a:pt x="1176337" y="1265238"/>
                </a:lnTo>
                <a:lnTo>
                  <a:pt x="1004887" y="1265238"/>
                </a:lnTo>
                <a:lnTo>
                  <a:pt x="1004887" y="995363"/>
                </a:lnTo>
                <a:close/>
                <a:moveTo>
                  <a:pt x="493561" y="847408"/>
                </a:moveTo>
                <a:lnTo>
                  <a:pt x="491024" y="847726"/>
                </a:lnTo>
                <a:lnTo>
                  <a:pt x="488804" y="848043"/>
                </a:lnTo>
                <a:lnTo>
                  <a:pt x="485950" y="848996"/>
                </a:lnTo>
                <a:lnTo>
                  <a:pt x="483730" y="849948"/>
                </a:lnTo>
                <a:lnTo>
                  <a:pt x="481510" y="851218"/>
                </a:lnTo>
                <a:lnTo>
                  <a:pt x="479290" y="852806"/>
                </a:lnTo>
                <a:lnTo>
                  <a:pt x="475167" y="856933"/>
                </a:lnTo>
                <a:lnTo>
                  <a:pt x="470727" y="861061"/>
                </a:lnTo>
                <a:lnTo>
                  <a:pt x="466604" y="865823"/>
                </a:lnTo>
                <a:lnTo>
                  <a:pt x="462482" y="871221"/>
                </a:lnTo>
                <a:lnTo>
                  <a:pt x="454553" y="882651"/>
                </a:lnTo>
                <a:lnTo>
                  <a:pt x="448527" y="890906"/>
                </a:lnTo>
                <a:lnTo>
                  <a:pt x="442819" y="899478"/>
                </a:lnTo>
                <a:lnTo>
                  <a:pt x="436793" y="908368"/>
                </a:lnTo>
                <a:lnTo>
                  <a:pt x="431402" y="917893"/>
                </a:lnTo>
                <a:lnTo>
                  <a:pt x="429499" y="926783"/>
                </a:lnTo>
                <a:lnTo>
                  <a:pt x="427596" y="935673"/>
                </a:lnTo>
                <a:lnTo>
                  <a:pt x="426010" y="945198"/>
                </a:lnTo>
                <a:lnTo>
                  <a:pt x="424742" y="954406"/>
                </a:lnTo>
                <a:lnTo>
                  <a:pt x="423790" y="963931"/>
                </a:lnTo>
                <a:lnTo>
                  <a:pt x="423156" y="973773"/>
                </a:lnTo>
                <a:lnTo>
                  <a:pt x="422839" y="982981"/>
                </a:lnTo>
                <a:lnTo>
                  <a:pt x="422839" y="992823"/>
                </a:lnTo>
                <a:lnTo>
                  <a:pt x="423156" y="1007111"/>
                </a:lnTo>
                <a:lnTo>
                  <a:pt x="424107" y="1020764"/>
                </a:lnTo>
                <a:lnTo>
                  <a:pt x="426010" y="1034099"/>
                </a:lnTo>
                <a:lnTo>
                  <a:pt x="428547" y="1047434"/>
                </a:lnTo>
                <a:lnTo>
                  <a:pt x="432036" y="1060769"/>
                </a:lnTo>
                <a:lnTo>
                  <a:pt x="435525" y="1073469"/>
                </a:lnTo>
                <a:lnTo>
                  <a:pt x="439965" y="1086169"/>
                </a:lnTo>
                <a:lnTo>
                  <a:pt x="445039" y="1098551"/>
                </a:lnTo>
                <a:lnTo>
                  <a:pt x="450430" y="1110934"/>
                </a:lnTo>
                <a:lnTo>
                  <a:pt x="456456" y="1122999"/>
                </a:lnTo>
                <a:lnTo>
                  <a:pt x="462799" y="1134429"/>
                </a:lnTo>
                <a:lnTo>
                  <a:pt x="469459" y="1145541"/>
                </a:lnTo>
                <a:lnTo>
                  <a:pt x="477070" y="1156019"/>
                </a:lnTo>
                <a:lnTo>
                  <a:pt x="484364" y="1166496"/>
                </a:lnTo>
                <a:lnTo>
                  <a:pt x="492293" y="1176656"/>
                </a:lnTo>
                <a:lnTo>
                  <a:pt x="500539" y="1186181"/>
                </a:lnTo>
                <a:lnTo>
                  <a:pt x="508784" y="1195389"/>
                </a:lnTo>
                <a:lnTo>
                  <a:pt x="517347" y="1204279"/>
                </a:lnTo>
                <a:lnTo>
                  <a:pt x="526227" y="1212216"/>
                </a:lnTo>
                <a:lnTo>
                  <a:pt x="535107" y="1220154"/>
                </a:lnTo>
                <a:lnTo>
                  <a:pt x="543987" y="1227456"/>
                </a:lnTo>
                <a:lnTo>
                  <a:pt x="553184" y="1234124"/>
                </a:lnTo>
                <a:lnTo>
                  <a:pt x="562381" y="1240474"/>
                </a:lnTo>
                <a:lnTo>
                  <a:pt x="571578" y="1245871"/>
                </a:lnTo>
                <a:lnTo>
                  <a:pt x="580775" y="1250951"/>
                </a:lnTo>
                <a:lnTo>
                  <a:pt x="589655" y="1255079"/>
                </a:lnTo>
                <a:lnTo>
                  <a:pt x="598853" y="1258889"/>
                </a:lnTo>
                <a:lnTo>
                  <a:pt x="607732" y="1262381"/>
                </a:lnTo>
                <a:lnTo>
                  <a:pt x="616612" y="1264604"/>
                </a:lnTo>
                <a:lnTo>
                  <a:pt x="624858" y="1266509"/>
                </a:lnTo>
                <a:lnTo>
                  <a:pt x="633421" y="1267461"/>
                </a:lnTo>
                <a:lnTo>
                  <a:pt x="641349" y="1267779"/>
                </a:lnTo>
                <a:lnTo>
                  <a:pt x="649595" y="1267461"/>
                </a:lnTo>
                <a:lnTo>
                  <a:pt x="657524" y="1266509"/>
                </a:lnTo>
                <a:lnTo>
                  <a:pt x="666404" y="1264604"/>
                </a:lnTo>
                <a:lnTo>
                  <a:pt x="674967" y="1262381"/>
                </a:lnTo>
                <a:lnTo>
                  <a:pt x="684164" y="1258889"/>
                </a:lnTo>
                <a:lnTo>
                  <a:pt x="692726" y="1255079"/>
                </a:lnTo>
                <a:lnTo>
                  <a:pt x="701924" y="1250951"/>
                </a:lnTo>
                <a:lnTo>
                  <a:pt x="711121" y="1245871"/>
                </a:lnTo>
                <a:lnTo>
                  <a:pt x="720318" y="1240474"/>
                </a:lnTo>
                <a:lnTo>
                  <a:pt x="729515" y="1234124"/>
                </a:lnTo>
                <a:lnTo>
                  <a:pt x="738395" y="1227456"/>
                </a:lnTo>
                <a:lnTo>
                  <a:pt x="747592" y="1220154"/>
                </a:lnTo>
                <a:lnTo>
                  <a:pt x="756472" y="1212216"/>
                </a:lnTo>
                <a:lnTo>
                  <a:pt x="765352" y="1204279"/>
                </a:lnTo>
                <a:lnTo>
                  <a:pt x="773915" y="1195389"/>
                </a:lnTo>
                <a:lnTo>
                  <a:pt x="782160" y="1186181"/>
                </a:lnTo>
                <a:lnTo>
                  <a:pt x="790406" y="1176656"/>
                </a:lnTo>
                <a:lnTo>
                  <a:pt x="798652" y="1166496"/>
                </a:lnTo>
                <a:lnTo>
                  <a:pt x="805946" y="1156019"/>
                </a:lnTo>
                <a:lnTo>
                  <a:pt x="813240" y="1145541"/>
                </a:lnTo>
                <a:lnTo>
                  <a:pt x="819900" y="1134429"/>
                </a:lnTo>
                <a:lnTo>
                  <a:pt x="826243" y="1122999"/>
                </a:lnTo>
                <a:lnTo>
                  <a:pt x="831952" y="1110934"/>
                </a:lnTo>
                <a:lnTo>
                  <a:pt x="837660" y="1098551"/>
                </a:lnTo>
                <a:lnTo>
                  <a:pt x="842417" y="1086169"/>
                </a:lnTo>
                <a:lnTo>
                  <a:pt x="847174" y="1073469"/>
                </a:lnTo>
                <a:lnTo>
                  <a:pt x="850980" y="1060769"/>
                </a:lnTo>
                <a:lnTo>
                  <a:pt x="853834" y="1047434"/>
                </a:lnTo>
                <a:lnTo>
                  <a:pt x="856689" y="1034099"/>
                </a:lnTo>
                <a:lnTo>
                  <a:pt x="858592" y="1020764"/>
                </a:lnTo>
                <a:lnTo>
                  <a:pt x="859543" y="1007111"/>
                </a:lnTo>
                <a:lnTo>
                  <a:pt x="860177" y="992823"/>
                </a:lnTo>
                <a:lnTo>
                  <a:pt x="859860" y="984886"/>
                </a:lnTo>
                <a:lnTo>
                  <a:pt x="859543" y="976313"/>
                </a:lnTo>
                <a:lnTo>
                  <a:pt x="837343" y="975361"/>
                </a:lnTo>
                <a:lnTo>
                  <a:pt x="814509" y="973773"/>
                </a:lnTo>
                <a:lnTo>
                  <a:pt x="791040" y="970916"/>
                </a:lnTo>
                <a:lnTo>
                  <a:pt x="767255" y="968058"/>
                </a:lnTo>
                <a:lnTo>
                  <a:pt x="743469" y="964566"/>
                </a:lnTo>
                <a:lnTo>
                  <a:pt x="719366" y="960438"/>
                </a:lnTo>
                <a:lnTo>
                  <a:pt x="695898" y="955041"/>
                </a:lnTo>
                <a:lnTo>
                  <a:pt x="684481" y="952501"/>
                </a:lnTo>
                <a:lnTo>
                  <a:pt x="673064" y="949643"/>
                </a:lnTo>
                <a:lnTo>
                  <a:pt x="661964" y="946468"/>
                </a:lnTo>
                <a:lnTo>
                  <a:pt x="651181" y="943293"/>
                </a:lnTo>
                <a:lnTo>
                  <a:pt x="640398" y="940118"/>
                </a:lnTo>
                <a:lnTo>
                  <a:pt x="629932" y="936308"/>
                </a:lnTo>
                <a:lnTo>
                  <a:pt x="620101" y="932816"/>
                </a:lnTo>
                <a:lnTo>
                  <a:pt x="610270" y="929006"/>
                </a:lnTo>
                <a:lnTo>
                  <a:pt x="601073" y="924878"/>
                </a:lnTo>
                <a:lnTo>
                  <a:pt x="592510" y="921068"/>
                </a:lnTo>
                <a:lnTo>
                  <a:pt x="583947" y="916941"/>
                </a:lnTo>
                <a:lnTo>
                  <a:pt x="576018" y="912178"/>
                </a:lnTo>
                <a:lnTo>
                  <a:pt x="568724" y="907733"/>
                </a:lnTo>
                <a:lnTo>
                  <a:pt x="561747" y="903288"/>
                </a:lnTo>
                <a:lnTo>
                  <a:pt x="555404" y="898208"/>
                </a:lnTo>
                <a:lnTo>
                  <a:pt x="550013" y="893128"/>
                </a:lnTo>
                <a:lnTo>
                  <a:pt x="544938" y="887731"/>
                </a:lnTo>
                <a:lnTo>
                  <a:pt x="540498" y="882651"/>
                </a:lnTo>
                <a:lnTo>
                  <a:pt x="536376" y="876936"/>
                </a:lnTo>
                <a:lnTo>
                  <a:pt x="532253" y="872173"/>
                </a:lnTo>
                <a:lnTo>
                  <a:pt x="528447" y="867728"/>
                </a:lnTo>
                <a:lnTo>
                  <a:pt x="524641" y="863601"/>
                </a:lnTo>
                <a:lnTo>
                  <a:pt x="520836" y="860426"/>
                </a:lnTo>
                <a:lnTo>
                  <a:pt x="517347" y="857251"/>
                </a:lnTo>
                <a:lnTo>
                  <a:pt x="514176" y="854393"/>
                </a:lnTo>
                <a:lnTo>
                  <a:pt x="511004" y="852488"/>
                </a:lnTo>
                <a:lnTo>
                  <a:pt x="507833" y="850583"/>
                </a:lnTo>
                <a:lnTo>
                  <a:pt x="504661" y="849313"/>
                </a:lnTo>
                <a:lnTo>
                  <a:pt x="501807" y="848361"/>
                </a:lnTo>
                <a:lnTo>
                  <a:pt x="499270" y="847726"/>
                </a:lnTo>
                <a:lnTo>
                  <a:pt x="496099" y="847408"/>
                </a:lnTo>
                <a:lnTo>
                  <a:pt x="493561" y="847408"/>
                </a:lnTo>
                <a:close/>
                <a:moveTo>
                  <a:pt x="1304925" y="828675"/>
                </a:moveTo>
                <a:lnTo>
                  <a:pt x="1476375" y="828675"/>
                </a:lnTo>
                <a:lnTo>
                  <a:pt x="1476375" y="1252538"/>
                </a:lnTo>
                <a:lnTo>
                  <a:pt x="1304925" y="1252538"/>
                </a:lnTo>
                <a:lnTo>
                  <a:pt x="1304925" y="828675"/>
                </a:lnTo>
                <a:close/>
                <a:moveTo>
                  <a:pt x="634055" y="655638"/>
                </a:moveTo>
                <a:lnTo>
                  <a:pt x="641349" y="655638"/>
                </a:lnTo>
                <a:lnTo>
                  <a:pt x="648644" y="655638"/>
                </a:lnTo>
                <a:lnTo>
                  <a:pt x="655938" y="655956"/>
                </a:lnTo>
                <a:lnTo>
                  <a:pt x="662915" y="656591"/>
                </a:lnTo>
                <a:lnTo>
                  <a:pt x="669892" y="657226"/>
                </a:lnTo>
                <a:lnTo>
                  <a:pt x="677187" y="658178"/>
                </a:lnTo>
                <a:lnTo>
                  <a:pt x="684164" y="659766"/>
                </a:lnTo>
                <a:lnTo>
                  <a:pt x="691141" y="661036"/>
                </a:lnTo>
                <a:lnTo>
                  <a:pt x="698118" y="662623"/>
                </a:lnTo>
                <a:lnTo>
                  <a:pt x="704778" y="664211"/>
                </a:lnTo>
                <a:lnTo>
                  <a:pt x="711438" y="666433"/>
                </a:lnTo>
                <a:lnTo>
                  <a:pt x="718415" y="668338"/>
                </a:lnTo>
                <a:lnTo>
                  <a:pt x="724758" y="670878"/>
                </a:lnTo>
                <a:lnTo>
                  <a:pt x="731418" y="673418"/>
                </a:lnTo>
                <a:lnTo>
                  <a:pt x="737761" y="676276"/>
                </a:lnTo>
                <a:lnTo>
                  <a:pt x="744421" y="679133"/>
                </a:lnTo>
                <a:lnTo>
                  <a:pt x="750446" y="682308"/>
                </a:lnTo>
                <a:lnTo>
                  <a:pt x="763132" y="688976"/>
                </a:lnTo>
                <a:lnTo>
                  <a:pt x="775500" y="696596"/>
                </a:lnTo>
                <a:lnTo>
                  <a:pt x="787235" y="704533"/>
                </a:lnTo>
                <a:lnTo>
                  <a:pt x="798652" y="713423"/>
                </a:lnTo>
                <a:lnTo>
                  <a:pt x="809435" y="722631"/>
                </a:lnTo>
                <a:lnTo>
                  <a:pt x="819900" y="732791"/>
                </a:lnTo>
                <a:lnTo>
                  <a:pt x="830049" y="743586"/>
                </a:lnTo>
                <a:lnTo>
                  <a:pt x="839880" y="754698"/>
                </a:lnTo>
                <a:lnTo>
                  <a:pt x="849394" y="766446"/>
                </a:lnTo>
                <a:lnTo>
                  <a:pt x="858274" y="778511"/>
                </a:lnTo>
                <a:lnTo>
                  <a:pt x="866520" y="791211"/>
                </a:lnTo>
                <a:lnTo>
                  <a:pt x="874449" y="804546"/>
                </a:lnTo>
                <a:lnTo>
                  <a:pt x="881743" y="818198"/>
                </a:lnTo>
                <a:lnTo>
                  <a:pt x="888403" y="832168"/>
                </a:lnTo>
                <a:lnTo>
                  <a:pt x="894746" y="847091"/>
                </a:lnTo>
                <a:lnTo>
                  <a:pt x="900137" y="861696"/>
                </a:lnTo>
                <a:lnTo>
                  <a:pt x="905529" y="876936"/>
                </a:lnTo>
                <a:lnTo>
                  <a:pt x="909651" y="892811"/>
                </a:lnTo>
                <a:lnTo>
                  <a:pt x="913457" y="908686"/>
                </a:lnTo>
                <a:lnTo>
                  <a:pt x="916946" y="924878"/>
                </a:lnTo>
                <a:lnTo>
                  <a:pt x="919166" y="941706"/>
                </a:lnTo>
                <a:lnTo>
                  <a:pt x="921068" y="958533"/>
                </a:lnTo>
                <a:lnTo>
                  <a:pt x="922020" y="975678"/>
                </a:lnTo>
                <a:lnTo>
                  <a:pt x="922337" y="992823"/>
                </a:lnTo>
                <a:lnTo>
                  <a:pt x="922337" y="1002031"/>
                </a:lnTo>
                <a:lnTo>
                  <a:pt x="922020" y="1010921"/>
                </a:lnTo>
                <a:lnTo>
                  <a:pt x="921386" y="1019811"/>
                </a:lnTo>
                <a:lnTo>
                  <a:pt x="920434" y="1028384"/>
                </a:lnTo>
                <a:lnTo>
                  <a:pt x="919483" y="1037274"/>
                </a:lnTo>
                <a:lnTo>
                  <a:pt x="918214" y="1045846"/>
                </a:lnTo>
                <a:lnTo>
                  <a:pt x="916628" y="1054419"/>
                </a:lnTo>
                <a:lnTo>
                  <a:pt x="915043" y="1062674"/>
                </a:lnTo>
                <a:lnTo>
                  <a:pt x="912823" y="1070929"/>
                </a:lnTo>
                <a:lnTo>
                  <a:pt x="910603" y="1079501"/>
                </a:lnTo>
                <a:lnTo>
                  <a:pt x="908383" y="1087756"/>
                </a:lnTo>
                <a:lnTo>
                  <a:pt x="906163" y="1095694"/>
                </a:lnTo>
                <a:lnTo>
                  <a:pt x="903309" y="1103631"/>
                </a:lnTo>
                <a:lnTo>
                  <a:pt x="900137" y="1111569"/>
                </a:lnTo>
                <a:lnTo>
                  <a:pt x="897283" y="1119189"/>
                </a:lnTo>
                <a:lnTo>
                  <a:pt x="894111" y="1126809"/>
                </a:lnTo>
                <a:lnTo>
                  <a:pt x="887134" y="1141731"/>
                </a:lnTo>
                <a:lnTo>
                  <a:pt x="879523" y="1156336"/>
                </a:lnTo>
                <a:lnTo>
                  <a:pt x="871277" y="1170624"/>
                </a:lnTo>
                <a:lnTo>
                  <a:pt x="862714" y="1184276"/>
                </a:lnTo>
                <a:lnTo>
                  <a:pt x="853517" y="1197611"/>
                </a:lnTo>
                <a:lnTo>
                  <a:pt x="843686" y="1209994"/>
                </a:lnTo>
                <a:lnTo>
                  <a:pt x="833854" y="1222376"/>
                </a:lnTo>
                <a:lnTo>
                  <a:pt x="823389" y="1233806"/>
                </a:lnTo>
                <a:lnTo>
                  <a:pt x="812606" y="1244919"/>
                </a:lnTo>
                <a:lnTo>
                  <a:pt x="801823" y="1255396"/>
                </a:lnTo>
                <a:lnTo>
                  <a:pt x="790406" y="1265239"/>
                </a:lnTo>
                <a:lnTo>
                  <a:pt x="778989" y="1274446"/>
                </a:lnTo>
                <a:lnTo>
                  <a:pt x="767255" y="1282701"/>
                </a:lnTo>
                <a:lnTo>
                  <a:pt x="755521" y="1290956"/>
                </a:lnTo>
                <a:lnTo>
                  <a:pt x="743786" y="1298259"/>
                </a:lnTo>
                <a:lnTo>
                  <a:pt x="732052" y="1304609"/>
                </a:lnTo>
                <a:lnTo>
                  <a:pt x="720318" y="1310641"/>
                </a:lnTo>
                <a:lnTo>
                  <a:pt x="708584" y="1315721"/>
                </a:lnTo>
                <a:lnTo>
                  <a:pt x="696849" y="1320166"/>
                </a:lnTo>
                <a:lnTo>
                  <a:pt x="685432" y="1323659"/>
                </a:lnTo>
                <a:lnTo>
                  <a:pt x="674015" y="1326516"/>
                </a:lnTo>
                <a:lnTo>
                  <a:pt x="662915" y="1328421"/>
                </a:lnTo>
                <a:lnTo>
                  <a:pt x="657207" y="1329374"/>
                </a:lnTo>
                <a:lnTo>
                  <a:pt x="652132" y="1329691"/>
                </a:lnTo>
                <a:lnTo>
                  <a:pt x="646424" y="1330009"/>
                </a:lnTo>
                <a:lnTo>
                  <a:pt x="641349" y="1330326"/>
                </a:lnTo>
                <a:lnTo>
                  <a:pt x="635958" y="1330009"/>
                </a:lnTo>
                <a:lnTo>
                  <a:pt x="630884" y="1329691"/>
                </a:lnTo>
                <a:lnTo>
                  <a:pt x="625492" y="1329374"/>
                </a:lnTo>
                <a:lnTo>
                  <a:pt x="620101" y="1328421"/>
                </a:lnTo>
                <a:lnTo>
                  <a:pt x="609001" y="1326516"/>
                </a:lnTo>
                <a:lnTo>
                  <a:pt x="597584" y="1323659"/>
                </a:lnTo>
                <a:lnTo>
                  <a:pt x="585850" y="1320166"/>
                </a:lnTo>
                <a:lnTo>
                  <a:pt x="574433" y="1315721"/>
                </a:lnTo>
                <a:lnTo>
                  <a:pt x="562698" y="1310641"/>
                </a:lnTo>
                <a:lnTo>
                  <a:pt x="550647" y="1304609"/>
                </a:lnTo>
                <a:lnTo>
                  <a:pt x="538913" y="1298259"/>
                </a:lnTo>
                <a:lnTo>
                  <a:pt x="527179" y="1290956"/>
                </a:lnTo>
                <a:lnTo>
                  <a:pt x="515444" y="1282701"/>
                </a:lnTo>
                <a:lnTo>
                  <a:pt x="503710" y="1274446"/>
                </a:lnTo>
                <a:lnTo>
                  <a:pt x="492293" y="1265239"/>
                </a:lnTo>
                <a:lnTo>
                  <a:pt x="481193" y="1255396"/>
                </a:lnTo>
                <a:lnTo>
                  <a:pt x="470093" y="1244919"/>
                </a:lnTo>
                <a:lnTo>
                  <a:pt x="459310" y="1233806"/>
                </a:lnTo>
                <a:lnTo>
                  <a:pt x="448845" y="1222376"/>
                </a:lnTo>
                <a:lnTo>
                  <a:pt x="438696" y="1209994"/>
                </a:lnTo>
                <a:lnTo>
                  <a:pt x="429499" y="1197611"/>
                </a:lnTo>
                <a:lnTo>
                  <a:pt x="419985" y="1184276"/>
                </a:lnTo>
                <a:lnTo>
                  <a:pt x="411422" y="1170624"/>
                </a:lnTo>
                <a:lnTo>
                  <a:pt x="403176" y="1156336"/>
                </a:lnTo>
                <a:lnTo>
                  <a:pt x="395565" y="1141731"/>
                </a:lnTo>
                <a:lnTo>
                  <a:pt x="388588" y="1126809"/>
                </a:lnTo>
                <a:lnTo>
                  <a:pt x="385416" y="1119189"/>
                </a:lnTo>
                <a:lnTo>
                  <a:pt x="382245" y="1111569"/>
                </a:lnTo>
                <a:lnTo>
                  <a:pt x="379390" y="1103631"/>
                </a:lnTo>
                <a:lnTo>
                  <a:pt x="376853" y="1095694"/>
                </a:lnTo>
                <a:lnTo>
                  <a:pt x="374316" y="1087756"/>
                </a:lnTo>
                <a:lnTo>
                  <a:pt x="372096" y="1079501"/>
                </a:lnTo>
                <a:lnTo>
                  <a:pt x="369559" y="1070929"/>
                </a:lnTo>
                <a:lnTo>
                  <a:pt x="367656" y="1062674"/>
                </a:lnTo>
                <a:lnTo>
                  <a:pt x="366071" y="1054419"/>
                </a:lnTo>
                <a:lnTo>
                  <a:pt x="364485" y="1045846"/>
                </a:lnTo>
                <a:lnTo>
                  <a:pt x="363216" y="1037274"/>
                </a:lnTo>
                <a:lnTo>
                  <a:pt x="362265" y="1028384"/>
                </a:lnTo>
                <a:lnTo>
                  <a:pt x="361313" y="1019811"/>
                </a:lnTo>
                <a:lnTo>
                  <a:pt x="360996" y="1010921"/>
                </a:lnTo>
                <a:lnTo>
                  <a:pt x="360362" y="1002031"/>
                </a:lnTo>
                <a:lnTo>
                  <a:pt x="360362" y="992823"/>
                </a:lnTo>
                <a:lnTo>
                  <a:pt x="360679" y="975678"/>
                </a:lnTo>
                <a:lnTo>
                  <a:pt x="361948" y="958533"/>
                </a:lnTo>
                <a:lnTo>
                  <a:pt x="363533" y="941706"/>
                </a:lnTo>
                <a:lnTo>
                  <a:pt x="366071" y="924878"/>
                </a:lnTo>
                <a:lnTo>
                  <a:pt x="368925" y="908686"/>
                </a:lnTo>
                <a:lnTo>
                  <a:pt x="373048" y="892811"/>
                </a:lnTo>
                <a:lnTo>
                  <a:pt x="377171" y="876936"/>
                </a:lnTo>
                <a:lnTo>
                  <a:pt x="382245" y="861696"/>
                </a:lnTo>
                <a:lnTo>
                  <a:pt x="387953" y="847091"/>
                </a:lnTo>
                <a:lnTo>
                  <a:pt x="393979" y="832168"/>
                </a:lnTo>
                <a:lnTo>
                  <a:pt x="400956" y="818198"/>
                </a:lnTo>
                <a:lnTo>
                  <a:pt x="408568" y="804546"/>
                </a:lnTo>
                <a:lnTo>
                  <a:pt x="416179" y="791211"/>
                </a:lnTo>
                <a:lnTo>
                  <a:pt x="424425" y="778511"/>
                </a:lnTo>
                <a:lnTo>
                  <a:pt x="433305" y="766446"/>
                </a:lnTo>
                <a:lnTo>
                  <a:pt x="442819" y="754698"/>
                </a:lnTo>
                <a:lnTo>
                  <a:pt x="452650" y="743586"/>
                </a:lnTo>
                <a:lnTo>
                  <a:pt x="462482" y="732791"/>
                </a:lnTo>
                <a:lnTo>
                  <a:pt x="473264" y="722631"/>
                </a:lnTo>
                <a:lnTo>
                  <a:pt x="484047" y="713423"/>
                </a:lnTo>
                <a:lnTo>
                  <a:pt x="495464" y="704533"/>
                </a:lnTo>
                <a:lnTo>
                  <a:pt x="507516" y="696596"/>
                </a:lnTo>
                <a:lnTo>
                  <a:pt x="519567" y="688976"/>
                </a:lnTo>
                <a:lnTo>
                  <a:pt x="531936" y="682308"/>
                </a:lnTo>
                <a:lnTo>
                  <a:pt x="538278" y="679133"/>
                </a:lnTo>
                <a:lnTo>
                  <a:pt x="544938" y="676276"/>
                </a:lnTo>
                <a:lnTo>
                  <a:pt x="551281" y="673418"/>
                </a:lnTo>
                <a:lnTo>
                  <a:pt x="557941" y="670878"/>
                </a:lnTo>
                <a:lnTo>
                  <a:pt x="564284" y="668338"/>
                </a:lnTo>
                <a:lnTo>
                  <a:pt x="571261" y="666433"/>
                </a:lnTo>
                <a:lnTo>
                  <a:pt x="577921" y="664211"/>
                </a:lnTo>
                <a:lnTo>
                  <a:pt x="584898" y="662623"/>
                </a:lnTo>
                <a:lnTo>
                  <a:pt x="591875" y="661036"/>
                </a:lnTo>
                <a:lnTo>
                  <a:pt x="598535" y="659766"/>
                </a:lnTo>
                <a:lnTo>
                  <a:pt x="605830" y="658178"/>
                </a:lnTo>
                <a:lnTo>
                  <a:pt x="612490" y="657226"/>
                </a:lnTo>
                <a:lnTo>
                  <a:pt x="619784" y="656591"/>
                </a:lnTo>
                <a:lnTo>
                  <a:pt x="627078" y="655956"/>
                </a:lnTo>
                <a:lnTo>
                  <a:pt x="634055" y="655638"/>
                </a:lnTo>
                <a:close/>
                <a:moveTo>
                  <a:pt x="1604962" y="463550"/>
                </a:moveTo>
                <a:lnTo>
                  <a:pt x="1776412" y="463550"/>
                </a:lnTo>
                <a:lnTo>
                  <a:pt x="1776412" y="1252538"/>
                </a:lnTo>
                <a:lnTo>
                  <a:pt x="1604962" y="1252538"/>
                </a:lnTo>
                <a:lnTo>
                  <a:pt x="1604962" y="463550"/>
                </a:lnTo>
                <a:close/>
                <a:moveTo>
                  <a:pt x="0" y="0"/>
                </a:moveTo>
                <a:lnTo>
                  <a:pt x="2125663" y="0"/>
                </a:lnTo>
                <a:lnTo>
                  <a:pt x="2125663" y="171553"/>
                </a:lnTo>
                <a:lnTo>
                  <a:pt x="2039621" y="171553"/>
                </a:lnTo>
                <a:lnTo>
                  <a:pt x="2039621" y="1577975"/>
                </a:lnTo>
                <a:lnTo>
                  <a:pt x="1252220" y="1577975"/>
                </a:lnTo>
                <a:lnTo>
                  <a:pt x="1252220" y="1449310"/>
                </a:lnTo>
                <a:lnTo>
                  <a:pt x="1911033" y="1449310"/>
                </a:lnTo>
                <a:lnTo>
                  <a:pt x="1911033" y="171553"/>
                </a:lnTo>
                <a:lnTo>
                  <a:pt x="195263" y="171553"/>
                </a:lnTo>
                <a:lnTo>
                  <a:pt x="195263" y="1249164"/>
                </a:lnTo>
                <a:lnTo>
                  <a:pt x="66675" y="1249164"/>
                </a:lnTo>
                <a:lnTo>
                  <a:pt x="66675" y="171553"/>
                </a:lnTo>
                <a:lnTo>
                  <a:pt x="0" y="171553"/>
                </a:lnTo>
                <a:lnTo>
                  <a:pt x="0" y="0"/>
                </a:lnTo>
                <a:close/>
              </a:path>
            </a:pathLst>
          </a:custGeom>
          <a:solidFill>
            <a:schemeClr val="bg1"/>
          </a:solidFill>
          <a:ln>
            <a:noFill/>
          </a:ln>
        </p:spPr>
        <p:txBody>
          <a:bodyPr anchor="ctr">
            <a:scene3d>
              <a:camera prst="orthographicFront"/>
              <a:lightRig rig="threePt" dir="t"/>
            </a:scene3d>
            <a:sp3d contourW="12700">
              <a:contourClr>
                <a:srgbClr val="FFFFFF"/>
              </a:contourClr>
            </a:sp3d>
          </a:bodyPr>
          <a:lstStyle/>
          <a:p>
            <a:pPr algn="ctr">
              <a:defRPr/>
            </a:pPr>
            <a:endParaRPr lang="zh-CN" altLang="en-US" sz="1012">
              <a:solidFill>
                <a:schemeClr val="bg1"/>
              </a:solidFill>
              <a:ea typeface="宋体" panose="02010600030101010101" pitchFamily="2" charset="-122"/>
            </a:endParaRPr>
          </a:p>
        </p:txBody>
      </p:sp>
      <p:sp>
        <p:nvSpPr>
          <p:cNvPr id="85" name="KSO_Shape"/>
          <p:cNvSpPr/>
          <p:nvPr/>
        </p:nvSpPr>
        <p:spPr bwMode="auto">
          <a:xfrm>
            <a:off x="4343554" y="3050182"/>
            <a:ext cx="498406" cy="493423"/>
          </a:xfrm>
          <a:custGeom>
            <a:avLst/>
            <a:gdLst>
              <a:gd name="T0" fmla="*/ 615878 w 2390775"/>
              <a:gd name="T1" fmla="*/ 1467970 h 2365376"/>
              <a:gd name="T2" fmla="*/ 587250 w 2390775"/>
              <a:gd name="T3" fmla="*/ 1401697 h 2365376"/>
              <a:gd name="T4" fmla="*/ 1282649 w 2390775"/>
              <a:gd name="T5" fmla="*/ 1393474 h 2365376"/>
              <a:gd name="T6" fmla="*/ 1180915 w 2390775"/>
              <a:gd name="T7" fmla="*/ 1446870 h 2365376"/>
              <a:gd name="T8" fmla="*/ 1210073 w 2390775"/>
              <a:gd name="T9" fmla="*/ 1382167 h 2365376"/>
              <a:gd name="T10" fmla="*/ 653657 w 2390775"/>
              <a:gd name="T11" fmla="*/ 1314699 h 2365376"/>
              <a:gd name="T12" fmla="*/ 646041 w 2390775"/>
              <a:gd name="T13" fmla="*/ 1180275 h 2365376"/>
              <a:gd name="T14" fmla="*/ 589870 w 2390775"/>
              <a:gd name="T15" fmla="*/ 1105327 h 2365376"/>
              <a:gd name="T16" fmla="*/ 599516 w 2390775"/>
              <a:gd name="T17" fmla="*/ 1141280 h 2365376"/>
              <a:gd name="T18" fmla="*/ 579914 w 2390775"/>
              <a:gd name="T19" fmla="*/ 1158779 h 2365376"/>
              <a:gd name="T20" fmla="*/ 541333 w 2390775"/>
              <a:gd name="T21" fmla="*/ 1105965 h 2365376"/>
              <a:gd name="T22" fmla="*/ 1137260 w 2390775"/>
              <a:gd name="T23" fmla="*/ 1009231 h 2365376"/>
              <a:gd name="T24" fmla="*/ 1143562 w 2390775"/>
              <a:gd name="T25" fmla="*/ 1026145 h 2365376"/>
              <a:gd name="T26" fmla="*/ 1096615 w 2390775"/>
              <a:gd name="T27" fmla="*/ 1069549 h 2365376"/>
              <a:gd name="T28" fmla="*/ 1102602 w 2390775"/>
              <a:gd name="T29" fmla="*/ 1001572 h 2365376"/>
              <a:gd name="T30" fmla="*/ 972739 w 2390775"/>
              <a:gd name="T31" fmla="*/ 835988 h 2365376"/>
              <a:gd name="T32" fmla="*/ 989500 w 2390775"/>
              <a:gd name="T33" fmla="*/ 1138672 h 2365376"/>
              <a:gd name="T34" fmla="*/ 639427 w 2390775"/>
              <a:gd name="T35" fmla="*/ 1423644 h 2365376"/>
              <a:gd name="T36" fmla="*/ 599898 w 2390775"/>
              <a:gd name="T37" fmla="*/ 1003302 h 2365376"/>
              <a:gd name="T38" fmla="*/ 529694 w 2390775"/>
              <a:gd name="T39" fmla="*/ 1090596 h 2365376"/>
              <a:gd name="T40" fmla="*/ 602428 w 2390775"/>
              <a:gd name="T41" fmla="*/ 868249 h 2365376"/>
              <a:gd name="T42" fmla="*/ 861740 w 2390775"/>
              <a:gd name="T43" fmla="*/ 924231 h 2365376"/>
              <a:gd name="T44" fmla="*/ 755609 w 2390775"/>
              <a:gd name="T45" fmla="*/ 542052 h 2365376"/>
              <a:gd name="T46" fmla="*/ 929665 w 2390775"/>
              <a:gd name="T47" fmla="*/ 525915 h 2365376"/>
              <a:gd name="T48" fmla="*/ 909019 w 2390775"/>
              <a:gd name="T49" fmla="*/ 571798 h 2365376"/>
              <a:gd name="T50" fmla="*/ 936652 w 2390775"/>
              <a:gd name="T51" fmla="*/ 586353 h 2365376"/>
              <a:gd name="T52" fmla="*/ 928394 w 2390775"/>
              <a:gd name="T53" fmla="*/ 688879 h 2365376"/>
              <a:gd name="T54" fmla="*/ 840414 w 2390775"/>
              <a:gd name="T55" fmla="*/ 772101 h 2365376"/>
              <a:gd name="T56" fmla="*/ 742269 w 2390775"/>
              <a:gd name="T57" fmla="*/ 675588 h 2365376"/>
              <a:gd name="T58" fmla="*/ 738139 w 2390775"/>
              <a:gd name="T59" fmla="*/ 608504 h 2365376"/>
              <a:gd name="T60" fmla="*/ 761643 w 2390775"/>
              <a:gd name="T61" fmla="*/ 510093 h 2365376"/>
              <a:gd name="T62" fmla="*/ 617010 w 2390775"/>
              <a:gd name="T63" fmla="*/ 449064 h 2365376"/>
              <a:gd name="T64" fmla="*/ 350272 w 2390775"/>
              <a:gd name="T65" fmla="*/ 638327 h 2365376"/>
              <a:gd name="T66" fmla="*/ 215163 w 2390775"/>
              <a:gd name="T67" fmla="*/ 939947 h 2365376"/>
              <a:gd name="T68" fmla="*/ 256613 w 2390775"/>
              <a:gd name="T69" fmla="*/ 1277331 h 2365376"/>
              <a:gd name="T70" fmla="*/ 458486 w 2390775"/>
              <a:gd name="T71" fmla="*/ 1534008 h 2365376"/>
              <a:gd name="T72" fmla="*/ 767308 w 2390775"/>
              <a:gd name="T73" fmla="*/ 1655225 h 2365376"/>
              <a:gd name="T74" fmla="*/ 1101127 w 2390775"/>
              <a:gd name="T75" fmla="*/ 1596674 h 2365376"/>
              <a:gd name="T76" fmla="*/ 1347614 w 2390775"/>
              <a:gd name="T77" fmla="*/ 1383040 h 2365376"/>
              <a:gd name="T78" fmla="*/ 1453614 w 2390775"/>
              <a:gd name="T79" fmla="*/ 1066861 h 2365376"/>
              <a:gd name="T80" fmla="*/ 1378939 w 2390775"/>
              <a:gd name="T81" fmla="*/ 738024 h 2365376"/>
              <a:gd name="T82" fmla="*/ 1153652 w 2390775"/>
              <a:gd name="T83" fmla="*/ 501602 h 2365376"/>
              <a:gd name="T84" fmla="*/ 831224 w 2390775"/>
              <a:gd name="T85" fmla="*/ 411085 h 2365376"/>
              <a:gd name="T86" fmla="*/ 989432 w 2390775"/>
              <a:gd name="T87" fmla="*/ 315187 h 2365376"/>
              <a:gd name="T88" fmla="*/ 1471649 w 2390775"/>
              <a:gd name="T89" fmla="*/ 671876 h 2365376"/>
              <a:gd name="T90" fmla="*/ 1554866 w 2390775"/>
              <a:gd name="T91" fmla="*/ 1171938 h 2365376"/>
              <a:gd name="T92" fmla="*/ 1239716 w 2390775"/>
              <a:gd name="T93" fmla="*/ 1647313 h 2365376"/>
              <a:gd name="T94" fmla="*/ 646121 w 2390775"/>
              <a:gd name="T95" fmla="*/ 1748275 h 2365376"/>
              <a:gd name="T96" fmla="*/ 110112 w 2390775"/>
              <a:gd name="T97" fmla="*/ 1186813 h 2365376"/>
              <a:gd name="T98" fmla="*/ 251551 w 2390775"/>
              <a:gd name="T99" fmla="*/ 580725 h 2365376"/>
              <a:gd name="T100" fmla="*/ 1549044 w 2390775"/>
              <a:gd name="T101" fmla="*/ 160116 h 2365376"/>
              <a:gd name="T102" fmla="*/ 1461002 w 2390775"/>
              <a:gd name="T103" fmla="*/ 284475 h 2365376"/>
              <a:gd name="T104" fmla="*/ 1550307 w 2390775"/>
              <a:gd name="T105" fmla="*/ 426554 h 2365376"/>
              <a:gd name="T106" fmla="*/ 1719764 w 2390775"/>
              <a:gd name="T107" fmla="*/ 380038 h 2365376"/>
              <a:gd name="T108" fmla="*/ 1735543 w 2390775"/>
              <a:gd name="T109" fmla="*/ 232579 h 2365376"/>
              <a:gd name="T110" fmla="*/ 1705909 w 2390775"/>
              <a:gd name="T111" fmla="*/ 94508 h 2365376"/>
              <a:gd name="T112" fmla="*/ 1774050 w 2390775"/>
              <a:gd name="T113" fmla="*/ 148403 h 2365376"/>
              <a:gd name="T114" fmla="*/ 1781614 w 2390775"/>
              <a:gd name="T115" fmla="*/ 428769 h 2365376"/>
              <a:gd name="T116" fmla="*/ 1600166 w 2390775"/>
              <a:gd name="T117" fmla="*/ 516104 h 2365376"/>
              <a:gd name="T118" fmla="*/ 1452167 w 2390775"/>
              <a:gd name="T119" fmla="*/ 455349 h 2365376"/>
              <a:gd name="T120" fmla="*/ 1310478 w 2390775"/>
              <a:gd name="T121" fmla="*/ 259477 h 2365376"/>
              <a:gd name="T122" fmla="*/ 1562614 w 2390775"/>
              <a:gd name="T123" fmla="*/ 74046 h 236537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390775" h="2365376">
                <a:moveTo>
                  <a:pt x="761351" y="1739900"/>
                </a:moveTo>
                <a:lnTo>
                  <a:pt x="791690" y="1805294"/>
                </a:lnTo>
                <a:lnTo>
                  <a:pt x="794883" y="1808051"/>
                </a:lnTo>
                <a:lnTo>
                  <a:pt x="797278" y="1811991"/>
                </a:lnTo>
                <a:lnTo>
                  <a:pt x="800871" y="1817112"/>
                </a:lnTo>
                <a:lnTo>
                  <a:pt x="803266" y="1822233"/>
                </a:lnTo>
                <a:lnTo>
                  <a:pt x="804065" y="1825384"/>
                </a:lnTo>
                <a:lnTo>
                  <a:pt x="804863" y="1828536"/>
                </a:lnTo>
                <a:lnTo>
                  <a:pt x="804863" y="1831687"/>
                </a:lnTo>
                <a:lnTo>
                  <a:pt x="804863" y="1834839"/>
                </a:lnTo>
                <a:lnTo>
                  <a:pt x="804065" y="1837990"/>
                </a:lnTo>
                <a:lnTo>
                  <a:pt x="802867" y="1841142"/>
                </a:lnTo>
                <a:lnTo>
                  <a:pt x="801670" y="1842718"/>
                </a:lnTo>
                <a:lnTo>
                  <a:pt x="799674" y="1844687"/>
                </a:lnTo>
                <a:lnTo>
                  <a:pt x="797278" y="1845475"/>
                </a:lnTo>
                <a:lnTo>
                  <a:pt x="794484" y="1845869"/>
                </a:lnTo>
                <a:lnTo>
                  <a:pt x="790891" y="1846263"/>
                </a:lnTo>
                <a:lnTo>
                  <a:pt x="787698" y="1845869"/>
                </a:lnTo>
                <a:lnTo>
                  <a:pt x="784105" y="1845475"/>
                </a:lnTo>
                <a:lnTo>
                  <a:pt x="780512" y="1844293"/>
                </a:lnTo>
                <a:lnTo>
                  <a:pt x="776520" y="1842718"/>
                </a:lnTo>
                <a:lnTo>
                  <a:pt x="772927" y="1841142"/>
                </a:lnTo>
                <a:lnTo>
                  <a:pt x="768935" y="1839172"/>
                </a:lnTo>
                <a:lnTo>
                  <a:pt x="765343" y="1836809"/>
                </a:lnTo>
                <a:lnTo>
                  <a:pt x="761750" y="1834051"/>
                </a:lnTo>
                <a:lnTo>
                  <a:pt x="758955" y="1831294"/>
                </a:lnTo>
                <a:lnTo>
                  <a:pt x="756161" y="1827748"/>
                </a:lnTo>
                <a:lnTo>
                  <a:pt x="754165" y="1824597"/>
                </a:lnTo>
                <a:lnTo>
                  <a:pt x="748975" y="1815536"/>
                </a:lnTo>
                <a:lnTo>
                  <a:pt x="745782" y="1808839"/>
                </a:lnTo>
                <a:lnTo>
                  <a:pt x="743387" y="1803718"/>
                </a:lnTo>
                <a:lnTo>
                  <a:pt x="742588" y="1799385"/>
                </a:lnTo>
                <a:lnTo>
                  <a:pt x="742588" y="1795051"/>
                </a:lnTo>
                <a:lnTo>
                  <a:pt x="743387" y="1790718"/>
                </a:lnTo>
                <a:lnTo>
                  <a:pt x="746181" y="1778112"/>
                </a:lnTo>
                <a:lnTo>
                  <a:pt x="746979" y="1774173"/>
                </a:lnTo>
                <a:lnTo>
                  <a:pt x="746979" y="1772203"/>
                </a:lnTo>
                <a:lnTo>
                  <a:pt x="746181" y="1771021"/>
                </a:lnTo>
                <a:lnTo>
                  <a:pt x="745383" y="1770627"/>
                </a:lnTo>
                <a:lnTo>
                  <a:pt x="742987" y="1770627"/>
                </a:lnTo>
                <a:lnTo>
                  <a:pt x="742189" y="1770233"/>
                </a:lnTo>
                <a:lnTo>
                  <a:pt x="741790" y="1769839"/>
                </a:lnTo>
                <a:lnTo>
                  <a:pt x="738596" y="1761961"/>
                </a:lnTo>
                <a:lnTo>
                  <a:pt x="736999" y="1758021"/>
                </a:lnTo>
                <a:lnTo>
                  <a:pt x="736600" y="1756052"/>
                </a:lnTo>
                <a:lnTo>
                  <a:pt x="736600" y="1754476"/>
                </a:lnTo>
                <a:lnTo>
                  <a:pt x="742189" y="1750536"/>
                </a:lnTo>
                <a:lnTo>
                  <a:pt x="747379" y="1747385"/>
                </a:lnTo>
                <a:lnTo>
                  <a:pt x="750971" y="1745021"/>
                </a:lnTo>
                <a:lnTo>
                  <a:pt x="754165" y="1743839"/>
                </a:lnTo>
                <a:lnTo>
                  <a:pt x="758556" y="1741870"/>
                </a:lnTo>
                <a:lnTo>
                  <a:pt x="759754" y="1741870"/>
                </a:lnTo>
                <a:lnTo>
                  <a:pt x="761351" y="1739900"/>
                </a:lnTo>
                <a:close/>
                <a:moveTo>
                  <a:pt x="1554438" y="1730375"/>
                </a:moveTo>
                <a:lnTo>
                  <a:pt x="1565575" y="1730375"/>
                </a:lnTo>
                <a:lnTo>
                  <a:pt x="1575916" y="1730375"/>
                </a:lnTo>
                <a:lnTo>
                  <a:pt x="1586258" y="1731163"/>
                </a:lnTo>
                <a:lnTo>
                  <a:pt x="1591031" y="1731951"/>
                </a:lnTo>
                <a:lnTo>
                  <a:pt x="1595008" y="1733133"/>
                </a:lnTo>
                <a:lnTo>
                  <a:pt x="1598986" y="1734314"/>
                </a:lnTo>
                <a:lnTo>
                  <a:pt x="1602168" y="1735890"/>
                </a:lnTo>
                <a:lnTo>
                  <a:pt x="1605350" y="1737860"/>
                </a:lnTo>
                <a:lnTo>
                  <a:pt x="1607339" y="1739830"/>
                </a:lnTo>
                <a:lnTo>
                  <a:pt x="1608929" y="1741799"/>
                </a:lnTo>
                <a:lnTo>
                  <a:pt x="1609725" y="1744951"/>
                </a:lnTo>
                <a:lnTo>
                  <a:pt x="1609725" y="1747708"/>
                </a:lnTo>
                <a:lnTo>
                  <a:pt x="1608929" y="1751648"/>
                </a:lnTo>
                <a:lnTo>
                  <a:pt x="1607339" y="1755193"/>
                </a:lnTo>
                <a:lnTo>
                  <a:pt x="1604554" y="1759920"/>
                </a:lnTo>
                <a:lnTo>
                  <a:pt x="1600577" y="1764648"/>
                </a:lnTo>
                <a:lnTo>
                  <a:pt x="1595804" y="1769769"/>
                </a:lnTo>
                <a:lnTo>
                  <a:pt x="1589042" y="1776072"/>
                </a:lnTo>
                <a:lnTo>
                  <a:pt x="1582678" y="1781193"/>
                </a:lnTo>
                <a:lnTo>
                  <a:pt x="1576314" y="1786314"/>
                </a:lnTo>
                <a:lnTo>
                  <a:pt x="1570348" y="1790647"/>
                </a:lnTo>
                <a:lnTo>
                  <a:pt x="1563586" y="1794193"/>
                </a:lnTo>
                <a:lnTo>
                  <a:pt x="1557222" y="1797738"/>
                </a:lnTo>
                <a:lnTo>
                  <a:pt x="1550461" y="1800496"/>
                </a:lnTo>
                <a:lnTo>
                  <a:pt x="1544097" y="1802466"/>
                </a:lnTo>
                <a:lnTo>
                  <a:pt x="1537733" y="1804829"/>
                </a:lnTo>
                <a:lnTo>
                  <a:pt x="1530971" y="1806799"/>
                </a:lnTo>
                <a:lnTo>
                  <a:pt x="1524607" y="1807981"/>
                </a:lnTo>
                <a:lnTo>
                  <a:pt x="1518243" y="1809163"/>
                </a:lnTo>
                <a:lnTo>
                  <a:pt x="1505117" y="1811132"/>
                </a:lnTo>
                <a:lnTo>
                  <a:pt x="1491992" y="1812314"/>
                </a:lnTo>
                <a:lnTo>
                  <a:pt x="1486026" y="1813102"/>
                </a:lnTo>
                <a:lnTo>
                  <a:pt x="1483241" y="1813890"/>
                </a:lnTo>
                <a:lnTo>
                  <a:pt x="1482048" y="1814678"/>
                </a:lnTo>
                <a:lnTo>
                  <a:pt x="1481253" y="1815072"/>
                </a:lnTo>
                <a:lnTo>
                  <a:pt x="1480855" y="1815859"/>
                </a:lnTo>
                <a:lnTo>
                  <a:pt x="1480855" y="1817041"/>
                </a:lnTo>
                <a:lnTo>
                  <a:pt x="1481253" y="1818617"/>
                </a:lnTo>
                <a:lnTo>
                  <a:pt x="1482048" y="1819799"/>
                </a:lnTo>
                <a:lnTo>
                  <a:pt x="1482048" y="1821375"/>
                </a:lnTo>
                <a:lnTo>
                  <a:pt x="1482048" y="1821769"/>
                </a:lnTo>
                <a:lnTo>
                  <a:pt x="1480855" y="1822556"/>
                </a:lnTo>
                <a:lnTo>
                  <a:pt x="1471309" y="1830829"/>
                </a:lnTo>
                <a:lnTo>
                  <a:pt x="1465343" y="1834375"/>
                </a:lnTo>
                <a:lnTo>
                  <a:pt x="1463354" y="1835556"/>
                </a:lnTo>
                <a:lnTo>
                  <a:pt x="1461365" y="1836738"/>
                </a:lnTo>
                <a:lnTo>
                  <a:pt x="1452615" y="1830041"/>
                </a:lnTo>
                <a:lnTo>
                  <a:pt x="1445853" y="1824132"/>
                </a:lnTo>
                <a:lnTo>
                  <a:pt x="1440285" y="1819405"/>
                </a:lnTo>
                <a:lnTo>
                  <a:pt x="1437103" y="1815072"/>
                </a:lnTo>
                <a:lnTo>
                  <a:pt x="1434716" y="1812314"/>
                </a:lnTo>
                <a:lnTo>
                  <a:pt x="1433125" y="1810344"/>
                </a:lnTo>
                <a:lnTo>
                  <a:pt x="1432330" y="1808375"/>
                </a:lnTo>
                <a:lnTo>
                  <a:pt x="1428750" y="1806799"/>
                </a:lnTo>
                <a:lnTo>
                  <a:pt x="1512675" y="1734314"/>
                </a:lnTo>
                <a:lnTo>
                  <a:pt x="1518641" y="1733527"/>
                </a:lnTo>
                <a:lnTo>
                  <a:pt x="1533755" y="1731951"/>
                </a:lnTo>
                <a:lnTo>
                  <a:pt x="1543699" y="1731163"/>
                </a:lnTo>
                <a:lnTo>
                  <a:pt x="1554438" y="1730375"/>
                </a:lnTo>
                <a:close/>
                <a:moveTo>
                  <a:pt x="588962" y="1535113"/>
                </a:moveTo>
                <a:lnTo>
                  <a:pt x="694496" y="1535113"/>
                </a:lnTo>
                <a:lnTo>
                  <a:pt x="694496" y="1557872"/>
                </a:lnTo>
                <a:lnTo>
                  <a:pt x="694894" y="1558271"/>
                </a:lnTo>
                <a:lnTo>
                  <a:pt x="696885" y="1560268"/>
                </a:lnTo>
                <a:lnTo>
                  <a:pt x="698478" y="1560667"/>
                </a:lnTo>
                <a:lnTo>
                  <a:pt x="700469" y="1561466"/>
                </a:lnTo>
                <a:lnTo>
                  <a:pt x="704053" y="1561865"/>
                </a:lnTo>
                <a:lnTo>
                  <a:pt x="707239" y="1561865"/>
                </a:lnTo>
                <a:lnTo>
                  <a:pt x="711222" y="1561865"/>
                </a:lnTo>
                <a:lnTo>
                  <a:pt x="714407" y="1561466"/>
                </a:lnTo>
                <a:lnTo>
                  <a:pt x="716797" y="1560667"/>
                </a:lnTo>
                <a:lnTo>
                  <a:pt x="718390" y="1560268"/>
                </a:lnTo>
                <a:lnTo>
                  <a:pt x="720381" y="1558271"/>
                </a:lnTo>
                <a:lnTo>
                  <a:pt x="720779" y="1557872"/>
                </a:lnTo>
                <a:lnTo>
                  <a:pt x="720779" y="1535113"/>
                </a:lnTo>
                <a:lnTo>
                  <a:pt x="820737" y="1535113"/>
                </a:lnTo>
                <a:lnTo>
                  <a:pt x="820737" y="1644117"/>
                </a:lnTo>
                <a:lnTo>
                  <a:pt x="820339" y="1648908"/>
                </a:lnTo>
                <a:lnTo>
                  <a:pt x="819144" y="1652901"/>
                </a:lnTo>
                <a:lnTo>
                  <a:pt x="816755" y="1656894"/>
                </a:lnTo>
                <a:lnTo>
                  <a:pt x="814365" y="1660088"/>
                </a:lnTo>
                <a:lnTo>
                  <a:pt x="810781" y="1663283"/>
                </a:lnTo>
                <a:lnTo>
                  <a:pt x="806799" y="1665279"/>
                </a:lnTo>
                <a:lnTo>
                  <a:pt x="802418" y="1666477"/>
                </a:lnTo>
                <a:lnTo>
                  <a:pt x="797639" y="1666876"/>
                </a:lnTo>
                <a:lnTo>
                  <a:pt x="612060" y="1666876"/>
                </a:lnTo>
                <a:lnTo>
                  <a:pt x="607281" y="1666477"/>
                </a:lnTo>
                <a:lnTo>
                  <a:pt x="602901" y="1665279"/>
                </a:lnTo>
                <a:lnTo>
                  <a:pt x="598918" y="1663283"/>
                </a:lnTo>
                <a:lnTo>
                  <a:pt x="595732" y="1660088"/>
                </a:lnTo>
                <a:lnTo>
                  <a:pt x="592546" y="1656894"/>
                </a:lnTo>
                <a:lnTo>
                  <a:pt x="590555" y="1652901"/>
                </a:lnTo>
                <a:lnTo>
                  <a:pt x="589360" y="1648908"/>
                </a:lnTo>
                <a:lnTo>
                  <a:pt x="588962" y="1644117"/>
                </a:lnTo>
                <a:lnTo>
                  <a:pt x="588962" y="1535113"/>
                </a:lnTo>
                <a:close/>
                <a:moveTo>
                  <a:pt x="612060" y="1476375"/>
                </a:moveTo>
                <a:lnTo>
                  <a:pt x="797639" y="1476375"/>
                </a:lnTo>
                <a:lnTo>
                  <a:pt x="802418" y="1476769"/>
                </a:lnTo>
                <a:lnTo>
                  <a:pt x="806799" y="1477950"/>
                </a:lnTo>
                <a:lnTo>
                  <a:pt x="810781" y="1480312"/>
                </a:lnTo>
                <a:lnTo>
                  <a:pt x="814365" y="1483068"/>
                </a:lnTo>
                <a:lnTo>
                  <a:pt x="816755" y="1486611"/>
                </a:lnTo>
                <a:lnTo>
                  <a:pt x="819144" y="1490155"/>
                </a:lnTo>
                <a:lnTo>
                  <a:pt x="820339" y="1494485"/>
                </a:lnTo>
                <a:lnTo>
                  <a:pt x="820737" y="1498816"/>
                </a:lnTo>
                <a:lnTo>
                  <a:pt x="820737" y="1525588"/>
                </a:lnTo>
                <a:lnTo>
                  <a:pt x="588962" y="1525588"/>
                </a:lnTo>
                <a:lnTo>
                  <a:pt x="588962" y="1498816"/>
                </a:lnTo>
                <a:lnTo>
                  <a:pt x="589360" y="1494485"/>
                </a:lnTo>
                <a:lnTo>
                  <a:pt x="590555" y="1490155"/>
                </a:lnTo>
                <a:lnTo>
                  <a:pt x="592546" y="1486611"/>
                </a:lnTo>
                <a:lnTo>
                  <a:pt x="595732" y="1483068"/>
                </a:lnTo>
                <a:lnTo>
                  <a:pt x="598918" y="1480312"/>
                </a:lnTo>
                <a:lnTo>
                  <a:pt x="602901" y="1477950"/>
                </a:lnTo>
                <a:lnTo>
                  <a:pt x="607281" y="1476769"/>
                </a:lnTo>
                <a:lnTo>
                  <a:pt x="612060" y="1476375"/>
                </a:lnTo>
                <a:close/>
                <a:moveTo>
                  <a:pt x="725449" y="1381125"/>
                </a:moveTo>
                <a:lnTo>
                  <a:pt x="730525" y="1381524"/>
                </a:lnTo>
                <a:lnTo>
                  <a:pt x="732087" y="1381524"/>
                </a:lnTo>
                <a:lnTo>
                  <a:pt x="734430" y="1382322"/>
                </a:lnTo>
                <a:lnTo>
                  <a:pt x="737554" y="1384317"/>
                </a:lnTo>
                <a:lnTo>
                  <a:pt x="740287" y="1386312"/>
                </a:lnTo>
                <a:lnTo>
                  <a:pt x="743411" y="1389505"/>
                </a:lnTo>
                <a:lnTo>
                  <a:pt x="746535" y="1393096"/>
                </a:lnTo>
                <a:lnTo>
                  <a:pt x="749659" y="1397486"/>
                </a:lnTo>
                <a:lnTo>
                  <a:pt x="755906" y="1407063"/>
                </a:lnTo>
                <a:lnTo>
                  <a:pt x="761373" y="1417837"/>
                </a:lnTo>
                <a:lnTo>
                  <a:pt x="766059" y="1427813"/>
                </a:lnTo>
                <a:lnTo>
                  <a:pt x="769182" y="1437390"/>
                </a:lnTo>
                <a:lnTo>
                  <a:pt x="770744" y="1441780"/>
                </a:lnTo>
                <a:lnTo>
                  <a:pt x="771525" y="1445770"/>
                </a:lnTo>
                <a:lnTo>
                  <a:pt x="771525" y="1448164"/>
                </a:lnTo>
                <a:lnTo>
                  <a:pt x="771525" y="1450159"/>
                </a:lnTo>
                <a:lnTo>
                  <a:pt x="770744" y="1451357"/>
                </a:lnTo>
                <a:lnTo>
                  <a:pt x="769182" y="1452155"/>
                </a:lnTo>
                <a:lnTo>
                  <a:pt x="768011" y="1452155"/>
                </a:lnTo>
                <a:lnTo>
                  <a:pt x="766449" y="1450958"/>
                </a:lnTo>
                <a:lnTo>
                  <a:pt x="764887" y="1449760"/>
                </a:lnTo>
                <a:lnTo>
                  <a:pt x="762544" y="1448563"/>
                </a:lnTo>
                <a:lnTo>
                  <a:pt x="759030" y="1444174"/>
                </a:lnTo>
                <a:lnTo>
                  <a:pt x="755516" y="1439784"/>
                </a:lnTo>
                <a:lnTo>
                  <a:pt x="753173" y="1434996"/>
                </a:lnTo>
                <a:lnTo>
                  <a:pt x="752392" y="1433400"/>
                </a:lnTo>
                <a:lnTo>
                  <a:pt x="752392" y="1431404"/>
                </a:lnTo>
                <a:lnTo>
                  <a:pt x="752001" y="1428611"/>
                </a:lnTo>
                <a:lnTo>
                  <a:pt x="750830" y="1426616"/>
                </a:lnTo>
                <a:lnTo>
                  <a:pt x="748878" y="1425419"/>
                </a:lnTo>
                <a:lnTo>
                  <a:pt x="746925" y="1425020"/>
                </a:lnTo>
                <a:lnTo>
                  <a:pt x="746144" y="1425419"/>
                </a:lnTo>
                <a:lnTo>
                  <a:pt x="745363" y="1425818"/>
                </a:lnTo>
                <a:lnTo>
                  <a:pt x="744582" y="1426616"/>
                </a:lnTo>
                <a:lnTo>
                  <a:pt x="743411" y="1427414"/>
                </a:lnTo>
                <a:lnTo>
                  <a:pt x="742630" y="1428611"/>
                </a:lnTo>
                <a:lnTo>
                  <a:pt x="742240" y="1430207"/>
                </a:lnTo>
                <a:lnTo>
                  <a:pt x="741849" y="1432602"/>
                </a:lnTo>
                <a:lnTo>
                  <a:pt x="741849" y="1434597"/>
                </a:lnTo>
                <a:lnTo>
                  <a:pt x="741459" y="1439385"/>
                </a:lnTo>
                <a:lnTo>
                  <a:pt x="740678" y="1443376"/>
                </a:lnTo>
                <a:lnTo>
                  <a:pt x="739897" y="1445371"/>
                </a:lnTo>
                <a:lnTo>
                  <a:pt x="739116" y="1446967"/>
                </a:lnTo>
                <a:lnTo>
                  <a:pt x="737944" y="1448164"/>
                </a:lnTo>
                <a:lnTo>
                  <a:pt x="735992" y="1449361"/>
                </a:lnTo>
                <a:lnTo>
                  <a:pt x="734430" y="1450558"/>
                </a:lnTo>
                <a:lnTo>
                  <a:pt x="732868" y="1452155"/>
                </a:lnTo>
                <a:lnTo>
                  <a:pt x="730525" y="1452953"/>
                </a:lnTo>
                <a:lnTo>
                  <a:pt x="727792" y="1453352"/>
                </a:lnTo>
                <a:lnTo>
                  <a:pt x="721935" y="1454150"/>
                </a:lnTo>
                <a:lnTo>
                  <a:pt x="715297" y="1454150"/>
                </a:lnTo>
                <a:lnTo>
                  <a:pt x="712173" y="1453751"/>
                </a:lnTo>
                <a:lnTo>
                  <a:pt x="709049" y="1452953"/>
                </a:lnTo>
                <a:lnTo>
                  <a:pt x="706706" y="1452155"/>
                </a:lnTo>
                <a:lnTo>
                  <a:pt x="703973" y="1450558"/>
                </a:lnTo>
                <a:lnTo>
                  <a:pt x="701240" y="1448962"/>
                </a:lnTo>
                <a:lnTo>
                  <a:pt x="699287" y="1447366"/>
                </a:lnTo>
                <a:lnTo>
                  <a:pt x="694992" y="1442977"/>
                </a:lnTo>
                <a:lnTo>
                  <a:pt x="691478" y="1438188"/>
                </a:lnTo>
                <a:lnTo>
                  <a:pt x="687963" y="1432602"/>
                </a:lnTo>
                <a:lnTo>
                  <a:pt x="685230" y="1427015"/>
                </a:lnTo>
                <a:lnTo>
                  <a:pt x="682497" y="1421029"/>
                </a:lnTo>
                <a:lnTo>
                  <a:pt x="680544" y="1415044"/>
                </a:lnTo>
                <a:lnTo>
                  <a:pt x="678982" y="1409058"/>
                </a:lnTo>
                <a:lnTo>
                  <a:pt x="676249" y="1399082"/>
                </a:lnTo>
                <a:lnTo>
                  <a:pt x="675078" y="1392298"/>
                </a:lnTo>
                <a:lnTo>
                  <a:pt x="674687" y="1389106"/>
                </a:lnTo>
                <a:lnTo>
                  <a:pt x="674687" y="1388707"/>
                </a:lnTo>
                <a:lnTo>
                  <a:pt x="675078" y="1388308"/>
                </a:lnTo>
                <a:lnTo>
                  <a:pt x="676249" y="1387909"/>
                </a:lnTo>
                <a:lnTo>
                  <a:pt x="679373" y="1387111"/>
                </a:lnTo>
                <a:lnTo>
                  <a:pt x="683278" y="1385913"/>
                </a:lnTo>
                <a:lnTo>
                  <a:pt x="689525" y="1384716"/>
                </a:lnTo>
                <a:lnTo>
                  <a:pt x="698897" y="1383120"/>
                </a:lnTo>
                <a:lnTo>
                  <a:pt x="715297" y="1381524"/>
                </a:lnTo>
                <a:lnTo>
                  <a:pt x="725449" y="1381125"/>
                </a:lnTo>
                <a:close/>
                <a:moveTo>
                  <a:pt x="1433588" y="1247775"/>
                </a:moveTo>
                <a:lnTo>
                  <a:pt x="1439124" y="1247775"/>
                </a:lnTo>
                <a:lnTo>
                  <a:pt x="1444264" y="1248175"/>
                </a:lnTo>
                <a:lnTo>
                  <a:pt x="1448614" y="1248976"/>
                </a:lnTo>
                <a:lnTo>
                  <a:pt x="1451382" y="1249776"/>
                </a:lnTo>
                <a:lnTo>
                  <a:pt x="1453359" y="1250977"/>
                </a:lnTo>
                <a:lnTo>
                  <a:pt x="1454150" y="1252178"/>
                </a:lnTo>
                <a:lnTo>
                  <a:pt x="1454150" y="1253779"/>
                </a:lnTo>
                <a:lnTo>
                  <a:pt x="1453359" y="1255380"/>
                </a:lnTo>
                <a:lnTo>
                  <a:pt x="1452173" y="1256981"/>
                </a:lnTo>
                <a:lnTo>
                  <a:pt x="1450196" y="1258582"/>
                </a:lnTo>
                <a:lnTo>
                  <a:pt x="1447428" y="1260183"/>
                </a:lnTo>
                <a:lnTo>
                  <a:pt x="1441892" y="1262985"/>
                </a:lnTo>
                <a:lnTo>
                  <a:pt x="1435565" y="1264986"/>
                </a:lnTo>
                <a:lnTo>
                  <a:pt x="1432402" y="1265387"/>
                </a:lnTo>
                <a:lnTo>
                  <a:pt x="1429634" y="1265787"/>
                </a:lnTo>
                <a:lnTo>
                  <a:pt x="1427261" y="1265787"/>
                </a:lnTo>
                <a:lnTo>
                  <a:pt x="1425284" y="1265387"/>
                </a:lnTo>
                <a:lnTo>
                  <a:pt x="1423703" y="1264986"/>
                </a:lnTo>
                <a:lnTo>
                  <a:pt x="1422516" y="1264586"/>
                </a:lnTo>
                <a:lnTo>
                  <a:pt x="1420539" y="1264586"/>
                </a:lnTo>
                <a:lnTo>
                  <a:pt x="1419353" y="1264986"/>
                </a:lnTo>
                <a:lnTo>
                  <a:pt x="1418562" y="1265787"/>
                </a:lnTo>
                <a:lnTo>
                  <a:pt x="1417376" y="1266588"/>
                </a:lnTo>
                <a:lnTo>
                  <a:pt x="1416980" y="1267388"/>
                </a:lnTo>
                <a:lnTo>
                  <a:pt x="1416585" y="1268589"/>
                </a:lnTo>
                <a:lnTo>
                  <a:pt x="1416190" y="1269790"/>
                </a:lnTo>
                <a:lnTo>
                  <a:pt x="1416585" y="1270990"/>
                </a:lnTo>
                <a:lnTo>
                  <a:pt x="1416585" y="1272191"/>
                </a:lnTo>
                <a:lnTo>
                  <a:pt x="1417376" y="1273392"/>
                </a:lnTo>
                <a:lnTo>
                  <a:pt x="1418562" y="1274993"/>
                </a:lnTo>
                <a:lnTo>
                  <a:pt x="1419748" y="1276194"/>
                </a:lnTo>
                <a:lnTo>
                  <a:pt x="1422121" y="1277395"/>
                </a:lnTo>
                <a:lnTo>
                  <a:pt x="1424098" y="1278596"/>
                </a:lnTo>
                <a:lnTo>
                  <a:pt x="1428843" y="1280597"/>
                </a:lnTo>
                <a:lnTo>
                  <a:pt x="1430820" y="1282198"/>
                </a:lnTo>
                <a:lnTo>
                  <a:pt x="1432402" y="1283799"/>
                </a:lnTo>
                <a:lnTo>
                  <a:pt x="1433588" y="1285000"/>
                </a:lnTo>
                <a:lnTo>
                  <a:pt x="1435170" y="1287001"/>
                </a:lnTo>
                <a:lnTo>
                  <a:pt x="1436356" y="1289003"/>
                </a:lnTo>
                <a:lnTo>
                  <a:pt x="1436751" y="1291404"/>
                </a:lnTo>
                <a:lnTo>
                  <a:pt x="1437542" y="1293406"/>
                </a:lnTo>
                <a:lnTo>
                  <a:pt x="1437542" y="1296608"/>
                </a:lnTo>
                <a:lnTo>
                  <a:pt x="1437542" y="1299009"/>
                </a:lnTo>
                <a:lnTo>
                  <a:pt x="1437147" y="1302612"/>
                </a:lnTo>
                <a:lnTo>
                  <a:pt x="1436356" y="1305414"/>
                </a:lnTo>
                <a:lnTo>
                  <a:pt x="1435170" y="1309416"/>
                </a:lnTo>
                <a:lnTo>
                  <a:pt x="1431611" y="1317422"/>
                </a:lnTo>
                <a:lnTo>
                  <a:pt x="1430029" y="1320624"/>
                </a:lnTo>
                <a:lnTo>
                  <a:pt x="1428052" y="1323826"/>
                </a:lnTo>
                <a:lnTo>
                  <a:pt x="1425680" y="1326628"/>
                </a:lnTo>
                <a:lnTo>
                  <a:pt x="1423307" y="1328629"/>
                </a:lnTo>
                <a:lnTo>
                  <a:pt x="1420539" y="1331431"/>
                </a:lnTo>
                <a:lnTo>
                  <a:pt x="1417771" y="1333032"/>
                </a:lnTo>
                <a:lnTo>
                  <a:pt x="1414608" y="1334633"/>
                </a:lnTo>
                <a:lnTo>
                  <a:pt x="1411445" y="1336635"/>
                </a:lnTo>
                <a:lnTo>
                  <a:pt x="1404722" y="1338636"/>
                </a:lnTo>
                <a:lnTo>
                  <a:pt x="1397605" y="1340237"/>
                </a:lnTo>
                <a:lnTo>
                  <a:pt x="1390487" y="1341038"/>
                </a:lnTo>
                <a:lnTo>
                  <a:pt x="1383370" y="1341438"/>
                </a:lnTo>
                <a:lnTo>
                  <a:pt x="1376252" y="1341438"/>
                </a:lnTo>
                <a:lnTo>
                  <a:pt x="1369530" y="1341038"/>
                </a:lnTo>
                <a:lnTo>
                  <a:pt x="1358063" y="1339437"/>
                </a:lnTo>
                <a:lnTo>
                  <a:pt x="1350154" y="1338236"/>
                </a:lnTo>
                <a:lnTo>
                  <a:pt x="1347386" y="1337435"/>
                </a:lnTo>
                <a:lnTo>
                  <a:pt x="1347386" y="1337835"/>
                </a:lnTo>
                <a:lnTo>
                  <a:pt x="1346991" y="1337435"/>
                </a:lnTo>
                <a:lnTo>
                  <a:pt x="1346200" y="1337035"/>
                </a:lnTo>
                <a:lnTo>
                  <a:pt x="1346200" y="1334633"/>
                </a:lnTo>
                <a:lnTo>
                  <a:pt x="1346991" y="1331831"/>
                </a:lnTo>
                <a:lnTo>
                  <a:pt x="1347782" y="1326228"/>
                </a:lnTo>
                <a:lnTo>
                  <a:pt x="1349363" y="1318623"/>
                </a:lnTo>
                <a:lnTo>
                  <a:pt x="1351736" y="1307415"/>
                </a:lnTo>
                <a:lnTo>
                  <a:pt x="1355295" y="1296608"/>
                </a:lnTo>
                <a:lnTo>
                  <a:pt x="1357667" y="1287402"/>
                </a:lnTo>
                <a:lnTo>
                  <a:pt x="1361621" y="1275794"/>
                </a:lnTo>
                <a:lnTo>
                  <a:pt x="1363994" y="1270190"/>
                </a:lnTo>
                <a:lnTo>
                  <a:pt x="1364785" y="1268589"/>
                </a:lnTo>
                <a:lnTo>
                  <a:pt x="1366762" y="1265787"/>
                </a:lnTo>
                <a:lnTo>
                  <a:pt x="1369925" y="1262985"/>
                </a:lnTo>
                <a:lnTo>
                  <a:pt x="1373484" y="1260183"/>
                </a:lnTo>
                <a:lnTo>
                  <a:pt x="1378229" y="1258182"/>
                </a:lnTo>
                <a:lnTo>
                  <a:pt x="1383765" y="1256181"/>
                </a:lnTo>
                <a:lnTo>
                  <a:pt x="1389301" y="1253779"/>
                </a:lnTo>
                <a:lnTo>
                  <a:pt x="1395628" y="1252578"/>
                </a:lnTo>
                <a:lnTo>
                  <a:pt x="1401954" y="1250977"/>
                </a:lnTo>
                <a:lnTo>
                  <a:pt x="1415399" y="1248976"/>
                </a:lnTo>
                <a:lnTo>
                  <a:pt x="1428052" y="1248175"/>
                </a:lnTo>
                <a:lnTo>
                  <a:pt x="1433588" y="1247775"/>
                </a:lnTo>
                <a:close/>
                <a:moveTo>
                  <a:pt x="1155700" y="965200"/>
                </a:moveTo>
                <a:lnTo>
                  <a:pt x="1161653" y="965597"/>
                </a:lnTo>
                <a:lnTo>
                  <a:pt x="1167209" y="966787"/>
                </a:lnTo>
                <a:lnTo>
                  <a:pt x="1172766" y="968770"/>
                </a:lnTo>
                <a:lnTo>
                  <a:pt x="1177925" y="971944"/>
                </a:lnTo>
                <a:lnTo>
                  <a:pt x="1182687" y="975514"/>
                </a:lnTo>
                <a:lnTo>
                  <a:pt x="1187450" y="980274"/>
                </a:lnTo>
                <a:lnTo>
                  <a:pt x="1192213" y="985431"/>
                </a:lnTo>
                <a:lnTo>
                  <a:pt x="1196181" y="991381"/>
                </a:lnTo>
                <a:lnTo>
                  <a:pt x="1200150" y="998125"/>
                </a:lnTo>
                <a:lnTo>
                  <a:pt x="1204119" y="1005265"/>
                </a:lnTo>
                <a:lnTo>
                  <a:pt x="1207691" y="1012802"/>
                </a:lnTo>
                <a:lnTo>
                  <a:pt x="1211659" y="1021133"/>
                </a:lnTo>
                <a:lnTo>
                  <a:pt x="1214437" y="1029860"/>
                </a:lnTo>
                <a:lnTo>
                  <a:pt x="1217613" y="1038984"/>
                </a:lnTo>
                <a:lnTo>
                  <a:pt x="1220787" y="1048504"/>
                </a:lnTo>
                <a:lnTo>
                  <a:pt x="1225947" y="1068338"/>
                </a:lnTo>
                <a:lnTo>
                  <a:pt x="1230313" y="1089363"/>
                </a:lnTo>
                <a:lnTo>
                  <a:pt x="1234678" y="1111180"/>
                </a:lnTo>
                <a:lnTo>
                  <a:pt x="1237853" y="1133792"/>
                </a:lnTo>
                <a:lnTo>
                  <a:pt x="1241028" y="1155609"/>
                </a:lnTo>
                <a:lnTo>
                  <a:pt x="1243013" y="1177824"/>
                </a:lnTo>
                <a:lnTo>
                  <a:pt x="1245394" y="1198848"/>
                </a:lnTo>
                <a:lnTo>
                  <a:pt x="1246981" y="1219476"/>
                </a:lnTo>
                <a:lnTo>
                  <a:pt x="1246187" y="1186551"/>
                </a:lnTo>
                <a:lnTo>
                  <a:pt x="1342231" y="1244467"/>
                </a:lnTo>
                <a:lnTo>
                  <a:pt x="1323181" y="1340465"/>
                </a:lnTo>
                <a:lnTo>
                  <a:pt x="1248966" y="1309524"/>
                </a:lnTo>
                <a:lnTo>
                  <a:pt x="1245394" y="1284929"/>
                </a:lnTo>
                <a:lnTo>
                  <a:pt x="1239441" y="1242087"/>
                </a:lnTo>
                <a:lnTo>
                  <a:pt x="1231106" y="1373787"/>
                </a:lnTo>
                <a:lnTo>
                  <a:pt x="1230709" y="1379737"/>
                </a:lnTo>
                <a:lnTo>
                  <a:pt x="1230313" y="1386084"/>
                </a:lnTo>
                <a:lnTo>
                  <a:pt x="1230709" y="1392431"/>
                </a:lnTo>
                <a:lnTo>
                  <a:pt x="1232297" y="1399968"/>
                </a:lnTo>
                <a:lnTo>
                  <a:pt x="1234281" y="1407902"/>
                </a:lnTo>
                <a:lnTo>
                  <a:pt x="1237059" y="1417422"/>
                </a:lnTo>
                <a:lnTo>
                  <a:pt x="1241822" y="1428133"/>
                </a:lnTo>
                <a:lnTo>
                  <a:pt x="1247775" y="1440430"/>
                </a:lnTo>
                <a:lnTo>
                  <a:pt x="1231106" y="1440430"/>
                </a:lnTo>
                <a:lnTo>
                  <a:pt x="1242219" y="1446380"/>
                </a:lnTo>
                <a:lnTo>
                  <a:pt x="1256109" y="1453124"/>
                </a:lnTo>
                <a:lnTo>
                  <a:pt x="1287066" y="1467405"/>
                </a:lnTo>
                <a:lnTo>
                  <a:pt x="1313259" y="1479305"/>
                </a:lnTo>
                <a:lnTo>
                  <a:pt x="1323975" y="1483669"/>
                </a:lnTo>
                <a:lnTo>
                  <a:pt x="1501775" y="1720491"/>
                </a:lnTo>
                <a:lnTo>
                  <a:pt x="1401763" y="1798638"/>
                </a:lnTo>
                <a:lnTo>
                  <a:pt x="1210469" y="1576494"/>
                </a:lnTo>
                <a:lnTo>
                  <a:pt x="1080294" y="1561816"/>
                </a:lnTo>
                <a:lnTo>
                  <a:pt x="1080294" y="1563800"/>
                </a:lnTo>
                <a:lnTo>
                  <a:pt x="1080294" y="1567370"/>
                </a:lnTo>
                <a:lnTo>
                  <a:pt x="1079500" y="1575700"/>
                </a:lnTo>
                <a:lnTo>
                  <a:pt x="1077516" y="1587601"/>
                </a:lnTo>
                <a:lnTo>
                  <a:pt x="1074341" y="1601088"/>
                </a:lnTo>
                <a:lnTo>
                  <a:pt x="1066403" y="1633220"/>
                </a:lnTo>
                <a:lnTo>
                  <a:pt x="1056878" y="1669318"/>
                </a:lnTo>
                <a:lnTo>
                  <a:pt x="1046956" y="1703830"/>
                </a:lnTo>
                <a:lnTo>
                  <a:pt x="1038622" y="1733582"/>
                </a:lnTo>
                <a:lnTo>
                  <a:pt x="1030288" y="1762540"/>
                </a:lnTo>
                <a:lnTo>
                  <a:pt x="802481" y="1785548"/>
                </a:lnTo>
                <a:lnTo>
                  <a:pt x="770731" y="1731201"/>
                </a:lnTo>
                <a:lnTo>
                  <a:pt x="904081" y="1706210"/>
                </a:lnTo>
                <a:lnTo>
                  <a:pt x="903685" y="1489619"/>
                </a:lnTo>
                <a:lnTo>
                  <a:pt x="871935" y="1482479"/>
                </a:lnTo>
                <a:lnTo>
                  <a:pt x="869950" y="1471768"/>
                </a:lnTo>
                <a:lnTo>
                  <a:pt x="867966" y="1461851"/>
                </a:lnTo>
                <a:lnTo>
                  <a:pt x="866378" y="1453124"/>
                </a:lnTo>
                <a:lnTo>
                  <a:pt x="864791" y="1445190"/>
                </a:lnTo>
                <a:lnTo>
                  <a:pt x="863600" y="1428926"/>
                </a:lnTo>
                <a:lnTo>
                  <a:pt x="862806" y="1413455"/>
                </a:lnTo>
                <a:lnTo>
                  <a:pt x="862013" y="1373787"/>
                </a:lnTo>
                <a:lnTo>
                  <a:pt x="860822" y="1346812"/>
                </a:lnTo>
                <a:lnTo>
                  <a:pt x="858044" y="1312697"/>
                </a:lnTo>
                <a:lnTo>
                  <a:pt x="854472" y="1175444"/>
                </a:lnTo>
                <a:lnTo>
                  <a:pt x="843756" y="1181791"/>
                </a:lnTo>
                <a:lnTo>
                  <a:pt x="818753" y="1197658"/>
                </a:lnTo>
                <a:lnTo>
                  <a:pt x="802878" y="1208369"/>
                </a:lnTo>
                <a:lnTo>
                  <a:pt x="786606" y="1219476"/>
                </a:lnTo>
                <a:lnTo>
                  <a:pt x="770731" y="1230980"/>
                </a:lnTo>
                <a:lnTo>
                  <a:pt x="756841" y="1242087"/>
                </a:lnTo>
                <a:lnTo>
                  <a:pt x="754460" y="1250021"/>
                </a:lnTo>
                <a:lnTo>
                  <a:pt x="752872" y="1258351"/>
                </a:lnTo>
                <a:lnTo>
                  <a:pt x="752078" y="1266681"/>
                </a:lnTo>
                <a:lnTo>
                  <a:pt x="751285" y="1275805"/>
                </a:lnTo>
                <a:lnTo>
                  <a:pt x="751285" y="1284532"/>
                </a:lnTo>
                <a:lnTo>
                  <a:pt x="751681" y="1292863"/>
                </a:lnTo>
                <a:lnTo>
                  <a:pt x="752078" y="1301590"/>
                </a:lnTo>
                <a:lnTo>
                  <a:pt x="752872" y="1310317"/>
                </a:lnTo>
                <a:lnTo>
                  <a:pt x="754856" y="1325788"/>
                </a:lnTo>
                <a:lnTo>
                  <a:pt x="756444" y="1339275"/>
                </a:lnTo>
                <a:lnTo>
                  <a:pt x="758031" y="1350382"/>
                </a:lnTo>
                <a:lnTo>
                  <a:pt x="758031" y="1354349"/>
                </a:lnTo>
                <a:lnTo>
                  <a:pt x="756841" y="1357523"/>
                </a:lnTo>
                <a:lnTo>
                  <a:pt x="727869" y="1355539"/>
                </a:lnTo>
                <a:lnTo>
                  <a:pt x="715566" y="1354746"/>
                </a:lnTo>
                <a:lnTo>
                  <a:pt x="709613" y="1354746"/>
                </a:lnTo>
                <a:lnTo>
                  <a:pt x="704453" y="1355143"/>
                </a:lnTo>
                <a:lnTo>
                  <a:pt x="698897" y="1355539"/>
                </a:lnTo>
                <a:lnTo>
                  <a:pt x="693341" y="1356729"/>
                </a:lnTo>
                <a:lnTo>
                  <a:pt x="687785" y="1357919"/>
                </a:lnTo>
                <a:lnTo>
                  <a:pt x="682228" y="1359903"/>
                </a:lnTo>
                <a:lnTo>
                  <a:pt x="677069" y="1361886"/>
                </a:lnTo>
                <a:lnTo>
                  <a:pt x="671116" y="1364663"/>
                </a:lnTo>
                <a:lnTo>
                  <a:pt x="664766" y="1367836"/>
                </a:lnTo>
                <a:lnTo>
                  <a:pt x="658416" y="1372200"/>
                </a:lnTo>
                <a:lnTo>
                  <a:pt x="657225" y="1367043"/>
                </a:lnTo>
                <a:lnTo>
                  <a:pt x="655241" y="1361093"/>
                </a:lnTo>
                <a:lnTo>
                  <a:pt x="654050" y="1355143"/>
                </a:lnTo>
                <a:lnTo>
                  <a:pt x="653256" y="1348399"/>
                </a:lnTo>
                <a:lnTo>
                  <a:pt x="651669" y="1333325"/>
                </a:lnTo>
                <a:lnTo>
                  <a:pt x="650875" y="1316267"/>
                </a:lnTo>
                <a:lnTo>
                  <a:pt x="650875" y="1296830"/>
                </a:lnTo>
                <a:lnTo>
                  <a:pt x="651272" y="1274615"/>
                </a:lnTo>
                <a:lnTo>
                  <a:pt x="652066" y="1251211"/>
                </a:lnTo>
                <a:lnTo>
                  <a:pt x="653653" y="1225029"/>
                </a:lnTo>
                <a:lnTo>
                  <a:pt x="660797" y="1208369"/>
                </a:lnTo>
                <a:lnTo>
                  <a:pt x="667147" y="1194881"/>
                </a:lnTo>
                <a:lnTo>
                  <a:pt x="670322" y="1188931"/>
                </a:lnTo>
                <a:lnTo>
                  <a:pt x="673497" y="1183774"/>
                </a:lnTo>
                <a:lnTo>
                  <a:pt x="680244" y="1174254"/>
                </a:lnTo>
                <a:lnTo>
                  <a:pt x="687388" y="1164733"/>
                </a:lnTo>
                <a:lnTo>
                  <a:pt x="696119" y="1155213"/>
                </a:lnTo>
                <a:lnTo>
                  <a:pt x="706438" y="1143312"/>
                </a:lnTo>
                <a:lnTo>
                  <a:pt x="718741" y="1129031"/>
                </a:lnTo>
                <a:lnTo>
                  <a:pt x="738585" y="1108007"/>
                </a:lnTo>
                <a:lnTo>
                  <a:pt x="756047" y="1088966"/>
                </a:lnTo>
                <a:lnTo>
                  <a:pt x="785416" y="1057231"/>
                </a:lnTo>
                <a:lnTo>
                  <a:pt x="797719" y="1043744"/>
                </a:lnTo>
                <a:lnTo>
                  <a:pt x="809228" y="1032240"/>
                </a:lnTo>
                <a:lnTo>
                  <a:pt x="820738" y="1021926"/>
                </a:lnTo>
                <a:lnTo>
                  <a:pt x="831056" y="1012802"/>
                </a:lnTo>
                <a:lnTo>
                  <a:pt x="836613" y="1008439"/>
                </a:lnTo>
                <a:lnTo>
                  <a:pt x="842169" y="1004869"/>
                </a:lnTo>
                <a:lnTo>
                  <a:pt x="848122" y="1000902"/>
                </a:lnTo>
                <a:lnTo>
                  <a:pt x="854075" y="997331"/>
                </a:lnTo>
                <a:lnTo>
                  <a:pt x="860028" y="994555"/>
                </a:lnTo>
                <a:lnTo>
                  <a:pt x="866378" y="991381"/>
                </a:lnTo>
                <a:lnTo>
                  <a:pt x="873125" y="988208"/>
                </a:lnTo>
                <a:lnTo>
                  <a:pt x="880269" y="985828"/>
                </a:lnTo>
                <a:lnTo>
                  <a:pt x="895350" y="980274"/>
                </a:lnTo>
                <a:lnTo>
                  <a:pt x="912416" y="975117"/>
                </a:lnTo>
                <a:lnTo>
                  <a:pt x="932260" y="970753"/>
                </a:lnTo>
                <a:lnTo>
                  <a:pt x="954881" y="965597"/>
                </a:lnTo>
                <a:lnTo>
                  <a:pt x="963613" y="965993"/>
                </a:lnTo>
                <a:lnTo>
                  <a:pt x="979488" y="966787"/>
                </a:lnTo>
                <a:lnTo>
                  <a:pt x="1004491" y="968373"/>
                </a:lnTo>
                <a:lnTo>
                  <a:pt x="1089819" y="1240103"/>
                </a:lnTo>
                <a:lnTo>
                  <a:pt x="1081484" y="1159179"/>
                </a:lnTo>
                <a:lnTo>
                  <a:pt x="1077516" y="1013199"/>
                </a:lnTo>
                <a:lnTo>
                  <a:pt x="1071959" y="999315"/>
                </a:lnTo>
                <a:lnTo>
                  <a:pt x="1083072" y="980671"/>
                </a:lnTo>
                <a:lnTo>
                  <a:pt x="1107281" y="980671"/>
                </a:lnTo>
                <a:lnTo>
                  <a:pt x="1117600" y="999315"/>
                </a:lnTo>
                <a:lnTo>
                  <a:pt x="1112837" y="1015579"/>
                </a:lnTo>
                <a:lnTo>
                  <a:pt x="1142206" y="1228203"/>
                </a:lnTo>
                <a:lnTo>
                  <a:pt x="1137841" y="971944"/>
                </a:lnTo>
                <a:lnTo>
                  <a:pt x="1146572" y="967580"/>
                </a:lnTo>
                <a:lnTo>
                  <a:pt x="1148953" y="966390"/>
                </a:lnTo>
                <a:lnTo>
                  <a:pt x="1149350" y="965597"/>
                </a:lnTo>
                <a:lnTo>
                  <a:pt x="1155700" y="965200"/>
                </a:lnTo>
                <a:close/>
                <a:moveTo>
                  <a:pt x="931148" y="736601"/>
                </a:moveTo>
                <a:lnTo>
                  <a:pt x="929554" y="751285"/>
                </a:lnTo>
                <a:lnTo>
                  <a:pt x="928757" y="762794"/>
                </a:lnTo>
                <a:lnTo>
                  <a:pt x="929155" y="762794"/>
                </a:lnTo>
                <a:lnTo>
                  <a:pt x="929554" y="751285"/>
                </a:lnTo>
                <a:lnTo>
                  <a:pt x="930351" y="746126"/>
                </a:lnTo>
                <a:lnTo>
                  <a:pt x="931148" y="741363"/>
                </a:lnTo>
                <a:lnTo>
                  <a:pt x="931148" y="736601"/>
                </a:lnTo>
                <a:close/>
                <a:moveTo>
                  <a:pt x="949086" y="679054"/>
                </a:moveTo>
                <a:lnTo>
                  <a:pt x="948289" y="679847"/>
                </a:lnTo>
                <a:lnTo>
                  <a:pt x="945499" y="681435"/>
                </a:lnTo>
                <a:lnTo>
                  <a:pt x="943904" y="683419"/>
                </a:lnTo>
                <a:lnTo>
                  <a:pt x="941911" y="686991"/>
                </a:lnTo>
                <a:lnTo>
                  <a:pt x="945897" y="682625"/>
                </a:lnTo>
                <a:lnTo>
                  <a:pt x="948289" y="681038"/>
                </a:lnTo>
                <a:lnTo>
                  <a:pt x="950282" y="679054"/>
                </a:lnTo>
                <a:lnTo>
                  <a:pt x="949086" y="679054"/>
                </a:lnTo>
                <a:close/>
                <a:moveTo>
                  <a:pt x="1038375" y="620713"/>
                </a:moveTo>
                <a:lnTo>
                  <a:pt x="1049138" y="620713"/>
                </a:lnTo>
                <a:lnTo>
                  <a:pt x="1059502" y="621110"/>
                </a:lnTo>
                <a:lnTo>
                  <a:pt x="1069866" y="622300"/>
                </a:lnTo>
                <a:lnTo>
                  <a:pt x="1079432" y="623491"/>
                </a:lnTo>
                <a:lnTo>
                  <a:pt x="1088999" y="625872"/>
                </a:lnTo>
                <a:lnTo>
                  <a:pt x="1098167" y="627857"/>
                </a:lnTo>
                <a:lnTo>
                  <a:pt x="1106937" y="630238"/>
                </a:lnTo>
                <a:lnTo>
                  <a:pt x="1115307" y="633413"/>
                </a:lnTo>
                <a:lnTo>
                  <a:pt x="1123678" y="636191"/>
                </a:lnTo>
                <a:lnTo>
                  <a:pt x="1130853" y="639763"/>
                </a:lnTo>
                <a:lnTo>
                  <a:pt x="1138028" y="642938"/>
                </a:lnTo>
                <a:lnTo>
                  <a:pt x="1144805" y="646510"/>
                </a:lnTo>
                <a:lnTo>
                  <a:pt x="1156365" y="652860"/>
                </a:lnTo>
                <a:lnTo>
                  <a:pt x="1166729" y="659607"/>
                </a:lnTo>
                <a:lnTo>
                  <a:pt x="1174701" y="664766"/>
                </a:lnTo>
                <a:lnTo>
                  <a:pt x="1180680" y="669529"/>
                </a:lnTo>
                <a:lnTo>
                  <a:pt x="1185862" y="673497"/>
                </a:lnTo>
                <a:lnTo>
                  <a:pt x="1185862" y="676275"/>
                </a:lnTo>
                <a:lnTo>
                  <a:pt x="1185862" y="684213"/>
                </a:lnTo>
                <a:lnTo>
                  <a:pt x="1185065" y="688975"/>
                </a:lnTo>
                <a:lnTo>
                  <a:pt x="1183869" y="694532"/>
                </a:lnTo>
                <a:lnTo>
                  <a:pt x="1182274" y="700088"/>
                </a:lnTo>
                <a:lnTo>
                  <a:pt x="1180281" y="704850"/>
                </a:lnTo>
                <a:lnTo>
                  <a:pt x="1179086" y="707629"/>
                </a:lnTo>
                <a:lnTo>
                  <a:pt x="1177093" y="710010"/>
                </a:lnTo>
                <a:lnTo>
                  <a:pt x="1175498" y="711994"/>
                </a:lnTo>
                <a:lnTo>
                  <a:pt x="1173505" y="713979"/>
                </a:lnTo>
                <a:lnTo>
                  <a:pt x="1170715" y="715963"/>
                </a:lnTo>
                <a:lnTo>
                  <a:pt x="1168323" y="717154"/>
                </a:lnTo>
                <a:lnTo>
                  <a:pt x="1165533" y="718344"/>
                </a:lnTo>
                <a:lnTo>
                  <a:pt x="1161945" y="719138"/>
                </a:lnTo>
                <a:lnTo>
                  <a:pt x="1158756" y="719535"/>
                </a:lnTo>
                <a:lnTo>
                  <a:pt x="1154770" y="719535"/>
                </a:lnTo>
                <a:lnTo>
                  <a:pt x="1150784" y="719138"/>
                </a:lnTo>
                <a:lnTo>
                  <a:pt x="1146001" y="718344"/>
                </a:lnTo>
                <a:lnTo>
                  <a:pt x="1140819" y="717154"/>
                </a:lnTo>
                <a:lnTo>
                  <a:pt x="1135238" y="715566"/>
                </a:lnTo>
                <a:lnTo>
                  <a:pt x="1129259" y="712788"/>
                </a:lnTo>
                <a:lnTo>
                  <a:pt x="1123678" y="710010"/>
                </a:lnTo>
                <a:lnTo>
                  <a:pt x="1120091" y="708819"/>
                </a:lnTo>
                <a:lnTo>
                  <a:pt x="1114112" y="707629"/>
                </a:lnTo>
                <a:lnTo>
                  <a:pt x="1098964" y="704850"/>
                </a:lnTo>
                <a:lnTo>
                  <a:pt x="1083418" y="702072"/>
                </a:lnTo>
                <a:lnTo>
                  <a:pt x="1077439" y="700882"/>
                </a:lnTo>
                <a:lnTo>
                  <a:pt x="1073852" y="700088"/>
                </a:lnTo>
                <a:lnTo>
                  <a:pt x="1104545" y="714772"/>
                </a:lnTo>
                <a:lnTo>
                  <a:pt x="1118895" y="721122"/>
                </a:lnTo>
                <a:lnTo>
                  <a:pt x="1125671" y="723504"/>
                </a:lnTo>
                <a:lnTo>
                  <a:pt x="1132448" y="725885"/>
                </a:lnTo>
                <a:lnTo>
                  <a:pt x="1138826" y="728266"/>
                </a:lnTo>
                <a:lnTo>
                  <a:pt x="1144805" y="729457"/>
                </a:lnTo>
                <a:lnTo>
                  <a:pt x="1150784" y="730647"/>
                </a:lnTo>
                <a:lnTo>
                  <a:pt x="1155966" y="731044"/>
                </a:lnTo>
                <a:lnTo>
                  <a:pt x="1161148" y="730647"/>
                </a:lnTo>
                <a:lnTo>
                  <a:pt x="1165931" y="729457"/>
                </a:lnTo>
                <a:lnTo>
                  <a:pt x="1170316" y="727869"/>
                </a:lnTo>
                <a:lnTo>
                  <a:pt x="1174302" y="725091"/>
                </a:lnTo>
                <a:lnTo>
                  <a:pt x="1175498" y="735410"/>
                </a:lnTo>
                <a:lnTo>
                  <a:pt x="1175897" y="744935"/>
                </a:lnTo>
                <a:lnTo>
                  <a:pt x="1175498" y="753666"/>
                </a:lnTo>
                <a:lnTo>
                  <a:pt x="1175099" y="762397"/>
                </a:lnTo>
                <a:lnTo>
                  <a:pt x="1176694" y="761207"/>
                </a:lnTo>
                <a:lnTo>
                  <a:pt x="1177491" y="760413"/>
                </a:lnTo>
                <a:lnTo>
                  <a:pt x="1178687" y="760016"/>
                </a:lnTo>
                <a:lnTo>
                  <a:pt x="1179086" y="760413"/>
                </a:lnTo>
                <a:lnTo>
                  <a:pt x="1179484" y="761207"/>
                </a:lnTo>
                <a:lnTo>
                  <a:pt x="1179883" y="763985"/>
                </a:lnTo>
                <a:lnTo>
                  <a:pt x="1180281" y="767954"/>
                </a:lnTo>
                <a:lnTo>
                  <a:pt x="1180281" y="773113"/>
                </a:lnTo>
                <a:lnTo>
                  <a:pt x="1179086" y="785813"/>
                </a:lnTo>
                <a:lnTo>
                  <a:pt x="1177491" y="800498"/>
                </a:lnTo>
                <a:lnTo>
                  <a:pt x="1175498" y="814388"/>
                </a:lnTo>
                <a:lnTo>
                  <a:pt x="1173505" y="826294"/>
                </a:lnTo>
                <a:lnTo>
                  <a:pt x="1171911" y="833438"/>
                </a:lnTo>
                <a:lnTo>
                  <a:pt x="1170715" y="834629"/>
                </a:lnTo>
                <a:lnTo>
                  <a:pt x="1170316" y="834232"/>
                </a:lnTo>
                <a:lnTo>
                  <a:pt x="1169519" y="842169"/>
                </a:lnTo>
                <a:lnTo>
                  <a:pt x="1168323" y="849710"/>
                </a:lnTo>
                <a:lnTo>
                  <a:pt x="1166729" y="856854"/>
                </a:lnTo>
                <a:lnTo>
                  <a:pt x="1165134" y="863998"/>
                </a:lnTo>
                <a:lnTo>
                  <a:pt x="1162742" y="870744"/>
                </a:lnTo>
                <a:lnTo>
                  <a:pt x="1160351" y="877491"/>
                </a:lnTo>
                <a:lnTo>
                  <a:pt x="1157959" y="883841"/>
                </a:lnTo>
                <a:lnTo>
                  <a:pt x="1154770" y="890191"/>
                </a:lnTo>
                <a:lnTo>
                  <a:pt x="1151980" y="896541"/>
                </a:lnTo>
                <a:lnTo>
                  <a:pt x="1148791" y="902098"/>
                </a:lnTo>
                <a:lnTo>
                  <a:pt x="1145602" y="907654"/>
                </a:lnTo>
                <a:lnTo>
                  <a:pt x="1141616" y="913210"/>
                </a:lnTo>
                <a:lnTo>
                  <a:pt x="1138028" y="918370"/>
                </a:lnTo>
                <a:lnTo>
                  <a:pt x="1134042" y="923529"/>
                </a:lnTo>
                <a:lnTo>
                  <a:pt x="1126070" y="932260"/>
                </a:lnTo>
                <a:lnTo>
                  <a:pt x="1117699" y="940595"/>
                </a:lnTo>
                <a:lnTo>
                  <a:pt x="1108531" y="947738"/>
                </a:lnTo>
                <a:lnTo>
                  <a:pt x="1099762" y="954088"/>
                </a:lnTo>
                <a:lnTo>
                  <a:pt x="1090593" y="959248"/>
                </a:lnTo>
                <a:lnTo>
                  <a:pt x="1081027" y="963216"/>
                </a:lnTo>
                <a:lnTo>
                  <a:pt x="1077041" y="964804"/>
                </a:lnTo>
                <a:lnTo>
                  <a:pt x="1072257" y="966391"/>
                </a:lnTo>
                <a:lnTo>
                  <a:pt x="1067474" y="967185"/>
                </a:lnTo>
                <a:lnTo>
                  <a:pt x="1063488" y="967979"/>
                </a:lnTo>
                <a:lnTo>
                  <a:pt x="1059103" y="968376"/>
                </a:lnTo>
                <a:lnTo>
                  <a:pt x="1054719" y="968376"/>
                </a:lnTo>
                <a:lnTo>
                  <a:pt x="1051530" y="968376"/>
                </a:lnTo>
                <a:lnTo>
                  <a:pt x="1047543" y="967979"/>
                </a:lnTo>
                <a:lnTo>
                  <a:pt x="1043956" y="967185"/>
                </a:lnTo>
                <a:lnTo>
                  <a:pt x="1039970" y="965995"/>
                </a:lnTo>
                <a:lnTo>
                  <a:pt x="1031998" y="962820"/>
                </a:lnTo>
                <a:lnTo>
                  <a:pt x="1023627" y="958851"/>
                </a:lnTo>
                <a:lnTo>
                  <a:pt x="1014857" y="953295"/>
                </a:lnTo>
                <a:lnTo>
                  <a:pt x="1006088" y="947341"/>
                </a:lnTo>
                <a:lnTo>
                  <a:pt x="997318" y="939801"/>
                </a:lnTo>
                <a:lnTo>
                  <a:pt x="988549" y="931863"/>
                </a:lnTo>
                <a:lnTo>
                  <a:pt x="979779" y="922338"/>
                </a:lnTo>
                <a:lnTo>
                  <a:pt x="971807" y="912813"/>
                </a:lnTo>
                <a:lnTo>
                  <a:pt x="963835" y="902098"/>
                </a:lnTo>
                <a:lnTo>
                  <a:pt x="956660" y="890985"/>
                </a:lnTo>
                <a:lnTo>
                  <a:pt x="949883" y="878682"/>
                </a:lnTo>
                <a:lnTo>
                  <a:pt x="943904" y="865982"/>
                </a:lnTo>
                <a:lnTo>
                  <a:pt x="941512" y="859632"/>
                </a:lnTo>
                <a:lnTo>
                  <a:pt x="938722" y="852885"/>
                </a:lnTo>
                <a:lnTo>
                  <a:pt x="936729" y="846138"/>
                </a:lnTo>
                <a:lnTo>
                  <a:pt x="934736" y="839391"/>
                </a:lnTo>
                <a:lnTo>
                  <a:pt x="933540" y="843757"/>
                </a:lnTo>
                <a:lnTo>
                  <a:pt x="931547" y="847329"/>
                </a:lnTo>
                <a:lnTo>
                  <a:pt x="929554" y="849710"/>
                </a:lnTo>
                <a:lnTo>
                  <a:pt x="928757" y="850107"/>
                </a:lnTo>
                <a:lnTo>
                  <a:pt x="927960" y="850504"/>
                </a:lnTo>
                <a:lnTo>
                  <a:pt x="926764" y="850107"/>
                </a:lnTo>
                <a:lnTo>
                  <a:pt x="925568" y="849710"/>
                </a:lnTo>
                <a:lnTo>
                  <a:pt x="924372" y="848123"/>
                </a:lnTo>
                <a:lnTo>
                  <a:pt x="923575" y="846535"/>
                </a:lnTo>
                <a:lnTo>
                  <a:pt x="921582" y="842963"/>
                </a:lnTo>
                <a:lnTo>
                  <a:pt x="920386" y="837407"/>
                </a:lnTo>
                <a:lnTo>
                  <a:pt x="918791" y="831057"/>
                </a:lnTo>
                <a:lnTo>
                  <a:pt x="917596" y="823516"/>
                </a:lnTo>
                <a:lnTo>
                  <a:pt x="917197" y="815182"/>
                </a:lnTo>
                <a:lnTo>
                  <a:pt x="916798" y="806054"/>
                </a:lnTo>
                <a:lnTo>
                  <a:pt x="917197" y="798116"/>
                </a:lnTo>
                <a:lnTo>
                  <a:pt x="917596" y="790576"/>
                </a:lnTo>
                <a:lnTo>
                  <a:pt x="918393" y="783829"/>
                </a:lnTo>
                <a:lnTo>
                  <a:pt x="919987" y="777479"/>
                </a:lnTo>
                <a:lnTo>
                  <a:pt x="921183" y="772319"/>
                </a:lnTo>
                <a:lnTo>
                  <a:pt x="922379" y="767954"/>
                </a:lnTo>
                <a:lnTo>
                  <a:pt x="924372" y="764779"/>
                </a:lnTo>
                <a:lnTo>
                  <a:pt x="925169" y="763588"/>
                </a:lnTo>
                <a:lnTo>
                  <a:pt x="926365" y="763191"/>
                </a:lnTo>
                <a:lnTo>
                  <a:pt x="923176" y="759619"/>
                </a:lnTo>
                <a:lnTo>
                  <a:pt x="920785" y="756444"/>
                </a:lnTo>
                <a:lnTo>
                  <a:pt x="918393" y="752476"/>
                </a:lnTo>
                <a:lnTo>
                  <a:pt x="916798" y="748507"/>
                </a:lnTo>
                <a:lnTo>
                  <a:pt x="915204" y="744538"/>
                </a:lnTo>
                <a:lnTo>
                  <a:pt x="914407" y="739776"/>
                </a:lnTo>
                <a:lnTo>
                  <a:pt x="913609" y="735807"/>
                </a:lnTo>
                <a:lnTo>
                  <a:pt x="913211" y="731044"/>
                </a:lnTo>
                <a:lnTo>
                  <a:pt x="912812" y="727076"/>
                </a:lnTo>
                <a:lnTo>
                  <a:pt x="912812" y="721916"/>
                </a:lnTo>
                <a:lnTo>
                  <a:pt x="913609" y="712391"/>
                </a:lnTo>
                <a:lnTo>
                  <a:pt x="915204" y="703263"/>
                </a:lnTo>
                <a:lnTo>
                  <a:pt x="917197" y="694135"/>
                </a:lnTo>
                <a:lnTo>
                  <a:pt x="920386" y="685007"/>
                </a:lnTo>
                <a:lnTo>
                  <a:pt x="923575" y="676672"/>
                </a:lnTo>
                <a:lnTo>
                  <a:pt x="927162" y="668735"/>
                </a:lnTo>
                <a:lnTo>
                  <a:pt x="930750" y="661988"/>
                </a:lnTo>
                <a:lnTo>
                  <a:pt x="934337" y="656035"/>
                </a:lnTo>
                <a:lnTo>
                  <a:pt x="937526" y="651272"/>
                </a:lnTo>
                <a:lnTo>
                  <a:pt x="940715" y="647700"/>
                </a:lnTo>
                <a:lnTo>
                  <a:pt x="943107" y="646113"/>
                </a:lnTo>
                <a:lnTo>
                  <a:pt x="955862" y="639763"/>
                </a:lnTo>
                <a:lnTo>
                  <a:pt x="968219" y="634604"/>
                </a:lnTo>
                <a:lnTo>
                  <a:pt x="980178" y="630238"/>
                </a:lnTo>
                <a:lnTo>
                  <a:pt x="992535" y="627063"/>
                </a:lnTo>
                <a:lnTo>
                  <a:pt x="1004493" y="624285"/>
                </a:lnTo>
                <a:lnTo>
                  <a:pt x="1016053" y="622300"/>
                </a:lnTo>
                <a:lnTo>
                  <a:pt x="1027214" y="621110"/>
                </a:lnTo>
                <a:lnTo>
                  <a:pt x="1038375" y="620713"/>
                </a:lnTo>
                <a:close/>
                <a:moveTo>
                  <a:pt x="1043186" y="515586"/>
                </a:moveTo>
                <a:lnTo>
                  <a:pt x="1022934" y="515983"/>
                </a:lnTo>
                <a:lnTo>
                  <a:pt x="1002682" y="516777"/>
                </a:lnTo>
                <a:lnTo>
                  <a:pt x="982827" y="518364"/>
                </a:lnTo>
                <a:lnTo>
                  <a:pt x="962972" y="519952"/>
                </a:lnTo>
                <a:lnTo>
                  <a:pt x="943514" y="521937"/>
                </a:lnTo>
                <a:lnTo>
                  <a:pt x="924056" y="525113"/>
                </a:lnTo>
                <a:lnTo>
                  <a:pt x="904598" y="527891"/>
                </a:lnTo>
                <a:lnTo>
                  <a:pt x="885140" y="531861"/>
                </a:lnTo>
                <a:lnTo>
                  <a:pt x="866476" y="535830"/>
                </a:lnTo>
                <a:lnTo>
                  <a:pt x="847812" y="540594"/>
                </a:lnTo>
                <a:lnTo>
                  <a:pt x="829148" y="545754"/>
                </a:lnTo>
                <a:lnTo>
                  <a:pt x="810485" y="550914"/>
                </a:lnTo>
                <a:lnTo>
                  <a:pt x="792218" y="556869"/>
                </a:lnTo>
                <a:lnTo>
                  <a:pt x="774348" y="563220"/>
                </a:lnTo>
                <a:lnTo>
                  <a:pt x="756082" y="569968"/>
                </a:lnTo>
                <a:lnTo>
                  <a:pt x="738609" y="577113"/>
                </a:lnTo>
                <a:lnTo>
                  <a:pt x="721137" y="585449"/>
                </a:lnTo>
                <a:lnTo>
                  <a:pt x="704061" y="593388"/>
                </a:lnTo>
                <a:lnTo>
                  <a:pt x="686986" y="601724"/>
                </a:lnTo>
                <a:lnTo>
                  <a:pt x="670308" y="610457"/>
                </a:lnTo>
                <a:lnTo>
                  <a:pt x="653630" y="619587"/>
                </a:lnTo>
                <a:lnTo>
                  <a:pt x="637745" y="629114"/>
                </a:lnTo>
                <a:lnTo>
                  <a:pt x="621861" y="639037"/>
                </a:lnTo>
                <a:lnTo>
                  <a:pt x="605977" y="649755"/>
                </a:lnTo>
                <a:lnTo>
                  <a:pt x="590490" y="660473"/>
                </a:lnTo>
                <a:lnTo>
                  <a:pt x="575400" y="671190"/>
                </a:lnTo>
                <a:lnTo>
                  <a:pt x="559913" y="682702"/>
                </a:lnTo>
                <a:lnTo>
                  <a:pt x="545617" y="694610"/>
                </a:lnTo>
                <a:lnTo>
                  <a:pt x="531322" y="706519"/>
                </a:lnTo>
                <a:lnTo>
                  <a:pt x="517026" y="719221"/>
                </a:lnTo>
                <a:lnTo>
                  <a:pt x="503525" y="731924"/>
                </a:lnTo>
                <a:lnTo>
                  <a:pt x="490023" y="745023"/>
                </a:lnTo>
                <a:lnTo>
                  <a:pt x="476919" y="758520"/>
                </a:lnTo>
                <a:lnTo>
                  <a:pt x="464212" y="772413"/>
                </a:lnTo>
                <a:lnTo>
                  <a:pt x="451504" y="786306"/>
                </a:lnTo>
                <a:lnTo>
                  <a:pt x="439591" y="800596"/>
                </a:lnTo>
                <a:lnTo>
                  <a:pt x="427678" y="815680"/>
                </a:lnTo>
                <a:lnTo>
                  <a:pt x="416162" y="830368"/>
                </a:lnTo>
                <a:lnTo>
                  <a:pt x="405441" y="845452"/>
                </a:lnTo>
                <a:lnTo>
                  <a:pt x="394322" y="860933"/>
                </a:lnTo>
                <a:lnTo>
                  <a:pt x="383997" y="876811"/>
                </a:lnTo>
                <a:lnTo>
                  <a:pt x="374070" y="892689"/>
                </a:lnTo>
                <a:lnTo>
                  <a:pt x="364539" y="908964"/>
                </a:lnTo>
                <a:lnTo>
                  <a:pt x="355009" y="925636"/>
                </a:lnTo>
                <a:lnTo>
                  <a:pt x="346272" y="941911"/>
                </a:lnTo>
                <a:lnTo>
                  <a:pt x="337933" y="959377"/>
                </a:lnTo>
                <a:lnTo>
                  <a:pt x="329594" y="976048"/>
                </a:lnTo>
                <a:lnTo>
                  <a:pt x="322049" y="993911"/>
                </a:lnTo>
                <a:lnTo>
                  <a:pt x="314901" y="1011377"/>
                </a:lnTo>
                <a:lnTo>
                  <a:pt x="308151" y="1029240"/>
                </a:lnTo>
                <a:lnTo>
                  <a:pt x="301797" y="1047500"/>
                </a:lnTo>
                <a:lnTo>
                  <a:pt x="295840" y="1065362"/>
                </a:lnTo>
                <a:lnTo>
                  <a:pt x="290678" y="1084019"/>
                </a:lnTo>
                <a:lnTo>
                  <a:pt x="285516" y="1102676"/>
                </a:lnTo>
                <a:lnTo>
                  <a:pt x="280751" y="1121729"/>
                </a:lnTo>
                <a:lnTo>
                  <a:pt x="276780" y="1140783"/>
                </a:lnTo>
                <a:lnTo>
                  <a:pt x="272809" y="1159440"/>
                </a:lnTo>
                <a:lnTo>
                  <a:pt x="270029" y="1178890"/>
                </a:lnTo>
                <a:lnTo>
                  <a:pt x="266852" y="1198341"/>
                </a:lnTo>
                <a:lnTo>
                  <a:pt x="264867" y="1218188"/>
                </a:lnTo>
                <a:lnTo>
                  <a:pt x="263278" y="1237639"/>
                </a:lnTo>
                <a:lnTo>
                  <a:pt x="261690" y="1257883"/>
                </a:lnTo>
                <a:lnTo>
                  <a:pt x="260896" y="1277731"/>
                </a:lnTo>
                <a:lnTo>
                  <a:pt x="260498" y="1297975"/>
                </a:lnTo>
                <a:lnTo>
                  <a:pt x="260896" y="1318220"/>
                </a:lnTo>
                <a:lnTo>
                  <a:pt x="261690" y="1338067"/>
                </a:lnTo>
                <a:lnTo>
                  <a:pt x="263278" y="1357915"/>
                </a:lnTo>
                <a:lnTo>
                  <a:pt x="264867" y="1377763"/>
                </a:lnTo>
                <a:lnTo>
                  <a:pt x="266852" y="1397213"/>
                </a:lnTo>
                <a:lnTo>
                  <a:pt x="270029" y="1416664"/>
                </a:lnTo>
                <a:lnTo>
                  <a:pt x="272809" y="1436114"/>
                </a:lnTo>
                <a:lnTo>
                  <a:pt x="276780" y="1455168"/>
                </a:lnTo>
                <a:lnTo>
                  <a:pt x="280751" y="1474222"/>
                </a:lnTo>
                <a:lnTo>
                  <a:pt x="285516" y="1493275"/>
                </a:lnTo>
                <a:lnTo>
                  <a:pt x="290678" y="1511535"/>
                </a:lnTo>
                <a:lnTo>
                  <a:pt x="295840" y="1530192"/>
                </a:lnTo>
                <a:lnTo>
                  <a:pt x="301797" y="1548452"/>
                </a:lnTo>
                <a:lnTo>
                  <a:pt x="308151" y="1566314"/>
                </a:lnTo>
                <a:lnTo>
                  <a:pt x="314901" y="1584177"/>
                </a:lnTo>
                <a:lnTo>
                  <a:pt x="322049" y="1602040"/>
                </a:lnTo>
                <a:lnTo>
                  <a:pt x="329594" y="1619109"/>
                </a:lnTo>
                <a:lnTo>
                  <a:pt x="337933" y="1636575"/>
                </a:lnTo>
                <a:lnTo>
                  <a:pt x="346272" y="1653247"/>
                </a:lnTo>
                <a:lnTo>
                  <a:pt x="355009" y="1670316"/>
                </a:lnTo>
                <a:lnTo>
                  <a:pt x="364539" y="1686591"/>
                </a:lnTo>
                <a:lnTo>
                  <a:pt x="374070" y="1703262"/>
                </a:lnTo>
                <a:lnTo>
                  <a:pt x="383997" y="1719140"/>
                </a:lnTo>
                <a:lnTo>
                  <a:pt x="394322" y="1734622"/>
                </a:lnTo>
                <a:lnTo>
                  <a:pt x="405441" y="1750500"/>
                </a:lnTo>
                <a:lnTo>
                  <a:pt x="416162" y="1765584"/>
                </a:lnTo>
                <a:lnTo>
                  <a:pt x="427678" y="1780271"/>
                </a:lnTo>
                <a:lnTo>
                  <a:pt x="439591" y="1794958"/>
                </a:lnTo>
                <a:lnTo>
                  <a:pt x="451504" y="1809248"/>
                </a:lnTo>
                <a:lnTo>
                  <a:pt x="464212" y="1823142"/>
                </a:lnTo>
                <a:lnTo>
                  <a:pt x="476919" y="1837035"/>
                </a:lnTo>
                <a:lnTo>
                  <a:pt x="490023" y="1850531"/>
                </a:lnTo>
                <a:lnTo>
                  <a:pt x="503525" y="1863631"/>
                </a:lnTo>
                <a:lnTo>
                  <a:pt x="517026" y="1876333"/>
                </a:lnTo>
                <a:lnTo>
                  <a:pt x="531322" y="1889035"/>
                </a:lnTo>
                <a:lnTo>
                  <a:pt x="545617" y="1900944"/>
                </a:lnTo>
                <a:lnTo>
                  <a:pt x="559913" y="1912852"/>
                </a:lnTo>
                <a:lnTo>
                  <a:pt x="575400" y="1923967"/>
                </a:lnTo>
                <a:lnTo>
                  <a:pt x="590490" y="1935479"/>
                </a:lnTo>
                <a:lnTo>
                  <a:pt x="605977" y="1945799"/>
                </a:lnTo>
                <a:lnTo>
                  <a:pt x="621861" y="1956517"/>
                </a:lnTo>
                <a:lnTo>
                  <a:pt x="637745" y="1966044"/>
                </a:lnTo>
                <a:lnTo>
                  <a:pt x="653630" y="1975968"/>
                </a:lnTo>
                <a:lnTo>
                  <a:pt x="670308" y="1985097"/>
                </a:lnTo>
                <a:lnTo>
                  <a:pt x="686986" y="1994227"/>
                </a:lnTo>
                <a:lnTo>
                  <a:pt x="704061" y="2002563"/>
                </a:lnTo>
                <a:lnTo>
                  <a:pt x="721137" y="2010502"/>
                </a:lnTo>
                <a:lnTo>
                  <a:pt x="738609" y="2018044"/>
                </a:lnTo>
                <a:lnTo>
                  <a:pt x="756082" y="2025189"/>
                </a:lnTo>
                <a:lnTo>
                  <a:pt x="774348" y="2032335"/>
                </a:lnTo>
                <a:lnTo>
                  <a:pt x="792218" y="2038686"/>
                </a:lnTo>
                <a:lnTo>
                  <a:pt x="810485" y="2044640"/>
                </a:lnTo>
                <a:lnTo>
                  <a:pt x="829148" y="2050197"/>
                </a:lnTo>
                <a:lnTo>
                  <a:pt x="847812" y="2055358"/>
                </a:lnTo>
                <a:lnTo>
                  <a:pt x="866476" y="2059724"/>
                </a:lnTo>
                <a:lnTo>
                  <a:pt x="885140" y="2064091"/>
                </a:lnTo>
                <a:lnTo>
                  <a:pt x="904598" y="2067266"/>
                </a:lnTo>
                <a:lnTo>
                  <a:pt x="924056" y="2070839"/>
                </a:lnTo>
                <a:lnTo>
                  <a:pt x="943514" y="2073220"/>
                </a:lnTo>
                <a:lnTo>
                  <a:pt x="962972" y="2075999"/>
                </a:lnTo>
                <a:lnTo>
                  <a:pt x="982827" y="2077587"/>
                </a:lnTo>
                <a:lnTo>
                  <a:pt x="1002682" y="2078778"/>
                </a:lnTo>
                <a:lnTo>
                  <a:pt x="1022934" y="2079572"/>
                </a:lnTo>
                <a:lnTo>
                  <a:pt x="1043186" y="2079572"/>
                </a:lnTo>
                <a:lnTo>
                  <a:pt x="1063041" y="2079572"/>
                </a:lnTo>
                <a:lnTo>
                  <a:pt x="1083293" y="2078778"/>
                </a:lnTo>
                <a:lnTo>
                  <a:pt x="1103148" y="2077587"/>
                </a:lnTo>
                <a:lnTo>
                  <a:pt x="1122606" y="2075999"/>
                </a:lnTo>
                <a:lnTo>
                  <a:pt x="1142064" y="2073220"/>
                </a:lnTo>
                <a:lnTo>
                  <a:pt x="1161919" y="2070839"/>
                </a:lnTo>
                <a:lnTo>
                  <a:pt x="1180980" y="2067266"/>
                </a:lnTo>
                <a:lnTo>
                  <a:pt x="1200438" y="2064091"/>
                </a:lnTo>
                <a:lnTo>
                  <a:pt x="1219499" y="2059724"/>
                </a:lnTo>
                <a:lnTo>
                  <a:pt x="1237766" y="2055358"/>
                </a:lnTo>
                <a:lnTo>
                  <a:pt x="1256827" y="2050197"/>
                </a:lnTo>
                <a:lnTo>
                  <a:pt x="1275093" y="2044640"/>
                </a:lnTo>
                <a:lnTo>
                  <a:pt x="1293757" y="2038686"/>
                </a:lnTo>
                <a:lnTo>
                  <a:pt x="1311627" y="2032335"/>
                </a:lnTo>
                <a:lnTo>
                  <a:pt x="1329496" y="2025189"/>
                </a:lnTo>
                <a:lnTo>
                  <a:pt x="1347366" y="2018044"/>
                </a:lnTo>
                <a:lnTo>
                  <a:pt x="1364441" y="2010502"/>
                </a:lnTo>
                <a:lnTo>
                  <a:pt x="1381914" y="2002563"/>
                </a:lnTo>
                <a:lnTo>
                  <a:pt x="1398592" y="1994227"/>
                </a:lnTo>
                <a:lnTo>
                  <a:pt x="1415667" y="1985097"/>
                </a:lnTo>
                <a:lnTo>
                  <a:pt x="1431949" y="1975968"/>
                </a:lnTo>
                <a:lnTo>
                  <a:pt x="1447833" y="1966044"/>
                </a:lnTo>
                <a:lnTo>
                  <a:pt x="1464114" y="1956517"/>
                </a:lnTo>
                <a:lnTo>
                  <a:pt x="1479998" y="1945799"/>
                </a:lnTo>
                <a:lnTo>
                  <a:pt x="1495088" y="1935479"/>
                </a:lnTo>
                <a:lnTo>
                  <a:pt x="1510575" y="1923967"/>
                </a:lnTo>
                <a:lnTo>
                  <a:pt x="1525665" y="1912852"/>
                </a:lnTo>
                <a:lnTo>
                  <a:pt x="1539960" y="1900944"/>
                </a:lnTo>
                <a:lnTo>
                  <a:pt x="1554256" y="1889035"/>
                </a:lnTo>
                <a:lnTo>
                  <a:pt x="1568551" y="1876333"/>
                </a:lnTo>
                <a:lnTo>
                  <a:pt x="1582053" y="1863631"/>
                </a:lnTo>
                <a:lnTo>
                  <a:pt x="1595555" y="1850531"/>
                </a:lnTo>
                <a:lnTo>
                  <a:pt x="1608659" y="1837035"/>
                </a:lnTo>
                <a:lnTo>
                  <a:pt x="1621763" y="1823142"/>
                </a:lnTo>
                <a:lnTo>
                  <a:pt x="1634073" y="1809248"/>
                </a:lnTo>
                <a:lnTo>
                  <a:pt x="1646383" y="1794958"/>
                </a:lnTo>
                <a:lnTo>
                  <a:pt x="1657899" y="1780271"/>
                </a:lnTo>
                <a:lnTo>
                  <a:pt x="1669415" y="1765584"/>
                </a:lnTo>
                <a:lnTo>
                  <a:pt x="1680534" y="1750500"/>
                </a:lnTo>
                <a:lnTo>
                  <a:pt x="1691256" y="1734622"/>
                </a:lnTo>
                <a:lnTo>
                  <a:pt x="1701581" y="1719140"/>
                </a:lnTo>
                <a:lnTo>
                  <a:pt x="1711508" y="1703262"/>
                </a:lnTo>
                <a:lnTo>
                  <a:pt x="1721436" y="1686591"/>
                </a:lnTo>
                <a:lnTo>
                  <a:pt x="1730569" y="1670316"/>
                </a:lnTo>
                <a:lnTo>
                  <a:pt x="1739305" y="1653247"/>
                </a:lnTo>
                <a:lnTo>
                  <a:pt x="1748041" y="1636575"/>
                </a:lnTo>
                <a:lnTo>
                  <a:pt x="1755983" y="1619109"/>
                </a:lnTo>
                <a:lnTo>
                  <a:pt x="1763529" y="1602040"/>
                </a:lnTo>
                <a:lnTo>
                  <a:pt x="1770676" y="1584177"/>
                </a:lnTo>
                <a:lnTo>
                  <a:pt x="1777427" y="1566314"/>
                </a:lnTo>
                <a:lnTo>
                  <a:pt x="1783781" y="1548452"/>
                </a:lnTo>
                <a:lnTo>
                  <a:pt x="1789737" y="1530192"/>
                </a:lnTo>
                <a:lnTo>
                  <a:pt x="1795694" y="1511535"/>
                </a:lnTo>
                <a:lnTo>
                  <a:pt x="1800459" y="1493275"/>
                </a:lnTo>
                <a:lnTo>
                  <a:pt x="1804827" y="1474222"/>
                </a:lnTo>
                <a:lnTo>
                  <a:pt x="1809195" y="1455168"/>
                </a:lnTo>
                <a:lnTo>
                  <a:pt x="1812769" y="1436114"/>
                </a:lnTo>
                <a:lnTo>
                  <a:pt x="1816343" y="1416664"/>
                </a:lnTo>
                <a:lnTo>
                  <a:pt x="1818726" y="1397213"/>
                </a:lnTo>
                <a:lnTo>
                  <a:pt x="1820711" y="1377763"/>
                </a:lnTo>
                <a:lnTo>
                  <a:pt x="1823094" y="1357915"/>
                </a:lnTo>
                <a:lnTo>
                  <a:pt x="1824285" y="1338067"/>
                </a:lnTo>
                <a:lnTo>
                  <a:pt x="1824682" y="1318220"/>
                </a:lnTo>
                <a:lnTo>
                  <a:pt x="1825079" y="1297975"/>
                </a:lnTo>
                <a:lnTo>
                  <a:pt x="1824682" y="1277731"/>
                </a:lnTo>
                <a:lnTo>
                  <a:pt x="1824285" y="1257883"/>
                </a:lnTo>
                <a:lnTo>
                  <a:pt x="1823094" y="1237639"/>
                </a:lnTo>
                <a:lnTo>
                  <a:pt x="1820711" y="1218188"/>
                </a:lnTo>
                <a:lnTo>
                  <a:pt x="1818726" y="1198341"/>
                </a:lnTo>
                <a:lnTo>
                  <a:pt x="1816343" y="1178890"/>
                </a:lnTo>
                <a:lnTo>
                  <a:pt x="1812769" y="1159440"/>
                </a:lnTo>
                <a:lnTo>
                  <a:pt x="1809195" y="1140783"/>
                </a:lnTo>
                <a:lnTo>
                  <a:pt x="1804827" y="1121729"/>
                </a:lnTo>
                <a:lnTo>
                  <a:pt x="1800459" y="1102676"/>
                </a:lnTo>
                <a:lnTo>
                  <a:pt x="1795694" y="1084019"/>
                </a:lnTo>
                <a:lnTo>
                  <a:pt x="1789737" y="1065362"/>
                </a:lnTo>
                <a:lnTo>
                  <a:pt x="1783781" y="1047500"/>
                </a:lnTo>
                <a:lnTo>
                  <a:pt x="1777427" y="1029240"/>
                </a:lnTo>
                <a:lnTo>
                  <a:pt x="1770676" y="1011377"/>
                </a:lnTo>
                <a:lnTo>
                  <a:pt x="1763529" y="993911"/>
                </a:lnTo>
                <a:lnTo>
                  <a:pt x="1755983" y="976048"/>
                </a:lnTo>
                <a:lnTo>
                  <a:pt x="1748041" y="959377"/>
                </a:lnTo>
                <a:lnTo>
                  <a:pt x="1739305" y="941911"/>
                </a:lnTo>
                <a:lnTo>
                  <a:pt x="1730569" y="925636"/>
                </a:lnTo>
                <a:lnTo>
                  <a:pt x="1721436" y="908964"/>
                </a:lnTo>
                <a:lnTo>
                  <a:pt x="1711508" y="892689"/>
                </a:lnTo>
                <a:lnTo>
                  <a:pt x="1701581" y="876811"/>
                </a:lnTo>
                <a:lnTo>
                  <a:pt x="1691256" y="860933"/>
                </a:lnTo>
                <a:lnTo>
                  <a:pt x="1680534" y="845452"/>
                </a:lnTo>
                <a:lnTo>
                  <a:pt x="1669415" y="830368"/>
                </a:lnTo>
                <a:lnTo>
                  <a:pt x="1657899" y="815680"/>
                </a:lnTo>
                <a:lnTo>
                  <a:pt x="1646383" y="800596"/>
                </a:lnTo>
                <a:lnTo>
                  <a:pt x="1634073" y="786306"/>
                </a:lnTo>
                <a:lnTo>
                  <a:pt x="1621763" y="772413"/>
                </a:lnTo>
                <a:lnTo>
                  <a:pt x="1608659" y="758520"/>
                </a:lnTo>
                <a:lnTo>
                  <a:pt x="1595555" y="745023"/>
                </a:lnTo>
                <a:lnTo>
                  <a:pt x="1582053" y="731924"/>
                </a:lnTo>
                <a:lnTo>
                  <a:pt x="1568551" y="719221"/>
                </a:lnTo>
                <a:lnTo>
                  <a:pt x="1554256" y="706519"/>
                </a:lnTo>
                <a:lnTo>
                  <a:pt x="1539960" y="694610"/>
                </a:lnTo>
                <a:lnTo>
                  <a:pt x="1525665" y="682702"/>
                </a:lnTo>
                <a:lnTo>
                  <a:pt x="1510575" y="671190"/>
                </a:lnTo>
                <a:lnTo>
                  <a:pt x="1495088" y="660473"/>
                </a:lnTo>
                <a:lnTo>
                  <a:pt x="1479998" y="649755"/>
                </a:lnTo>
                <a:lnTo>
                  <a:pt x="1464114" y="639037"/>
                </a:lnTo>
                <a:lnTo>
                  <a:pt x="1447833" y="629114"/>
                </a:lnTo>
                <a:lnTo>
                  <a:pt x="1431949" y="619587"/>
                </a:lnTo>
                <a:lnTo>
                  <a:pt x="1415667" y="610457"/>
                </a:lnTo>
                <a:lnTo>
                  <a:pt x="1398592" y="601724"/>
                </a:lnTo>
                <a:lnTo>
                  <a:pt x="1381914" y="593388"/>
                </a:lnTo>
                <a:lnTo>
                  <a:pt x="1364441" y="585449"/>
                </a:lnTo>
                <a:lnTo>
                  <a:pt x="1347366" y="577113"/>
                </a:lnTo>
                <a:lnTo>
                  <a:pt x="1329496" y="569968"/>
                </a:lnTo>
                <a:lnTo>
                  <a:pt x="1311627" y="563220"/>
                </a:lnTo>
                <a:lnTo>
                  <a:pt x="1293757" y="556869"/>
                </a:lnTo>
                <a:lnTo>
                  <a:pt x="1275093" y="550914"/>
                </a:lnTo>
                <a:lnTo>
                  <a:pt x="1256827" y="545754"/>
                </a:lnTo>
                <a:lnTo>
                  <a:pt x="1237766" y="540594"/>
                </a:lnTo>
                <a:lnTo>
                  <a:pt x="1219499" y="535830"/>
                </a:lnTo>
                <a:lnTo>
                  <a:pt x="1200438" y="531861"/>
                </a:lnTo>
                <a:lnTo>
                  <a:pt x="1180980" y="527891"/>
                </a:lnTo>
                <a:lnTo>
                  <a:pt x="1161919" y="525113"/>
                </a:lnTo>
                <a:lnTo>
                  <a:pt x="1142064" y="521937"/>
                </a:lnTo>
                <a:lnTo>
                  <a:pt x="1122606" y="519952"/>
                </a:lnTo>
                <a:lnTo>
                  <a:pt x="1103148" y="518364"/>
                </a:lnTo>
                <a:lnTo>
                  <a:pt x="1083293" y="516777"/>
                </a:lnTo>
                <a:lnTo>
                  <a:pt x="1063041" y="515983"/>
                </a:lnTo>
                <a:lnTo>
                  <a:pt x="1043186" y="515586"/>
                </a:lnTo>
                <a:close/>
                <a:moveTo>
                  <a:pt x="803734" y="280988"/>
                </a:moveTo>
                <a:lnTo>
                  <a:pt x="862902" y="391340"/>
                </a:lnTo>
                <a:lnTo>
                  <a:pt x="884743" y="387371"/>
                </a:lnTo>
                <a:lnTo>
                  <a:pt x="906980" y="383798"/>
                </a:lnTo>
                <a:lnTo>
                  <a:pt x="929218" y="380622"/>
                </a:lnTo>
                <a:lnTo>
                  <a:pt x="951456" y="378241"/>
                </a:lnTo>
                <a:lnTo>
                  <a:pt x="974488" y="376256"/>
                </a:lnTo>
                <a:lnTo>
                  <a:pt x="997122" y="374668"/>
                </a:lnTo>
                <a:lnTo>
                  <a:pt x="1019757" y="373874"/>
                </a:lnTo>
                <a:lnTo>
                  <a:pt x="1043186" y="373477"/>
                </a:lnTo>
                <a:lnTo>
                  <a:pt x="1059865" y="373874"/>
                </a:lnTo>
                <a:lnTo>
                  <a:pt x="1076940" y="374271"/>
                </a:lnTo>
                <a:lnTo>
                  <a:pt x="1093618" y="375462"/>
                </a:lnTo>
                <a:lnTo>
                  <a:pt x="1110693" y="376256"/>
                </a:lnTo>
                <a:lnTo>
                  <a:pt x="1127372" y="377844"/>
                </a:lnTo>
                <a:lnTo>
                  <a:pt x="1144050" y="379432"/>
                </a:lnTo>
                <a:lnTo>
                  <a:pt x="1160331" y="381019"/>
                </a:lnTo>
                <a:lnTo>
                  <a:pt x="1176612" y="383798"/>
                </a:lnTo>
                <a:lnTo>
                  <a:pt x="1193291" y="386180"/>
                </a:lnTo>
                <a:lnTo>
                  <a:pt x="1209572" y="388958"/>
                </a:lnTo>
                <a:lnTo>
                  <a:pt x="1225853" y="392134"/>
                </a:lnTo>
                <a:lnTo>
                  <a:pt x="1241737" y="395310"/>
                </a:lnTo>
                <a:lnTo>
                  <a:pt x="1257621" y="399279"/>
                </a:lnTo>
                <a:lnTo>
                  <a:pt x="1273505" y="403249"/>
                </a:lnTo>
                <a:lnTo>
                  <a:pt x="1289389" y="407218"/>
                </a:lnTo>
                <a:lnTo>
                  <a:pt x="1304876" y="411982"/>
                </a:lnTo>
                <a:lnTo>
                  <a:pt x="1370398" y="304805"/>
                </a:lnTo>
                <a:lnTo>
                  <a:pt x="1611439" y="417142"/>
                </a:lnTo>
                <a:lnTo>
                  <a:pt x="1570140" y="539800"/>
                </a:lnTo>
                <a:lnTo>
                  <a:pt x="1592775" y="555678"/>
                </a:lnTo>
                <a:lnTo>
                  <a:pt x="1614615" y="572747"/>
                </a:lnTo>
                <a:lnTo>
                  <a:pt x="1636059" y="589815"/>
                </a:lnTo>
                <a:lnTo>
                  <a:pt x="1656708" y="608075"/>
                </a:lnTo>
                <a:lnTo>
                  <a:pt x="1676960" y="626732"/>
                </a:lnTo>
                <a:lnTo>
                  <a:pt x="1696815" y="645389"/>
                </a:lnTo>
                <a:lnTo>
                  <a:pt x="1715876" y="665236"/>
                </a:lnTo>
                <a:lnTo>
                  <a:pt x="1734540" y="685481"/>
                </a:lnTo>
                <a:lnTo>
                  <a:pt x="1752410" y="706519"/>
                </a:lnTo>
                <a:lnTo>
                  <a:pt x="1769882" y="728351"/>
                </a:lnTo>
                <a:lnTo>
                  <a:pt x="1786560" y="750184"/>
                </a:lnTo>
                <a:lnTo>
                  <a:pt x="1802841" y="772413"/>
                </a:lnTo>
                <a:lnTo>
                  <a:pt x="1818329" y="795436"/>
                </a:lnTo>
                <a:lnTo>
                  <a:pt x="1832624" y="818856"/>
                </a:lnTo>
                <a:lnTo>
                  <a:pt x="1846920" y="842673"/>
                </a:lnTo>
                <a:lnTo>
                  <a:pt x="1860024" y="866887"/>
                </a:lnTo>
                <a:lnTo>
                  <a:pt x="1994642" y="834337"/>
                </a:lnTo>
                <a:lnTo>
                  <a:pt x="2085975" y="1084019"/>
                </a:lnTo>
                <a:lnTo>
                  <a:pt x="1954931" y="1149516"/>
                </a:lnTo>
                <a:lnTo>
                  <a:pt x="1958108" y="1167776"/>
                </a:lnTo>
                <a:lnTo>
                  <a:pt x="1960491" y="1185638"/>
                </a:lnTo>
                <a:lnTo>
                  <a:pt x="1962476" y="1204295"/>
                </a:lnTo>
                <a:lnTo>
                  <a:pt x="1964462" y="1222952"/>
                </a:lnTo>
                <a:lnTo>
                  <a:pt x="1965653" y="1241212"/>
                </a:lnTo>
                <a:lnTo>
                  <a:pt x="1966447" y="1259868"/>
                </a:lnTo>
                <a:lnTo>
                  <a:pt x="1967242" y="1278922"/>
                </a:lnTo>
                <a:lnTo>
                  <a:pt x="1967242" y="1297975"/>
                </a:lnTo>
                <a:lnTo>
                  <a:pt x="1967242" y="1315441"/>
                </a:lnTo>
                <a:lnTo>
                  <a:pt x="1966845" y="1332907"/>
                </a:lnTo>
                <a:lnTo>
                  <a:pt x="1966050" y="1349976"/>
                </a:lnTo>
                <a:lnTo>
                  <a:pt x="1964859" y="1367839"/>
                </a:lnTo>
                <a:lnTo>
                  <a:pt x="1962873" y="1385305"/>
                </a:lnTo>
                <a:lnTo>
                  <a:pt x="1961285" y="1401977"/>
                </a:lnTo>
                <a:lnTo>
                  <a:pt x="1959300" y="1419442"/>
                </a:lnTo>
                <a:lnTo>
                  <a:pt x="1957314" y="1436114"/>
                </a:lnTo>
                <a:lnTo>
                  <a:pt x="1954137" y="1453183"/>
                </a:lnTo>
                <a:lnTo>
                  <a:pt x="1951357" y="1469855"/>
                </a:lnTo>
                <a:lnTo>
                  <a:pt x="1947784" y="1486527"/>
                </a:lnTo>
                <a:lnTo>
                  <a:pt x="1944210" y="1503199"/>
                </a:lnTo>
                <a:lnTo>
                  <a:pt x="1940239" y="1519871"/>
                </a:lnTo>
                <a:lnTo>
                  <a:pt x="1935871" y="1535749"/>
                </a:lnTo>
                <a:lnTo>
                  <a:pt x="1931899" y="1552024"/>
                </a:lnTo>
                <a:lnTo>
                  <a:pt x="1926737" y="1568299"/>
                </a:lnTo>
                <a:lnTo>
                  <a:pt x="2061355" y="1650468"/>
                </a:lnTo>
                <a:lnTo>
                  <a:pt x="1949372" y="1891020"/>
                </a:lnTo>
                <a:lnTo>
                  <a:pt x="1791723" y="1838623"/>
                </a:lnTo>
                <a:lnTo>
                  <a:pt x="1776633" y="1859264"/>
                </a:lnTo>
                <a:lnTo>
                  <a:pt x="1761146" y="1879112"/>
                </a:lnTo>
                <a:lnTo>
                  <a:pt x="1744468" y="1898165"/>
                </a:lnTo>
                <a:lnTo>
                  <a:pt x="1728186" y="1917219"/>
                </a:lnTo>
                <a:lnTo>
                  <a:pt x="1710714" y="1935876"/>
                </a:lnTo>
                <a:lnTo>
                  <a:pt x="1693241" y="1954135"/>
                </a:lnTo>
                <a:lnTo>
                  <a:pt x="1674975" y="1971204"/>
                </a:lnTo>
                <a:lnTo>
                  <a:pt x="1655914" y="1988670"/>
                </a:lnTo>
                <a:lnTo>
                  <a:pt x="1636853" y="2004945"/>
                </a:lnTo>
                <a:lnTo>
                  <a:pt x="1616998" y="2021220"/>
                </a:lnTo>
                <a:lnTo>
                  <a:pt x="1597143" y="2036701"/>
                </a:lnTo>
                <a:lnTo>
                  <a:pt x="1576494" y="2051388"/>
                </a:lnTo>
                <a:lnTo>
                  <a:pt x="1555844" y="2066075"/>
                </a:lnTo>
                <a:lnTo>
                  <a:pt x="1534401" y="2079572"/>
                </a:lnTo>
                <a:lnTo>
                  <a:pt x="1512957" y="2093068"/>
                </a:lnTo>
                <a:lnTo>
                  <a:pt x="1491117" y="2105770"/>
                </a:lnTo>
                <a:lnTo>
                  <a:pt x="1531621" y="2274474"/>
                </a:lnTo>
                <a:lnTo>
                  <a:pt x="1281844" y="2365376"/>
                </a:lnTo>
                <a:lnTo>
                  <a:pt x="1202821" y="2207787"/>
                </a:lnTo>
                <a:lnTo>
                  <a:pt x="1183363" y="2210962"/>
                </a:lnTo>
                <a:lnTo>
                  <a:pt x="1163508" y="2213741"/>
                </a:lnTo>
                <a:lnTo>
                  <a:pt x="1144050" y="2216123"/>
                </a:lnTo>
                <a:lnTo>
                  <a:pt x="1124195" y="2218504"/>
                </a:lnTo>
                <a:lnTo>
                  <a:pt x="1103943" y="2219695"/>
                </a:lnTo>
                <a:lnTo>
                  <a:pt x="1083690" y="2220886"/>
                </a:lnTo>
                <a:lnTo>
                  <a:pt x="1063438" y="2221680"/>
                </a:lnTo>
                <a:lnTo>
                  <a:pt x="1043186" y="2221680"/>
                </a:lnTo>
                <a:lnTo>
                  <a:pt x="1013007" y="2221283"/>
                </a:lnTo>
                <a:lnTo>
                  <a:pt x="983224" y="2220092"/>
                </a:lnTo>
                <a:lnTo>
                  <a:pt x="954235" y="2217711"/>
                </a:lnTo>
                <a:lnTo>
                  <a:pt x="924850" y="2214535"/>
                </a:lnTo>
                <a:lnTo>
                  <a:pt x="895862" y="2210565"/>
                </a:lnTo>
                <a:lnTo>
                  <a:pt x="867270" y="2205405"/>
                </a:lnTo>
                <a:lnTo>
                  <a:pt x="839076" y="2199451"/>
                </a:lnTo>
                <a:lnTo>
                  <a:pt x="810882" y="2192703"/>
                </a:lnTo>
                <a:lnTo>
                  <a:pt x="715180" y="2341162"/>
                </a:lnTo>
                <a:lnTo>
                  <a:pt x="474536" y="2229222"/>
                </a:lnTo>
                <a:lnTo>
                  <a:pt x="524968" y="2062900"/>
                </a:lnTo>
                <a:lnTo>
                  <a:pt x="504716" y="2049006"/>
                </a:lnTo>
                <a:lnTo>
                  <a:pt x="484464" y="2033525"/>
                </a:lnTo>
                <a:lnTo>
                  <a:pt x="465006" y="2018441"/>
                </a:lnTo>
                <a:lnTo>
                  <a:pt x="445945" y="2002960"/>
                </a:lnTo>
                <a:lnTo>
                  <a:pt x="427281" y="1986288"/>
                </a:lnTo>
                <a:lnTo>
                  <a:pt x="408617" y="1969616"/>
                </a:lnTo>
                <a:lnTo>
                  <a:pt x="390748" y="1952151"/>
                </a:lnTo>
                <a:lnTo>
                  <a:pt x="373672" y="1934685"/>
                </a:lnTo>
                <a:lnTo>
                  <a:pt x="356597" y="1916028"/>
                </a:lnTo>
                <a:lnTo>
                  <a:pt x="340316" y="1897371"/>
                </a:lnTo>
                <a:lnTo>
                  <a:pt x="324432" y="1878715"/>
                </a:lnTo>
                <a:lnTo>
                  <a:pt x="308548" y="1858867"/>
                </a:lnTo>
                <a:lnTo>
                  <a:pt x="293855" y="1839020"/>
                </a:lnTo>
                <a:lnTo>
                  <a:pt x="279559" y="1818775"/>
                </a:lnTo>
                <a:lnTo>
                  <a:pt x="265661" y="1797737"/>
                </a:lnTo>
                <a:lnTo>
                  <a:pt x="252556" y="1776301"/>
                </a:lnTo>
                <a:lnTo>
                  <a:pt x="91333" y="1811630"/>
                </a:lnTo>
                <a:lnTo>
                  <a:pt x="0" y="1562345"/>
                </a:lnTo>
                <a:lnTo>
                  <a:pt x="138191" y="1488512"/>
                </a:lnTo>
                <a:lnTo>
                  <a:pt x="133426" y="1465092"/>
                </a:lnTo>
                <a:lnTo>
                  <a:pt x="129852" y="1441672"/>
                </a:lnTo>
                <a:lnTo>
                  <a:pt x="126278" y="1418251"/>
                </a:lnTo>
                <a:lnTo>
                  <a:pt x="123498" y="1394434"/>
                </a:lnTo>
                <a:lnTo>
                  <a:pt x="121513" y="1370220"/>
                </a:lnTo>
                <a:lnTo>
                  <a:pt x="119527" y="1346403"/>
                </a:lnTo>
                <a:lnTo>
                  <a:pt x="118733" y="1322189"/>
                </a:lnTo>
                <a:lnTo>
                  <a:pt x="118336" y="1297975"/>
                </a:lnTo>
                <a:lnTo>
                  <a:pt x="118733" y="1269395"/>
                </a:lnTo>
                <a:lnTo>
                  <a:pt x="119924" y="1240418"/>
                </a:lnTo>
                <a:lnTo>
                  <a:pt x="122704" y="1211837"/>
                </a:lnTo>
                <a:lnTo>
                  <a:pt x="125484" y="1184051"/>
                </a:lnTo>
                <a:lnTo>
                  <a:pt x="129455" y="1155867"/>
                </a:lnTo>
                <a:lnTo>
                  <a:pt x="134220" y="1128478"/>
                </a:lnTo>
                <a:lnTo>
                  <a:pt x="139780" y="1101088"/>
                </a:lnTo>
                <a:lnTo>
                  <a:pt x="146133" y="1074095"/>
                </a:lnTo>
                <a:lnTo>
                  <a:pt x="24223" y="995896"/>
                </a:lnTo>
                <a:lnTo>
                  <a:pt x="136603" y="755344"/>
                </a:lnTo>
                <a:lnTo>
                  <a:pt x="268043" y="794642"/>
                </a:lnTo>
                <a:lnTo>
                  <a:pt x="283530" y="772016"/>
                </a:lnTo>
                <a:lnTo>
                  <a:pt x="299017" y="750184"/>
                </a:lnTo>
                <a:lnTo>
                  <a:pt x="315696" y="728351"/>
                </a:lnTo>
                <a:lnTo>
                  <a:pt x="332771" y="707313"/>
                </a:lnTo>
                <a:lnTo>
                  <a:pt x="350243" y="686274"/>
                </a:lnTo>
                <a:lnTo>
                  <a:pt x="368907" y="666824"/>
                </a:lnTo>
                <a:lnTo>
                  <a:pt x="387571" y="646976"/>
                </a:lnTo>
                <a:lnTo>
                  <a:pt x="407426" y="627923"/>
                </a:lnTo>
                <a:lnTo>
                  <a:pt x="427281" y="609266"/>
                </a:lnTo>
                <a:lnTo>
                  <a:pt x="447930" y="591403"/>
                </a:lnTo>
                <a:lnTo>
                  <a:pt x="468977" y="574334"/>
                </a:lnTo>
                <a:lnTo>
                  <a:pt x="490420" y="557662"/>
                </a:lnTo>
                <a:lnTo>
                  <a:pt x="512261" y="541784"/>
                </a:lnTo>
                <a:lnTo>
                  <a:pt x="535293" y="526303"/>
                </a:lnTo>
                <a:lnTo>
                  <a:pt x="557928" y="511616"/>
                </a:lnTo>
                <a:lnTo>
                  <a:pt x="581754" y="497723"/>
                </a:lnTo>
                <a:lnTo>
                  <a:pt x="554354" y="371890"/>
                </a:lnTo>
                <a:lnTo>
                  <a:pt x="803734" y="280988"/>
                </a:lnTo>
                <a:close/>
                <a:moveTo>
                  <a:pt x="2013752" y="186531"/>
                </a:moveTo>
                <a:lnTo>
                  <a:pt x="2001871" y="186928"/>
                </a:lnTo>
                <a:lnTo>
                  <a:pt x="1989594" y="188119"/>
                </a:lnTo>
                <a:lnTo>
                  <a:pt x="1978109" y="190103"/>
                </a:lnTo>
                <a:lnTo>
                  <a:pt x="1966624" y="192881"/>
                </a:lnTo>
                <a:lnTo>
                  <a:pt x="1955139" y="196453"/>
                </a:lnTo>
                <a:lnTo>
                  <a:pt x="1944050" y="200819"/>
                </a:lnTo>
                <a:lnTo>
                  <a:pt x="1932962" y="205978"/>
                </a:lnTo>
                <a:lnTo>
                  <a:pt x="1922269" y="211534"/>
                </a:lnTo>
                <a:lnTo>
                  <a:pt x="1914348" y="216297"/>
                </a:lnTo>
                <a:lnTo>
                  <a:pt x="1906823" y="221853"/>
                </a:lnTo>
                <a:lnTo>
                  <a:pt x="1899695" y="227409"/>
                </a:lnTo>
                <a:lnTo>
                  <a:pt x="1892962" y="233363"/>
                </a:lnTo>
                <a:lnTo>
                  <a:pt x="1886230" y="239713"/>
                </a:lnTo>
                <a:lnTo>
                  <a:pt x="1880289" y="246063"/>
                </a:lnTo>
                <a:lnTo>
                  <a:pt x="1874349" y="252809"/>
                </a:lnTo>
                <a:lnTo>
                  <a:pt x="1869200" y="259953"/>
                </a:lnTo>
                <a:lnTo>
                  <a:pt x="1864052" y="267097"/>
                </a:lnTo>
                <a:lnTo>
                  <a:pt x="1859300" y="274241"/>
                </a:lnTo>
                <a:lnTo>
                  <a:pt x="1855339" y="281781"/>
                </a:lnTo>
                <a:lnTo>
                  <a:pt x="1850983" y="289719"/>
                </a:lnTo>
                <a:lnTo>
                  <a:pt x="1847419" y="297656"/>
                </a:lnTo>
                <a:lnTo>
                  <a:pt x="1844646" y="305594"/>
                </a:lnTo>
                <a:lnTo>
                  <a:pt x="1841874" y="313928"/>
                </a:lnTo>
                <a:lnTo>
                  <a:pt x="1839102" y="322263"/>
                </a:lnTo>
                <a:lnTo>
                  <a:pt x="1837518" y="330597"/>
                </a:lnTo>
                <a:lnTo>
                  <a:pt x="1835934" y="339328"/>
                </a:lnTo>
                <a:lnTo>
                  <a:pt x="1834350" y="348059"/>
                </a:lnTo>
                <a:lnTo>
                  <a:pt x="1833557" y="356791"/>
                </a:lnTo>
                <a:lnTo>
                  <a:pt x="1833557" y="365125"/>
                </a:lnTo>
                <a:lnTo>
                  <a:pt x="1833557" y="373856"/>
                </a:lnTo>
                <a:lnTo>
                  <a:pt x="1833953" y="382984"/>
                </a:lnTo>
                <a:lnTo>
                  <a:pt x="1835142" y="391716"/>
                </a:lnTo>
                <a:lnTo>
                  <a:pt x="1836726" y="400050"/>
                </a:lnTo>
                <a:lnTo>
                  <a:pt x="1838310" y="409178"/>
                </a:lnTo>
                <a:lnTo>
                  <a:pt x="1840290" y="417513"/>
                </a:lnTo>
                <a:lnTo>
                  <a:pt x="1843458" y="426244"/>
                </a:lnTo>
                <a:lnTo>
                  <a:pt x="1846230" y="434578"/>
                </a:lnTo>
                <a:lnTo>
                  <a:pt x="1850191" y="443310"/>
                </a:lnTo>
                <a:lnTo>
                  <a:pt x="1853755" y="451247"/>
                </a:lnTo>
                <a:lnTo>
                  <a:pt x="1858507" y="459581"/>
                </a:lnTo>
                <a:lnTo>
                  <a:pt x="1864844" y="469503"/>
                </a:lnTo>
                <a:lnTo>
                  <a:pt x="1871973" y="479028"/>
                </a:lnTo>
                <a:lnTo>
                  <a:pt x="1879497" y="488156"/>
                </a:lnTo>
                <a:lnTo>
                  <a:pt x="1887418" y="496888"/>
                </a:lnTo>
                <a:lnTo>
                  <a:pt x="1896527" y="504428"/>
                </a:lnTo>
                <a:lnTo>
                  <a:pt x="1905239" y="511969"/>
                </a:lnTo>
                <a:lnTo>
                  <a:pt x="1914744" y="518716"/>
                </a:lnTo>
                <a:lnTo>
                  <a:pt x="1924645" y="524669"/>
                </a:lnTo>
                <a:lnTo>
                  <a:pt x="1934942" y="529828"/>
                </a:lnTo>
                <a:lnTo>
                  <a:pt x="1945635" y="534988"/>
                </a:lnTo>
                <a:lnTo>
                  <a:pt x="1956723" y="538956"/>
                </a:lnTo>
                <a:lnTo>
                  <a:pt x="1967812" y="542131"/>
                </a:lnTo>
                <a:lnTo>
                  <a:pt x="1979297" y="545306"/>
                </a:lnTo>
                <a:lnTo>
                  <a:pt x="1990782" y="546894"/>
                </a:lnTo>
                <a:lnTo>
                  <a:pt x="2002267" y="548085"/>
                </a:lnTo>
                <a:lnTo>
                  <a:pt x="2014544" y="548481"/>
                </a:lnTo>
                <a:lnTo>
                  <a:pt x="2026425" y="548085"/>
                </a:lnTo>
                <a:lnTo>
                  <a:pt x="2038306" y="546894"/>
                </a:lnTo>
                <a:lnTo>
                  <a:pt x="2049791" y="544910"/>
                </a:lnTo>
                <a:lnTo>
                  <a:pt x="2061672" y="542131"/>
                </a:lnTo>
                <a:lnTo>
                  <a:pt x="2073157" y="538560"/>
                </a:lnTo>
                <a:lnTo>
                  <a:pt x="2084246" y="534194"/>
                </a:lnTo>
                <a:lnTo>
                  <a:pt x="2095335" y="529035"/>
                </a:lnTo>
                <a:lnTo>
                  <a:pt x="2106028" y="523081"/>
                </a:lnTo>
                <a:lnTo>
                  <a:pt x="2113552" y="518716"/>
                </a:lnTo>
                <a:lnTo>
                  <a:pt x="2121077" y="513556"/>
                </a:lnTo>
                <a:lnTo>
                  <a:pt x="2128206" y="508000"/>
                </a:lnTo>
                <a:lnTo>
                  <a:pt x="2134938" y="502047"/>
                </a:lnTo>
                <a:lnTo>
                  <a:pt x="2141275" y="496491"/>
                </a:lnTo>
                <a:lnTo>
                  <a:pt x="2147215" y="490141"/>
                </a:lnTo>
                <a:lnTo>
                  <a:pt x="2153156" y="483394"/>
                </a:lnTo>
                <a:lnTo>
                  <a:pt x="2158304" y="476647"/>
                </a:lnTo>
                <a:lnTo>
                  <a:pt x="2163452" y="469503"/>
                </a:lnTo>
                <a:lnTo>
                  <a:pt x="2168601" y="461566"/>
                </a:lnTo>
                <a:lnTo>
                  <a:pt x="2172957" y="454025"/>
                </a:lnTo>
                <a:lnTo>
                  <a:pt x="2176917" y="446485"/>
                </a:lnTo>
                <a:lnTo>
                  <a:pt x="2180482" y="438150"/>
                </a:lnTo>
                <a:lnTo>
                  <a:pt x="2183650" y="430213"/>
                </a:lnTo>
                <a:lnTo>
                  <a:pt x="2186818" y="421481"/>
                </a:lnTo>
                <a:lnTo>
                  <a:pt x="2189195" y="412750"/>
                </a:lnTo>
                <a:lnTo>
                  <a:pt x="2191175" y="404019"/>
                </a:lnTo>
                <a:lnTo>
                  <a:pt x="2192363" y="395288"/>
                </a:lnTo>
                <a:lnTo>
                  <a:pt x="2193947" y="386159"/>
                </a:lnTo>
                <a:lnTo>
                  <a:pt x="2194739" y="377428"/>
                </a:lnTo>
                <a:lnTo>
                  <a:pt x="2194739" y="368697"/>
                </a:lnTo>
                <a:lnTo>
                  <a:pt x="2194739" y="359569"/>
                </a:lnTo>
                <a:lnTo>
                  <a:pt x="2194343" y="351234"/>
                </a:lnTo>
                <a:lnTo>
                  <a:pt x="2192759" y="342503"/>
                </a:lnTo>
                <a:lnTo>
                  <a:pt x="2191571" y="333375"/>
                </a:lnTo>
                <a:lnTo>
                  <a:pt x="2189591" y="325041"/>
                </a:lnTo>
                <a:lnTo>
                  <a:pt x="2187610" y="316706"/>
                </a:lnTo>
                <a:lnTo>
                  <a:pt x="2184838" y="308372"/>
                </a:lnTo>
                <a:lnTo>
                  <a:pt x="2181670" y="299641"/>
                </a:lnTo>
                <a:lnTo>
                  <a:pt x="2178106" y="291703"/>
                </a:lnTo>
                <a:lnTo>
                  <a:pt x="2174145" y="283766"/>
                </a:lnTo>
                <a:lnTo>
                  <a:pt x="2169789" y="275828"/>
                </a:lnTo>
                <a:lnTo>
                  <a:pt x="2163452" y="265509"/>
                </a:lnTo>
                <a:lnTo>
                  <a:pt x="2156324" y="255984"/>
                </a:lnTo>
                <a:lnTo>
                  <a:pt x="2148799" y="247253"/>
                </a:lnTo>
                <a:lnTo>
                  <a:pt x="2140879" y="238522"/>
                </a:lnTo>
                <a:lnTo>
                  <a:pt x="2131770" y="230584"/>
                </a:lnTo>
                <a:lnTo>
                  <a:pt x="2123057" y="223441"/>
                </a:lnTo>
                <a:lnTo>
                  <a:pt x="2113552" y="216694"/>
                </a:lnTo>
                <a:lnTo>
                  <a:pt x="2103255" y="210344"/>
                </a:lnTo>
                <a:lnTo>
                  <a:pt x="2093355" y="204788"/>
                </a:lnTo>
                <a:lnTo>
                  <a:pt x="2082662" y="200422"/>
                </a:lnTo>
                <a:lnTo>
                  <a:pt x="2071969" y="196056"/>
                </a:lnTo>
                <a:lnTo>
                  <a:pt x="2060484" y="192881"/>
                </a:lnTo>
                <a:lnTo>
                  <a:pt x="2048999" y="190103"/>
                </a:lnTo>
                <a:lnTo>
                  <a:pt x="2037118" y="188119"/>
                </a:lnTo>
                <a:lnTo>
                  <a:pt x="2025633" y="186928"/>
                </a:lnTo>
                <a:lnTo>
                  <a:pt x="2013752" y="186531"/>
                </a:lnTo>
                <a:close/>
                <a:moveTo>
                  <a:pt x="2066028" y="0"/>
                </a:moveTo>
                <a:lnTo>
                  <a:pt x="2156324" y="23812"/>
                </a:lnTo>
                <a:lnTo>
                  <a:pt x="2146027" y="100013"/>
                </a:lnTo>
                <a:lnTo>
                  <a:pt x="2140916" y="118533"/>
                </a:lnTo>
                <a:lnTo>
                  <a:pt x="2134542" y="115094"/>
                </a:lnTo>
                <a:lnTo>
                  <a:pt x="2132671" y="114357"/>
                </a:lnTo>
                <a:lnTo>
                  <a:pt x="2132562" y="114300"/>
                </a:lnTo>
                <a:lnTo>
                  <a:pt x="2123453" y="110728"/>
                </a:lnTo>
                <a:lnTo>
                  <a:pt x="2132671" y="114357"/>
                </a:lnTo>
                <a:lnTo>
                  <a:pt x="2140879" y="118666"/>
                </a:lnTo>
                <a:lnTo>
                  <a:pt x="2140916" y="118533"/>
                </a:lnTo>
                <a:lnTo>
                  <a:pt x="2144839" y="120650"/>
                </a:lnTo>
                <a:lnTo>
                  <a:pt x="2153552" y="125413"/>
                </a:lnTo>
                <a:lnTo>
                  <a:pt x="2167413" y="133747"/>
                </a:lnTo>
                <a:lnTo>
                  <a:pt x="2174145" y="138113"/>
                </a:lnTo>
                <a:lnTo>
                  <a:pt x="2180878" y="142875"/>
                </a:lnTo>
                <a:lnTo>
                  <a:pt x="2181274" y="143272"/>
                </a:lnTo>
                <a:lnTo>
                  <a:pt x="2187610" y="148034"/>
                </a:lnTo>
                <a:lnTo>
                  <a:pt x="2193947" y="153194"/>
                </a:lnTo>
                <a:lnTo>
                  <a:pt x="2205432" y="163909"/>
                </a:lnTo>
                <a:lnTo>
                  <a:pt x="2212560" y="170656"/>
                </a:lnTo>
                <a:lnTo>
                  <a:pt x="2221273" y="180181"/>
                </a:lnTo>
                <a:lnTo>
                  <a:pt x="2226433" y="186128"/>
                </a:lnTo>
                <a:lnTo>
                  <a:pt x="2226422" y="186134"/>
                </a:lnTo>
                <a:lnTo>
                  <a:pt x="2229194" y="189309"/>
                </a:lnTo>
                <a:lnTo>
                  <a:pt x="2226433" y="186128"/>
                </a:lnTo>
                <a:lnTo>
                  <a:pt x="2244639" y="175419"/>
                </a:lnTo>
                <a:lnTo>
                  <a:pt x="2315925" y="143669"/>
                </a:lnTo>
                <a:lnTo>
                  <a:pt x="2363053" y="224234"/>
                </a:lnTo>
                <a:lnTo>
                  <a:pt x="2302064" y="270669"/>
                </a:lnTo>
                <a:lnTo>
                  <a:pt x="2280282" y="283369"/>
                </a:lnTo>
                <a:lnTo>
                  <a:pt x="2284242" y="296466"/>
                </a:lnTo>
                <a:lnTo>
                  <a:pt x="2287015" y="309166"/>
                </a:lnTo>
                <a:lnTo>
                  <a:pt x="2289787" y="322263"/>
                </a:lnTo>
                <a:lnTo>
                  <a:pt x="2291371" y="335359"/>
                </a:lnTo>
                <a:lnTo>
                  <a:pt x="2292559" y="348456"/>
                </a:lnTo>
                <a:lnTo>
                  <a:pt x="2293351" y="361553"/>
                </a:lnTo>
                <a:lnTo>
                  <a:pt x="2293351" y="374650"/>
                </a:lnTo>
                <a:lnTo>
                  <a:pt x="2292559" y="387350"/>
                </a:lnTo>
                <a:lnTo>
                  <a:pt x="2318301" y="394097"/>
                </a:lnTo>
                <a:lnTo>
                  <a:pt x="2390775" y="422275"/>
                </a:lnTo>
                <a:lnTo>
                  <a:pt x="2367409" y="512763"/>
                </a:lnTo>
                <a:lnTo>
                  <a:pt x="2291371" y="502047"/>
                </a:lnTo>
                <a:lnTo>
                  <a:pt x="2262857" y="494506"/>
                </a:lnTo>
                <a:lnTo>
                  <a:pt x="2256916" y="506016"/>
                </a:lnTo>
                <a:lnTo>
                  <a:pt x="2250183" y="517128"/>
                </a:lnTo>
                <a:lnTo>
                  <a:pt x="2243451" y="527447"/>
                </a:lnTo>
                <a:lnTo>
                  <a:pt x="2235926" y="537766"/>
                </a:lnTo>
                <a:lnTo>
                  <a:pt x="2228006" y="547688"/>
                </a:lnTo>
                <a:lnTo>
                  <a:pt x="2219293" y="557610"/>
                </a:lnTo>
                <a:lnTo>
                  <a:pt x="2210580" y="566738"/>
                </a:lnTo>
                <a:lnTo>
                  <a:pt x="2201075" y="575469"/>
                </a:lnTo>
                <a:lnTo>
                  <a:pt x="2216125" y="601266"/>
                </a:lnTo>
                <a:lnTo>
                  <a:pt x="2247807" y="671910"/>
                </a:lnTo>
                <a:lnTo>
                  <a:pt x="2167413" y="719932"/>
                </a:lnTo>
                <a:lnTo>
                  <a:pt x="2121077" y="658416"/>
                </a:lnTo>
                <a:lnTo>
                  <a:pt x="2105632" y="632222"/>
                </a:lnTo>
                <a:lnTo>
                  <a:pt x="2110780" y="629841"/>
                </a:lnTo>
                <a:lnTo>
                  <a:pt x="2115929" y="627857"/>
                </a:lnTo>
                <a:lnTo>
                  <a:pt x="2104048" y="632222"/>
                </a:lnTo>
                <a:lnTo>
                  <a:pt x="2092563" y="635794"/>
                </a:lnTo>
                <a:lnTo>
                  <a:pt x="2083058" y="638969"/>
                </a:lnTo>
                <a:lnTo>
                  <a:pt x="2067217" y="642541"/>
                </a:lnTo>
                <a:lnTo>
                  <a:pt x="2059296" y="643732"/>
                </a:lnTo>
                <a:lnTo>
                  <a:pt x="2050583" y="644922"/>
                </a:lnTo>
                <a:lnTo>
                  <a:pt x="2048999" y="644922"/>
                </a:lnTo>
                <a:lnTo>
                  <a:pt x="2033554" y="646907"/>
                </a:lnTo>
                <a:lnTo>
                  <a:pt x="2018505" y="647303"/>
                </a:lnTo>
                <a:lnTo>
                  <a:pt x="2014544" y="647700"/>
                </a:lnTo>
                <a:lnTo>
                  <a:pt x="2008208" y="647303"/>
                </a:lnTo>
                <a:lnTo>
                  <a:pt x="2002617" y="647117"/>
                </a:lnTo>
                <a:lnTo>
                  <a:pt x="1994743" y="646510"/>
                </a:lnTo>
                <a:lnTo>
                  <a:pt x="1984842" y="645716"/>
                </a:lnTo>
                <a:lnTo>
                  <a:pt x="1996327" y="646907"/>
                </a:lnTo>
                <a:lnTo>
                  <a:pt x="2002617" y="647117"/>
                </a:lnTo>
                <a:lnTo>
                  <a:pt x="2005039" y="647303"/>
                </a:lnTo>
                <a:lnTo>
                  <a:pt x="1994347" y="687785"/>
                </a:lnTo>
                <a:lnTo>
                  <a:pt x="1970189" y="747713"/>
                </a:lnTo>
                <a:lnTo>
                  <a:pt x="1879497" y="724297"/>
                </a:lnTo>
                <a:lnTo>
                  <a:pt x="1886230" y="662385"/>
                </a:lnTo>
                <a:lnTo>
                  <a:pt x="1896923" y="621507"/>
                </a:lnTo>
                <a:lnTo>
                  <a:pt x="1904447" y="625078"/>
                </a:lnTo>
                <a:lnTo>
                  <a:pt x="1893754" y="619919"/>
                </a:lnTo>
                <a:lnTo>
                  <a:pt x="1883061" y="614363"/>
                </a:lnTo>
                <a:lnTo>
                  <a:pt x="1874745" y="609997"/>
                </a:lnTo>
                <a:lnTo>
                  <a:pt x="1860884" y="601663"/>
                </a:lnTo>
                <a:lnTo>
                  <a:pt x="1854151" y="596900"/>
                </a:lnTo>
                <a:lnTo>
                  <a:pt x="1847419" y="592535"/>
                </a:lnTo>
                <a:lnTo>
                  <a:pt x="1846627" y="592138"/>
                </a:lnTo>
                <a:lnTo>
                  <a:pt x="1840290" y="586978"/>
                </a:lnTo>
                <a:lnTo>
                  <a:pt x="1834350" y="581819"/>
                </a:lnTo>
                <a:lnTo>
                  <a:pt x="1822469" y="571103"/>
                </a:lnTo>
                <a:lnTo>
                  <a:pt x="1815736" y="564356"/>
                </a:lnTo>
                <a:lnTo>
                  <a:pt x="1809516" y="557841"/>
                </a:lnTo>
                <a:lnTo>
                  <a:pt x="1805439" y="553244"/>
                </a:lnTo>
                <a:lnTo>
                  <a:pt x="1799103" y="545703"/>
                </a:lnTo>
                <a:lnTo>
                  <a:pt x="1807023" y="555228"/>
                </a:lnTo>
                <a:lnTo>
                  <a:pt x="1809516" y="557841"/>
                </a:lnTo>
                <a:lnTo>
                  <a:pt x="1811776" y="560388"/>
                </a:lnTo>
                <a:lnTo>
                  <a:pt x="1779697" y="579438"/>
                </a:lnTo>
                <a:lnTo>
                  <a:pt x="1720292" y="604044"/>
                </a:lnTo>
                <a:lnTo>
                  <a:pt x="1673164" y="523875"/>
                </a:lnTo>
                <a:lnTo>
                  <a:pt x="1721480" y="484585"/>
                </a:lnTo>
                <a:lnTo>
                  <a:pt x="1752767" y="465931"/>
                </a:lnTo>
                <a:lnTo>
                  <a:pt x="1748410" y="452835"/>
                </a:lnTo>
                <a:lnTo>
                  <a:pt x="1744450" y="439341"/>
                </a:lnTo>
                <a:lnTo>
                  <a:pt x="1741282" y="425847"/>
                </a:lnTo>
                <a:lnTo>
                  <a:pt x="1738510" y="412353"/>
                </a:lnTo>
                <a:lnTo>
                  <a:pt x="1736530" y="398860"/>
                </a:lnTo>
                <a:lnTo>
                  <a:pt x="1735737" y="385366"/>
                </a:lnTo>
                <a:lnTo>
                  <a:pt x="1734945" y="371475"/>
                </a:lnTo>
                <a:lnTo>
                  <a:pt x="1735341" y="357981"/>
                </a:lnTo>
                <a:lnTo>
                  <a:pt x="1704451" y="350441"/>
                </a:lnTo>
                <a:lnTo>
                  <a:pt x="1644650" y="325438"/>
                </a:lnTo>
                <a:lnTo>
                  <a:pt x="1668412" y="235347"/>
                </a:lnTo>
                <a:lnTo>
                  <a:pt x="1730193" y="242094"/>
                </a:lnTo>
                <a:lnTo>
                  <a:pt x="1760687" y="250031"/>
                </a:lnTo>
                <a:lnTo>
                  <a:pt x="1766628" y="237331"/>
                </a:lnTo>
                <a:lnTo>
                  <a:pt x="1773361" y="225028"/>
                </a:lnTo>
                <a:lnTo>
                  <a:pt x="1781281" y="213519"/>
                </a:lnTo>
                <a:lnTo>
                  <a:pt x="1789202" y="201613"/>
                </a:lnTo>
                <a:lnTo>
                  <a:pt x="1797915" y="190500"/>
                </a:lnTo>
                <a:lnTo>
                  <a:pt x="1807023" y="179784"/>
                </a:lnTo>
                <a:lnTo>
                  <a:pt x="1816924" y="169069"/>
                </a:lnTo>
                <a:lnTo>
                  <a:pt x="1827221" y="159544"/>
                </a:lnTo>
                <a:lnTo>
                  <a:pt x="1812964" y="135334"/>
                </a:lnTo>
                <a:lnTo>
                  <a:pt x="1788410" y="75406"/>
                </a:lnTo>
                <a:lnTo>
                  <a:pt x="1868804" y="27781"/>
                </a:lnTo>
                <a:lnTo>
                  <a:pt x="1907219" y="76994"/>
                </a:lnTo>
                <a:lnTo>
                  <a:pt x="1923061" y="102791"/>
                </a:lnTo>
                <a:lnTo>
                  <a:pt x="1917516" y="105172"/>
                </a:lnTo>
                <a:lnTo>
                  <a:pt x="1912368" y="107156"/>
                </a:lnTo>
                <a:lnTo>
                  <a:pt x="1924249" y="102791"/>
                </a:lnTo>
                <a:lnTo>
                  <a:pt x="1935734" y="99219"/>
                </a:lnTo>
                <a:lnTo>
                  <a:pt x="1945239" y="96044"/>
                </a:lnTo>
                <a:lnTo>
                  <a:pt x="1961080" y="92869"/>
                </a:lnTo>
                <a:lnTo>
                  <a:pt x="1969001" y="91281"/>
                </a:lnTo>
                <a:lnTo>
                  <a:pt x="1977317" y="89694"/>
                </a:lnTo>
                <a:lnTo>
                  <a:pt x="1979297" y="89694"/>
                </a:lnTo>
                <a:lnTo>
                  <a:pt x="1994347" y="88106"/>
                </a:lnTo>
                <a:lnTo>
                  <a:pt x="2009792" y="87709"/>
                </a:lnTo>
                <a:lnTo>
                  <a:pt x="2013752" y="87709"/>
                </a:lnTo>
                <a:lnTo>
                  <a:pt x="2019693" y="87709"/>
                </a:lnTo>
                <a:lnTo>
                  <a:pt x="2031970" y="88503"/>
                </a:lnTo>
                <a:lnTo>
                  <a:pt x="2043455" y="89297"/>
                </a:lnTo>
                <a:lnTo>
                  <a:pt x="2034346" y="88503"/>
                </a:lnTo>
                <a:lnTo>
                  <a:pt x="2038306" y="72628"/>
                </a:lnTo>
                <a:lnTo>
                  <a:pt x="2066028" y="0"/>
                </a:lnTo>
                <a:close/>
              </a:path>
            </a:pathLst>
          </a:custGeom>
          <a:solidFill>
            <a:schemeClr val="bg1"/>
          </a:solidFill>
          <a:ln>
            <a:noFill/>
          </a:ln>
        </p:spPr>
        <p:txBody>
          <a:bodyPr anchor="ctr">
            <a:scene3d>
              <a:camera prst="orthographicFront"/>
              <a:lightRig rig="threePt" dir="t"/>
            </a:scene3d>
            <a:sp3d contourW="12700">
              <a:contourClr>
                <a:srgbClr val="FFFFFF"/>
              </a:contourClr>
            </a:sp3d>
          </a:bodyPr>
          <a:lstStyle/>
          <a:p>
            <a:pPr algn="ctr">
              <a:defRPr/>
            </a:pPr>
            <a:endParaRPr lang="zh-CN" altLang="en-US" sz="1012">
              <a:solidFill>
                <a:schemeClr val="bg1"/>
              </a:solidFill>
              <a:ea typeface="宋体" panose="02010600030101010101" pitchFamily="2" charset="-122"/>
            </a:endParaRPr>
          </a:p>
        </p:txBody>
      </p:sp>
      <p:sp>
        <p:nvSpPr>
          <p:cNvPr id="86" name="KSO_Shape"/>
          <p:cNvSpPr/>
          <p:nvPr/>
        </p:nvSpPr>
        <p:spPr bwMode="auto">
          <a:xfrm>
            <a:off x="5759823" y="3076577"/>
            <a:ext cx="485927" cy="413037"/>
          </a:xfrm>
          <a:custGeom>
            <a:avLst/>
            <a:gdLst>
              <a:gd name="T0" fmla="*/ 1221908 w 2276475"/>
              <a:gd name="T1" fmla="*/ 1328927 h 1936751"/>
              <a:gd name="T2" fmla="*/ 1196654 w 2276475"/>
              <a:gd name="T3" fmla="*/ 1388292 h 1936751"/>
              <a:gd name="T4" fmla="*/ 691864 w 2276475"/>
              <a:gd name="T5" fmla="*/ 1376845 h 1936751"/>
              <a:gd name="T6" fmla="*/ 695585 w 2276475"/>
              <a:gd name="T7" fmla="*/ 1314285 h 1936751"/>
              <a:gd name="T8" fmla="*/ 1104489 w 2276475"/>
              <a:gd name="T9" fmla="*/ 1115137 h 1936751"/>
              <a:gd name="T10" fmla="*/ 1117497 w 2276475"/>
              <a:gd name="T11" fmla="*/ 1168850 h 1936751"/>
              <a:gd name="T12" fmla="*/ 811396 w 2276475"/>
              <a:gd name="T13" fmla="*/ 1188695 h 1936751"/>
              <a:gd name="T14" fmla="*/ 783254 w 2276475"/>
              <a:gd name="T15" fmla="*/ 1141068 h 1936751"/>
              <a:gd name="T16" fmla="*/ 309026 w 2276475"/>
              <a:gd name="T17" fmla="*/ 898551 h 1936751"/>
              <a:gd name="T18" fmla="*/ 798665 w 2276475"/>
              <a:gd name="T19" fmla="*/ 935449 h 1936751"/>
              <a:gd name="T20" fmla="*/ 759855 w 2276475"/>
              <a:gd name="T21" fmla="*/ 989335 h 1936751"/>
              <a:gd name="T22" fmla="*/ 259317 w 2276475"/>
              <a:gd name="T23" fmla="*/ 967303 h 1936751"/>
              <a:gd name="T24" fmla="*/ 277393 w 2276475"/>
              <a:gd name="T25" fmla="*/ 906514 h 1936751"/>
              <a:gd name="T26" fmla="*/ 1086287 w 2276475"/>
              <a:gd name="T27" fmla="*/ 817903 h 1936751"/>
              <a:gd name="T28" fmla="*/ 1028372 w 2276475"/>
              <a:gd name="T29" fmla="*/ 919230 h 1936751"/>
              <a:gd name="T30" fmla="*/ 999280 w 2276475"/>
              <a:gd name="T31" fmla="*/ 917630 h 1936751"/>
              <a:gd name="T32" fmla="*/ 289574 w 2276475"/>
              <a:gd name="T33" fmla="*/ 706099 h 1936751"/>
              <a:gd name="T34" fmla="*/ 590631 w 2276475"/>
              <a:gd name="T35" fmla="*/ 735033 h 1936751"/>
              <a:gd name="T36" fmla="*/ 567535 w 2276475"/>
              <a:gd name="T37" fmla="*/ 784938 h 1936751"/>
              <a:gd name="T38" fmla="*/ 259309 w 2276475"/>
              <a:gd name="T39" fmla="*/ 770073 h 1936751"/>
              <a:gd name="T40" fmla="*/ 267273 w 2276475"/>
              <a:gd name="T41" fmla="*/ 715124 h 1936751"/>
              <a:gd name="T42" fmla="*/ 836933 w 2276475"/>
              <a:gd name="T43" fmla="*/ 505684 h 1936751"/>
              <a:gd name="T44" fmla="*/ 846494 w 2276475"/>
              <a:gd name="T45" fmla="*/ 574170 h 1936751"/>
              <a:gd name="T46" fmla="*/ 268069 w 2276475"/>
              <a:gd name="T47" fmla="*/ 592752 h 1936751"/>
              <a:gd name="T48" fmla="*/ 238855 w 2276475"/>
              <a:gd name="T49" fmla="*/ 530105 h 1936751"/>
              <a:gd name="T50" fmla="*/ 1467818 w 2276475"/>
              <a:gd name="T51" fmla="*/ 344025 h 1936751"/>
              <a:gd name="T52" fmla="*/ 1566759 w 2276475"/>
              <a:gd name="T53" fmla="*/ 428438 h 1936751"/>
              <a:gd name="T54" fmla="*/ 1578461 w 2276475"/>
              <a:gd name="T55" fmla="*/ 479936 h 1936751"/>
              <a:gd name="T56" fmla="*/ 1197862 w 2276475"/>
              <a:gd name="T57" fmla="*/ 846789 h 1936751"/>
              <a:gd name="T58" fmla="*/ 1138817 w 2276475"/>
              <a:gd name="T59" fmla="*/ 842806 h 1936751"/>
              <a:gd name="T60" fmla="*/ 1093869 w 2276475"/>
              <a:gd name="T61" fmla="*/ 799538 h 1936751"/>
              <a:gd name="T62" fmla="*/ 1075782 w 2276475"/>
              <a:gd name="T63" fmla="*/ 737423 h 1936751"/>
              <a:gd name="T64" fmla="*/ 1456382 w 2276475"/>
              <a:gd name="T65" fmla="*/ 344821 h 1936751"/>
              <a:gd name="T66" fmla="*/ 199469 w 2276475"/>
              <a:gd name="T67" fmla="*/ 367345 h 1936751"/>
              <a:gd name="T68" fmla="*/ 114475 w 2276475"/>
              <a:gd name="T69" fmla="*/ 448541 h 1936751"/>
              <a:gd name="T70" fmla="*/ 103321 w 2276475"/>
              <a:gd name="T71" fmla="*/ 1407238 h 1936751"/>
              <a:gd name="T72" fmla="*/ 171315 w 2276475"/>
              <a:gd name="T73" fmla="*/ 1503559 h 1936751"/>
              <a:gd name="T74" fmla="*/ 1382734 w 2276475"/>
              <a:gd name="T75" fmla="*/ 1530890 h 1936751"/>
              <a:gd name="T76" fmla="*/ 1488975 w 2276475"/>
              <a:gd name="T77" fmla="*/ 1477289 h 1936751"/>
              <a:gd name="T78" fmla="*/ 1531737 w 2276475"/>
              <a:gd name="T79" fmla="*/ 1365845 h 1936751"/>
              <a:gd name="T80" fmla="*/ 1605841 w 2276475"/>
              <a:gd name="T81" fmla="*/ 1539381 h 1936751"/>
              <a:gd name="T82" fmla="*/ 1513146 w 2276475"/>
              <a:gd name="T83" fmla="*/ 1611821 h 1936751"/>
              <a:gd name="T84" fmla="*/ 101461 w 2276475"/>
              <a:gd name="T85" fmla="*/ 1605982 h 1936751"/>
              <a:gd name="T86" fmla="*/ 16468 w 2276475"/>
              <a:gd name="T87" fmla="*/ 1525317 h 1936751"/>
              <a:gd name="T88" fmla="*/ 5312 w 2276475"/>
              <a:gd name="T89" fmla="*/ 391226 h 1936751"/>
              <a:gd name="T90" fmla="*/ 73307 w 2276475"/>
              <a:gd name="T91" fmla="*/ 295170 h 1936751"/>
              <a:gd name="T92" fmla="*/ 1746529 w 2276475"/>
              <a:gd name="T93" fmla="*/ 88926 h 1936751"/>
              <a:gd name="T94" fmla="*/ 1805153 w 2276475"/>
              <a:gd name="T95" fmla="*/ 114614 h 1936751"/>
              <a:gd name="T96" fmla="*/ 1838312 w 2276475"/>
              <a:gd name="T97" fmla="*/ 176846 h 1936751"/>
              <a:gd name="T98" fmla="*/ 1821600 w 2276475"/>
              <a:gd name="T99" fmla="*/ 237490 h 1936751"/>
              <a:gd name="T100" fmla="*/ 1620792 w 2276475"/>
              <a:gd name="T101" fmla="*/ 421806 h 1936751"/>
              <a:gd name="T102" fmla="*/ 1543068 w 2276475"/>
              <a:gd name="T103" fmla="*/ 339447 h 1936751"/>
              <a:gd name="T104" fmla="*/ 1506460 w 2276475"/>
              <a:gd name="T105" fmla="*/ 289925 h 1936751"/>
              <a:gd name="T106" fmla="*/ 1716818 w 2276475"/>
              <a:gd name="T107" fmla="*/ 92634 h 1936751"/>
              <a:gd name="T108" fmla="*/ 1893521 w 2276475"/>
              <a:gd name="T109" fmla="*/ 35131 h 1936751"/>
              <a:gd name="T110" fmla="*/ 1889783 w 2276475"/>
              <a:gd name="T111" fmla="*/ 106078 h 1936751"/>
              <a:gd name="T112" fmla="*/ 1844400 w 2276475"/>
              <a:gd name="T113" fmla="*/ 105545 h 1936751"/>
              <a:gd name="T114" fmla="*/ 1793944 w 2276475"/>
              <a:gd name="T115" fmla="*/ 59669 h 1936751"/>
              <a:gd name="T116" fmla="*/ 1847069 w 2276475"/>
              <a:gd name="T117" fmla="*/ 16194 h 1936751"/>
              <a:gd name="T118" fmla="*/ 1697756 w 2276475"/>
              <a:gd name="T119" fmla="*/ 22017 h 1936751"/>
              <a:gd name="T120" fmla="*/ 1364698 w 2276475"/>
              <a:gd name="T121" fmla="*/ 383050 h 1936751"/>
              <a:gd name="T122" fmla="*/ 1317840 w 2276475"/>
              <a:gd name="T123" fmla="*/ 375887 h 1936751"/>
              <a:gd name="T124" fmla="*/ 1320237 w 2276475"/>
              <a:gd name="T125" fmla="*/ 329200 h 1936751"/>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2276475" h="1936751">
                <a:moveTo>
                  <a:pt x="872202" y="1555750"/>
                </a:moveTo>
                <a:lnTo>
                  <a:pt x="879190" y="1555750"/>
                </a:lnTo>
                <a:lnTo>
                  <a:pt x="1397284" y="1555750"/>
                </a:lnTo>
                <a:lnTo>
                  <a:pt x="1404272" y="1555750"/>
                </a:lnTo>
                <a:lnTo>
                  <a:pt x="1410943" y="1557024"/>
                </a:lnTo>
                <a:lnTo>
                  <a:pt x="1417614" y="1557979"/>
                </a:lnTo>
                <a:lnTo>
                  <a:pt x="1423649" y="1560208"/>
                </a:lnTo>
                <a:lnTo>
                  <a:pt x="1430002" y="1562437"/>
                </a:lnTo>
                <a:lnTo>
                  <a:pt x="1435403" y="1565303"/>
                </a:lnTo>
                <a:lnTo>
                  <a:pt x="1440485" y="1568168"/>
                </a:lnTo>
                <a:lnTo>
                  <a:pt x="1445567" y="1571989"/>
                </a:lnTo>
                <a:lnTo>
                  <a:pt x="1450015" y="1576128"/>
                </a:lnTo>
                <a:lnTo>
                  <a:pt x="1453509" y="1580268"/>
                </a:lnTo>
                <a:lnTo>
                  <a:pt x="1457321" y="1584726"/>
                </a:lnTo>
                <a:lnTo>
                  <a:pt x="1460180" y="1589502"/>
                </a:lnTo>
                <a:lnTo>
                  <a:pt x="1462403" y="1594915"/>
                </a:lnTo>
                <a:lnTo>
                  <a:pt x="1463674" y="1600009"/>
                </a:lnTo>
                <a:lnTo>
                  <a:pt x="1464944" y="1605741"/>
                </a:lnTo>
                <a:lnTo>
                  <a:pt x="1465262" y="1611472"/>
                </a:lnTo>
                <a:lnTo>
                  <a:pt x="1464944" y="1617203"/>
                </a:lnTo>
                <a:lnTo>
                  <a:pt x="1463674" y="1622935"/>
                </a:lnTo>
                <a:lnTo>
                  <a:pt x="1462403" y="1628029"/>
                </a:lnTo>
                <a:lnTo>
                  <a:pt x="1460180" y="1633124"/>
                </a:lnTo>
                <a:lnTo>
                  <a:pt x="1457321" y="1638218"/>
                </a:lnTo>
                <a:lnTo>
                  <a:pt x="1453509" y="1642358"/>
                </a:lnTo>
                <a:lnTo>
                  <a:pt x="1450015" y="1646815"/>
                </a:lnTo>
                <a:lnTo>
                  <a:pt x="1445567" y="1650955"/>
                </a:lnTo>
                <a:lnTo>
                  <a:pt x="1440485" y="1654457"/>
                </a:lnTo>
                <a:lnTo>
                  <a:pt x="1435403" y="1657641"/>
                </a:lnTo>
                <a:lnTo>
                  <a:pt x="1430002" y="1660507"/>
                </a:lnTo>
                <a:lnTo>
                  <a:pt x="1423649" y="1662736"/>
                </a:lnTo>
                <a:lnTo>
                  <a:pt x="1417614" y="1664328"/>
                </a:lnTo>
                <a:lnTo>
                  <a:pt x="1410943" y="1665920"/>
                </a:lnTo>
                <a:lnTo>
                  <a:pt x="1404272" y="1666875"/>
                </a:lnTo>
                <a:lnTo>
                  <a:pt x="1397284" y="1666875"/>
                </a:lnTo>
                <a:lnTo>
                  <a:pt x="879190" y="1666875"/>
                </a:lnTo>
                <a:lnTo>
                  <a:pt x="872202" y="1666875"/>
                </a:lnTo>
                <a:lnTo>
                  <a:pt x="865531" y="1665920"/>
                </a:lnTo>
                <a:lnTo>
                  <a:pt x="858860" y="1664328"/>
                </a:lnTo>
                <a:lnTo>
                  <a:pt x="852507" y="1662736"/>
                </a:lnTo>
                <a:lnTo>
                  <a:pt x="846790" y="1660507"/>
                </a:lnTo>
                <a:lnTo>
                  <a:pt x="841389" y="1657641"/>
                </a:lnTo>
                <a:lnTo>
                  <a:pt x="835989" y="1654139"/>
                </a:lnTo>
                <a:lnTo>
                  <a:pt x="831224" y="1650955"/>
                </a:lnTo>
                <a:lnTo>
                  <a:pt x="826777" y="1646815"/>
                </a:lnTo>
                <a:lnTo>
                  <a:pt x="822648" y="1642358"/>
                </a:lnTo>
                <a:lnTo>
                  <a:pt x="819471" y="1637900"/>
                </a:lnTo>
                <a:lnTo>
                  <a:pt x="816612" y="1633124"/>
                </a:lnTo>
                <a:lnTo>
                  <a:pt x="814389" y="1628029"/>
                </a:lnTo>
                <a:lnTo>
                  <a:pt x="812483" y="1622935"/>
                </a:lnTo>
                <a:lnTo>
                  <a:pt x="811530" y="1617203"/>
                </a:lnTo>
                <a:lnTo>
                  <a:pt x="811212" y="1611472"/>
                </a:lnTo>
                <a:lnTo>
                  <a:pt x="811530" y="1605741"/>
                </a:lnTo>
                <a:lnTo>
                  <a:pt x="812483" y="1600009"/>
                </a:lnTo>
                <a:lnTo>
                  <a:pt x="814389" y="1594915"/>
                </a:lnTo>
                <a:lnTo>
                  <a:pt x="816612" y="1589820"/>
                </a:lnTo>
                <a:lnTo>
                  <a:pt x="819471" y="1584726"/>
                </a:lnTo>
                <a:lnTo>
                  <a:pt x="822648" y="1580268"/>
                </a:lnTo>
                <a:lnTo>
                  <a:pt x="826777" y="1576128"/>
                </a:lnTo>
                <a:lnTo>
                  <a:pt x="831224" y="1571989"/>
                </a:lnTo>
                <a:lnTo>
                  <a:pt x="835989" y="1568168"/>
                </a:lnTo>
                <a:lnTo>
                  <a:pt x="841389" y="1565303"/>
                </a:lnTo>
                <a:lnTo>
                  <a:pt x="846790" y="1562437"/>
                </a:lnTo>
                <a:lnTo>
                  <a:pt x="852507" y="1560208"/>
                </a:lnTo>
                <a:lnTo>
                  <a:pt x="858860" y="1558298"/>
                </a:lnTo>
                <a:lnTo>
                  <a:pt x="865531" y="1557024"/>
                </a:lnTo>
                <a:lnTo>
                  <a:pt x="872202" y="1555750"/>
                </a:lnTo>
                <a:close/>
                <a:moveTo>
                  <a:pt x="984211" y="1325563"/>
                </a:moveTo>
                <a:lnTo>
                  <a:pt x="1292263" y="1325563"/>
                </a:lnTo>
                <a:lnTo>
                  <a:pt x="1297339" y="1325880"/>
                </a:lnTo>
                <a:lnTo>
                  <a:pt x="1302415" y="1326513"/>
                </a:lnTo>
                <a:lnTo>
                  <a:pt x="1307174" y="1327779"/>
                </a:lnTo>
                <a:lnTo>
                  <a:pt x="1311615" y="1329361"/>
                </a:lnTo>
                <a:lnTo>
                  <a:pt x="1315740" y="1331260"/>
                </a:lnTo>
                <a:lnTo>
                  <a:pt x="1319864" y="1333792"/>
                </a:lnTo>
                <a:lnTo>
                  <a:pt x="1323671" y="1336640"/>
                </a:lnTo>
                <a:lnTo>
                  <a:pt x="1327161" y="1340121"/>
                </a:lnTo>
                <a:lnTo>
                  <a:pt x="1330333" y="1343286"/>
                </a:lnTo>
                <a:lnTo>
                  <a:pt x="1332871" y="1347400"/>
                </a:lnTo>
                <a:lnTo>
                  <a:pt x="1335409" y="1351198"/>
                </a:lnTo>
                <a:lnTo>
                  <a:pt x="1337630" y="1355629"/>
                </a:lnTo>
                <a:lnTo>
                  <a:pt x="1339216" y="1360059"/>
                </a:lnTo>
                <a:lnTo>
                  <a:pt x="1340485" y="1364807"/>
                </a:lnTo>
                <a:lnTo>
                  <a:pt x="1341437" y="1369870"/>
                </a:lnTo>
                <a:lnTo>
                  <a:pt x="1341437" y="1374934"/>
                </a:lnTo>
                <a:lnTo>
                  <a:pt x="1341437" y="1379681"/>
                </a:lnTo>
                <a:lnTo>
                  <a:pt x="1340485" y="1384745"/>
                </a:lnTo>
                <a:lnTo>
                  <a:pt x="1339216" y="1389492"/>
                </a:lnTo>
                <a:lnTo>
                  <a:pt x="1337630" y="1393923"/>
                </a:lnTo>
                <a:lnTo>
                  <a:pt x="1335409" y="1398037"/>
                </a:lnTo>
                <a:lnTo>
                  <a:pt x="1332871" y="1402151"/>
                </a:lnTo>
                <a:lnTo>
                  <a:pt x="1330016" y="1405632"/>
                </a:lnTo>
                <a:lnTo>
                  <a:pt x="1327161" y="1409430"/>
                </a:lnTo>
                <a:lnTo>
                  <a:pt x="1323671" y="1412595"/>
                </a:lnTo>
                <a:lnTo>
                  <a:pt x="1319864" y="1415443"/>
                </a:lnTo>
                <a:lnTo>
                  <a:pt x="1315740" y="1417659"/>
                </a:lnTo>
                <a:lnTo>
                  <a:pt x="1311615" y="1419874"/>
                </a:lnTo>
                <a:lnTo>
                  <a:pt x="1306857" y="1421773"/>
                </a:lnTo>
                <a:lnTo>
                  <a:pt x="1302415" y="1422722"/>
                </a:lnTo>
                <a:lnTo>
                  <a:pt x="1297339" y="1423672"/>
                </a:lnTo>
                <a:lnTo>
                  <a:pt x="1292263" y="1423988"/>
                </a:lnTo>
                <a:lnTo>
                  <a:pt x="984211" y="1423988"/>
                </a:lnTo>
                <a:lnTo>
                  <a:pt x="979453" y="1423672"/>
                </a:lnTo>
                <a:lnTo>
                  <a:pt x="974377" y="1422722"/>
                </a:lnTo>
                <a:lnTo>
                  <a:pt x="969618" y="1421773"/>
                </a:lnTo>
                <a:lnTo>
                  <a:pt x="965176" y="1419874"/>
                </a:lnTo>
                <a:lnTo>
                  <a:pt x="960735" y="1417659"/>
                </a:lnTo>
                <a:lnTo>
                  <a:pt x="956928" y="1415443"/>
                </a:lnTo>
                <a:lnTo>
                  <a:pt x="952803" y="1412595"/>
                </a:lnTo>
                <a:lnTo>
                  <a:pt x="949631" y="1409430"/>
                </a:lnTo>
                <a:lnTo>
                  <a:pt x="946141" y="1405632"/>
                </a:lnTo>
                <a:lnTo>
                  <a:pt x="943286" y="1402151"/>
                </a:lnTo>
                <a:lnTo>
                  <a:pt x="941065" y="1398037"/>
                </a:lnTo>
                <a:lnTo>
                  <a:pt x="938844" y="1393923"/>
                </a:lnTo>
                <a:lnTo>
                  <a:pt x="937258" y="1389492"/>
                </a:lnTo>
                <a:lnTo>
                  <a:pt x="935989" y="1384745"/>
                </a:lnTo>
                <a:lnTo>
                  <a:pt x="935355" y="1379681"/>
                </a:lnTo>
                <a:lnTo>
                  <a:pt x="935037" y="1374934"/>
                </a:lnTo>
                <a:lnTo>
                  <a:pt x="935355" y="1369870"/>
                </a:lnTo>
                <a:lnTo>
                  <a:pt x="935989" y="1364807"/>
                </a:lnTo>
                <a:lnTo>
                  <a:pt x="937258" y="1360059"/>
                </a:lnTo>
                <a:lnTo>
                  <a:pt x="938844" y="1355629"/>
                </a:lnTo>
                <a:lnTo>
                  <a:pt x="940748" y="1351198"/>
                </a:lnTo>
                <a:lnTo>
                  <a:pt x="943286" y="1347400"/>
                </a:lnTo>
                <a:lnTo>
                  <a:pt x="946141" y="1343286"/>
                </a:lnTo>
                <a:lnTo>
                  <a:pt x="949631" y="1340121"/>
                </a:lnTo>
                <a:lnTo>
                  <a:pt x="952803" y="1336640"/>
                </a:lnTo>
                <a:lnTo>
                  <a:pt x="956928" y="1333792"/>
                </a:lnTo>
                <a:lnTo>
                  <a:pt x="960735" y="1331260"/>
                </a:lnTo>
                <a:lnTo>
                  <a:pt x="965176" y="1329361"/>
                </a:lnTo>
                <a:lnTo>
                  <a:pt x="969618" y="1327779"/>
                </a:lnTo>
                <a:lnTo>
                  <a:pt x="974377" y="1326513"/>
                </a:lnTo>
                <a:lnTo>
                  <a:pt x="979453" y="1325880"/>
                </a:lnTo>
                <a:lnTo>
                  <a:pt x="984211" y="1325563"/>
                </a:lnTo>
                <a:close/>
                <a:moveTo>
                  <a:pt x="369286" y="1074738"/>
                </a:moveTo>
                <a:lnTo>
                  <a:pt x="887697" y="1074738"/>
                </a:lnTo>
                <a:lnTo>
                  <a:pt x="894368" y="1075056"/>
                </a:lnTo>
                <a:lnTo>
                  <a:pt x="901356" y="1076008"/>
                </a:lnTo>
                <a:lnTo>
                  <a:pt x="908027" y="1077278"/>
                </a:lnTo>
                <a:lnTo>
                  <a:pt x="914063" y="1079183"/>
                </a:lnTo>
                <a:lnTo>
                  <a:pt x="920098" y="1081406"/>
                </a:lnTo>
                <a:lnTo>
                  <a:pt x="925816" y="1084263"/>
                </a:lnTo>
                <a:lnTo>
                  <a:pt x="930898" y="1087438"/>
                </a:lnTo>
                <a:lnTo>
                  <a:pt x="935663" y="1090931"/>
                </a:lnTo>
                <a:lnTo>
                  <a:pt x="940110" y="1094741"/>
                </a:lnTo>
                <a:lnTo>
                  <a:pt x="944240" y="1099186"/>
                </a:lnTo>
                <a:lnTo>
                  <a:pt x="947416" y="1103948"/>
                </a:lnTo>
                <a:lnTo>
                  <a:pt x="950275" y="1108711"/>
                </a:lnTo>
                <a:lnTo>
                  <a:pt x="952499" y="1113791"/>
                </a:lnTo>
                <a:lnTo>
                  <a:pt x="954405" y="1118871"/>
                </a:lnTo>
                <a:lnTo>
                  <a:pt x="955358" y="1124903"/>
                </a:lnTo>
                <a:lnTo>
                  <a:pt x="955675" y="1130301"/>
                </a:lnTo>
                <a:lnTo>
                  <a:pt x="955358" y="1136016"/>
                </a:lnTo>
                <a:lnTo>
                  <a:pt x="954405" y="1141413"/>
                </a:lnTo>
                <a:lnTo>
                  <a:pt x="952499" y="1147128"/>
                </a:lnTo>
                <a:lnTo>
                  <a:pt x="950275" y="1152208"/>
                </a:lnTo>
                <a:lnTo>
                  <a:pt x="947416" y="1156971"/>
                </a:lnTo>
                <a:lnTo>
                  <a:pt x="944240" y="1161098"/>
                </a:lnTo>
                <a:lnTo>
                  <a:pt x="940110" y="1165543"/>
                </a:lnTo>
                <a:lnTo>
                  <a:pt x="935663" y="1169671"/>
                </a:lnTo>
                <a:lnTo>
                  <a:pt x="930898" y="1173163"/>
                </a:lnTo>
                <a:lnTo>
                  <a:pt x="925816" y="1176656"/>
                </a:lnTo>
                <a:lnTo>
                  <a:pt x="920098" y="1179196"/>
                </a:lnTo>
                <a:lnTo>
                  <a:pt x="914063" y="1181736"/>
                </a:lnTo>
                <a:lnTo>
                  <a:pt x="908027" y="1183323"/>
                </a:lnTo>
                <a:lnTo>
                  <a:pt x="901356" y="1184593"/>
                </a:lnTo>
                <a:lnTo>
                  <a:pt x="894368" y="1185546"/>
                </a:lnTo>
                <a:lnTo>
                  <a:pt x="887697" y="1185863"/>
                </a:lnTo>
                <a:lnTo>
                  <a:pt x="369286" y="1185863"/>
                </a:lnTo>
                <a:lnTo>
                  <a:pt x="362615" y="1185546"/>
                </a:lnTo>
                <a:lnTo>
                  <a:pt x="355944" y="1184593"/>
                </a:lnTo>
                <a:lnTo>
                  <a:pt x="349273" y="1183323"/>
                </a:lnTo>
                <a:lnTo>
                  <a:pt x="343238" y="1181736"/>
                </a:lnTo>
                <a:lnTo>
                  <a:pt x="337203" y="1179196"/>
                </a:lnTo>
                <a:lnTo>
                  <a:pt x="331485" y="1176656"/>
                </a:lnTo>
                <a:lnTo>
                  <a:pt x="326402" y="1173163"/>
                </a:lnTo>
                <a:lnTo>
                  <a:pt x="321637" y="1169671"/>
                </a:lnTo>
                <a:lnTo>
                  <a:pt x="317190" y="1165543"/>
                </a:lnTo>
                <a:lnTo>
                  <a:pt x="313378" y="1161098"/>
                </a:lnTo>
                <a:lnTo>
                  <a:pt x="309884" y="1156971"/>
                </a:lnTo>
                <a:lnTo>
                  <a:pt x="307025" y="1152208"/>
                </a:lnTo>
                <a:lnTo>
                  <a:pt x="304802" y="1147128"/>
                </a:lnTo>
                <a:lnTo>
                  <a:pt x="302896" y="1141413"/>
                </a:lnTo>
                <a:lnTo>
                  <a:pt x="301943" y="1136016"/>
                </a:lnTo>
                <a:lnTo>
                  <a:pt x="301625" y="1130301"/>
                </a:lnTo>
                <a:lnTo>
                  <a:pt x="301943" y="1124903"/>
                </a:lnTo>
                <a:lnTo>
                  <a:pt x="302896" y="1119188"/>
                </a:lnTo>
                <a:lnTo>
                  <a:pt x="304802" y="1113791"/>
                </a:lnTo>
                <a:lnTo>
                  <a:pt x="307025" y="1108711"/>
                </a:lnTo>
                <a:lnTo>
                  <a:pt x="309884" y="1103948"/>
                </a:lnTo>
                <a:lnTo>
                  <a:pt x="313378" y="1099186"/>
                </a:lnTo>
                <a:lnTo>
                  <a:pt x="317190" y="1094741"/>
                </a:lnTo>
                <a:lnTo>
                  <a:pt x="321637" y="1091248"/>
                </a:lnTo>
                <a:lnTo>
                  <a:pt x="326402" y="1087438"/>
                </a:lnTo>
                <a:lnTo>
                  <a:pt x="331485" y="1084263"/>
                </a:lnTo>
                <a:lnTo>
                  <a:pt x="337203" y="1081406"/>
                </a:lnTo>
                <a:lnTo>
                  <a:pt x="343238" y="1079183"/>
                </a:lnTo>
                <a:lnTo>
                  <a:pt x="349273" y="1077278"/>
                </a:lnTo>
                <a:lnTo>
                  <a:pt x="355944" y="1076008"/>
                </a:lnTo>
                <a:lnTo>
                  <a:pt x="362615" y="1075056"/>
                </a:lnTo>
                <a:lnTo>
                  <a:pt x="369286" y="1074738"/>
                </a:lnTo>
                <a:close/>
                <a:moveTo>
                  <a:pt x="1261435" y="965200"/>
                </a:moveTo>
                <a:lnTo>
                  <a:pt x="1264624" y="965200"/>
                </a:lnTo>
                <a:lnTo>
                  <a:pt x="1267814" y="965200"/>
                </a:lnTo>
                <a:lnTo>
                  <a:pt x="1271322" y="965838"/>
                </a:lnTo>
                <a:lnTo>
                  <a:pt x="1275149" y="967114"/>
                </a:lnTo>
                <a:lnTo>
                  <a:pt x="1278977" y="968390"/>
                </a:lnTo>
                <a:lnTo>
                  <a:pt x="1282804" y="969984"/>
                </a:lnTo>
                <a:lnTo>
                  <a:pt x="1290777" y="973811"/>
                </a:lnTo>
                <a:lnTo>
                  <a:pt x="1298113" y="978277"/>
                </a:lnTo>
                <a:lnTo>
                  <a:pt x="1304491" y="982742"/>
                </a:lnTo>
                <a:lnTo>
                  <a:pt x="1308637" y="986250"/>
                </a:lnTo>
                <a:lnTo>
                  <a:pt x="1312784" y="990715"/>
                </a:lnTo>
                <a:lnTo>
                  <a:pt x="1317249" y="997094"/>
                </a:lnTo>
                <a:lnTo>
                  <a:pt x="1321395" y="1004429"/>
                </a:lnTo>
                <a:lnTo>
                  <a:pt x="1325222" y="1012403"/>
                </a:lnTo>
                <a:lnTo>
                  <a:pt x="1326817" y="1016549"/>
                </a:lnTo>
                <a:lnTo>
                  <a:pt x="1328092" y="1020057"/>
                </a:lnTo>
                <a:lnTo>
                  <a:pt x="1329368" y="1024203"/>
                </a:lnTo>
                <a:lnTo>
                  <a:pt x="1330006" y="1027711"/>
                </a:lnTo>
                <a:lnTo>
                  <a:pt x="1330325" y="1030901"/>
                </a:lnTo>
                <a:lnTo>
                  <a:pt x="1330006" y="1034090"/>
                </a:lnTo>
                <a:lnTo>
                  <a:pt x="1329368" y="1036004"/>
                </a:lnTo>
                <a:lnTo>
                  <a:pt x="1327774" y="1038236"/>
                </a:lnTo>
                <a:lnTo>
                  <a:pt x="1228904" y="1099472"/>
                </a:lnTo>
                <a:lnTo>
                  <a:pt x="1226990" y="1101066"/>
                </a:lnTo>
                <a:lnTo>
                  <a:pt x="1225396" y="1102342"/>
                </a:lnTo>
                <a:lnTo>
                  <a:pt x="1223163" y="1103618"/>
                </a:lnTo>
                <a:lnTo>
                  <a:pt x="1220930" y="1104575"/>
                </a:lnTo>
                <a:lnTo>
                  <a:pt x="1219017" y="1105213"/>
                </a:lnTo>
                <a:lnTo>
                  <a:pt x="1216784" y="1105850"/>
                </a:lnTo>
                <a:lnTo>
                  <a:pt x="1212000" y="1106488"/>
                </a:lnTo>
                <a:lnTo>
                  <a:pt x="1207854" y="1105850"/>
                </a:lnTo>
                <a:lnTo>
                  <a:pt x="1205622" y="1105213"/>
                </a:lnTo>
                <a:lnTo>
                  <a:pt x="1203389" y="1104575"/>
                </a:lnTo>
                <a:lnTo>
                  <a:pt x="1201475" y="1103618"/>
                </a:lnTo>
                <a:lnTo>
                  <a:pt x="1199243" y="1102342"/>
                </a:lnTo>
                <a:lnTo>
                  <a:pt x="1197329" y="1101066"/>
                </a:lnTo>
                <a:lnTo>
                  <a:pt x="1195735" y="1099472"/>
                </a:lnTo>
                <a:lnTo>
                  <a:pt x="1194140" y="1097558"/>
                </a:lnTo>
                <a:lnTo>
                  <a:pt x="1192864" y="1095963"/>
                </a:lnTo>
                <a:lnTo>
                  <a:pt x="1191588" y="1093731"/>
                </a:lnTo>
                <a:lnTo>
                  <a:pt x="1190632" y="1091817"/>
                </a:lnTo>
                <a:lnTo>
                  <a:pt x="1189356" y="1087352"/>
                </a:lnTo>
                <a:lnTo>
                  <a:pt x="1189037" y="1082887"/>
                </a:lnTo>
                <a:lnTo>
                  <a:pt x="1189356" y="1078741"/>
                </a:lnTo>
                <a:lnTo>
                  <a:pt x="1190632" y="1074276"/>
                </a:lnTo>
                <a:lnTo>
                  <a:pt x="1191588" y="1072043"/>
                </a:lnTo>
                <a:lnTo>
                  <a:pt x="1192864" y="1070130"/>
                </a:lnTo>
                <a:lnTo>
                  <a:pt x="1194140" y="1068535"/>
                </a:lnTo>
                <a:lnTo>
                  <a:pt x="1195735" y="1066621"/>
                </a:lnTo>
                <a:lnTo>
                  <a:pt x="1257289" y="967433"/>
                </a:lnTo>
                <a:lnTo>
                  <a:pt x="1258884" y="965838"/>
                </a:lnTo>
                <a:lnTo>
                  <a:pt x="1261435" y="965200"/>
                </a:lnTo>
                <a:close/>
                <a:moveTo>
                  <a:pt x="346041" y="844550"/>
                </a:moveTo>
                <a:lnTo>
                  <a:pt x="350799" y="844550"/>
                </a:lnTo>
                <a:lnTo>
                  <a:pt x="658851" y="844550"/>
                </a:lnTo>
                <a:lnTo>
                  <a:pt x="663927" y="844550"/>
                </a:lnTo>
                <a:lnTo>
                  <a:pt x="669003" y="845185"/>
                </a:lnTo>
                <a:lnTo>
                  <a:pt x="673762" y="846773"/>
                </a:lnTo>
                <a:lnTo>
                  <a:pt x="678204" y="848043"/>
                </a:lnTo>
                <a:lnTo>
                  <a:pt x="682645" y="850265"/>
                </a:lnTo>
                <a:lnTo>
                  <a:pt x="686452" y="852805"/>
                </a:lnTo>
                <a:lnTo>
                  <a:pt x="690259" y="855345"/>
                </a:lnTo>
                <a:lnTo>
                  <a:pt x="693749" y="858838"/>
                </a:lnTo>
                <a:lnTo>
                  <a:pt x="697239" y="862330"/>
                </a:lnTo>
                <a:lnTo>
                  <a:pt x="699777" y="865823"/>
                </a:lnTo>
                <a:lnTo>
                  <a:pt x="702315" y="869950"/>
                </a:lnTo>
                <a:lnTo>
                  <a:pt x="704218" y="874395"/>
                </a:lnTo>
                <a:lnTo>
                  <a:pt x="705804" y="879158"/>
                </a:lnTo>
                <a:lnTo>
                  <a:pt x="707391" y="883920"/>
                </a:lnTo>
                <a:lnTo>
                  <a:pt x="708025" y="888683"/>
                </a:lnTo>
                <a:lnTo>
                  <a:pt x="708025" y="893763"/>
                </a:lnTo>
                <a:lnTo>
                  <a:pt x="708025" y="898843"/>
                </a:lnTo>
                <a:lnTo>
                  <a:pt x="707391" y="903605"/>
                </a:lnTo>
                <a:lnTo>
                  <a:pt x="705804" y="908368"/>
                </a:lnTo>
                <a:lnTo>
                  <a:pt x="704218" y="912495"/>
                </a:lnTo>
                <a:lnTo>
                  <a:pt x="702315" y="916940"/>
                </a:lnTo>
                <a:lnTo>
                  <a:pt x="699777" y="921068"/>
                </a:lnTo>
                <a:lnTo>
                  <a:pt x="697239" y="924878"/>
                </a:lnTo>
                <a:lnTo>
                  <a:pt x="693749" y="928370"/>
                </a:lnTo>
                <a:lnTo>
                  <a:pt x="690259" y="931545"/>
                </a:lnTo>
                <a:lnTo>
                  <a:pt x="686452" y="934403"/>
                </a:lnTo>
                <a:lnTo>
                  <a:pt x="682645" y="936943"/>
                </a:lnTo>
                <a:lnTo>
                  <a:pt x="678204" y="938848"/>
                </a:lnTo>
                <a:lnTo>
                  <a:pt x="673762" y="940753"/>
                </a:lnTo>
                <a:lnTo>
                  <a:pt x="669003" y="941705"/>
                </a:lnTo>
                <a:lnTo>
                  <a:pt x="663927" y="942658"/>
                </a:lnTo>
                <a:lnTo>
                  <a:pt x="658851" y="942975"/>
                </a:lnTo>
                <a:lnTo>
                  <a:pt x="350799" y="942975"/>
                </a:lnTo>
                <a:lnTo>
                  <a:pt x="346041" y="942658"/>
                </a:lnTo>
                <a:lnTo>
                  <a:pt x="340965" y="941705"/>
                </a:lnTo>
                <a:lnTo>
                  <a:pt x="336206" y="940753"/>
                </a:lnTo>
                <a:lnTo>
                  <a:pt x="331764" y="938848"/>
                </a:lnTo>
                <a:lnTo>
                  <a:pt x="327323" y="936943"/>
                </a:lnTo>
                <a:lnTo>
                  <a:pt x="323516" y="934403"/>
                </a:lnTo>
                <a:lnTo>
                  <a:pt x="319391" y="931545"/>
                </a:lnTo>
                <a:lnTo>
                  <a:pt x="316219" y="928370"/>
                </a:lnTo>
                <a:lnTo>
                  <a:pt x="312729" y="924878"/>
                </a:lnTo>
                <a:lnTo>
                  <a:pt x="309874" y="921068"/>
                </a:lnTo>
                <a:lnTo>
                  <a:pt x="307653" y="916940"/>
                </a:lnTo>
                <a:lnTo>
                  <a:pt x="305432" y="912495"/>
                </a:lnTo>
                <a:lnTo>
                  <a:pt x="303846" y="908368"/>
                </a:lnTo>
                <a:lnTo>
                  <a:pt x="302577" y="903605"/>
                </a:lnTo>
                <a:lnTo>
                  <a:pt x="301943" y="898843"/>
                </a:lnTo>
                <a:lnTo>
                  <a:pt x="301625" y="893763"/>
                </a:lnTo>
                <a:lnTo>
                  <a:pt x="301943" y="888683"/>
                </a:lnTo>
                <a:lnTo>
                  <a:pt x="302577" y="883920"/>
                </a:lnTo>
                <a:lnTo>
                  <a:pt x="303846" y="879158"/>
                </a:lnTo>
                <a:lnTo>
                  <a:pt x="305432" y="874395"/>
                </a:lnTo>
                <a:lnTo>
                  <a:pt x="307336" y="869950"/>
                </a:lnTo>
                <a:lnTo>
                  <a:pt x="309874" y="865823"/>
                </a:lnTo>
                <a:lnTo>
                  <a:pt x="312729" y="862330"/>
                </a:lnTo>
                <a:lnTo>
                  <a:pt x="316219" y="858838"/>
                </a:lnTo>
                <a:lnTo>
                  <a:pt x="319391" y="855345"/>
                </a:lnTo>
                <a:lnTo>
                  <a:pt x="323516" y="852805"/>
                </a:lnTo>
                <a:lnTo>
                  <a:pt x="327323" y="850265"/>
                </a:lnTo>
                <a:lnTo>
                  <a:pt x="331764" y="848043"/>
                </a:lnTo>
                <a:lnTo>
                  <a:pt x="336206" y="846773"/>
                </a:lnTo>
                <a:lnTo>
                  <a:pt x="340965" y="845185"/>
                </a:lnTo>
                <a:lnTo>
                  <a:pt x="346041" y="844550"/>
                </a:lnTo>
                <a:close/>
                <a:moveTo>
                  <a:pt x="344144" y="590550"/>
                </a:moveTo>
                <a:lnTo>
                  <a:pt x="960782" y="590550"/>
                </a:lnTo>
                <a:lnTo>
                  <a:pt x="966812" y="591185"/>
                </a:lnTo>
                <a:lnTo>
                  <a:pt x="973159" y="592138"/>
                </a:lnTo>
                <a:lnTo>
                  <a:pt x="978871" y="593725"/>
                </a:lnTo>
                <a:lnTo>
                  <a:pt x="984584" y="595630"/>
                </a:lnTo>
                <a:lnTo>
                  <a:pt x="990296" y="598488"/>
                </a:lnTo>
                <a:lnTo>
                  <a:pt x="995374" y="601345"/>
                </a:lnTo>
                <a:lnTo>
                  <a:pt x="1000135" y="604838"/>
                </a:lnTo>
                <a:lnTo>
                  <a:pt x="1004260" y="608965"/>
                </a:lnTo>
                <a:lnTo>
                  <a:pt x="1008386" y="613410"/>
                </a:lnTo>
                <a:lnTo>
                  <a:pt x="1011560" y="617855"/>
                </a:lnTo>
                <a:lnTo>
                  <a:pt x="1015051" y="623253"/>
                </a:lnTo>
                <a:lnTo>
                  <a:pt x="1017590" y="628650"/>
                </a:lnTo>
                <a:lnTo>
                  <a:pt x="1019811" y="634048"/>
                </a:lnTo>
                <a:lnTo>
                  <a:pt x="1021081" y="639763"/>
                </a:lnTo>
                <a:lnTo>
                  <a:pt x="1021715" y="646113"/>
                </a:lnTo>
                <a:lnTo>
                  <a:pt x="1022350" y="652145"/>
                </a:lnTo>
                <a:lnTo>
                  <a:pt x="1021715" y="658813"/>
                </a:lnTo>
                <a:lnTo>
                  <a:pt x="1021081" y="664528"/>
                </a:lnTo>
                <a:lnTo>
                  <a:pt x="1019811" y="670878"/>
                </a:lnTo>
                <a:lnTo>
                  <a:pt x="1017590" y="676275"/>
                </a:lnTo>
                <a:lnTo>
                  <a:pt x="1015051" y="681673"/>
                </a:lnTo>
                <a:lnTo>
                  <a:pt x="1011560" y="686753"/>
                </a:lnTo>
                <a:lnTo>
                  <a:pt x="1008386" y="691515"/>
                </a:lnTo>
                <a:lnTo>
                  <a:pt x="1004260" y="695960"/>
                </a:lnTo>
                <a:lnTo>
                  <a:pt x="1000135" y="700088"/>
                </a:lnTo>
                <a:lnTo>
                  <a:pt x="995374" y="703580"/>
                </a:lnTo>
                <a:lnTo>
                  <a:pt x="990296" y="706438"/>
                </a:lnTo>
                <a:lnTo>
                  <a:pt x="984584" y="708978"/>
                </a:lnTo>
                <a:lnTo>
                  <a:pt x="978871" y="711200"/>
                </a:lnTo>
                <a:lnTo>
                  <a:pt x="973159" y="712788"/>
                </a:lnTo>
                <a:lnTo>
                  <a:pt x="966812" y="713740"/>
                </a:lnTo>
                <a:lnTo>
                  <a:pt x="960782" y="714375"/>
                </a:lnTo>
                <a:lnTo>
                  <a:pt x="344144" y="714375"/>
                </a:lnTo>
                <a:lnTo>
                  <a:pt x="338114" y="713740"/>
                </a:lnTo>
                <a:lnTo>
                  <a:pt x="331767" y="712788"/>
                </a:lnTo>
                <a:lnTo>
                  <a:pt x="326054" y="711200"/>
                </a:lnTo>
                <a:lnTo>
                  <a:pt x="320342" y="708978"/>
                </a:lnTo>
                <a:lnTo>
                  <a:pt x="314946" y="706438"/>
                </a:lnTo>
                <a:lnTo>
                  <a:pt x="309869" y="703580"/>
                </a:lnTo>
                <a:lnTo>
                  <a:pt x="305108" y="700088"/>
                </a:lnTo>
                <a:lnTo>
                  <a:pt x="300982" y="695960"/>
                </a:lnTo>
                <a:lnTo>
                  <a:pt x="296857" y="691515"/>
                </a:lnTo>
                <a:lnTo>
                  <a:pt x="293366" y="686753"/>
                </a:lnTo>
                <a:lnTo>
                  <a:pt x="290192" y="681673"/>
                </a:lnTo>
                <a:lnTo>
                  <a:pt x="287653" y="676275"/>
                </a:lnTo>
                <a:lnTo>
                  <a:pt x="285432" y="670878"/>
                </a:lnTo>
                <a:lnTo>
                  <a:pt x="284162" y="664528"/>
                </a:lnTo>
                <a:lnTo>
                  <a:pt x="282893" y="658813"/>
                </a:lnTo>
                <a:lnTo>
                  <a:pt x="282575" y="652145"/>
                </a:lnTo>
                <a:lnTo>
                  <a:pt x="282893" y="646113"/>
                </a:lnTo>
                <a:lnTo>
                  <a:pt x="284162" y="639763"/>
                </a:lnTo>
                <a:lnTo>
                  <a:pt x="285432" y="634048"/>
                </a:lnTo>
                <a:lnTo>
                  <a:pt x="287653" y="628650"/>
                </a:lnTo>
                <a:lnTo>
                  <a:pt x="290192" y="623253"/>
                </a:lnTo>
                <a:lnTo>
                  <a:pt x="293366" y="617855"/>
                </a:lnTo>
                <a:lnTo>
                  <a:pt x="296857" y="613410"/>
                </a:lnTo>
                <a:lnTo>
                  <a:pt x="300982" y="608965"/>
                </a:lnTo>
                <a:lnTo>
                  <a:pt x="305108" y="604838"/>
                </a:lnTo>
                <a:lnTo>
                  <a:pt x="309869" y="601345"/>
                </a:lnTo>
                <a:lnTo>
                  <a:pt x="314946" y="598488"/>
                </a:lnTo>
                <a:lnTo>
                  <a:pt x="320342" y="595630"/>
                </a:lnTo>
                <a:lnTo>
                  <a:pt x="326054" y="593725"/>
                </a:lnTo>
                <a:lnTo>
                  <a:pt x="331767" y="592138"/>
                </a:lnTo>
                <a:lnTo>
                  <a:pt x="338114" y="591185"/>
                </a:lnTo>
                <a:lnTo>
                  <a:pt x="344144" y="590550"/>
                </a:lnTo>
                <a:close/>
                <a:moveTo>
                  <a:pt x="1750865" y="411163"/>
                </a:moveTo>
                <a:lnTo>
                  <a:pt x="1754043" y="411481"/>
                </a:lnTo>
                <a:lnTo>
                  <a:pt x="1757540" y="411798"/>
                </a:lnTo>
                <a:lnTo>
                  <a:pt x="1760718" y="413068"/>
                </a:lnTo>
                <a:lnTo>
                  <a:pt x="1764214" y="414021"/>
                </a:lnTo>
                <a:lnTo>
                  <a:pt x="1767710" y="414973"/>
                </a:lnTo>
                <a:lnTo>
                  <a:pt x="1770889" y="416878"/>
                </a:lnTo>
                <a:lnTo>
                  <a:pt x="1777563" y="421006"/>
                </a:lnTo>
                <a:lnTo>
                  <a:pt x="1784555" y="425768"/>
                </a:lnTo>
                <a:lnTo>
                  <a:pt x="1790912" y="431166"/>
                </a:lnTo>
                <a:lnTo>
                  <a:pt x="1797904" y="437198"/>
                </a:lnTo>
                <a:lnTo>
                  <a:pt x="1812207" y="451486"/>
                </a:lnTo>
                <a:lnTo>
                  <a:pt x="1827145" y="466408"/>
                </a:lnTo>
                <a:lnTo>
                  <a:pt x="1836680" y="476251"/>
                </a:lnTo>
                <a:lnTo>
                  <a:pt x="1851935" y="491173"/>
                </a:lnTo>
                <a:lnTo>
                  <a:pt x="1865920" y="505461"/>
                </a:lnTo>
                <a:lnTo>
                  <a:pt x="1872277" y="512446"/>
                </a:lnTo>
                <a:lnTo>
                  <a:pt x="1877680" y="519431"/>
                </a:lnTo>
                <a:lnTo>
                  <a:pt x="1882447" y="525781"/>
                </a:lnTo>
                <a:lnTo>
                  <a:pt x="1886579" y="532766"/>
                </a:lnTo>
                <a:lnTo>
                  <a:pt x="1888486" y="536258"/>
                </a:lnTo>
                <a:lnTo>
                  <a:pt x="1889439" y="539433"/>
                </a:lnTo>
                <a:lnTo>
                  <a:pt x="1891029" y="542608"/>
                </a:lnTo>
                <a:lnTo>
                  <a:pt x="1891664" y="546101"/>
                </a:lnTo>
                <a:lnTo>
                  <a:pt x="1891982" y="549593"/>
                </a:lnTo>
                <a:lnTo>
                  <a:pt x="1892300" y="552768"/>
                </a:lnTo>
                <a:lnTo>
                  <a:pt x="1892300" y="556261"/>
                </a:lnTo>
                <a:lnTo>
                  <a:pt x="1891664" y="559753"/>
                </a:lnTo>
                <a:lnTo>
                  <a:pt x="1891029" y="562928"/>
                </a:lnTo>
                <a:lnTo>
                  <a:pt x="1889757" y="566738"/>
                </a:lnTo>
                <a:lnTo>
                  <a:pt x="1888486" y="570231"/>
                </a:lnTo>
                <a:lnTo>
                  <a:pt x="1886261" y="574041"/>
                </a:lnTo>
                <a:lnTo>
                  <a:pt x="1884036" y="577533"/>
                </a:lnTo>
                <a:lnTo>
                  <a:pt x="1881176" y="581343"/>
                </a:lnTo>
                <a:lnTo>
                  <a:pt x="1877680" y="585153"/>
                </a:lnTo>
                <a:lnTo>
                  <a:pt x="1874184" y="588963"/>
                </a:lnTo>
                <a:lnTo>
                  <a:pt x="1476895" y="985838"/>
                </a:lnTo>
                <a:lnTo>
                  <a:pt x="1472763" y="989966"/>
                </a:lnTo>
                <a:lnTo>
                  <a:pt x="1468313" y="993458"/>
                </a:lnTo>
                <a:lnTo>
                  <a:pt x="1464182" y="996633"/>
                </a:lnTo>
                <a:lnTo>
                  <a:pt x="1459732" y="999808"/>
                </a:lnTo>
                <a:lnTo>
                  <a:pt x="1455282" y="1002348"/>
                </a:lnTo>
                <a:lnTo>
                  <a:pt x="1450515" y="1004888"/>
                </a:lnTo>
                <a:lnTo>
                  <a:pt x="1446065" y="1007111"/>
                </a:lnTo>
                <a:lnTo>
                  <a:pt x="1440980" y="1009016"/>
                </a:lnTo>
                <a:lnTo>
                  <a:pt x="1436212" y="1010921"/>
                </a:lnTo>
                <a:lnTo>
                  <a:pt x="1431445" y="1012826"/>
                </a:lnTo>
                <a:lnTo>
                  <a:pt x="1426360" y="1013778"/>
                </a:lnTo>
                <a:lnTo>
                  <a:pt x="1421274" y="1015366"/>
                </a:lnTo>
                <a:lnTo>
                  <a:pt x="1416507" y="1016001"/>
                </a:lnTo>
                <a:lnTo>
                  <a:pt x="1411422" y="1016953"/>
                </a:lnTo>
                <a:lnTo>
                  <a:pt x="1406336" y="1017271"/>
                </a:lnTo>
                <a:lnTo>
                  <a:pt x="1401569" y="1017588"/>
                </a:lnTo>
                <a:lnTo>
                  <a:pt x="1396484" y="1017588"/>
                </a:lnTo>
                <a:lnTo>
                  <a:pt x="1391716" y="1017271"/>
                </a:lnTo>
                <a:lnTo>
                  <a:pt x="1386949" y="1016953"/>
                </a:lnTo>
                <a:lnTo>
                  <a:pt x="1382499" y="1015683"/>
                </a:lnTo>
                <a:lnTo>
                  <a:pt x="1377731" y="1015048"/>
                </a:lnTo>
                <a:lnTo>
                  <a:pt x="1373282" y="1013461"/>
                </a:lnTo>
                <a:lnTo>
                  <a:pt x="1368832" y="1012191"/>
                </a:lnTo>
                <a:lnTo>
                  <a:pt x="1364700" y="1010286"/>
                </a:lnTo>
                <a:lnTo>
                  <a:pt x="1360886" y="1008063"/>
                </a:lnTo>
                <a:lnTo>
                  <a:pt x="1357072" y="1005523"/>
                </a:lnTo>
                <a:lnTo>
                  <a:pt x="1353576" y="1002983"/>
                </a:lnTo>
                <a:lnTo>
                  <a:pt x="1350080" y="1000126"/>
                </a:lnTo>
                <a:lnTo>
                  <a:pt x="1347220" y="996633"/>
                </a:lnTo>
                <a:lnTo>
                  <a:pt x="1344359" y="993458"/>
                </a:lnTo>
                <a:lnTo>
                  <a:pt x="1341817" y="989331"/>
                </a:lnTo>
                <a:lnTo>
                  <a:pt x="1339274" y="985521"/>
                </a:lnTo>
                <a:lnTo>
                  <a:pt x="1337367" y="981076"/>
                </a:lnTo>
                <a:lnTo>
                  <a:pt x="1335778" y="976313"/>
                </a:lnTo>
                <a:lnTo>
                  <a:pt x="1326561" y="967106"/>
                </a:lnTo>
                <a:lnTo>
                  <a:pt x="1322111" y="965518"/>
                </a:lnTo>
                <a:lnTo>
                  <a:pt x="1317979" y="963296"/>
                </a:lnTo>
                <a:lnTo>
                  <a:pt x="1314165" y="961073"/>
                </a:lnTo>
                <a:lnTo>
                  <a:pt x="1310351" y="958851"/>
                </a:lnTo>
                <a:lnTo>
                  <a:pt x="1307173" y="956311"/>
                </a:lnTo>
                <a:lnTo>
                  <a:pt x="1303995" y="953453"/>
                </a:lnTo>
                <a:lnTo>
                  <a:pt x="1301134" y="950913"/>
                </a:lnTo>
                <a:lnTo>
                  <a:pt x="1298274" y="948056"/>
                </a:lnTo>
                <a:lnTo>
                  <a:pt x="1295731" y="944563"/>
                </a:lnTo>
                <a:lnTo>
                  <a:pt x="1293824" y="941706"/>
                </a:lnTo>
                <a:lnTo>
                  <a:pt x="1291599" y="938531"/>
                </a:lnTo>
                <a:lnTo>
                  <a:pt x="1289692" y="935038"/>
                </a:lnTo>
                <a:lnTo>
                  <a:pt x="1288103" y="931546"/>
                </a:lnTo>
                <a:lnTo>
                  <a:pt x="1286832" y="928371"/>
                </a:lnTo>
                <a:lnTo>
                  <a:pt x="1284607" y="921068"/>
                </a:lnTo>
                <a:lnTo>
                  <a:pt x="1283336" y="913448"/>
                </a:lnTo>
                <a:lnTo>
                  <a:pt x="1282700" y="905511"/>
                </a:lnTo>
                <a:lnTo>
                  <a:pt x="1283018" y="897573"/>
                </a:lnTo>
                <a:lnTo>
                  <a:pt x="1283971" y="889953"/>
                </a:lnTo>
                <a:lnTo>
                  <a:pt x="1285560" y="882016"/>
                </a:lnTo>
                <a:lnTo>
                  <a:pt x="1287785" y="874078"/>
                </a:lnTo>
                <a:lnTo>
                  <a:pt x="1290646" y="866141"/>
                </a:lnTo>
                <a:lnTo>
                  <a:pt x="1294142" y="858521"/>
                </a:lnTo>
                <a:lnTo>
                  <a:pt x="1298909" y="849948"/>
                </a:lnTo>
                <a:lnTo>
                  <a:pt x="1304313" y="841376"/>
                </a:lnTo>
                <a:lnTo>
                  <a:pt x="1310351" y="833756"/>
                </a:lnTo>
                <a:lnTo>
                  <a:pt x="1317026" y="826136"/>
                </a:lnTo>
                <a:lnTo>
                  <a:pt x="1714315" y="429261"/>
                </a:lnTo>
                <a:lnTo>
                  <a:pt x="1718446" y="425768"/>
                </a:lnTo>
                <a:lnTo>
                  <a:pt x="1721943" y="422276"/>
                </a:lnTo>
                <a:lnTo>
                  <a:pt x="1726074" y="419736"/>
                </a:lnTo>
                <a:lnTo>
                  <a:pt x="1729571" y="417196"/>
                </a:lnTo>
                <a:lnTo>
                  <a:pt x="1733384" y="415608"/>
                </a:lnTo>
                <a:lnTo>
                  <a:pt x="1736881" y="414021"/>
                </a:lnTo>
                <a:lnTo>
                  <a:pt x="1740377" y="412433"/>
                </a:lnTo>
                <a:lnTo>
                  <a:pt x="1743873" y="411798"/>
                </a:lnTo>
                <a:lnTo>
                  <a:pt x="1747051" y="411481"/>
                </a:lnTo>
                <a:lnTo>
                  <a:pt x="1750865" y="411163"/>
                </a:lnTo>
                <a:close/>
                <a:moveTo>
                  <a:pt x="198373" y="319088"/>
                </a:moveTo>
                <a:lnTo>
                  <a:pt x="1557783" y="319088"/>
                </a:lnTo>
                <a:lnTo>
                  <a:pt x="1453042" y="423822"/>
                </a:lnTo>
                <a:lnTo>
                  <a:pt x="315492" y="423822"/>
                </a:lnTo>
                <a:lnTo>
                  <a:pt x="305336" y="424140"/>
                </a:lnTo>
                <a:lnTo>
                  <a:pt x="295179" y="424774"/>
                </a:lnTo>
                <a:lnTo>
                  <a:pt x="285340" y="426361"/>
                </a:lnTo>
                <a:lnTo>
                  <a:pt x="275500" y="427631"/>
                </a:lnTo>
                <a:lnTo>
                  <a:pt x="265979" y="429852"/>
                </a:lnTo>
                <a:lnTo>
                  <a:pt x="256457" y="433026"/>
                </a:lnTo>
                <a:lnTo>
                  <a:pt x="247570" y="435882"/>
                </a:lnTo>
                <a:lnTo>
                  <a:pt x="238365" y="439374"/>
                </a:lnTo>
                <a:lnTo>
                  <a:pt x="229478" y="443499"/>
                </a:lnTo>
                <a:lnTo>
                  <a:pt x="221226" y="447943"/>
                </a:lnTo>
                <a:lnTo>
                  <a:pt x="212973" y="452703"/>
                </a:lnTo>
                <a:lnTo>
                  <a:pt x="204721" y="457781"/>
                </a:lnTo>
                <a:lnTo>
                  <a:pt x="196786" y="463494"/>
                </a:lnTo>
                <a:lnTo>
                  <a:pt x="189486" y="469207"/>
                </a:lnTo>
                <a:lnTo>
                  <a:pt x="182186" y="475554"/>
                </a:lnTo>
                <a:lnTo>
                  <a:pt x="175203" y="481902"/>
                </a:lnTo>
                <a:lnTo>
                  <a:pt x="168855" y="488884"/>
                </a:lnTo>
                <a:lnTo>
                  <a:pt x="162507" y="496184"/>
                </a:lnTo>
                <a:lnTo>
                  <a:pt x="156794" y="503483"/>
                </a:lnTo>
                <a:lnTo>
                  <a:pt x="151398" y="511100"/>
                </a:lnTo>
                <a:lnTo>
                  <a:pt x="145685" y="519670"/>
                </a:lnTo>
                <a:lnTo>
                  <a:pt x="140924" y="527604"/>
                </a:lnTo>
                <a:lnTo>
                  <a:pt x="136798" y="536490"/>
                </a:lnTo>
                <a:lnTo>
                  <a:pt x="132672" y="545060"/>
                </a:lnTo>
                <a:lnTo>
                  <a:pt x="129498" y="554263"/>
                </a:lnTo>
                <a:lnTo>
                  <a:pt x="126007" y="563150"/>
                </a:lnTo>
                <a:lnTo>
                  <a:pt x="123468" y="572671"/>
                </a:lnTo>
                <a:lnTo>
                  <a:pt x="121246" y="582193"/>
                </a:lnTo>
                <a:lnTo>
                  <a:pt x="119659" y="592031"/>
                </a:lnTo>
                <a:lnTo>
                  <a:pt x="118072" y="601870"/>
                </a:lnTo>
                <a:lnTo>
                  <a:pt x="117437" y="612026"/>
                </a:lnTo>
                <a:lnTo>
                  <a:pt x="117437" y="622182"/>
                </a:lnTo>
                <a:lnTo>
                  <a:pt x="117437" y="1633658"/>
                </a:lnTo>
                <a:lnTo>
                  <a:pt x="117437" y="1643814"/>
                </a:lnTo>
                <a:lnTo>
                  <a:pt x="118072" y="1653970"/>
                </a:lnTo>
                <a:lnTo>
                  <a:pt x="119659" y="1663808"/>
                </a:lnTo>
                <a:lnTo>
                  <a:pt x="121246" y="1673647"/>
                </a:lnTo>
                <a:lnTo>
                  <a:pt x="123468" y="1683168"/>
                </a:lnTo>
                <a:lnTo>
                  <a:pt x="126007" y="1692689"/>
                </a:lnTo>
                <a:lnTo>
                  <a:pt x="129498" y="1701576"/>
                </a:lnTo>
                <a:lnTo>
                  <a:pt x="132672" y="1710780"/>
                </a:lnTo>
                <a:lnTo>
                  <a:pt x="136798" y="1719666"/>
                </a:lnTo>
                <a:lnTo>
                  <a:pt x="140924" y="1728235"/>
                </a:lnTo>
                <a:lnTo>
                  <a:pt x="145685" y="1736170"/>
                </a:lnTo>
                <a:lnTo>
                  <a:pt x="151398" y="1744739"/>
                </a:lnTo>
                <a:lnTo>
                  <a:pt x="156794" y="1752356"/>
                </a:lnTo>
                <a:lnTo>
                  <a:pt x="162507" y="1759656"/>
                </a:lnTo>
                <a:lnTo>
                  <a:pt x="168855" y="1766955"/>
                </a:lnTo>
                <a:lnTo>
                  <a:pt x="175203" y="1773938"/>
                </a:lnTo>
                <a:lnTo>
                  <a:pt x="182186" y="1780285"/>
                </a:lnTo>
                <a:lnTo>
                  <a:pt x="189486" y="1786633"/>
                </a:lnTo>
                <a:lnTo>
                  <a:pt x="196786" y="1792345"/>
                </a:lnTo>
                <a:lnTo>
                  <a:pt x="204721" y="1798375"/>
                </a:lnTo>
                <a:lnTo>
                  <a:pt x="212973" y="1803453"/>
                </a:lnTo>
                <a:lnTo>
                  <a:pt x="221226" y="1808214"/>
                </a:lnTo>
                <a:lnTo>
                  <a:pt x="229478" y="1812340"/>
                </a:lnTo>
                <a:lnTo>
                  <a:pt x="238365" y="1816466"/>
                </a:lnTo>
                <a:lnTo>
                  <a:pt x="247570" y="1819640"/>
                </a:lnTo>
                <a:lnTo>
                  <a:pt x="256457" y="1823131"/>
                </a:lnTo>
                <a:lnTo>
                  <a:pt x="265979" y="1825670"/>
                </a:lnTo>
                <a:lnTo>
                  <a:pt x="275500" y="1827891"/>
                </a:lnTo>
                <a:lnTo>
                  <a:pt x="285340" y="1829478"/>
                </a:lnTo>
                <a:lnTo>
                  <a:pt x="295179" y="1831065"/>
                </a:lnTo>
                <a:lnTo>
                  <a:pt x="305336" y="1831700"/>
                </a:lnTo>
                <a:lnTo>
                  <a:pt x="315492" y="1831700"/>
                </a:lnTo>
                <a:lnTo>
                  <a:pt x="1632371" y="1831700"/>
                </a:lnTo>
                <a:lnTo>
                  <a:pt x="1642527" y="1831700"/>
                </a:lnTo>
                <a:lnTo>
                  <a:pt x="1652367" y="1831065"/>
                </a:lnTo>
                <a:lnTo>
                  <a:pt x="1662523" y="1829478"/>
                </a:lnTo>
                <a:lnTo>
                  <a:pt x="1672045" y="1827891"/>
                </a:lnTo>
                <a:lnTo>
                  <a:pt x="1681885" y="1825670"/>
                </a:lnTo>
                <a:lnTo>
                  <a:pt x="1691089" y="1823131"/>
                </a:lnTo>
                <a:lnTo>
                  <a:pt x="1700611" y="1819640"/>
                </a:lnTo>
                <a:lnTo>
                  <a:pt x="1709181" y="1816466"/>
                </a:lnTo>
                <a:lnTo>
                  <a:pt x="1718385" y="1812340"/>
                </a:lnTo>
                <a:lnTo>
                  <a:pt x="1726637" y="1808214"/>
                </a:lnTo>
                <a:lnTo>
                  <a:pt x="1735207" y="1803453"/>
                </a:lnTo>
                <a:lnTo>
                  <a:pt x="1743142" y="1798375"/>
                </a:lnTo>
                <a:lnTo>
                  <a:pt x="1750760" y="1792345"/>
                </a:lnTo>
                <a:lnTo>
                  <a:pt x="1758377" y="1786633"/>
                </a:lnTo>
                <a:lnTo>
                  <a:pt x="1765677" y="1780285"/>
                </a:lnTo>
                <a:lnTo>
                  <a:pt x="1772660" y="1773938"/>
                </a:lnTo>
                <a:lnTo>
                  <a:pt x="1779325" y="1766955"/>
                </a:lnTo>
                <a:lnTo>
                  <a:pt x="1785356" y="1759973"/>
                </a:lnTo>
                <a:lnTo>
                  <a:pt x="1791069" y="1752356"/>
                </a:lnTo>
                <a:lnTo>
                  <a:pt x="1796782" y="1744739"/>
                </a:lnTo>
                <a:lnTo>
                  <a:pt x="1801861" y="1736805"/>
                </a:lnTo>
                <a:lnTo>
                  <a:pt x="1806621" y="1728235"/>
                </a:lnTo>
                <a:lnTo>
                  <a:pt x="1810748" y="1719666"/>
                </a:lnTo>
                <a:lnTo>
                  <a:pt x="1814874" y="1710780"/>
                </a:lnTo>
                <a:lnTo>
                  <a:pt x="1818683" y="1702211"/>
                </a:lnTo>
                <a:lnTo>
                  <a:pt x="1821857" y="1692689"/>
                </a:lnTo>
                <a:lnTo>
                  <a:pt x="1824396" y="1683168"/>
                </a:lnTo>
                <a:lnTo>
                  <a:pt x="1826617" y="1673647"/>
                </a:lnTo>
                <a:lnTo>
                  <a:pt x="1828522" y="1663808"/>
                </a:lnTo>
                <a:lnTo>
                  <a:pt x="1829474" y="1653970"/>
                </a:lnTo>
                <a:lnTo>
                  <a:pt x="1830109" y="1643814"/>
                </a:lnTo>
                <a:lnTo>
                  <a:pt x="1830426" y="1633658"/>
                </a:lnTo>
                <a:lnTo>
                  <a:pt x="1830426" y="1113162"/>
                </a:lnTo>
                <a:lnTo>
                  <a:pt x="1830426" y="773570"/>
                </a:lnTo>
                <a:lnTo>
                  <a:pt x="1947863" y="656458"/>
                </a:lnTo>
                <a:lnTo>
                  <a:pt x="1947863" y="1738391"/>
                </a:lnTo>
                <a:lnTo>
                  <a:pt x="1947546" y="1748865"/>
                </a:lnTo>
                <a:lnTo>
                  <a:pt x="1946911" y="1758704"/>
                </a:lnTo>
                <a:lnTo>
                  <a:pt x="1945324" y="1768860"/>
                </a:lnTo>
                <a:lnTo>
                  <a:pt x="1943419" y="1778063"/>
                </a:lnTo>
                <a:lnTo>
                  <a:pt x="1941198" y="1787902"/>
                </a:lnTo>
                <a:lnTo>
                  <a:pt x="1938659" y="1797423"/>
                </a:lnTo>
                <a:lnTo>
                  <a:pt x="1935802" y="1806627"/>
                </a:lnTo>
                <a:lnTo>
                  <a:pt x="1932311" y="1815831"/>
                </a:lnTo>
                <a:lnTo>
                  <a:pt x="1928184" y="1824400"/>
                </a:lnTo>
                <a:lnTo>
                  <a:pt x="1923741" y="1832969"/>
                </a:lnTo>
                <a:lnTo>
                  <a:pt x="1918980" y="1841221"/>
                </a:lnTo>
                <a:lnTo>
                  <a:pt x="1913902" y="1849156"/>
                </a:lnTo>
                <a:lnTo>
                  <a:pt x="1908188" y="1856773"/>
                </a:lnTo>
                <a:lnTo>
                  <a:pt x="1902475" y="1864707"/>
                </a:lnTo>
                <a:lnTo>
                  <a:pt x="1896127" y="1871689"/>
                </a:lnTo>
                <a:lnTo>
                  <a:pt x="1889462" y="1878671"/>
                </a:lnTo>
                <a:lnTo>
                  <a:pt x="1882797" y="1885336"/>
                </a:lnTo>
                <a:lnTo>
                  <a:pt x="1875497" y="1891366"/>
                </a:lnTo>
                <a:lnTo>
                  <a:pt x="1868197" y="1897397"/>
                </a:lnTo>
                <a:lnTo>
                  <a:pt x="1860579" y="1902792"/>
                </a:lnTo>
                <a:lnTo>
                  <a:pt x="1852327" y="1907870"/>
                </a:lnTo>
                <a:lnTo>
                  <a:pt x="1844074" y="1912631"/>
                </a:lnTo>
                <a:lnTo>
                  <a:pt x="1835187" y="1917074"/>
                </a:lnTo>
                <a:lnTo>
                  <a:pt x="1826617" y="1920882"/>
                </a:lnTo>
                <a:lnTo>
                  <a:pt x="1817413" y="1924691"/>
                </a:lnTo>
                <a:lnTo>
                  <a:pt x="1808209" y="1927865"/>
                </a:lnTo>
                <a:lnTo>
                  <a:pt x="1799004" y="1930404"/>
                </a:lnTo>
                <a:lnTo>
                  <a:pt x="1789482" y="1932625"/>
                </a:lnTo>
                <a:lnTo>
                  <a:pt x="1779643" y="1934530"/>
                </a:lnTo>
                <a:lnTo>
                  <a:pt x="1769803" y="1935482"/>
                </a:lnTo>
                <a:lnTo>
                  <a:pt x="1759647" y="1936434"/>
                </a:lnTo>
                <a:lnTo>
                  <a:pt x="1749173" y="1936751"/>
                </a:lnTo>
                <a:lnTo>
                  <a:pt x="198373" y="1936751"/>
                </a:lnTo>
                <a:lnTo>
                  <a:pt x="188216" y="1936434"/>
                </a:lnTo>
                <a:lnTo>
                  <a:pt x="178377" y="1935482"/>
                </a:lnTo>
                <a:lnTo>
                  <a:pt x="168538" y="1934530"/>
                </a:lnTo>
                <a:lnTo>
                  <a:pt x="158699" y="1932625"/>
                </a:lnTo>
                <a:lnTo>
                  <a:pt x="148859" y="1930404"/>
                </a:lnTo>
                <a:lnTo>
                  <a:pt x="139655" y="1927865"/>
                </a:lnTo>
                <a:lnTo>
                  <a:pt x="130133" y="1924691"/>
                </a:lnTo>
                <a:lnTo>
                  <a:pt x="121246" y="1920882"/>
                </a:lnTo>
                <a:lnTo>
                  <a:pt x="112359" y="1917074"/>
                </a:lnTo>
                <a:lnTo>
                  <a:pt x="103789" y="1912631"/>
                </a:lnTo>
                <a:lnTo>
                  <a:pt x="95537" y="1907870"/>
                </a:lnTo>
                <a:lnTo>
                  <a:pt x="87602" y="1902792"/>
                </a:lnTo>
                <a:lnTo>
                  <a:pt x="79984" y="1897397"/>
                </a:lnTo>
                <a:lnTo>
                  <a:pt x="72049" y="1891366"/>
                </a:lnTo>
                <a:lnTo>
                  <a:pt x="65067" y="1885336"/>
                </a:lnTo>
                <a:lnTo>
                  <a:pt x="58084" y="1878671"/>
                </a:lnTo>
                <a:lnTo>
                  <a:pt x="51418" y="1871689"/>
                </a:lnTo>
                <a:lnTo>
                  <a:pt x="45388" y="1864707"/>
                </a:lnTo>
                <a:lnTo>
                  <a:pt x="39357" y="1856773"/>
                </a:lnTo>
                <a:lnTo>
                  <a:pt x="33962" y="1849156"/>
                </a:lnTo>
                <a:lnTo>
                  <a:pt x="28883" y="1841221"/>
                </a:lnTo>
                <a:lnTo>
                  <a:pt x="24122" y="1832969"/>
                </a:lnTo>
                <a:lnTo>
                  <a:pt x="19679" y="1824400"/>
                </a:lnTo>
                <a:lnTo>
                  <a:pt x="15870" y="1815831"/>
                </a:lnTo>
                <a:lnTo>
                  <a:pt x="12061" y="1806627"/>
                </a:lnTo>
                <a:lnTo>
                  <a:pt x="8887" y="1797423"/>
                </a:lnTo>
                <a:lnTo>
                  <a:pt x="6348" y="1787902"/>
                </a:lnTo>
                <a:lnTo>
                  <a:pt x="4126" y="1778063"/>
                </a:lnTo>
                <a:lnTo>
                  <a:pt x="2222" y="1768860"/>
                </a:lnTo>
                <a:lnTo>
                  <a:pt x="1270" y="1758704"/>
                </a:lnTo>
                <a:lnTo>
                  <a:pt x="318" y="1748865"/>
                </a:lnTo>
                <a:lnTo>
                  <a:pt x="0" y="1738391"/>
                </a:lnTo>
                <a:lnTo>
                  <a:pt x="0" y="517448"/>
                </a:lnTo>
                <a:lnTo>
                  <a:pt x="318" y="507292"/>
                </a:lnTo>
                <a:lnTo>
                  <a:pt x="1270" y="497453"/>
                </a:lnTo>
                <a:lnTo>
                  <a:pt x="2222" y="487297"/>
                </a:lnTo>
                <a:lnTo>
                  <a:pt x="4126" y="477776"/>
                </a:lnTo>
                <a:lnTo>
                  <a:pt x="6348" y="467937"/>
                </a:lnTo>
                <a:lnTo>
                  <a:pt x="8887" y="458416"/>
                </a:lnTo>
                <a:lnTo>
                  <a:pt x="12061" y="449212"/>
                </a:lnTo>
                <a:lnTo>
                  <a:pt x="15870" y="440008"/>
                </a:lnTo>
                <a:lnTo>
                  <a:pt x="19679" y="431439"/>
                </a:lnTo>
                <a:lnTo>
                  <a:pt x="24122" y="423187"/>
                </a:lnTo>
                <a:lnTo>
                  <a:pt x="28883" y="414618"/>
                </a:lnTo>
                <a:lnTo>
                  <a:pt x="33962" y="406684"/>
                </a:lnTo>
                <a:lnTo>
                  <a:pt x="39357" y="399067"/>
                </a:lnTo>
                <a:lnTo>
                  <a:pt x="45388" y="391450"/>
                </a:lnTo>
                <a:lnTo>
                  <a:pt x="51418" y="384150"/>
                </a:lnTo>
                <a:lnTo>
                  <a:pt x="58084" y="377168"/>
                </a:lnTo>
                <a:lnTo>
                  <a:pt x="65067" y="370503"/>
                </a:lnTo>
                <a:lnTo>
                  <a:pt x="72049" y="364473"/>
                </a:lnTo>
                <a:lnTo>
                  <a:pt x="79984" y="358443"/>
                </a:lnTo>
                <a:lnTo>
                  <a:pt x="87602" y="353047"/>
                </a:lnTo>
                <a:lnTo>
                  <a:pt x="95537" y="347969"/>
                </a:lnTo>
                <a:lnTo>
                  <a:pt x="103789" y="343209"/>
                </a:lnTo>
                <a:lnTo>
                  <a:pt x="112359" y="338766"/>
                </a:lnTo>
                <a:lnTo>
                  <a:pt x="121246" y="334957"/>
                </a:lnTo>
                <a:lnTo>
                  <a:pt x="130133" y="331149"/>
                </a:lnTo>
                <a:lnTo>
                  <a:pt x="139655" y="328292"/>
                </a:lnTo>
                <a:lnTo>
                  <a:pt x="148859" y="325436"/>
                </a:lnTo>
                <a:lnTo>
                  <a:pt x="158699" y="323214"/>
                </a:lnTo>
                <a:lnTo>
                  <a:pt x="168538" y="321310"/>
                </a:lnTo>
                <a:lnTo>
                  <a:pt x="178377" y="320358"/>
                </a:lnTo>
                <a:lnTo>
                  <a:pt x="188216" y="319723"/>
                </a:lnTo>
                <a:lnTo>
                  <a:pt x="198373" y="319088"/>
                </a:lnTo>
                <a:close/>
                <a:moveTo>
                  <a:pt x="2076641" y="106363"/>
                </a:moveTo>
                <a:lnTo>
                  <a:pt x="2082030" y="106363"/>
                </a:lnTo>
                <a:lnTo>
                  <a:pt x="2087102" y="106363"/>
                </a:lnTo>
                <a:lnTo>
                  <a:pt x="2092174" y="106679"/>
                </a:lnTo>
                <a:lnTo>
                  <a:pt x="2097246" y="107313"/>
                </a:lnTo>
                <a:lnTo>
                  <a:pt x="2102318" y="108263"/>
                </a:lnTo>
                <a:lnTo>
                  <a:pt x="2107390" y="109213"/>
                </a:lnTo>
                <a:lnTo>
                  <a:pt x="2112145" y="110797"/>
                </a:lnTo>
                <a:lnTo>
                  <a:pt x="2117217" y="112064"/>
                </a:lnTo>
                <a:lnTo>
                  <a:pt x="2121972" y="113965"/>
                </a:lnTo>
                <a:lnTo>
                  <a:pt x="2126727" y="116182"/>
                </a:lnTo>
                <a:lnTo>
                  <a:pt x="2131482" y="118399"/>
                </a:lnTo>
                <a:lnTo>
                  <a:pt x="2136237" y="120933"/>
                </a:lnTo>
                <a:lnTo>
                  <a:pt x="2140358" y="123784"/>
                </a:lnTo>
                <a:lnTo>
                  <a:pt x="2144796" y="126634"/>
                </a:lnTo>
                <a:lnTo>
                  <a:pt x="2148916" y="130119"/>
                </a:lnTo>
                <a:lnTo>
                  <a:pt x="2153354" y="133603"/>
                </a:lnTo>
                <a:lnTo>
                  <a:pt x="2157158" y="137087"/>
                </a:lnTo>
                <a:lnTo>
                  <a:pt x="2166351" y="146589"/>
                </a:lnTo>
                <a:lnTo>
                  <a:pt x="2169838" y="150707"/>
                </a:lnTo>
                <a:lnTo>
                  <a:pt x="2173642" y="154825"/>
                </a:lnTo>
                <a:lnTo>
                  <a:pt x="2176812" y="158626"/>
                </a:lnTo>
                <a:lnTo>
                  <a:pt x="2179665" y="163060"/>
                </a:lnTo>
                <a:lnTo>
                  <a:pt x="2182835" y="167811"/>
                </a:lnTo>
                <a:lnTo>
                  <a:pt x="2185371" y="172246"/>
                </a:lnTo>
                <a:lnTo>
                  <a:pt x="2187273" y="176997"/>
                </a:lnTo>
                <a:lnTo>
                  <a:pt x="2189492" y="181748"/>
                </a:lnTo>
                <a:lnTo>
                  <a:pt x="2191394" y="186183"/>
                </a:lnTo>
                <a:lnTo>
                  <a:pt x="2192979" y="191567"/>
                </a:lnTo>
                <a:lnTo>
                  <a:pt x="2194247" y="196002"/>
                </a:lnTo>
                <a:lnTo>
                  <a:pt x="2195515" y="201387"/>
                </a:lnTo>
                <a:lnTo>
                  <a:pt x="2196149" y="206454"/>
                </a:lnTo>
                <a:lnTo>
                  <a:pt x="2196783" y="211522"/>
                </a:lnTo>
                <a:lnTo>
                  <a:pt x="2197100" y="216590"/>
                </a:lnTo>
                <a:lnTo>
                  <a:pt x="2197100" y="221658"/>
                </a:lnTo>
                <a:lnTo>
                  <a:pt x="2197100" y="226726"/>
                </a:lnTo>
                <a:lnTo>
                  <a:pt x="2196783" y="231794"/>
                </a:lnTo>
                <a:lnTo>
                  <a:pt x="2196149" y="236862"/>
                </a:lnTo>
                <a:lnTo>
                  <a:pt x="2195515" y="241613"/>
                </a:lnTo>
                <a:lnTo>
                  <a:pt x="2194247" y="246681"/>
                </a:lnTo>
                <a:lnTo>
                  <a:pt x="2192979" y="251749"/>
                </a:lnTo>
                <a:lnTo>
                  <a:pt x="2191394" y="256500"/>
                </a:lnTo>
                <a:lnTo>
                  <a:pt x="2189492" y="261251"/>
                </a:lnTo>
                <a:lnTo>
                  <a:pt x="2187273" y="266319"/>
                </a:lnTo>
                <a:lnTo>
                  <a:pt x="2185371" y="270754"/>
                </a:lnTo>
                <a:lnTo>
                  <a:pt x="2182835" y="275505"/>
                </a:lnTo>
                <a:lnTo>
                  <a:pt x="2179665" y="279623"/>
                </a:lnTo>
                <a:lnTo>
                  <a:pt x="2176812" y="284057"/>
                </a:lnTo>
                <a:lnTo>
                  <a:pt x="2173642" y="288492"/>
                </a:lnTo>
                <a:lnTo>
                  <a:pt x="2169838" y="292609"/>
                </a:lnTo>
                <a:lnTo>
                  <a:pt x="2166351" y="296410"/>
                </a:lnTo>
                <a:lnTo>
                  <a:pt x="1970764" y="491843"/>
                </a:lnTo>
                <a:lnTo>
                  <a:pt x="1967277" y="495010"/>
                </a:lnTo>
                <a:lnTo>
                  <a:pt x="1963473" y="498178"/>
                </a:lnTo>
                <a:lnTo>
                  <a:pt x="1959986" y="500712"/>
                </a:lnTo>
                <a:lnTo>
                  <a:pt x="1956816" y="502612"/>
                </a:lnTo>
                <a:lnTo>
                  <a:pt x="1953329" y="504513"/>
                </a:lnTo>
                <a:lnTo>
                  <a:pt x="1950476" y="505463"/>
                </a:lnTo>
                <a:lnTo>
                  <a:pt x="1947623" y="505780"/>
                </a:lnTo>
                <a:lnTo>
                  <a:pt x="1944771" y="506413"/>
                </a:lnTo>
                <a:lnTo>
                  <a:pt x="1941918" y="505780"/>
                </a:lnTo>
                <a:lnTo>
                  <a:pt x="1939382" y="505463"/>
                </a:lnTo>
                <a:lnTo>
                  <a:pt x="1936846" y="504513"/>
                </a:lnTo>
                <a:lnTo>
                  <a:pt x="1933993" y="502929"/>
                </a:lnTo>
                <a:lnTo>
                  <a:pt x="1931457" y="501662"/>
                </a:lnTo>
                <a:lnTo>
                  <a:pt x="1928921" y="499445"/>
                </a:lnTo>
                <a:lnTo>
                  <a:pt x="1924166" y="494694"/>
                </a:lnTo>
                <a:lnTo>
                  <a:pt x="1919094" y="489309"/>
                </a:lnTo>
                <a:lnTo>
                  <a:pt x="1914022" y="482657"/>
                </a:lnTo>
                <a:lnTo>
                  <a:pt x="1903561" y="467770"/>
                </a:lnTo>
                <a:lnTo>
                  <a:pt x="1897855" y="459852"/>
                </a:lnTo>
                <a:lnTo>
                  <a:pt x="1891515" y="451616"/>
                </a:lnTo>
                <a:lnTo>
                  <a:pt x="1884541" y="443698"/>
                </a:lnTo>
                <a:lnTo>
                  <a:pt x="1877250" y="435779"/>
                </a:lnTo>
                <a:lnTo>
                  <a:pt x="1868057" y="426277"/>
                </a:lnTo>
                <a:lnTo>
                  <a:pt x="1859815" y="418991"/>
                </a:lnTo>
                <a:lnTo>
                  <a:pt x="1851890" y="412023"/>
                </a:lnTo>
                <a:lnTo>
                  <a:pt x="1843966" y="406005"/>
                </a:lnTo>
                <a:lnTo>
                  <a:pt x="1836041" y="399987"/>
                </a:lnTo>
                <a:lnTo>
                  <a:pt x="1820825" y="389217"/>
                </a:lnTo>
                <a:lnTo>
                  <a:pt x="1814485" y="384466"/>
                </a:lnTo>
                <a:lnTo>
                  <a:pt x="1808462" y="379398"/>
                </a:lnTo>
                <a:lnTo>
                  <a:pt x="1804024" y="374647"/>
                </a:lnTo>
                <a:lnTo>
                  <a:pt x="1802122" y="372113"/>
                </a:lnTo>
                <a:lnTo>
                  <a:pt x="1800220" y="369579"/>
                </a:lnTo>
                <a:lnTo>
                  <a:pt x="1798635" y="367045"/>
                </a:lnTo>
                <a:lnTo>
                  <a:pt x="1798001" y="364511"/>
                </a:lnTo>
                <a:lnTo>
                  <a:pt x="1797367" y="361660"/>
                </a:lnTo>
                <a:lnTo>
                  <a:pt x="1797050" y="359126"/>
                </a:lnTo>
                <a:lnTo>
                  <a:pt x="1797367" y="355959"/>
                </a:lnTo>
                <a:lnTo>
                  <a:pt x="1797684" y="353108"/>
                </a:lnTo>
                <a:lnTo>
                  <a:pt x="1798635" y="349941"/>
                </a:lnTo>
                <a:lnTo>
                  <a:pt x="1800220" y="346773"/>
                </a:lnTo>
                <a:lnTo>
                  <a:pt x="1802439" y="343289"/>
                </a:lnTo>
                <a:lnTo>
                  <a:pt x="1804975" y="340122"/>
                </a:lnTo>
                <a:lnTo>
                  <a:pt x="1807828" y="336637"/>
                </a:lnTo>
                <a:lnTo>
                  <a:pt x="1811632" y="332520"/>
                </a:lnTo>
                <a:lnTo>
                  <a:pt x="2006902" y="137087"/>
                </a:lnTo>
                <a:lnTo>
                  <a:pt x="2011023" y="133603"/>
                </a:lnTo>
                <a:lnTo>
                  <a:pt x="2014827" y="130119"/>
                </a:lnTo>
                <a:lnTo>
                  <a:pt x="2019265" y="126634"/>
                </a:lnTo>
                <a:lnTo>
                  <a:pt x="2023703" y="123784"/>
                </a:lnTo>
                <a:lnTo>
                  <a:pt x="2028141" y="120933"/>
                </a:lnTo>
                <a:lnTo>
                  <a:pt x="2032896" y="118399"/>
                </a:lnTo>
                <a:lnTo>
                  <a:pt x="2037017" y="116182"/>
                </a:lnTo>
                <a:lnTo>
                  <a:pt x="2041772" y="113965"/>
                </a:lnTo>
                <a:lnTo>
                  <a:pt x="2046843" y="112064"/>
                </a:lnTo>
                <a:lnTo>
                  <a:pt x="2051598" y="110797"/>
                </a:lnTo>
                <a:lnTo>
                  <a:pt x="2056670" y="109213"/>
                </a:lnTo>
                <a:lnTo>
                  <a:pt x="2061425" y="108263"/>
                </a:lnTo>
                <a:lnTo>
                  <a:pt x="2066497" y="107313"/>
                </a:lnTo>
                <a:lnTo>
                  <a:pt x="2071569" y="106679"/>
                </a:lnTo>
                <a:lnTo>
                  <a:pt x="2076641" y="106363"/>
                </a:lnTo>
                <a:close/>
                <a:moveTo>
                  <a:pt x="2213628" y="19050"/>
                </a:moveTo>
                <a:lnTo>
                  <a:pt x="2219371" y="19369"/>
                </a:lnTo>
                <a:lnTo>
                  <a:pt x="2225751" y="20007"/>
                </a:lnTo>
                <a:lnTo>
                  <a:pt x="2231493" y="21602"/>
                </a:lnTo>
                <a:lnTo>
                  <a:pt x="2237236" y="23516"/>
                </a:lnTo>
                <a:lnTo>
                  <a:pt x="2242978" y="26387"/>
                </a:lnTo>
                <a:lnTo>
                  <a:pt x="2248401" y="29258"/>
                </a:lnTo>
                <a:lnTo>
                  <a:pt x="2253506" y="33087"/>
                </a:lnTo>
                <a:lnTo>
                  <a:pt x="2258291" y="37234"/>
                </a:lnTo>
                <a:lnTo>
                  <a:pt x="2262757" y="42019"/>
                </a:lnTo>
                <a:lnTo>
                  <a:pt x="2266266" y="47123"/>
                </a:lnTo>
                <a:lnTo>
                  <a:pt x="2269457" y="52547"/>
                </a:lnTo>
                <a:lnTo>
                  <a:pt x="2272009" y="58608"/>
                </a:lnTo>
                <a:lnTo>
                  <a:pt x="2273923" y="64350"/>
                </a:lnTo>
                <a:lnTo>
                  <a:pt x="2275518" y="70412"/>
                </a:lnTo>
                <a:lnTo>
                  <a:pt x="2276475" y="76154"/>
                </a:lnTo>
                <a:lnTo>
                  <a:pt x="2276475" y="82216"/>
                </a:lnTo>
                <a:lnTo>
                  <a:pt x="2276475" y="88277"/>
                </a:lnTo>
                <a:lnTo>
                  <a:pt x="2275518" y="94338"/>
                </a:lnTo>
                <a:lnTo>
                  <a:pt x="2273923" y="100400"/>
                </a:lnTo>
                <a:lnTo>
                  <a:pt x="2272009" y="106142"/>
                </a:lnTo>
                <a:lnTo>
                  <a:pt x="2269457" y="111565"/>
                </a:lnTo>
                <a:lnTo>
                  <a:pt x="2266266" y="117308"/>
                </a:lnTo>
                <a:lnTo>
                  <a:pt x="2262757" y="122412"/>
                </a:lnTo>
                <a:lnTo>
                  <a:pt x="2258291" y="126878"/>
                </a:lnTo>
                <a:lnTo>
                  <a:pt x="2241064" y="144105"/>
                </a:lnTo>
                <a:lnTo>
                  <a:pt x="2236598" y="148253"/>
                </a:lnTo>
                <a:lnTo>
                  <a:pt x="2232769" y="150805"/>
                </a:lnTo>
                <a:lnTo>
                  <a:pt x="2230855" y="151443"/>
                </a:lnTo>
                <a:lnTo>
                  <a:pt x="2228941" y="152400"/>
                </a:lnTo>
                <a:lnTo>
                  <a:pt x="2227346" y="152400"/>
                </a:lnTo>
                <a:lnTo>
                  <a:pt x="2225751" y="152400"/>
                </a:lnTo>
                <a:lnTo>
                  <a:pt x="2224156" y="152081"/>
                </a:lnTo>
                <a:lnTo>
                  <a:pt x="2222880" y="151443"/>
                </a:lnTo>
                <a:lnTo>
                  <a:pt x="2220009" y="149848"/>
                </a:lnTo>
                <a:lnTo>
                  <a:pt x="2217456" y="147295"/>
                </a:lnTo>
                <a:lnTo>
                  <a:pt x="2214904" y="143786"/>
                </a:lnTo>
                <a:lnTo>
                  <a:pt x="2212352" y="140277"/>
                </a:lnTo>
                <a:lnTo>
                  <a:pt x="2209800" y="135811"/>
                </a:lnTo>
                <a:lnTo>
                  <a:pt x="2204058" y="126240"/>
                </a:lnTo>
                <a:lnTo>
                  <a:pt x="2201186" y="121455"/>
                </a:lnTo>
                <a:lnTo>
                  <a:pt x="2197358" y="116351"/>
                </a:lnTo>
                <a:lnTo>
                  <a:pt x="2193530" y="111246"/>
                </a:lnTo>
                <a:lnTo>
                  <a:pt x="2189064" y="106461"/>
                </a:lnTo>
                <a:lnTo>
                  <a:pt x="2184278" y="101995"/>
                </a:lnTo>
                <a:lnTo>
                  <a:pt x="2179493" y="98167"/>
                </a:lnTo>
                <a:lnTo>
                  <a:pt x="2174389" y="94657"/>
                </a:lnTo>
                <a:lnTo>
                  <a:pt x="2169285" y="91467"/>
                </a:lnTo>
                <a:lnTo>
                  <a:pt x="2159714" y="85725"/>
                </a:lnTo>
                <a:lnTo>
                  <a:pt x="2155248" y="83173"/>
                </a:lnTo>
                <a:lnTo>
                  <a:pt x="2151739" y="80620"/>
                </a:lnTo>
                <a:lnTo>
                  <a:pt x="2148229" y="78068"/>
                </a:lnTo>
                <a:lnTo>
                  <a:pt x="2145677" y="75516"/>
                </a:lnTo>
                <a:lnTo>
                  <a:pt x="2144082" y="72964"/>
                </a:lnTo>
                <a:lnTo>
                  <a:pt x="2143763" y="71369"/>
                </a:lnTo>
                <a:lnTo>
                  <a:pt x="2143125" y="69774"/>
                </a:lnTo>
                <a:lnTo>
                  <a:pt x="2143125" y="68179"/>
                </a:lnTo>
                <a:lnTo>
                  <a:pt x="2143763" y="66584"/>
                </a:lnTo>
                <a:lnTo>
                  <a:pt x="2144082" y="64669"/>
                </a:lnTo>
                <a:lnTo>
                  <a:pt x="2144720" y="63074"/>
                </a:lnTo>
                <a:lnTo>
                  <a:pt x="2147591" y="59246"/>
                </a:lnTo>
                <a:lnTo>
                  <a:pt x="2151419" y="54780"/>
                </a:lnTo>
                <a:lnTo>
                  <a:pt x="2168647" y="37234"/>
                </a:lnTo>
                <a:lnTo>
                  <a:pt x="2173751" y="33087"/>
                </a:lnTo>
                <a:lnTo>
                  <a:pt x="2178855" y="29258"/>
                </a:lnTo>
                <a:lnTo>
                  <a:pt x="2183959" y="26387"/>
                </a:lnTo>
                <a:lnTo>
                  <a:pt x="2189702" y="23516"/>
                </a:lnTo>
                <a:lnTo>
                  <a:pt x="2195125" y="21602"/>
                </a:lnTo>
                <a:lnTo>
                  <a:pt x="2201506" y="20007"/>
                </a:lnTo>
                <a:lnTo>
                  <a:pt x="2207248" y="19369"/>
                </a:lnTo>
                <a:lnTo>
                  <a:pt x="2213628" y="19050"/>
                </a:lnTo>
                <a:close/>
                <a:moveTo>
                  <a:pt x="1985550" y="0"/>
                </a:moveTo>
                <a:lnTo>
                  <a:pt x="1989686" y="0"/>
                </a:lnTo>
                <a:lnTo>
                  <a:pt x="1993822" y="0"/>
                </a:lnTo>
                <a:lnTo>
                  <a:pt x="1997640" y="634"/>
                </a:lnTo>
                <a:lnTo>
                  <a:pt x="2001776" y="1903"/>
                </a:lnTo>
                <a:lnTo>
                  <a:pt x="2005594" y="2855"/>
                </a:lnTo>
                <a:lnTo>
                  <a:pt x="2009411" y="4759"/>
                </a:lnTo>
                <a:lnTo>
                  <a:pt x="2012911" y="6980"/>
                </a:lnTo>
                <a:lnTo>
                  <a:pt x="2016411" y="9518"/>
                </a:lnTo>
                <a:lnTo>
                  <a:pt x="2019592" y="12374"/>
                </a:lnTo>
                <a:lnTo>
                  <a:pt x="2022456" y="15229"/>
                </a:lnTo>
                <a:lnTo>
                  <a:pt x="2025001" y="19037"/>
                </a:lnTo>
                <a:lnTo>
                  <a:pt x="2026910" y="22210"/>
                </a:lnTo>
                <a:lnTo>
                  <a:pt x="2028819" y="26334"/>
                </a:lnTo>
                <a:lnTo>
                  <a:pt x="2030091" y="29824"/>
                </a:lnTo>
                <a:lnTo>
                  <a:pt x="2031364" y="33949"/>
                </a:lnTo>
                <a:lnTo>
                  <a:pt x="2031682" y="37757"/>
                </a:lnTo>
                <a:lnTo>
                  <a:pt x="2032000" y="41881"/>
                </a:lnTo>
                <a:lnTo>
                  <a:pt x="2031682" y="46006"/>
                </a:lnTo>
                <a:lnTo>
                  <a:pt x="2031046" y="49813"/>
                </a:lnTo>
                <a:lnTo>
                  <a:pt x="2030091" y="53938"/>
                </a:lnTo>
                <a:lnTo>
                  <a:pt x="2028819" y="57745"/>
                </a:lnTo>
                <a:lnTo>
                  <a:pt x="2026910" y="61553"/>
                </a:lnTo>
                <a:lnTo>
                  <a:pt x="2025001" y="65043"/>
                </a:lnTo>
                <a:lnTo>
                  <a:pt x="2022456" y="68533"/>
                </a:lnTo>
                <a:lnTo>
                  <a:pt x="2019592" y="71706"/>
                </a:lnTo>
                <a:lnTo>
                  <a:pt x="1637177" y="453081"/>
                </a:lnTo>
                <a:lnTo>
                  <a:pt x="1633995" y="455937"/>
                </a:lnTo>
                <a:lnTo>
                  <a:pt x="1630814" y="458158"/>
                </a:lnTo>
                <a:lnTo>
                  <a:pt x="1626996" y="460379"/>
                </a:lnTo>
                <a:lnTo>
                  <a:pt x="1623496" y="462283"/>
                </a:lnTo>
                <a:lnTo>
                  <a:pt x="1619360" y="463552"/>
                </a:lnTo>
                <a:lnTo>
                  <a:pt x="1615224" y="464186"/>
                </a:lnTo>
                <a:lnTo>
                  <a:pt x="1611407" y="465138"/>
                </a:lnTo>
                <a:lnTo>
                  <a:pt x="1607271" y="465138"/>
                </a:lnTo>
                <a:lnTo>
                  <a:pt x="1603135" y="465138"/>
                </a:lnTo>
                <a:lnTo>
                  <a:pt x="1599317" y="464186"/>
                </a:lnTo>
                <a:lnTo>
                  <a:pt x="1595181" y="463552"/>
                </a:lnTo>
                <a:lnTo>
                  <a:pt x="1591681" y="462283"/>
                </a:lnTo>
                <a:lnTo>
                  <a:pt x="1587864" y="460379"/>
                </a:lnTo>
                <a:lnTo>
                  <a:pt x="1584364" y="458158"/>
                </a:lnTo>
                <a:lnTo>
                  <a:pt x="1580864" y="455937"/>
                </a:lnTo>
                <a:lnTo>
                  <a:pt x="1577683" y="453081"/>
                </a:lnTo>
                <a:lnTo>
                  <a:pt x="1574819" y="449591"/>
                </a:lnTo>
                <a:lnTo>
                  <a:pt x="1572274" y="446418"/>
                </a:lnTo>
                <a:lnTo>
                  <a:pt x="1570047" y="442928"/>
                </a:lnTo>
                <a:lnTo>
                  <a:pt x="1568138" y="439121"/>
                </a:lnTo>
                <a:lnTo>
                  <a:pt x="1567184" y="435314"/>
                </a:lnTo>
                <a:lnTo>
                  <a:pt x="1565911" y="431189"/>
                </a:lnTo>
                <a:lnTo>
                  <a:pt x="1565275" y="427381"/>
                </a:lnTo>
                <a:lnTo>
                  <a:pt x="1565275" y="423257"/>
                </a:lnTo>
                <a:lnTo>
                  <a:pt x="1565275" y="419132"/>
                </a:lnTo>
                <a:lnTo>
                  <a:pt x="1565911" y="415007"/>
                </a:lnTo>
                <a:lnTo>
                  <a:pt x="1567184" y="411517"/>
                </a:lnTo>
                <a:lnTo>
                  <a:pt x="1568138" y="407393"/>
                </a:lnTo>
                <a:lnTo>
                  <a:pt x="1570047" y="403902"/>
                </a:lnTo>
                <a:lnTo>
                  <a:pt x="1572274" y="400095"/>
                </a:lnTo>
                <a:lnTo>
                  <a:pt x="1574819" y="396922"/>
                </a:lnTo>
                <a:lnTo>
                  <a:pt x="1577683" y="393749"/>
                </a:lnTo>
                <a:lnTo>
                  <a:pt x="1960098" y="12374"/>
                </a:lnTo>
                <a:lnTo>
                  <a:pt x="1962962" y="9518"/>
                </a:lnTo>
                <a:lnTo>
                  <a:pt x="1966779" y="6980"/>
                </a:lnTo>
                <a:lnTo>
                  <a:pt x="1970279" y="4759"/>
                </a:lnTo>
                <a:lnTo>
                  <a:pt x="1974097" y="2855"/>
                </a:lnTo>
                <a:lnTo>
                  <a:pt x="1977596" y="1903"/>
                </a:lnTo>
                <a:lnTo>
                  <a:pt x="1981732" y="634"/>
                </a:lnTo>
                <a:lnTo>
                  <a:pt x="1985550" y="0"/>
                </a:lnTo>
                <a:close/>
              </a:path>
            </a:pathLst>
          </a:custGeom>
          <a:solidFill>
            <a:schemeClr val="bg1"/>
          </a:solidFill>
          <a:ln>
            <a:noFill/>
          </a:ln>
        </p:spPr>
        <p:txBody>
          <a:bodyPr anchor="ctr">
            <a:scene3d>
              <a:camera prst="orthographicFront"/>
              <a:lightRig rig="threePt" dir="t"/>
            </a:scene3d>
            <a:sp3d contourW="12700">
              <a:contourClr>
                <a:srgbClr val="FFFFFF"/>
              </a:contourClr>
            </a:sp3d>
          </a:bodyPr>
          <a:lstStyle/>
          <a:p>
            <a:pPr algn="ctr">
              <a:defRPr/>
            </a:pPr>
            <a:endParaRPr lang="zh-CN" altLang="en-US" sz="1012">
              <a:solidFill>
                <a:schemeClr val="bg1"/>
              </a:solidFill>
              <a:ea typeface="宋体" panose="02010600030101010101" pitchFamily="2" charset="-122"/>
            </a:endParaRPr>
          </a:p>
        </p:txBody>
      </p:sp>
      <p:sp>
        <p:nvSpPr>
          <p:cNvPr id="87" name="KSO_Shape"/>
          <p:cNvSpPr/>
          <p:nvPr/>
        </p:nvSpPr>
        <p:spPr bwMode="auto">
          <a:xfrm>
            <a:off x="7147508" y="3076248"/>
            <a:ext cx="430589" cy="413365"/>
          </a:xfrm>
          <a:custGeom>
            <a:avLst/>
            <a:gdLst>
              <a:gd name="T0" fmla="*/ 1618108 w 3816350"/>
              <a:gd name="T1" fmla="*/ 3491708 h 3665538"/>
              <a:gd name="T2" fmla="*/ 3711914 w 3816350"/>
              <a:gd name="T3" fmla="*/ 3515947 h 3665538"/>
              <a:gd name="T4" fmla="*/ 1938033 w 3816350"/>
              <a:gd name="T5" fmla="*/ 3320852 h 3665538"/>
              <a:gd name="T6" fmla="*/ 2466975 w 3816350"/>
              <a:gd name="T7" fmla="*/ 3464378 h 3665538"/>
              <a:gd name="T8" fmla="*/ 1420823 w 3816350"/>
              <a:gd name="T9" fmla="*/ 3514907 h 3665538"/>
              <a:gd name="T10" fmla="*/ 1072366 w 3816350"/>
              <a:gd name="T11" fmla="*/ 3448171 h 3665538"/>
              <a:gd name="T12" fmla="*/ 350995 w 3816350"/>
              <a:gd name="T13" fmla="*/ 3613421 h 3665538"/>
              <a:gd name="T14" fmla="*/ 2826009 w 3816350"/>
              <a:gd name="T15" fmla="*/ 3416327 h 3665538"/>
              <a:gd name="T16" fmla="*/ 3710327 w 3816350"/>
              <a:gd name="T17" fmla="*/ 3553504 h 3665538"/>
              <a:gd name="T18" fmla="*/ 1625482 w 3816350"/>
              <a:gd name="T19" fmla="*/ 3379536 h 3665538"/>
              <a:gd name="T20" fmla="*/ 2426374 w 3816350"/>
              <a:gd name="T21" fmla="*/ 3213000 h 3665538"/>
              <a:gd name="T22" fmla="*/ 771525 w 3816350"/>
              <a:gd name="T23" fmla="*/ 3205163 h 3665538"/>
              <a:gd name="T24" fmla="*/ 1067953 w 3816350"/>
              <a:gd name="T25" fmla="*/ 3277053 h 3665538"/>
              <a:gd name="T26" fmla="*/ 784892 w 3816350"/>
              <a:gd name="T27" fmla="*/ 3451540 h 3665538"/>
              <a:gd name="T28" fmla="*/ 2490788 w 3816350"/>
              <a:gd name="T29" fmla="*/ 3116568 h 3665538"/>
              <a:gd name="T30" fmla="*/ 1449375 w 3816350"/>
              <a:gd name="T31" fmla="*/ 3307847 h 3665538"/>
              <a:gd name="T32" fmla="*/ 2434307 w 3816350"/>
              <a:gd name="T33" fmla="*/ 3163198 h 3665538"/>
              <a:gd name="T34" fmla="*/ 3783974 w 3816350"/>
              <a:gd name="T35" fmla="*/ 3278823 h 3665538"/>
              <a:gd name="T36" fmla="*/ 2635250 w 3816350"/>
              <a:gd name="T37" fmla="*/ 3206432 h 3665538"/>
              <a:gd name="T38" fmla="*/ 3815080 w 3816350"/>
              <a:gd name="T39" fmla="*/ 3040062 h 3665538"/>
              <a:gd name="T40" fmla="*/ 2866956 w 3816350"/>
              <a:gd name="T41" fmla="*/ 3006725 h 3665538"/>
              <a:gd name="T42" fmla="*/ 657993 w 3816350"/>
              <a:gd name="T43" fmla="*/ 3196983 h 3665538"/>
              <a:gd name="T44" fmla="*/ 872062 w 3816350"/>
              <a:gd name="T45" fmla="*/ 3214746 h 3665538"/>
              <a:gd name="T46" fmla="*/ 825374 w 3816350"/>
              <a:gd name="T47" fmla="*/ 2994614 h 3665538"/>
              <a:gd name="T48" fmla="*/ 1190307 w 3816350"/>
              <a:gd name="T49" fmla="*/ 3120223 h 3665538"/>
              <a:gd name="T50" fmla="*/ 273368 w 3816350"/>
              <a:gd name="T51" fmla="*/ 3120223 h 3665538"/>
              <a:gd name="T52" fmla="*/ 1472924 w 3816350"/>
              <a:gd name="T53" fmla="*/ 2958852 h 3665538"/>
              <a:gd name="T54" fmla="*/ 2445690 w 3816350"/>
              <a:gd name="T55" fmla="*/ 3096148 h 3665538"/>
              <a:gd name="T56" fmla="*/ 1403350 w 3816350"/>
              <a:gd name="T57" fmla="*/ 2909186 h 3665538"/>
              <a:gd name="T58" fmla="*/ 3767144 w 3816350"/>
              <a:gd name="T59" fmla="*/ 2880042 h 3665538"/>
              <a:gd name="T60" fmla="*/ 2660954 w 3816350"/>
              <a:gd name="T61" fmla="*/ 3062923 h 3665538"/>
              <a:gd name="T62" fmla="*/ 2077078 w 3816350"/>
              <a:gd name="T63" fmla="*/ 2755988 h 3665538"/>
              <a:gd name="T64" fmla="*/ 2064323 w 3816350"/>
              <a:gd name="T65" fmla="*/ 3023556 h 3665538"/>
              <a:gd name="T66" fmla="*/ 1553136 w 3816350"/>
              <a:gd name="T67" fmla="*/ 2926811 h 3665538"/>
              <a:gd name="T68" fmla="*/ 2489519 w 3816350"/>
              <a:gd name="T69" fmla="*/ 2707310 h 3665538"/>
              <a:gd name="T70" fmla="*/ 1846579 w 3816350"/>
              <a:gd name="T71" fmla="*/ 2621224 h 3665538"/>
              <a:gd name="T72" fmla="*/ 3411957 w 3816350"/>
              <a:gd name="T73" fmla="*/ 2738921 h 3665538"/>
              <a:gd name="T74" fmla="*/ 3080259 w 3816350"/>
              <a:gd name="T75" fmla="*/ 2936880 h 3665538"/>
              <a:gd name="T76" fmla="*/ 1829436 w 3816350"/>
              <a:gd name="T77" fmla="*/ 2582778 h 3665538"/>
              <a:gd name="T78" fmla="*/ 1856740 w 3816350"/>
              <a:gd name="T79" fmla="*/ 2801747 h 3665538"/>
              <a:gd name="T80" fmla="*/ 2088516 w 3816350"/>
              <a:gd name="T81" fmla="*/ 2619751 h 3665538"/>
              <a:gd name="T82" fmla="*/ 2403793 w 3816350"/>
              <a:gd name="T83" fmla="*/ 2645568 h 3665538"/>
              <a:gd name="T84" fmla="*/ 1545273 w 3816350"/>
              <a:gd name="T85" fmla="*/ 2758080 h 3665538"/>
              <a:gd name="T86" fmla="*/ 2737140 w 3816350"/>
              <a:gd name="T87" fmla="*/ 2576196 h 3665538"/>
              <a:gd name="T88" fmla="*/ 3655103 w 3816350"/>
              <a:gd name="T89" fmla="*/ 2636838 h 3665538"/>
              <a:gd name="T90" fmla="*/ 2771738 w 3816350"/>
              <a:gd name="T91" fmla="*/ 2448243 h 3665538"/>
              <a:gd name="T92" fmla="*/ 2989478 w 3816350"/>
              <a:gd name="T93" fmla="*/ 2307907 h 3665538"/>
              <a:gd name="T94" fmla="*/ 2867591 w 3816350"/>
              <a:gd name="T95" fmla="*/ 2234247 h 3665538"/>
              <a:gd name="T96" fmla="*/ 3696043 w 3816350"/>
              <a:gd name="T97" fmla="*/ 2367598 h 3665538"/>
              <a:gd name="T98" fmla="*/ 3314856 w 3816350"/>
              <a:gd name="T99" fmla="*/ 1892183 h 3665538"/>
              <a:gd name="T100" fmla="*/ 2974884 w 3816350"/>
              <a:gd name="T101" fmla="*/ 2068371 h 3665538"/>
              <a:gd name="T102" fmla="*/ 3799844 w 3816350"/>
              <a:gd name="T103" fmla="*/ 2062969 h 3665538"/>
              <a:gd name="T104" fmla="*/ 2637789 w 3816350"/>
              <a:gd name="T105" fmla="*/ 2027696 h 3665538"/>
              <a:gd name="T106" fmla="*/ 3189458 w 3816350"/>
              <a:gd name="T107" fmla="*/ 1697313 h 3665538"/>
              <a:gd name="T108" fmla="*/ 3015840 w 3816350"/>
              <a:gd name="T109" fmla="*/ 1948969 h 3665538"/>
              <a:gd name="T110" fmla="*/ 3354189 w 3816350"/>
              <a:gd name="T111" fmla="*/ 1860541 h 3665538"/>
              <a:gd name="T112" fmla="*/ 3468771 w 3816350"/>
              <a:gd name="T113" fmla="*/ 1695411 h 3665538"/>
              <a:gd name="T114" fmla="*/ 3173905 w 3816350"/>
              <a:gd name="T115" fmla="*/ 2035495 h 3665538"/>
              <a:gd name="T116" fmla="*/ 3074241 w 3816350"/>
              <a:gd name="T117" fmla="*/ 1681466 h 3665538"/>
              <a:gd name="T118" fmla="*/ 3386120 w 3816350"/>
              <a:gd name="T119" fmla="*/ 1131189 h 3665538"/>
              <a:gd name="T120" fmla="*/ 254975 w 3816350"/>
              <a:gd name="T121" fmla="*/ 2785759 h 3665538"/>
              <a:gd name="T122" fmla="*/ 1131353 w 3816350"/>
              <a:gd name="T123" fmla="*/ 1377803 h 3665538"/>
              <a:gd name="T124" fmla="*/ 2508155 w 3816350"/>
              <a:gd name="T125" fmla="*/ 314537 h 36655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816350" h="3665538">
                <a:moveTo>
                  <a:pt x="1892592" y="3532067"/>
                </a:moveTo>
                <a:lnTo>
                  <a:pt x="1892592" y="3635348"/>
                </a:lnTo>
                <a:lnTo>
                  <a:pt x="1913877" y="3636302"/>
                </a:lnTo>
                <a:lnTo>
                  <a:pt x="1935480" y="3636302"/>
                </a:lnTo>
                <a:lnTo>
                  <a:pt x="1965343" y="3635666"/>
                </a:lnTo>
                <a:lnTo>
                  <a:pt x="1965343" y="3532385"/>
                </a:lnTo>
                <a:lnTo>
                  <a:pt x="1935480" y="3532703"/>
                </a:lnTo>
                <a:lnTo>
                  <a:pt x="1913877" y="3532703"/>
                </a:lnTo>
                <a:lnTo>
                  <a:pt x="1892592" y="3532067"/>
                </a:lnTo>
                <a:close/>
                <a:moveTo>
                  <a:pt x="665284" y="3532067"/>
                </a:moveTo>
                <a:lnTo>
                  <a:pt x="665284" y="3635348"/>
                </a:lnTo>
                <a:lnTo>
                  <a:pt x="686575" y="3636302"/>
                </a:lnTo>
                <a:lnTo>
                  <a:pt x="708185" y="3636302"/>
                </a:lnTo>
                <a:lnTo>
                  <a:pt x="738374" y="3635666"/>
                </a:lnTo>
                <a:lnTo>
                  <a:pt x="738374" y="3532385"/>
                </a:lnTo>
                <a:lnTo>
                  <a:pt x="708185" y="3532703"/>
                </a:lnTo>
                <a:lnTo>
                  <a:pt x="686575" y="3532703"/>
                </a:lnTo>
                <a:lnTo>
                  <a:pt x="665284" y="3532067"/>
                </a:lnTo>
                <a:close/>
                <a:moveTo>
                  <a:pt x="1746773" y="3519356"/>
                </a:moveTo>
                <a:lnTo>
                  <a:pt x="1746773" y="3623272"/>
                </a:lnTo>
                <a:lnTo>
                  <a:pt x="1764563" y="3625497"/>
                </a:lnTo>
                <a:lnTo>
                  <a:pt x="1782671" y="3628039"/>
                </a:lnTo>
                <a:lnTo>
                  <a:pt x="1800780" y="3629628"/>
                </a:lnTo>
                <a:lnTo>
                  <a:pt x="1819841" y="3631535"/>
                </a:lnTo>
                <a:lnTo>
                  <a:pt x="1819841" y="3527618"/>
                </a:lnTo>
                <a:lnTo>
                  <a:pt x="1800780" y="3526029"/>
                </a:lnTo>
                <a:lnTo>
                  <a:pt x="1782671" y="3524123"/>
                </a:lnTo>
                <a:lnTo>
                  <a:pt x="1764563" y="3521580"/>
                </a:lnTo>
                <a:lnTo>
                  <a:pt x="1746773" y="3519356"/>
                </a:lnTo>
                <a:close/>
                <a:moveTo>
                  <a:pt x="519421" y="3519356"/>
                </a:moveTo>
                <a:lnTo>
                  <a:pt x="519421" y="3623272"/>
                </a:lnTo>
                <a:lnTo>
                  <a:pt x="537217" y="3625497"/>
                </a:lnTo>
                <a:lnTo>
                  <a:pt x="555330" y="3628039"/>
                </a:lnTo>
                <a:lnTo>
                  <a:pt x="573762" y="3629946"/>
                </a:lnTo>
                <a:lnTo>
                  <a:pt x="592511" y="3631535"/>
                </a:lnTo>
                <a:lnTo>
                  <a:pt x="592511" y="3527618"/>
                </a:lnTo>
                <a:lnTo>
                  <a:pt x="573762" y="3526029"/>
                </a:lnTo>
                <a:lnTo>
                  <a:pt x="555330" y="3524123"/>
                </a:lnTo>
                <a:lnTo>
                  <a:pt x="537217" y="3521580"/>
                </a:lnTo>
                <a:lnTo>
                  <a:pt x="519421" y="3519356"/>
                </a:lnTo>
                <a:close/>
                <a:moveTo>
                  <a:pt x="3151360" y="3517220"/>
                </a:moveTo>
                <a:lnTo>
                  <a:pt x="3151360" y="3632118"/>
                </a:lnTo>
                <a:lnTo>
                  <a:pt x="3174848" y="3632755"/>
                </a:lnTo>
                <a:lnTo>
                  <a:pt x="3198972" y="3633073"/>
                </a:lnTo>
                <a:lnTo>
                  <a:pt x="3231983" y="3632755"/>
                </a:lnTo>
                <a:lnTo>
                  <a:pt x="3231983" y="3517539"/>
                </a:lnTo>
                <a:lnTo>
                  <a:pt x="3198972" y="3517857"/>
                </a:lnTo>
                <a:lnTo>
                  <a:pt x="3174848" y="3517539"/>
                </a:lnTo>
                <a:lnTo>
                  <a:pt x="3151360" y="3517220"/>
                </a:lnTo>
                <a:close/>
                <a:moveTo>
                  <a:pt x="2989478" y="3502580"/>
                </a:moveTo>
                <a:lnTo>
                  <a:pt x="2989478" y="3618432"/>
                </a:lnTo>
                <a:lnTo>
                  <a:pt x="3009158" y="3620979"/>
                </a:lnTo>
                <a:lnTo>
                  <a:pt x="3029472" y="3623525"/>
                </a:lnTo>
                <a:lnTo>
                  <a:pt x="3049469" y="3625753"/>
                </a:lnTo>
                <a:lnTo>
                  <a:pt x="3070419" y="3627344"/>
                </a:lnTo>
                <a:lnTo>
                  <a:pt x="3070419" y="3512446"/>
                </a:lnTo>
                <a:lnTo>
                  <a:pt x="3049469" y="3510537"/>
                </a:lnTo>
                <a:lnTo>
                  <a:pt x="3029472" y="3507990"/>
                </a:lnTo>
                <a:lnTo>
                  <a:pt x="3009158" y="3505763"/>
                </a:lnTo>
                <a:lnTo>
                  <a:pt x="2989478" y="3502580"/>
                </a:lnTo>
                <a:close/>
                <a:moveTo>
                  <a:pt x="1600953" y="3486306"/>
                </a:moveTo>
                <a:lnTo>
                  <a:pt x="1600953" y="3591494"/>
                </a:lnTo>
                <a:lnTo>
                  <a:pt x="1618744" y="3596578"/>
                </a:lnTo>
                <a:lnTo>
                  <a:pt x="1636217" y="3601345"/>
                </a:lnTo>
                <a:lnTo>
                  <a:pt x="1654960" y="3606112"/>
                </a:lnTo>
                <a:lnTo>
                  <a:pt x="1673704" y="3610243"/>
                </a:lnTo>
                <a:lnTo>
                  <a:pt x="1673704" y="3506009"/>
                </a:lnTo>
                <a:lnTo>
                  <a:pt x="1654960" y="3501242"/>
                </a:lnTo>
                <a:lnTo>
                  <a:pt x="1636217" y="3496475"/>
                </a:lnTo>
                <a:lnTo>
                  <a:pt x="1618108" y="3491708"/>
                </a:lnTo>
                <a:lnTo>
                  <a:pt x="1600953" y="3486306"/>
                </a:lnTo>
                <a:close/>
                <a:moveTo>
                  <a:pt x="373875" y="3486306"/>
                </a:moveTo>
                <a:lnTo>
                  <a:pt x="373875" y="3591494"/>
                </a:lnTo>
                <a:lnTo>
                  <a:pt x="391353" y="3596578"/>
                </a:lnTo>
                <a:lnTo>
                  <a:pt x="409149" y="3601345"/>
                </a:lnTo>
                <a:lnTo>
                  <a:pt x="427581" y="3606112"/>
                </a:lnTo>
                <a:lnTo>
                  <a:pt x="446648" y="3610243"/>
                </a:lnTo>
                <a:lnTo>
                  <a:pt x="446648" y="3506009"/>
                </a:lnTo>
                <a:lnTo>
                  <a:pt x="427581" y="3501242"/>
                </a:lnTo>
                <a:lnTo>
                  <a:pt x="409149" y="3496475"/>
                </a:lnTo>
                <a:lnTo>
                  <a:pt x="390718" y="3491708"/>
                </a:lnTo>
                <a:lnTo>
                  <a:pt x="373875" y="3486306"/>
                </a:lnTo>
                <a:close/>
                <a:moveTo>
                  <a:pt x="2827597" y="3465978"/>
                </a:moveTo>
                <a:lnTo>
                  <a:pt x="2827597" y="3583104"/>
                </a:lnTo>
                <a:lnTo>
                  <a:pt x="2846959" y="3589151"/>
                </a:lnTo>
                <a:lnTo>
                  <a:pt x="2866956" y="3594243"/>
                </a:lnTo>
                <a:lnTo>
                  <a:pt x="2887588" y="3599336"/>
                </a:lnTo>
                <a:lnTo>
                  <a:pt x="2908220" y="3604110"/>
                </a:lnTo>
                <a:lnTo>
                  <a:pt x="2908220" y="3487939"/>
                </a:lnTo>
                <a:lnTo>
                  <a:pt x="2887588" y="3482847"/>
                </a:lnTo>
                <a:lnTo>
                  <a:pt x="2866956" y="3477436"/>
                </a:lnTo>
                <a:lnTo>
                  <a:pt x="2846959" y="3472025"/>
                </a:lnTo>
                <a:lnTo>
                  <a:pt x="2827597" y="3465978"/>
                </a:lnTo>
                <a:close/>
                <a:moveTo>
                  <a:pt x="2402802" y="3447218"/>
                </a:moveTo>
                <a:lnTo>
                  <a:pt x="2397719" y="3450714"/>
                </a:lnTo>
                <a:lnTo>
                  <a:pt x="2391365" y="3453891"/>
                </a:lnTo>
                <a:lnTo>
                  <a:pt x="2383740" y="3457387"/>
                </a:lnTo>
                <a:lnTo>
                  <a:pt x="2376433" y="3460565"/>
                </a:lnTo>
                <a:lnTo>
                  <a:pt x="2347841" y="3472005"/>
                </a:lnTo>
                <a:lnTo>
                  <a:pt x="2347841" y="3562893"/>
                </a:lnTo>
                <a:lnTo>
                  <a:pt x="2355784" y="3558761"/>
                </a:lnTo>
                <a:lnTo>
                  <a:pt x="2363408" y="3554630"/>
                </a:lnTo>
                <a:lnTo>
                  <a:pt x="2371033" y="3550181"/>
                </a:lnTo>
                <a:lnTo>
                  <a:pt x="2378340" y="3545414"/>
                </a:lnTo>
                <a:lnTo>
                  <a:pt x="2385329" y="3540648"/>
                </a:lnTo>
                <a:lnTo>
                  <a:pt x="2391683" y="3535881"/>
                </a:lnTo>
                <a:lnTo>
                  <a:pt x="2397719" y="3531114"/>
                </a:lnTo>
                <a:lnTo>
                  <a:pt x="2402802" y="3526983"/>
                </a:lnTo>
                <a:lnTo>
                  <a:pt x="2402802" y="3447218"/>
                </a:lnTo>
                <a:close/>
                <a:moveTo>
                  <a:pt x="1175646" y="3447218"/>
                </a:moveTo>
                <a:lnTo>
                  <a:pt x="1170561" y="3450714"/>
                </a:lnTo>
                <a:lnTo>
                  <a:pt x="1164205" y="3453891"/>
                </a:lnTo>
                <a:lnTo>
                  <a:pt x="1156578" y="3457387"/>
                </a:lnTo>
                <a:lnTo>
                  <a:pt x="1149269" y="3460565"/>
                </a:lnTo>
                <a:lnTo>
                  <a:pt x="1120669" y="3472005"/>
                </a:lnTo>
                <a:lnTo>
                  <a:pt x="1120669" y="3562893"/>
                </a:lnTo>
                <a:lnTo>
                  <a:pt x="1128613" y="3558761"/>
                </a:lnTo>
                <a:lnTo>
                  <a:pt x="1136240" y="3554630"/>
                </a:lnTo>
                <a:lnTo>
                  <a:pt x="1144185" y="3550181"/>
                </a:lnTo>
                <a:lnTo>
                  <a:pt x="1151176" y="3545414"/>
                </a:lnTo>
                <a:lnTo>
                  <a:pt x="1158167" y="3540648"/>
                </a:lnTo>
                <a:lnTo>
                  <a:pt x="1164523" y="3535881"/>
                </a:lnTo>
                <a:lnTo>
                  <a:pt x="1170561" y="3531114"/>
                </a:lnTo>
                <a:lnTo>
                  <a:pt x="1175646" y="3526347"/>
                </a:lnTo>
                <a:lnTo>
                  <a:pt x="1175646" y="3447218"/>
                </a:lnTo>
                <a:close/>
                <a:moveTo>
                  <a:pt x="3717945" y="3422692"/>
                </a:moveTo>
                <a:lnTo>
                  <a:pt x="3711914" y="3426193"/>
                </a:lnTo>
                <a:lnTo>
                  <a:pt x="3704931" y="3430013"/>
                </a:lnTo>
                <a:lnTo>
                  <a:pt x="3696678" y="3433832"/>
                </a:lnTo>
                <a:lnTo>
                  <a:pt x="3688425" y="3437651"/>
                </a:lnTo>
                <a:lnTo>
                  <a:pt x="3671285" y="3444335"/>
                </a:lnTo>
                <a:lnTo>
                  <a:pt x="3656684" y="3450064"/>
                </a:lnTo>
                <a:lnTo>
                  <a:pt x="3656684" y="3551276"/>
                </a:lnTo>
                <a:lnTo>
                  <a:pt x="3665254" y="3546820"/>
                </a:lnTo>
                <a:lnTo>
                  <a:pt x="3674142" y="3542046"/>
                </a:lnTo>
                <a:lnTo>
                  <a:pt x="3682394" y="3537272"/>
                </a:lnTo>
                <a:lnTo>
                  <a:pt x="3690647" y="3532179"/>
                </a:lnTo>
                <a:lnTo>
                  <a:pt x="3698582" y="3526769"/>
                </a:lnTo>
                <a:lnTo>
                  <a:pt x="3705566" y="3521358"/>
                </a:lnTo>
                <a:lnTo>
                  <a:pt x="3711914" y="3515947"/>
                </a:lnTo>
                <a:lnTo>
                  <a:pt x="3717945" y="3510855"/>
                </a:lnTo>
                <a:lnTo>
                  <a:pt x="3717945" y="3422692"/>
                </a:lnTo>
                <a:close/>
                <a:moveTo>
                  <a:pt x="1455133" y="3410672"/>
                </a:moveTo>
                <a:lnTo>
                  <a:pt x="1455133" y="3516813"/>
                </a:lnTo>
                <a:lnTo>
                  <a:pt x="1457675" y="3519674"/>
                </a:lnTo>
                <a:lnTo>
                  <a:pt x="1460216" y="3522534"/>
                </a:lnTo>
                <a:lnTo>
                  <a:pt x="1466888" y="3528572"/>
                </a:lnTo>
                <a:lnTo>
                  <a:pt x="1475466" y="3534610"/>
                </a:lnTo>
                <a:lnTo>
                  <a:pt x="1484679" y="3540965"/>
                </a:lnTo>
                <a:lnTo>
                  <a:pt x="1495162" y="3547639"/>
                </a:lnTo>
                <a:lnTo>
                  <a:pt x="1505964" y="3553677"/>
                </a:lnTo>
                <a:lnTo>
                  <a:pt x="1517083" y="3559715"/>
                </a:lnTo>
                <a:lnTo>
                  <a:pt x="1528202" y="3564799"/>
                </a:lnTo>
                <a:lnTo>
                  <a:pt x="1528202" y="3457387"/>
                </a:lnTo>
                <a:lnTo>
                  <a:pt x="1517083" y="3452302"/>
                </a:lnTo>
                <a:lnTo>
                  <a:pt x="1506917" y="3446582"/>
                </a:lnTo>
                <a:lnTo>
                  <a:pt x="1497068" y="3441180"/>
                </a:lnTo>
                <a:lnTo>
                  <a:pt x="1487538" y="3435142"/>
                </a:lnTo>
                <a:lnTo>
                  <a:pt x="1478960" y="3429422"/>
                </a:lnTo>
                <a:lnTo>
                  <a:pt x="1470700" y="3423384"/>
                </a:lnTo>
                <a:lnTo>
                  <a:pt x="1462758" y="3417028"/>
                </a:lnTo>
                <a:lnTo>
                  <a:pt x="1455133" y="3410672"/>
                </a:lnTo>
                <a:close/>
                <a:moveTo>
                  <a:pt x="227694" y="3410672"/>
                </a:moveTo>
                <a:lnTo>
                  <a:pt x="227694" y="3516813"/>
                </a:lnTo>
                <a:lnTo>
                  <a:pt x="230237" y="3519674"/>
                </a:lnTo>
                <a:lnTo>
                  <a:pt x="233097" y="3522534"/>
                </a:lnTo>
                <a:lnTo>
                  <a:pt x="239770" y="3528572"/>
                </a:lnTo>
                <a:lnTo>
                  <a:pt x="248033" y="3534610"/>
                </a:lnTo>
                <a:lnTo>
                  <a:pt x="257566" y="3540965"/>
                </a:lnTo>
                <a:lnTo>
                  <a:pt x="267735" y="3547639"/>
                </a:lnTo>
                <a:lnTo>
                  <a:pt x="278858" y="3553677"/>
                </a:lnTo>
                <a:lnTo>
                  <a:pt x="289662" y="3559715"/>
                </a:lnTo>
                <a:lnTo>
                  <a:pt x="300785" y="3564799"/>
                </a:lnTo>
                <a:lnTo>
                  <a:pt x="300785" y="3457387"/>
                </a:lnTo>
                <a:lnTo>
                  <a:pt x="289662" y="3452302"/>
                </a:lnTo>
                <a:lnTo>
                  <a:pt x="279493" y="3446582"/>
                </a:lnTo>
                <a:lnTo>
                  <a:pt x="269642" y="3441180"/>
                </a:lnTo>
                <a:lnTo>
                  <a:pt x="260108" y="3435142"/>
                </a:lnTo>
                <a:lnTo>
                  <a:pt x="251528" y="3429422"/>
                </a:lnTo>
                <a:lnTo>
                  <a:pt x="243266" y="3423384"/>
                </a:lnTo>
                <a:lnTo>
                  <a:pt x="235321" y="3417028"/>
                </a:lnTo>
                <a:lnTo>
                  <a:pt x="227694" y="3410672"/>
                </a:lnTo>
                <a:close/>
                <a:moveTo>
                  <a:pt x="2665715" y="3381953"/>
                </a:moveTo>
                <a:lnTo>
                  <a:pt x="2665715" y="3500670"/>
                </a:lnTo>
                <a:lnTo>
                  <a:pt x="2668254" y="3503216"/>
                </a:lnTo>
                <a:lnTo>
                  <a:pt x="2671429" y="3506399"/>
                </a:lnTo>
                <a:lnTo>
                  <a:pt x="2678729" y="3512765"/>
                </a:lnTo>
                <a:lnTo>
                  <a:pt x="2687934" y="3519767"/>
                </a:lnTo>
                <a:lnTo>
                  <a:pt x="2698726" y="3527087"/>
                </a:lnTo>
                <a:lnTo>
                  <a:pt x="2710153" y="3534089"/>
                </a:lnTo>
                <a:lnTo>
                  <a:pt x="2722215" y="3541409"/>
                </a:lnTo>
                <a:lnTo>
                  <a:pt x="2734594" y="3547457"/>
                </a:lnTo>
                <a:lnTo>
                  <a:pt x="2746656" y="3553504"/>
                </a:lnTo>
                <a:lnTo>
                  <a:pt x="2746656" y="3434150"/>
                </a:lnTo>
                <a:lnTo>
                  <a:pt x="2734594" y="3428103"/>
                </a:lnTo>
                <a:lnTo>
                  <a:pt x="2723167" y="3422374"/>
                </a:lnTo>
                <a:lnTo>
                  <a:pt x="2712058" y="3416009"/>
                </a:lnTo>
                <a:lnTo>
                  <a:pt x="2701583" y="3409325"/>
                </a:lnTo>
                <a:lnTo>
                  <a:pt x="2691743" y="3402959"/>
                </a:lnTo>
                <a:lnTo>
                  <a:pt x="2682538" y="3396276"/>
                </a:lnTo>
                <a:lnTo>
                  <a:pt x="2673650" y="3388955"/>
                </a:lnTo>
                <a:lnTo>
                  <a:pt x="2665715" y="3381953"/>
                </a:lnTo>
                <a:close/>
                <a:moveTo>
                  <a:pt x="1916773" y="3320218"/>
                </a:moveTo>
                <a:lnTo>
                  <a:pt x="1916773" y="3423312"/>
                </a:lnTo>
                <a:lnTo>
                  <a:pt x="1938033" y="3423629"/>
                </a:lnTo>
                <a:lnTo>
                  <a:pt x="1959928" y="3424263"/>
                </a:lnTo>
                <a:lnTo>
                  <a:pt x="1989755" y="3423629"/>
                </a:lnTo>
                <a:lnTo>
                  <a:pt x="1989755" y="3320535"/>
                </a:lnTo>
                <a:lnTo>
                  <a:pt x="1959293" y="3320852"/>
                </a:lnTo>
                <a:lnTo>
                  <a:pt x="1938033" y="3320852"/>
                </a:lnTo>
                <a:lnTo>
                  <a:pt x="1916773" y="3320218"/>
                </a:lnTo>
                <a:close/>
                <a:moveTo>
                  <a:pt x="1404938" y="3314700"/>
                </a:moveTo>
                <a:lnTo>
                  <a:pt x="1408115" y="3320420"/>
                </a:lnTo>
                <a:lnTo>
                  <a:pt x="1411928" y="3325505"/>
                </a:lnTo>
                <a:lnTo>
                  <a:pt x="1415740" y="3330590"/>
                </a:lnTo>
                <a:lnTo>
                  <a:pt x="1419552" y="3335992"/>
                </a:lnTo>
                <a:lnTo>
                  <a:pt x="1424000" y="3340759"/>
                </a:lnTo>
                <a:lnTo>
                  <a:pt x="1428447" y="3346161"/>
                </a:lnTo>
                <a:lnTo>
                  <a:pt x="1438296" y="3356013"/>
                </a:lnTo>
                <a:lnTo>
                  <a:pt x="1448780" y="3365229"/>
                </a:lnTo>
                <a:lnTo>
                  <a:pt x="1460852" y="3374444"/>
                </a:lnTo>
                <a:lnTo>
                  <a:pt x="1472924" y="3383025"/>
                </a:lnTo>
                <a:lnTo>
                  <a:pt x="1486267" y="3391287"/>
                </a:lnTo>
                <a:lnTo>
                  <a:pt x="1500563" y="3399550"/>
                </a:lnTo>
                <a:lnTo>
                  <a:pt x="1515494" y="3407494"/>
                </a:lnTo>
                <a:lnTo>
                  <a:pt x="1531061" y="3415121"/>
                </a:lnTo>
                <a:lnTo>
                  <a:pt x="1547263" y="3422113"/>
                </a:lnTo>
                <a:lnTo>
                  <a:pt x="1564101" y="3428786"/>
                </a:lnTo>
                <a:lnTo>
                  <a:pt x="1581574" y="3435142"/>
                </a:lnTo>
                <a:lnTo>
                  <a:pt x="1599682" y="3441498"/>
                </a:lnTo>
                <a:lnTo>
                  <a:pt x="1618108" y="3447218"/>
                </a:lnTo>
                <a:lnTo>
                  <a:pt x="1637170" y="3452620"/>
                </a:lnTo>
                <a:lnTo>
                  <a:pt x="1656866" y="3457705"/>
                </a:lnTo>
                <a:lnTo>
                  <a:pt x="1676881" y="3462472"/>
                </a:lnTo>
                <a:lnTo>
                  <a:pt x="1697213" y="3466921"/>
                </a:lnTo>
                <a:lnTo>
                  <a:pt x="1718180" y="3471052"/>
                </a:lnTo>
                <a:lnTo>
                  <a:pt x="1738830" y="3474865"/>
                </a:lnTo>
                <a:lnTo>
                  <a:pt x="1760116" y="3478361"/>
                </a:lnTo>
                <a:lnTo>
                  <a:pt x="1782036" y="3480903"/>
                </a:lnTo>
                <a:lnTo>
                  <a:pt x="1803639" y="3483763"/>
                </a:lnTo>
                <a:lnTo>
                  <a:pt x="1825877" y="3486306"/>
                </a:lnTo>
                <a:lnTo>
                  <a:pt x="1847798" y="3488213"/>
                </a:lnTo>
                <a:lnTo>
                  <a:pt x="1870036" y="3489801"/>
                </a:lnTo>
                <a:lnTo>
                  <a:pt x="1891957" y="3490755"/>
                </a:lnTo>
                <a:lnTo>
                  <a:pt x="1914513" y="3492026"/>
                </a:lnTo>
                <a:lnTo>
                  <a:pt x="1936751" y="3492344"/>
                </a:lnTo>
                <a:lnTo>
                  <a:pt x="1959307" y="3492979"/>
                </a:lnTo>
                <a:lnTo>
                  <a:pt x="1978051" y="3492344"/>
                </a:lnTo>
                <a:lnTo>
                  <a:pt x="1996794" y="3492026"/>
                </a:lnTo>
                <a:lnTo>
                  <a:pt x="2015538" y="3491708"/>
                </a:lnTo>
                <a:lnTo>
                  <a:pt x="2034599" y="3490437"/>
                </a:lnTo>
                <a:lnTo>
                  <a:pt x="2053025" y="3489801"/>
                </a:lnTo>
                <a:lnTo>
                  <a:pt x="2071769" y="3488213"/>
                </a:lnTo>
                <a:lnTo>
                  <a:pt x="2090513" y="3486624"/>
                </a:lnTo>
                <a:lnTo>
                  <a:pt x="2108621" y="3484717"/>
                </a:lnTo>
                <a:lnTo>
                  <a:pt x="2127365" y="3482492"/>
                </a:lnTo>
                <a:lnTo>
                  <a:pt x="2145473" y="3480268"/>
                </a:lnTo>
                <a:lnTo>
                  <a:pt x="2163581" y="3477408"/>
                </a:lnTo>
                <a:lnTo>
                  <a:pt x="2181372" y="3474865"/>
                </a:lnTo>
                <a:lnTo>
                  <a:pt x="2199163" y="3471688"/>
                </a:lnTo>
                <a:lnTo>
                  <a:pt x="2216318" y="3468510"/>
                </a:lnTo>
                <a:lnTo>
                  <a:pt x="2233473" y="3464696"/>
                </a:lnTo>
                <a:lnTo>
                  <a:pt x="2250311" y="3460883"/>
                </a:lnTo>
                <a:lnTo>
                  <a:pt x="2266830" y="3457069"/>
                </a:lnTo>
                <a:lnTo>
                  <a:pt x="2283668" y="3452620"/>
                </a:lnTo>
                <a:lnTo>
                  <a:pt x="2299235" y="3448171"/>
                </a:lnTo>
                <a:lnTo>
                  <a:pt x="2315119" y="3443404"/>
                </a:lnTo>
                <a:lnTo>
                  <a:pt x="2330051" y="3438320"/>
                </a:lnTo>
                <a:lnTo>
                  <a:pt x="2344982" y="3432917"/>
                </a:lnTo>
                <a:lnTo>
                  <a:pt x="2359278" y="3427833"/>
                </a:lnTo>
                <a:lnTo>
                  <a:pt x="2373574" y="3421795"/>
                </a:lnTo>
                <a:lnTo>
                  <a:pt x="2386917" y="3415757"/>
                </a:lnTo>
                <a:lnTo>
                  <a:pt x="2399942" y="3409719"/>
                </a:lnTo>
                <a:lnTo>
                  <a:pt x="2412650" y="3403363"/>
                </a:lnTo>
                <a:lnTo>
                  <a:pt x="2424722" y="3396690"/>
                </a:lnTo>
                <a:lnTo>
                  <a:pt x="2436159" y="3389380"/>
                </a:lnTo>
                <a:lnTo>
                  <a:pt x="2446961" y="3382389"/>
                </a:lnTo>
                <a:lnTo>
                  <a:pt x="2457444" y="3375080"/>
                </a:lnTo>
                <a:lnTo>
                  <a:pt x="2466975" y="3367453"/>
                </a:lnTo>
                <a:lnTo>
                  <a:pt x="2466975" y="3464378"/>
                </a:lnTo>
                <a:lnTo>
                  <a:pt x="2466657" y="3464696"/>
                </a:lnTo>
                <a:lnTo>
                  <a:pt x="2466340" y="3472641"/>
                </a:lnTo>
                <a:lnTo>
                  <a:pt x="2466022" y="3477408"/>
                </a:lnTo>
                <a:lnTo>
                  <a:pt x="2464751" y="3482492"/>
                </a:lnTo>
                <a:lnTo>
                  <a:pt x="2463480" y="3487895"/>
                </a:lnTo>
                <a:lnTo>
                  <a:pt x="2461892" y="3492344"/>
                </a:lnTo>
                <a:lnTo>
                  <a:pt x="2459986" y="3497111"/>
                </a:lnTo>
                <a:lnTo>
                  <a:pt x="2457444" y="3501877"/>
                </a:lnTo>
                <a:lnTo>
                  <a:pt x="2455220" y="3506962"/>
                </a:lnTo>
                <a:lnTo>
                  <a:pt x="2452361" y="3511729"/>
                </a:lnTo>
                <a:lnTo>
                  <a:pt x="2449184" y="3516178"/>
                </a:lnTo>
                <a:lnTo>
                  <a:pt x="2445690" y="3520945"/>
                </a:lnTo>
                <a:lnTo>
                  <a:pt x="2441878" y="3525712"/>
                </a:lnTo>
                <a:lnTo>
                  <a:pt x="2437748" y="3529843"/>
                </a:lnTo>
                <a:lnTo>
                  <a:pt x="2429170" y="3539059"/>
                </a:lnTo>
                <a:lnTo>
                  <a:pt x="2419322" y="3547639"/>
                </a:lnTo>
                <a:lnTo>
                  <a:pt x="2408202" y="3556537"/>
                </a:lnTo>
                <a:lnTo>
                  <a:pt x="2396130" y="3564799"/>
                </a:lnTo>
                <a:lnTo>
                  <a:pt x="2383423" y="3572744"/>
                </a:lnTo>
                <a:lnTo>
                  <a:pt x="2369127" y="3580689"/>
                </a:lnTo>
                <a:lnTo>
                  <a:pt x="2354195" y="3587998"/>
                </a:lnTo>
                <a:lnTo>
                  <a:pt x="2338311" y="3595625"/>
                </a:lnTo>
                <a:lnTo>
                  <a:pt x="2321791" y="3602298"/>
                </a:lnTo>
                <a:lnTo>
                  <a:pt x="2304636" y="3608972"/>
                </a:lnTo>
                <a:lnTo>
                  <a:pt x="2285892" y="3615328"/>
                </a:lnTo>
                <a:lnTo>
                  <a:pt x="2266830" y="3621683"/>
                </a:lnTo>
                <a:lnTo>
                  <a:pt x="2247134" y="3627086"/>
                </a:lnTo>
                <a:lnTo>
                  <a:pt x="2226802" y="3632806"/>
                </a:lnTo>
                <a:lnTo>
                  <a:pt x="2205516" y="3637255"/>
                </a:lnTo>
                <a:lnTo>
                  <a:pt x="2183278" y="3642022"/>
                </a:lnTo>
                <a:lnTo>
                  <a:pt x="2160722" y="3646471"/>
                </a:lnTo>
                <a:lnTo>
                  <a:pt x="2137848" y="3649967"/>
                </a:lnTo>
                <a:lnTo>
                  <a:pt x="2114340" y="3653462"/>
                </a:lnTo>
                <a:lnTo>
                  <a:pt x="2089877" y="3656640"/>
                </a:lnTo>
                <a:lnTo>
                  <a:pt x="2065415" y="3659182"/>
                </a:lnTo>
                <a:lnTo>
                  <a:pt x="2040000" y="3661407"/>
                </a:lnTo>
                <a:lnTo>
                  <a:pt x="2014267" y="3662996"/>
                </a:lnTo>
                <a:lnTo>
                  <a:pt x="1988217" y="3664267"/>
                </a:lnTo>
                <a:lnTo>
                  <a:pt x="1962166" y="3664903"/>
                </a:lnTo>
                <a:lnTo>
                  <a:pt x="1935480" y="3665538"/>
                </a:lnTo>
                <a:lnTo>
                  <a:pt x="1908159" y="3664903"/>
                </a:lnTo>
                <a:lnTo>
                  <a:pt x="1881155" y="3664267"/>
                </a:lnTo>
                <a:lnTo>
                  <a:pt x="1854469" y="3662996"/>
                </a:lnTo>
                <a:lnTo>
                  <a:pt x="1828419" y="3661089"/>
                </a:lnTo>
                <a:lnTo>
                  <a:pt x="1803004" y="3659182"/>
                </a:lnTo>
                <a:lnTo>
                  <a:pt x="1777588" y="3656322"/>
                </a:lnTo>
                <a:lnTo>
                  <a:pt x="1752809" y="3653145"/>
                </a:lnTo>
                <a:lnTo>
                  <a:pt x="1728664" y="3649649"/>
                </a:lnTo>
                <a:lnTo>
                  <a:pt x="1705155" y="3645835"/>
                </a:lnTo>
                <a:lnTo>
                  <a:pt x="1682282" y="3641069"/>
                </a:lnTo>
                <a:lnTo>
                  <a:pt x="1660043" y="3636302"/>
                </a:lnTo>
                <a:lnTo>
                  <a:pt x="1638440" y="3631217"/>
                </a:lnTo>
                <a:lnTo>
                  <a:pt x="1617791" y="3625497"/>
                </a:lnTo>
                <a:lnTo>
                  <a:pt x="1597776" y="3619777"/>
                </a:lnTo>
                <a:lnTo>
                  <a:pt x="1578397" y="3613421"/>
                </a:lnTo>
                <a:lnTo>
                  <a:pt x="1559653" y="3606747"/>
                </a:lnTo>
                <a:lnTo>
                  <a:pt x="1542498" y="3599438"/>
                </a:lnTo>
                <a:lnTo>
                  <a:pt x="1525343" y="3592447"/>
                </a:lnTo>
                <a:lnTo>
                  <a:pt x="1509776" y="3584820"/>
                </a:lnTo>
                <a:lnTo>
                  <a:pt x="1495162" y="3576875"/>
                </a:lnTo>
                <a:lnTo>
                  <a:pt x="1481184" y="3568613"/>
                </a:lnTo>
                <a:lnTo>
                  <a:pt x="1468159" y="3560350"/>
                </a:lnTo>
                <a:lnTo>
                  <a:pt x="1456404" y="3551770"/>
                </a:lnTo>
                <a:lnTo>
                  <a:pt x="1445603" y="3542554"/>
                </a:lnTo>
                <a:lnTo>
                  <a:pt x="1440837" y="3538423"/>
                </a:lnTo>
                <a:lnTo>
                  <a:pt x="1436390" y="3533656"/>
                </a:lnTo>
                <a:lnTo>
                  <a:pt x="1431942" y="3529207"/>
                </a:lnTo>
                <a:lnTo>
                  <a:pt x="1428130" y="3524440"/>
                </a:lnTo>
                <a:lnTo>
                  <a:pt x="1424318" y="3519674"/>
                </a:lnTo>
                <a:lnTo>
                  <a:pt x="1420823" y="3514907"/>
                </a:lnTo>
                <a:lnTo>
                  <a:pt x="1417646" y="3510140"/>
                </a:lnTo>
                <a:lnTo>
                  <a:pt x="1415105" y="3505055"/>
                </a:lnTo>
                <a:lnTo>
                  <a:pt x="1412563" y="3500288"/>
                </a:lnTo>
                <a:lnTo>
                  <a:pt x="1410339" y="3495204"/>
                </a:lnTo>
                <a:lnTo>
                  <a:pt x="1408115" y="3490437"/>
                </a:lnTo>
                <a:lnTo>
                  <a:pt x="1407162" y="3485352"/>
                </a:lnTo>
                <a:lnTo>
                  <a:pt x="1405892" y="3480268"/>
                </a:lnTo>
                <a:lnTo>
                  <a:pt x="1404621" y="3475183"/>
                </a:lnTo>
                <a:lnTo>
                  <a:pt x="1404303" y="3470099"/>
                </a:lnTo>
                <a:lnTo>
                  <a:pt x="1404303" y="3464696"/>
                </a:lnTo>
                <a:lnTo>
                  <a:pt x="1403350" y="3464696"/>
                </a:lnTo>
                <a:lnTo>
                  <a:pt x="1403350" y="3333132"/>
                </a:lnTo>
                <a:lnTo>
                  <a:pt x="1403350" y="3329318"/>
                </a:lnTo>
                <a:lnTo>
                  <a:pt x="1403985" y="3322327"/>
                </a:lnTo>
                <a:lnTo>
                  <a:pt x="1404938" y="3314700"/>
                </a:lnTo>
                <a:close/>
                <a:moveTo>
                  <a:pt x="177802" y="3314700"/>
                </a:moveTo>
                <a:lnTo>
                  <a:pt x="180980" y="3320420"/>
                </a:lnTo>
                <a:lnTo>
                  <a:pt x="184476" y="3325505"/>
                </a:lnTo>
                <a:lnTo>
                  <a:pt x="188289" y="3330590"/>
                </a:lnTo>
                <a:lnTo>
                  <a:pt x="192420" y="3335992"/>
                </a:lnTo>
                <a:lnTo>
                  <a:pt x="196551" y="3340759"/>
                </a:lnTo>
                <a:lnTo>
                  <a:pt x="201000" y="3346161"/>
                </a:lnTo>
                <a:lnTo>
                  <a:pt x="210852" y="3356013"/>
                </a:lnTo>
                <a:lnTo>
                  <a:pt x="221656" y="3365229"/>
                </a:lnTo>
                <a:lnTo>
                  <a:pt x="233414" y="3374444"/>
                </a:lnTo>
                <a:lnTo>
                  <a:pt x="245490" y="3383025"/>
                </a:lnTo>
                <a:lnTo>
                  <a:pt x="259155" y="3391287"/>
                </a:lnTo>
                <a:lnTo>
                  <a:pt x="273138" y="3399550"/>
                </a:lnTo>
                <a:lnTo>
                  <a:pt x="288073" y="3407494"/>
                </a:lnTo>
                <a:lnTo>
                  <a:pt x="303645" y="3415121"/>
                </a:lnTo>
                <a:lnTo>
                  <a:pt x="319852" y="3422113"/>
                </a:lnTo>
                <a:lnTo>
                  <a:pt x="336694" y="3428786"/>
                </a:lnTo>
                <a:lnTo>
                  <a:pt x="354173" y="3435142"/>
                </a:lnTo>
                <a:lnTo>
                  <a:pt x="372286" y="3441498"/>
                </a:lnTo>
                <a:lnTo>
                  <a:pt x="390718" y="3447218"/>
                </a:lnTo>
                <a:lnTo>
                  <a:pt x="409785" y="3452620"/>
                </a:lnTo>
                <a:lnTo>
                  <a:pt x="429488" y="3457705"/>
                </a:lnTo>
                <a:lnTo>
                  <a:pt x="449826" y="3462472"/>
                </a:lnTo>
                <a:lnTo>
                  <a:pt x="469846" y="3466921"/>
                </a:lnTo>
                <a:lnTo>
                  <a:pt x="490820" y="3471052"/>
                </a:lnTo>
                <a:lnTo>
                  <a:pt x="511794" y="3474865"/>
                </a:lnTo>
                <a:lnTo>
                  <a:pt x="533085" y="3478361"/>
                </a:lnTo>
                <a:lnTo>
                  <a:pt x="554695" y="3480903"/>
                </a:lnTo>
                <a:lnTo>
                  <a:pt x="576304" y="3483763"/>
                </a:lnTo>
                <a:lnTo>
                  <a:pt x="598549" y="3486306"/>
                </a:lnTo>
                <a:lnTo>
                  <a:pt x="620476" y="3488213"/>
                </a:lnTo>
                <a:lnTo>
                  <a:pt x="642721" y="3489801"/>
                </a:lnTo>
                <a:lnTo>
                  <a:pt x="664966" y="3490755"/>
                </a:lnTo>
                <a:lnTo>
                  <a:pt x="687211" y="3492026"/>
                </a:lnTo>
                <a:lnTo>
                  <a:pt x="709456" y="3492344"/>
                </a:lnTo>
                <a:lnTo>
                  <a:pt x="732018" y="3492344"/>
                </a:lnTo>
                <a:lnTo>
                  <a:pt x="750768" y="3492344"/>
                </a:lnTo>
                <a:lnTo>
                  <a:pt x="769517" y="3492026"/>
                </a:lnTo>
                <a:lnTo>
                  <a:pt x="788266" y="3491708"/>
                </a:lnTo>
                <a:lnTo>
                  <a:pt x="807333" y="3490437"/>
                </a:lnTo>
                <a:lnTo>
                  <a:pt x="825765" y="3489801"/>
                </a:lnTo>
                <a:lnTo>
                  <a:pt x="844832" y="3488213"/>
                </a:lnTo>
                <a:lnTo>
                  <a:pt x="863263" y="3486624"/>
                </a:lnTo>
                <a:lnTo>
                  <a:pt x="881695" y="3484717"/>
                </a:lnTo>
                <a:lnTo>
                  <a:pt x="900126" y="3482492"/>
                </a:lnTo>
                <a:lnTo>
                  <a:pt x="918240" y="3480268"/>
                </a:lnTo>
                <a:lnTo>
                  <a:pt x="936354" y="3477408"/>
                </a:lnTo>
                <a:lnTo>
                  <a:pt x="954150" y="3474865"/>
                </a:lnTo>
                <a:lnTo>
                  <a:pt x="971946" y="3471688"/>
                </a:lnTo>
                <a:lnTo>
                  <a:pt x="989424" y="3468510"/>
                </a:lnTo>
                <a:lnTo>
                  <a:pt x="1006266" y="3464696"/>
                </a:lnTo>
                <a:lnTo>
                  <a:pt x="1023109" y="3460883"/>
                </a:lnTo>
                <a:lnTo>
                  <a:pt x="1039952" y="3457069"/>
                </a:lnTo>
                <a:lnTo>
                  <a:pt x="1056476" y="3452620"/>
                </a:lnTo>
                <a:lnTo>
                  <a:pt x="1072366" y="3448171"/>
                </a:lnTo>
                <a:lnTo>
                  <a:pt x="1087937" y="3443087"/>
                </a:lnTo>
                <a:lnTo>
                  <a:pt x="1102873" y="3438320"/>
                </a:lnTo>
                <a:lnTo>
                  <a:pt x="1118126" y="3432917"/>
                </a:lnTo>
                <a:lnTo>
                  <a:pt x="1132109" y="3427833"/>
                </a:lnTo>
                <a:lnTo>
                  <a:pt x="1146409" y="3421795"/>
                </a:lnTo>
                <a:lnTo>
                  <a:pt x="1159756" y="3415757"/>
                </a:lnTo>
                <a:lnTo>
                  <a:pt x="1172785" y="3409719"/>
                </a:lnTo>
                <a:lnTo>
                  <a:pt x="1185497" y="3403363"/>
                </a:lnTo>
                <a:lnTo>
                  <a:pt x="1197890" y="3396690"/>
                </a:lnTo>
                <a:lnTo>
                  <a:pt x="1209331" y="3389380"/>
                </a:lnTo>
                <a:lnTo>
                  <a:pt x="1219818" y="3382389"/>
                </a:lnTo>
                <a:lnTo>
                  <a:pt x="1230622" y="3375080"/>
                </a:lnTo>
                <a:lnTo>
                  <a:pt x="1239838" y="3367453"/>
                </a:lnTo>
                <a:lnTo>
                  <a:pt x="1239838" y="3464378"/>
                </a:lnTo>
                <a:lnTo>
                  <a:pt x="1239838" y="3464696"/>
                </a:lnTo>
                <a:lnTo>
                  <a:pt x="1239520" y="3468827"/>
                </a:lnTo>
                <a:lnTo>
                  <a:pt x="1239202" y="3472641"/>
                </a:lnTo>
                <a:lnTo>
                  <a:pt x="1238885" y="3477408"/>
                </a:lnTo>
                <a:lnTo>
                  <a:pt x="1237614" y="3482492"/>
                </a:lnTo>
                <a:lnTo>
                  <a:pt x="1236342" y="3487895"/>
                </a:lnTo>
                <a:lnTo>
                  <a:pt x="1234754" y="3492344"/>
                </a:lnTo>
                <a:lnTo>
                  <a:pt x="1232847" y="3497111"/>
                </a:lnTo>
                <a:lnTo>
                  <a:pt x="1230622" y="3501877"/>
                </a:lnTo>
                <a:lnTo>
                  <a:pt x="1228080" y="3506962"/>
                </a:lnTo>
                <a:lnTo>
                  <a:pt x="1225538" y="3511729"/>
                </a:lnTo>
                <a:lnTo>
                  <a:pt x="1222360" y="3516178"/>
                </a:lnTo>
                <a:lnTo>
                  <a:pt x="1218546" y="3520945"/>
                </a:lnTo>
                <a:lnTo>
                  <a:pt x="1214733" y="3525712"/>
                </a:lnTo>
                <a:lnTo>
                  <a:pt x="1210920" y="3529843"/>
                </a:lnTo>
                <a:lnTo>
                  <a:pt x="1202022" y="3539059"/>
                </a:lnTo>
                <a:lnTo>
                  <a:pt x="1192170" y="3547639"/>
                </a:lnTo>
                <a:lnTo>
                  <a:pt x="1181048" y="3556537"/>
                </a:lnTo>
                <a:lnTo>
                  <a:pt x="1169290" y="3564799"/>
                </a:lnTo>
                <a:lnTo>
                  <a:pt x="1156261" y="3572744"/>
                </a:lnTo>
                <a:lnTo>
                  <a:pt x="1141960" y="3580689"/>
                </a:lnTo>
                <a:lnTo>
                  <a:pt x="1127024" y="3587998"/>
                </a:lnTo>
                <a:lnTo>
                  <a:pt x="1111453" y="3595625"/>
                </a:lnTo>
                <a:lnTo>
                  <a:pt x="1094610" y="3602298"/>
                </a:lnTo>
                <a:lnTo>
                  <a:pt x="1077450" y="3608972"/>
                </a:lnTo>
                <a:lnTo>
                  <a:pt x="1058701" y="3615328"/>
                </a:lnTo>
                <a:lnTo>
                  <a:pt x="1039952" y="3621683"/>
                </a:lnTo>
                <a:lnTo>
                  <a:pt x="1020249" y="3627086"/>
                </a:lnTo>
                <a:lnTo>
                  <a:pt x="999593" y="3632806"/>
                </a:lnTo>
                <a:lnTo>
                  <a:pt x="978301" y="3637255"/>
                </a:lnTo>
                <a:lnTo>
                  <a:pt x="956056" y="3642022"/>
                </a:lnTo>
                <a:lnTo>
                  <a:pt x="933494" y="3646471"/>
                </a:lnTo>
                <a:lnTo>
                  <a:pt x="910613" y="3649967"/>
                </a:lnTo>
                <a:lnTo>
                  <a:pt x="887097" y="3653462"/>
                </a:lnTo>
                <a:lnTo>
                  <a:pt x="862946" y="3656640"/>
                </a:lnTo>
                <a:lnTo>
                  <a:pt x="838158" y="3659182"/>
                </a:lnTo>
                <a:lnTo>
                  <a:pt x="812736" y="3661407"/>
                </a:lnTo>
                <a:lnTo>
                  <a:pt x="787313" y="3662996"/>
                </a:lnTo>
                <a:lnTo>
                  <a:pt x="761572" y="3664267"/>
                </a:lnTo>
                <a:lnTo>
                  <a:pt x="735196" y="3664903"/>
                </a:lnTo>
                <a:lnTo>
                  <a:pt x="708185" y="3665538"/>
                </a:lnTo>
                <a:lnTo>
                  <a:pt x="680855" y="3664903"/>
                </a:lnTo>
                <a:lnTo>
                  <a:pt x="654161" y="3664267"/>
                </a:lnTo>
                <a:lnTo>
                  <a:pt x="627467" y="3662996"/>
                </a:lnTo>
                <a:lnTo>
                  <a:pt x="601409" y="3661089"/>
                </a:lnTo>
                <a:lnTo>
                  <a:pt x="575668" y="3659182"/>
                </a:lnTo>
                <a:lnTo>
                  <a:pt x="550246" y="3656322"/>
                </a:lnTo>
                <a:lnTo>
                  <a:pt x="525458" y="3653145"/>
                </a:lnTo>
                <a:lnTo>
                  <a:pt x="501307" y="3649649"/>
                </a:lnTo>
                <a:lnTo>
                  <a:pt x="478109" y="3645835"/>
                </a:lnTo>
                <a:lnTo>
                  <a:pt x="455228" y="3641069"/>
                </a:lnTo>
                <a:lnTo>
                  <a:pt x="432665" y="3636302"/>
                </a:lnTo>
                <a:lnTo>
                  <a:pt x="411374" y="3631217"/>
                </a:lnTo>
                <a:lnTo>
                  <a:pt x="390400" y="3625497"/>
                </a:lnTo>
                <a:lnTo>
                  <a:pt x="370380" y="3619777"/>
                </a:lnTo>
                <a:lnTo>
                  <a:pt x="350995" y="3613421"/>
                </a:lnTo>
                <a:lnTo>
                  <a:pt x="332563" y="3606747"/>
                </a:lnTo>
                <a:lnTo>
                  <a:pt x="315085" y="3599438"/>
                </a:lnTo>
                <a:lnTo>
                  <a:pt x="297925" y="3592447"/>
                </a:lnTo>
                <a:lnTo>
                  <a:pt x="282353" y="3584820"/>
                </a:lnTo>
                <a:lnTo>
                  <a:pt x="267735" y="3576875"/>
                </a:lnTo>
                <a:lnTo>
                  <a:pt x="253753" y="3568613"/>
                </a:lnTo>
                <a:lnTo>
                  <a:pt x="240724" y="3560350"/>
                </a:lnTo>
                <a:lnTo>
                  <a:pt x="229283" y="3551770"/>
                </a:lnTo>
                <a:lnTo>
                  <a:pt x="218796" y="3542872"/>
                </a:lnTo>
                <a:lnTo>
                  <a:pt x="213712" y="3538423"/>
                </a:lnTo>
                <a:lnTo>
                  <a:pt x="208945" y="3533656"/>
                </a:lnTo>
                <a:lnTo>
                  <a:pt x="204814" y="3529207"/>
                </a:lnTo>
                <a:lnTo>
                  <a:pt x="200683" y="3524440"/>
                </a:lnTo>
                <a:lnTo>
                  <a:pt x="196869" y="3519674"/>
                </a:lnTo>
                <a:lnTo>
                  <a:pt x="193374" y="3514907"/>
                </a:lnTo>
                <a:lnTo>
                  <a:pt x="190196" y="3510140"/>
                </a:lnTo>
                <a:lnTo>
                  <a:pt x="187653" y="3505055"/>
                </a:lnTo>
                <a:lnTo>
                  <a:pt x="185111" y="3500288"/>
                </a:lnTo>
                <a:lnTo>
                  <a:pt x="182887" y="3495204"/>
                </a:lnTo>
                <a:lnTo>
                  <a:pt x="181298" y="3490437"/>
                </a:lnTo>
                <a:lnTo>
                  <a:pt x="179709" y="3485352"/>
                </a:lnTo>
                <a:lnTo>
                  <a:pt x="178438" y="3480268"/>
                </a:lnTo>
                <a:lnTo>
                  <a:pt x="177802" y="3475183"/>
                </a:lnTo>
                <a:lnTo>
                  <a:pt x="176849" y="3470099"/>
                </a:lnTo>
                <a:lnTo>
                  <a:pt x="176849" y="3464696"/>
                </a:lnTo>
                <a:lnTo>
                  <a:pt x="176531" y="3464696"/>
                </a:lnTo>
                <a:lnTo>
                  <a:pt x="176531" y="3333132"/>
                </a:lnTo>
                <a:lnTo>
                  <a:pt x="176213" y="3329318"/>
                </a:lnTo>
                <a:lnTo>
                  <a:pt x="176531" y="3322327"/>
                </a:lnTo>
                <a:lnTo>
                  <a:pt x="177802" y="3314700"/>
                </a:lnTo>
                <a:close/>
                <a:moveTo>
                  <a:pt x="1771445" y="3307529"/>
                </a:moveTo>
                <a:lnTo>
                  <a:pt x="1771445" y="3411258"/>
                </a:lnTo>
                <a:lnTo>
                  <a:pt x="1789215" y="3413478"/>
                </a:lnTo>
                <a:lnTo>
                  <a:pt x="1807301" y="3415698"/>
                </a:lnTo>
                <a:lnTo>
                  <a:pt x="1825388" y="3417285"/>
                </a:lnTo>
                <a:lnTo>
                  <a:pt x="1843792" y="3419505"/>
                </a:lnTo>
                <a:lnTo>
                  <a:pt x="1843792" y="3315777"/>
                </a:lnTo>
                <a:lnTo>
                  <a:pt x="1825388" y="3314191"/>
                </a:lnTo>
                <a:lnTo>
                  <a:pt x="1807301" y="3312287"/>
                </a:lnTo>
                <a:lnTo>
                  <a:pt x="1789215" y="3309750"/>
                </a:lnTo>
                <a:lnTo>
                  <a:pt x="1771445" y="3307529"/>
                </a:lnTo>
                <a:close/>
                <a:moveTo>
                  <a:pt x="3178346" y="3281045"/>
                </a:moveTo>
                <a:lnTo>
                  <a:pt x="3178346" y="3395980"/>
                </a:lnTo>
                <a:lnTo>
                  <a:pt x="3201835" y="3396298"/>
                </a:lnTo>
                <a:lnTo>
                  <a:pt x="3225959" y="3396615"/>
                </a:lnTo>
                <a:lnTo>
                  <a:pt x="3258970" y="3396298"/>
                </a:lnTo>
                <a:lnTo>
                  <a:pt x="3258970" y="3281363"/>
                </a:lnTo>
                <a:lnTo>
                  <a:pt x="3225641" y="3281680"/>
                </a:lnTo>
                <a:lnTo>
                  <a:pt x="3201835" y="3281363"/>
                </a:lnTo>
                <a:lnTo>
                  <a:pt x="3178346" y="3281045"/>
                </a:lnTo>
                <a:close/>
                <a:moveTo>
                  <a:pt x="2609850" y="3275012"/>
                </a:moveTo>
                <a:lnTo>
                  <a:pt x="2613342" y="3281059"/>
                </a:lnTo>
                <a:lnTo>
                  <a:pt x="2617468" y="3287107"/>
                </a:lnTo>
                <a:lnTo>
                  <a:pt x="2621594" y="3292836"/>
                </a:lnTo>
                <a:lnTo>
                  <a:pt x="2626038" y="3298883"/>
                </a:lnTo>
                <a:lnTo>
                  <a:pt x="2631117" y="3304294"/>
                </a:lnTo>
                <a:lnTo>
                  <a:pt x="2635878" y="3310023"/>
                </a:lnTo>
                <a:lnTo>
                  <a:pt x="2641274" y="3315433"/>
                </a:lnTo>
                <a:lnTo>
                  <a:pt x="2646988" y="3320844"/>
                </a:lnTo>
                <a:lnTo>
                  <a:pt x="2658732" y="3331347"/>
                </a:lnTo>
                <a:lnTo>
                  <a:pt x="2671746" y="3341532"/>
                </a:lnTo>
                <a:lnTo>
                  <a:pt x="2685712" y="3351080"/>
                </a:lnTo>
                <a:lnTo>
                  <a:pt x="2700631" y="3360629"/>
                </a:lnTo>
                <a:lnTo>
                  <a:pt x="2715867" y="3369540"/>
                </a:lnTo>
                <a:lnTo>
                  <a:pt x="2732372" y="3378452"/>
                </a:lnTo>
                <a:lnTo>
                  <a:pt x="2749830" y="3386727"/>
                </a:lnTo>
                <a:lnTo>
                  <a:pt x="2767923" y="3394684"/>
                </a:lnTo>
                <a:lnTo>
                  <a:pt x="2786650" y="3402004"/>
                </a:lnTo>
                <a:lnTo>
                  <a:pt x="2805695" y="3409325"/>
                </a:lnTo>
                <a:lnTo>
                  <a:pt x="2826009" y="3416327"/>
                </a:lnTo>
                <a:lnTo>
                  <a:pt x="2846959" y="3422692"/>
                </a:lnTo>
                <a:lnTo>
                  <a:pt x="2867591" y="3428421"/>
                </a:lnTo>
                <a:lnTo>
                  <a:pt x="2889492" y="3434469"/>
                </a:lnTo>
                <a:lnTo>
                  <a:pt x="2912029" y="3439561"/>
                </a:lnTo>
                <a:lnTo>
                  <a:pt x="2934248" y="3444654"/>
                </a:lnTo>
                <a:lnTo>
                  <a:pt x="2957102" y="3449109"/>
                </a:lnTo>
                <a:lnTo>
                  <a:pt x="2980908" y="3453565"/>
                </a:lnTo>
                <a:lnTo>
                  <a:pt x="3004396" y="3457066"/>
                </a:lnTo>
                <a:lnTo>
                  <a:pt x="3028203" y="3460567"/>
                </a:lnTo>
                <a:lnTo>
                  <a:pt x="3052644" y="3463432"/>
                </a:lnTo>
                <a:lnTo>
                  <a:pt x="3077084" y="3465978"/>
                </a:lnTo>
                <a:lnTo>
                  <a:pt x="3101525" y="3468206"/>
                </a:lnTo>
                <a:lnTo>
                  <a:pt x="3125966" y="3470116"/>
                </a:lnTo>
                <a:lnTo>
                  <a:pt x="3150725" y="3471389"/>
                </a:lnTo>
                <a:lnTo>
                  <a:pt x="3175800" y="3472344"/>
                </a:lnTo>
                <a:lnTo>
                  <a:pt x="3200559" y="3472980"/>
                </a:lnTo>
                <a:lnTo>
                  <a:pt x="3225317" y="3473298"/>
                </a:lnTo>
                <a:lnTo>
                  <a:pt x="3246266" y="3473298"/>
                </a:lnTo>
                <a:lnTo>
                  <a:pt x="3267216" y="3472344"/>
                </a:lnTo>
                <a:lnTo>
                  <a:pt x="3288165" y="3472025"/>
                </a:lnTo>
                <a:lnTo>
                  <a:pt x="3308797" y="3470752"/>
                </a:lnTo>
                <a:lnTo>
                  <a:pt x="3329429" y="3469797"/>
                </a:lnTo>
                <a:lnTo>
                  <a:pt x="3350378" y="3468206"/>
                </a:lnTo>
                <a:lnTo>
                  <a:pt x="3371010" y="3466615"/>
                </a:lnTo>
                <a:lnTo>
                  <a:pt x="3391325" y="3464068"/>
                </a:lnTo>
                <a:lnTo>
                  <a:pt x="3411957" y="3462159"/>
                </a:lnTo>
                <a:lnTo>
                  <a:pt x="3431954" y="3459294"/>
                </a:lnTo>
                <a:lnTo>
                  <a:pt x="3451951" y="3456748"/>
                </a:lnTo>
                <a:lnTo>
                  <a:pt x="3471948" y="3453565"/>
                </a:lnTo>
                <a:lnTo>
                  <a:pt x="3491628" y="3450064"/>
                </a:lnTo>
                <a:lnTo>
                  <a:pt x="3510990" y="3446245"/>
                </a:lnTo>
                <a:lnTo>
                  <a:pt x="3530035" y="3442107"/>
                </a:lnTo>
                <a:lnTo>
                  <a:pt x="3548763" y="3437970"/>
                </a:lnTo>
                <a:lnTo>
                  <a:pt x="3567173" y="3433196"/>
                </a:lnTo>
                <a:lnTo>
                  <a:pt x="3585265" y="3428421"/>
                </a:lnTo>
                <a:lnTo>
                  <a:pt x="3603041" y="3423329"/>
                </a:lnTo>
                <a:lnTo>
                  <a:pt x="3620498" y="3418237"/>
                </a:lnTo>
                <a:lnTo>
                  <a:pt x="3637004" y="3412826"/>
                </a:lnTo>
                <a:lnTo>
                  <a:pt x="3653510" y="3406779"/>
                </a:lnTo>
                <a:lnTo>
                  <a:pt x="3669698" y="3400731"/>
                </a:lnTo>
                <a:lnTo>
                  <a:pt x="3685251" y="3394048"/>
                </a:lnTo>
                <a:lnTo>
                  <a:pt x="3700170" y="3387682"/>
                </a:lnTo>
                <a:lnTo>
                  <a:pt x="3714770" y="3380680"/>
                </a:lnTo>
                <a:lnTo>
                  <a:pt x="3728419" y="3373678"/>
                </a:lnTo>
                <a:lnTo>
                  <a:pt x="3741751" y="3366039"/>
                </a:lnTo>
                <a:lnTo>
                  <a:pt x="3754765" y="3358719"/>
                </a:lnTo>
                <a:lnTo>
                  <a:pt x="3767144" y="3350762"/>
                </a:lnTo>
                <a:lnTo>
                  <a:pt x="3778571" y="3342487"/>
                </a:lnTo>
                <a:lnTo>
                  <a:pt x="3789363" y="3333575"/>
                </a:lnTo>
                <a:lnTo>
                  <a:pt x="3789363" y="3441471"/>
                </a:lnTo>
                <a:lnTo>
                  <a:pt x="3788728" y="3442107"/>
                </a:lnTo>
                <a:lnTo>
                  <a:pt x="3788411" y="3451019"/>
                </a:lnTo>
                <a:lnTo>
                  <a:pt x="3787776" y="3456748"/>
                </a:lnTo>
                <a:lnTo>
                  <a:pt x="3786506" y="3462159"/>
                </a:lnTo>
                <a:lnTo>
                  <a:pt x="3785237" y="3467569"/>
                </a:lnTo>
                <a:lnTo>
                  <a:pt x="3783332" y="3472980"/>
                </a:lnTo>
                <a:lnTo>
                  <a:pt x="3781428" y="3478391"/>
                </a:lnTo>
                <a:lnTo>
                  <a:pt x="3778571" y="3483801"/>
                </a:lnTo>
                <a:lnTo>
                  <a:pt x="3775714" y="3489212"/>
                </a:lnTo>
                <a:lnTo>
                  <a:pt x="3772540" y="3494305"/>
                </a:lnTo>
                <a:lnTo>
                  <a:pt x="3769048" y="3499715"/>
                </a:lnTo>
                <a:lnTo>
                  <a:pt x="3765557" y="3504808"/>
                </a:lnTo>
                <a:lnTo>
                  <a:pt x="3761113" y="3509900"/>
                </a:lnTo>
                <a:lnTo>
                  <a:pt x="3756987" y="3514674"/>
                </a:lnTo>
                <a:lnTo>
                  <a:pt x="3752226" y="3519767"/>
                </a:lnTo>
                <a:lnTo>
                  <a:pt x="3747147" y="3525177"/>
                </a:lnTo>
                <a:lnTo>
                  <a:pt x="3741433" y="3529633"/>
                </a:lnTo>
                <a:lnTo>
                  <a:pt x="3736037" y="3534407"/>
                </a:lnTo>
                <a:lnTo>
                  <a:pt x="3723658" y="3543956"/>
                </a:lnTo>
                <a:lnTo>
                  <a:pt x="3710327" y="3553504"/>
                </a:lnTo>
                <a:lnTo>
                  <a:pt x="3696043" y="3562097"/>
                </a:lnTo>
                <a:lnTo>
                  <a:pt x="3680490" y="3571009"/>
                </a:lnTo>
                <a:lnTo>
                  <a:pt x="3663667" y="3579603"/>
                </a:lnTo>
                <a:lnTo>
                  <a:pt x="3646526" y="3587560"/>
                </a:lnTo>
                <a:lnTo>
                  <a:pt x="3627799" y="3595516"/>
                </a:lnTo>
                <a:lnTo>
                  <a:pt x="3608754" y="3602837"/>
                </a:lnTo>
                <a:lnTo>
                  <a:pt x="3588122" y="3609521"/>
                </a:lnTo>
                <a:lnTo>
                  <a:pt x="3566855" y="3616523"/>
                </a:lnTo>
                <a:lnTo>
                  <a:pt x="3544636" y="3622570"/>
                </a:lnTo>
                <a:lnTo>
                  <a:pt x="3522417" y="3628935"/>
                </a:lnTo>
                <a:lnTo>
                  <a:pt x="3498611" y="3634664"/>
                </a:lnTo>
                <a:lnTo>
                  <a:pt x="3474170" y="3639757"/>
                </a:lnTo>
                <a:lnTo>
                  <a:pt x="3449412" y="3644213"/>
                </a:lnTo>
                <a:lnTo>
                  <a:pt x="3423701" y="3648350"/>
                </a:lnTo>
                <a:lnTo>
                  <a:pt x="3397356" y="3652488"/>
                </a:lnTo>
                <a:lnTo>
                  <a:pt x="3370376" y="3655671"/>
                </a:lnTo>
                <a:lnTo>
                  <a:pt x="3343395" y="3658853"/>
                </a:lnTo>
                <a:lnTo>
                  <a:pt x="3315146" y="3661081"/>
                </a:lnTo>
                <a:lnTo>
                  <a:pt x="3286896" y="3662673"/>
                </a:lnTo>
                <a:lnTo>
                  <a:pt x="3258011" y="3664264"/>
                </a:lnTo>
                <a:lnTo>
                  <a:pt x="3228491" y="3664901"/>
                </a:lnTo>
                <a:lnTo>
                  <a:pt x="3198972" y="3665537"/>
                </a:lnTo>
                <a:lnTo>
                  <a:pt x="3168500" y="3664901"/>
                </a:lnTo>
                <a:lnTo>
                  <a:pt x="3138663" y="3664264"/>
                </a:lnTo>
                <a:lnTo>
                  <a:pt x="3109143" y="3662673"/>
                </a:lnTo>
                <a:lnTo>
                  <a:pt x="3080259" y="3660763"/>
                </a:lnTo>
                <a:lnTo>
                  <a:pt x="3051374" y="3658217"/>
                </a:lnTo>
                <a:lnTo>
                  <a:pt x="3023441" y="3655034"/>
                </a:lnTo>
                <a:lnTo>
                  <a:pt x="2996144" y="3651533"/>
                </a:lnTo>
                <a:lnTo>
                  <a:pt x="2969481" y="3647714"/>
                </a:lnTo>
                <a:lnTo>
                  <a:pt x="2943453" y="3643258"/>
                </a:lnTo>
                <a:lnTo>
                  <a:pt x="2917742" y="3638165"/>
                </a:lnTo>
                <a:lnTo>
                  <a:pt x="2892984" y="3633073"/>
                </a:lnTo>
                <a:lnTo>
                  <a:pt x="2869178" y="3627026"/>
                </a:lnTo>
                <a:lnTo>
                  <a:pt x="2846007" y="3620660"/>
                </a:lnTo>
                <a:lnTo>
                  <a:pt x="2823470" y="3614295"/>
                </a:lnTo>
                <a:lnTo>
                  <a:pt x="2802203" y="3607293"/>
                </a:lnTo>
                <a:lnTo>
                  <a:pt x="2781889" y="3599654"/>
                </a:lnTo>
                <a:lnTo>
                  <a:pt x="2762527" y="3592334"/>
                </a:lnTo>
                <a:lnTo>
                  <a:pt x="2743799" y="3584059"/>
                </a:lnTo>
                <a:lnTo>
                  <a:pt x="2726024" y="3575783"/>
                </a:lnTo>
                <a:lnTo>
                  <a:pt x="2709518" y="3566872"/>
                </a:lnTo>
                <a:lnTo>
                  <a:pt x="2694600" y="3557960"/>
                </a:lnTo>
                <a:lnTo>
                  <a:pt x="2679999" y="3548412"/>
                </a:lnTo>
                <a:lnTo>
                  <a:pt x="2666985" y="3538863"/>
                </a:lnTo>
                <a:lnTo>
                  <a:pt x="2660954" y="3533771"/>
                </a:lnTo>
                <a:lnTo>
                  <a:pt x="2655240" y="3528997"/>
                </a:lnTo>
                <a:lnTo>
                  <a:pt x="2650162" y="3523904"/>
                </a:lnTo>
                <a:lnTo>
                  <a:pt x="2645083" y="3518812"/>
                </a:lnTo>
                <a:lnTo>
                  <a:pt x="2639687" y="3513719"/>
                </a:lnTo>
                <a:lnTo>
                  <a:pt x="2635561" y="3508309"/>
                </a:lnTo>
                <a:lnTo>
                  <a:pt x="2631434" y="3503216"/>
                </a:lnTo>
                <a:lnTo>
                  <a:pt x="2627625" y="3497806"/>
                </a:lnTo>
                <a:lnTo>
                  <a:pt x="2624134" y="3492713"/>
                </a:lnTo>
                <a:lnTo>
                  <a:pt x="2620960" y="3486984"/>
                </a:lnTo>
                <a:lnTo>
                  <a:pt x="2618103" y="3481574"/>
                </a:lnTo>
                <a:lnTo>
                  <a:pt x="2615881" y="3476163"/>
                </a:lnTo>
                <a:lnTo>
                  <a:pt x="2613659" y="3470434"/>
                </a:lnTo>
                <a:lnTo>
                  <a:pt x="2612072" y="3465023"/>
                </a:lnTo>
                <a:lnTo>
                  <a:pt x="2610485" y="3459294"/>
                </a:lnTo>
                <a:lnTo>
                  <a:pt x="2609850" y="3453565"/>
                </a:lnTo>
                <a:lnTo>
                  <a:pt x="2609215" y="3447836"/>
                </a:lnTo>
                <a:lnTo>
                  <a:pt x="2609215" y="3442107"/>
                </a:lnTo>
                <a:lnTo>
                  <a:pt x="2608580" y="3442426"/>
                </a:lnTo>
                <a:lnTo>
                  <a:pt x="2608580" y="3295700"/>
                </a:lnTo>
                <a:lnTo>
                  <a:pt x="2608263" y="3291881"/>
                </a:lnTo>
                <a:lnTo>
                  <a:pt x="2608580" y="3283287"/>
                </a:lnTo>
                <a:lnTo>
                  <a:pt x="2609850" y="3275012"/>
                </a:lnTo>
                <a:close/>
                <a:moveTo>
                  <a:pt x="1625482" y="3274222"/>
                </a:moveTo>
                <a:lnTo>
                  <a:pt x="1625482" y="3379536"/>
                </a:lnTo>
                <a:lnTo>
                  <a:pt x="1642935" y="3384612"/>
                </a:lnTo>
                <a:lnTo>
                  <a:pt x="1661021" y="3389370"/>
                </a:lnTo>
                <a:lnTo>
                  <a:pt x="1679425" y="3394128"/>
                </a:lnTo>
                <a:lnTo>
                  <a:pt x="1698464" y="3398252"/>
                </a:lnTo>
                <a:lnTo>
                  <a:pt x="1698464" y="3294206"/>
                </a:lnTo>
                <a:lnTo>
                  <a:pt x="1679425" y="3289448"/>
                </a:lnTo>
                <a:lnTo>
                  <a:pt x="1661021" y="3284690"/>
                </a:lnTo>
                <a:lnTo>
                  <a:pt x="1642935" y="3279932"/>
                </a:lnTo>
                <a:lnTo>
                  <a:pt x="1625482" y="3274222"/>
                </a:lnTo>
                <a:close/>
                <a:moveTo>
                  <a:pt x="3016148" y="3266758"/>
                </a:moveTo>
                <a:lnTo>
                  <a:pt x="3016148" y="3382010"/>
                </a:lnTo>
                <a:lnTo>
                  <a:pt x="3035827" y="3384868"/>
                </a:lnTo>
                <a:lnTo>
                  <a:pt x="3056142" y="3387090"/>
                </a:lnTo>
                <a:lnTo>
                  <a:pt x="3076456" y="3389630"/>
                </a:lnTo>
                <a:lnTo>
                  <a:pt x="3097406" y="3391535"/>
                </a:lnTo>
                <a:lnTo>
                  <a:pt x="3097406" y="3276283"/>
                </a:lnTo>
                <a:lnTo>
                  <a:pt x="3076456" y="3274378"/>
                </a:lnTo>
                <a:lnTo>
                  <a:pt x="3056142" y="3271838"/>
                </a:lnTo>
                <a:lnTo>
                  <a:pt x="3035827" y="3269615"/>
                </a:lnTo>
                <a:lnTo>
                  <a:pt x="3016148" y="3266758"/>
                </a:lnTo>
                <a:close/>
                <a:moveTo>
                  <a:pt x="2854584" y="3230245"/>
                </a:moveTo>
                <a:lnTo>
                  <a:pt x="2854584" y="3347403"/>
                </a:lnTo>
                <a:lnTo>
                  <a:pt x="2873946" y="3352800"/>
                </a:lnTo>
                <a:lnTo>
                  <a:pt x="2893626" y="3357880"/>
                </a:lnTo>
                <a:lnTo>
                  <a:pt x="2914258" y="3362960"/>
                </a:lnTo>
                <a:lnTo>
                  <a:pt x="2935524" y="3367723"/>
                </a:lnTo>
                <a:lnTo>
                  <a:pt x="2935524" y="3251835"/>
                </a:lnTo>
                <a:lnTo>
                  <a:pt x="2914258" y="3246755"/>
                </a:lnTo>
                <a:lnTo>
                  <a:pt x="2893626" y="3241675"/>
                </a:lnTo>
                <a:lnTo>
                  <a:pt x="2873946" y="3235960"/>
                </a:lnTo>
                <a:lnTo>
                  <a:pt x="2854584" y="3230245"/>
                </a:lnTo>
                <a:close/>
                <a:moveTo>
                  <a:pt x="1480154" y="3217441"/>
                </a:moveTo>
                <a:lnTo>
                  <a:pt x="1480154" y="3305626"/>
                </a:lnTo>
                <a:lnTo>
                  <a:pt x="1482375" y="3307847"/>
                </a:lnTo>
                <a:lnTo>
                  <a:pt x="1484914" y="3310701"/>
                </a:lnTo>
                <a:lnTo>
                  <a:pt x="1491895" y="3316411"/>
                </a:lnTo>
                <a:lnTo>
                  <a:pt x="1500145" y="3322755"/>
                </a:lnTo>
                <a:lnTo>
                  <a:pt x="1509664" y="3329100"/>
                </a:lnTo>
                <a:lnTo>
                  <a:pt x="1519818" y="3335444"/>
                </a:lnTo>
                <a:lnTo>
                  <a:pt x="1530924" y="3341788"/>
                </a:lnTo>
                <a:lnTo>
                  <a:pt x="1542030" y="3347498"/>
                </a:lnTo>
                <a:lnTo>
                  <a:pt x="1553136" y="3352891"/>
                </a:lnTo>
                <a:lnTo>
                  <a:pt x="1553136" y="3255189"/>
                </a:lnTo>
                <a:lnTo>
                  <a:pt x="1539174" y="3249797"/>
                </a:lnTo>
                <a:lnTo>
                  <a:pt x="1527116" y="3244721"/>
                </a:lnTo>
                <a:lnTo>
                  <a:pt x="1516010" y="3239646"/>
                </a:lnTo>
                <a:lnTo>
                  <a:pt x="1506174" y="3234888"/>
                </a:lnTo>
                <a:lnTo>
                  <a:pt x="1497924" y="3230130"/>
                </a:lnTo>
                <a:lnTo>
                  <a:pt x="1490626" y="3226006"/>
                </a:lnTo>
                <a:lnTo>
                  <a:pt x="1484914" y="3221565"/>
                </a:lnTo>
                <a:lnTo>
                  <a:pt x="1480154" y="3217441"/>
                </a:lnTo>
                <a:close/>
                <a:moveTo>
                  <a:pt x="2426374" y="3213000"/>
                </a:moveTo>
                <a:lnTo>
                  <a:pt x="2420662" y="3217124"/>
                </a:lnTo>
                <a:lnTo>
                  <a:pt x="2413999" y="3221565"/>
                </a:lnTo>
                <a:lnTo>
                  <a:pt x="2406701" y="3226323"/>
                </a:lnTo>
                <a:lnTo>
                  <a:pt x="2399720" y="3230130"/>
                </a:lnTo>
                <a:lnTo>
                  <a:pt x="2392739" y="3234253"/>
                </a:lnTo>
                <a:lnTo>
                  <a:pt x="2385124" y="3237743"/>
                </a:lnTo>
                <a:lnTo>
                  <a:pt x="2378460" y="3240915"/>
                </a:lnTo>
                <a:lnTo>
                  <a:pt x="2371797" y="3243135"/>
                </a:lnTo>
                <a:lnTo>
                  <a:pt x="2371797" y="3350353"/>
                </a:lnTo>
                <a:lnTo>
                  <a:pt x="2379729" y="3346864"/>
                </a:lnTo>
                <a:lnTo>
                  <a:pt x="2387028" y="3342423"/>
                </a:lnTo>
                <a:lnTo>
                  <a:pt x="2394643" y="3338299"/>
                </a:lnTo>
                <a:lnTo>
                  <a:pt x="2401941" y="3333541"/>
                </a:lnTo>
                <a:lnTo>
                  <a:pt x="2409239" y="3328782"/>
                </a:lnTo>
                <a:lnTo>
                  <a:pt x="2415585" y="3324024"/>
                </a:lnTo>
                <a:lnTo>
                  <a:pt x="2421297" y="3319266"/>
                </a:lnTo>
                <a:lnTo>
                  <a:pt x="2426374" y="3314508"/>
                </a:lnTo>
                <a:lnTo>
                  <a:pt x="2426374" y="3213000"/>
                </a:lnTo>
                <a:close/>
                <a:moveTo>
                  <a:pt x="2692385" y="3167062"/>
                </a:moveTo>
                <a:lnTo>
                  <a:pt x="2692385" y="3264535"/>
                </a:lnTo>
                <a:lnTo>
                  <a:pt x="2695241" y="3267393"/>
                </a:lnTo>
                <a:lnTo>
                  <a:pt x="2698098" y="3270250"/>
                </a:lnTo>
                <a:lnTo>
                  <a:pt x="2705399" y="3276600"/>
                </a:lnTo>
                <a:lnTo>
                  <a:pt x="2714921" y="3283903"/>
                </a:lnTo>
                <a:lnTo>
                  <a:pt x="2725078" y="3290888"/>
                </a:lnTo>
                <a:lnTo>
                  <a:pt x="2737140" y="3297873"/>
                </a:lnTo>
                <a:lnTo>
                  <a:pt x="2748884" y="3305175"/>
                </a:lnTo>
                <a:lnTo>
                  <a:pt x="2761581" y="3311525"/>
                </a:lnTo>
                <a:lnTo>
                  <a:pt x="2773325" y="3317240"/>
                </a:lnTo>
                <a:lnTo>
                  <a:pt x="2773325" y="3208337"/>
                </a:lnTo>
                <a:lnTo>
                  <a:pt x="2758407" y="3202940"/>
                </a:lnTo>
                <a:lnTo>
                  <a:pt x="2744441" y="3196907"/>
                </a:lnTo>
                <a:lnTo>
                  <a:pt x="2732379" y="3191510"/>
                </a:lnTo>
                <a:lnTo>
                  <a:pt x="2721269" y="3186430"/>
                </a:lnTo>
                <a:lnTo>
                  <a:pt x="2712064" y="3180715"/>
                </a:lnTo>
                <a:lnTo>
                  <a:pt x="2704446" y="3176270"/>
                </a:lnTo>
                <a:lnTo>
                  <a:pt x="2697781" y="3171507"/>
                </a:lnTo>
                <a:lnTo>
                  <a:pt x="2692385" y="3167062"/>
                </a:lnTo>
                <a:close/>
                <a:moveTo>
                  <a:pt x="3744614" y="3161665"/>
                </a:moveTo>
                <a:lnTo>
                  <a:pt x="3737949" y="3166745"/>
                </a:lnTo>
                <a:lnTo>
                  <a:pt x="3730648" y="3171507"/>
                </a:lnTo>
                <a:lnTo>
                  <a:pt x="3722713" y="3176587"/>
                </a:lnTo>
                <a:lnTo>
                  <a:pt x="3715095" y="3180715"/>
                </a:lnTo>
                <a:lnTo>
                  <a:pt x="3706524" y="3185160"/>
                </a:lnTo>
                <a:lnTo>
                  <a:pt x="3698907" y="3189287"/>
                </a:lnTo>
                <a:lnTo>
                  <a:pt x="3691289" y="3192780"/>
                </a:lnTo>
                <a:lnTo>
                  <a:pt x="3683671" y="3195320"/>
                </a:lnTo>
                <a:lnTo>
                  <a:pt x="3683671" y="3315018"/>
                </a:lnTo>
                <a:lnTo>
                  <a:pt x="3692558" y="3310573"/>
                </a:lnTo>
                <a:lnTo>
                  <a:pt x="3701128" y="3305810"/>
                </a:lnTo>
                <a:lnTo>
                  <a:pt x="3709381" y="3301048"/>
                </a:lnTo>
                <a:lnTo>
                  <a:pt x="3717634" y="3295968"/>
                </a:lnTo>
                <a:lnTo>
                  <a:pt x="3725252" y="3290570"/>
                </a:lnTo>
                <a:lnTo>
                  <a:pt x="3732235" y="3285490"/>
                </a:lnTo>
                <a:lnTo>
                  <a:pt x="3738901" y="3279775"/>
                </a:lnTo>
                <a:lnTo>
                  <a:pt x="3744614" y="3275013"/>
                </a:lnTo>
                <a:lnTo>
                  <a:pt x="3744614" y="3161665"/>
                </a:lnTo>
                <a:close/>
                <a:moveTo>
                  <a:pt x="771525" y="3136900"/>
                </a:moveTo>
                <a:lnTo>
                  <a:pt x="805634" y="3143476"/>
                </a:lnTo>
                <a:lnTo>
                  <a:pt x="812009" y="3145042"/>
                </a:lnTo>
                <a:lnTo>
                  <a:pt x="818066" y="3146921"/>
                </a:lnTo>
                <a:lnTo>
                  <a:pt x="823167" y="3148486"/>
                </a:lnTo>
                <a:lnTo>
                  <a:pt x="827311" y="3150365"/>
                </a:lnTo>
                <a:lnTo>
                  <a:pt x="831455" y="3152557"/>
                </a:lnTo>
                <a:lnTo>
                  <a:pt x="835280" y="3155062"/>
                </a:lnTo>
                <a:lnTo>
                  <a:pt x="842612" y="3160072"/>
                </a:lnTo>
                <a:lnTo>
                  <a:pt x="845162" y="3162890"/>
                </a:lnTo>
                <a:lnTo>
                  <a:pt x="847075" y="3165082"/>
                </a:lnTo>
                <a:lnTo>
                  <a:pt x="848669" y="3167587"/>
                </a:lnTo>
                <a:lnTo>
                  <a:pt x="849944" y="3170092"/>
                </a:lnTo>
                <a:lnTo>
                  <a:pt x="850900" y="3172597"/>
                </a:lnTo>
                <a:lnTo>
                  <a:pt x="850900" y="3175416"/>
                </a:lnTo>
                <a:lnTo>
                  <a:pt x="850262" y="3177608"/>
                </a:lnTo>
                <a:lnTo>
                  <a:pt x="849625" y="3180426"/>
                </a:lnTo>
                <a:lnTo>
                  <a:pt x="848031" y="3182618"/>
                </a:lnTo>
                <a:lnTo>
                  <a:pt x="846437" y="3185123"/>
                </a:lnTo>
                <a:lnTo>
                  <a:pt x="844206" y="3187315"/>
                </a:lnTo>
                <a:lnTo>
                  <a:pt x="841656" y="3189820"/>
                </a:lnTo>
                <a:lnTo>
                  <a:pt x="838468" y="3191699"/>
                </a:lnTo>
                <a:lnTo>
                  <a:pt x="834961" y="3193577"/>
                </a:lnTo>
                <a:lnTo>
                  <a:pt x="831136" y="3195143"/>
                </a:lnTo>
                <a:lnTo>
                  <a:pt x="826992" y="3197022"/>
                </a:lnTo>
                <a:lnTo>
                  <a:pt x="820935" y="3198587"/>
                </a:lnTo>
                <a:lnTo>
                  <a:pt x="815197" y="3200153"/>
                </a:lnTo>
                <a:lnTo>
                  <a:pt x="808503" y="3201719"/>
                </a:lnTo>
                <a:lnTo>
                  <a:pt x="801171" y="3202971"/>
                </a:lnTo>
                <a:lnTo>
                  <a:pt x="787145" y="3204537"/>
                </a:lnTo>
                <a:lnTo>
                  <a:pt x="771525" y="3205163"/>
                </a:lnTo>
                <a:lnTo>
                  <a:pt x="771525" y="3136900"/>
                </a:lnTo>
                <a:close/>
                <a:moveTo>
                  <a:pt x="200025" y="3117850"/>
                </a:moveTo>
                <a:lnTo>
                  <a:pt x="200343" y="3123582"/>
                </a:lnTo>
                <a:lnTo>
                  <a:pt x="201296" y="3129631"/>
                </a:lnTo>
                <a:lnTo>
                  <a:pt x="202567" y="3135044"/>
                </a:lnTo>
                <a:lnTo>
                  <a:pt x="204155" y="3141094"/>
                </a:lnTo>
                <a:lnTo>
                  <a:pt x="206061" y="3146507"/>
                </a:lnTo>
                <a:lnTo>
                  <a:pt x="208285" y="3152238"/>
                </a:lnTo>
                <a:lnTo>
                  <a:pt x="211144" y="3157651"/>
                </a:lnTo>
                <a:lnTo>
                  <a:pt x="214321" y="3163064"/>
                </a:lnTo>
                <a:lnTo>
                  <a:pt x="217816" y="3168795"/>
                </a:lnTo>
                <a:lnTo>
                  <a:pt x="221310" y="3173890"/>
                </a:lnTo>
                <a:lnTo>
                  <a:pt x="225758" y="3179303"/>
                </a:lnTo>
                <a:lnTo>
                  <a:pt x="230206" y="3184715"/>
                </a:lnTo>
                <a:lnTo>
                  <a:pt x="235289" y="3189810"/>
                </a:lnTo>
                <a:lnTo>
                  <a:pt x="240372" y="3194904"/>
                </a:lnTo>
                <a:lnTo>
                  <a:pt x="245773" y="3199999"/>
                </a:lnTo>
                <a:lnTo>
                  <a:pt x="251809" y="3205093"/>
                </a:lnTo>
                <a:lnTo>
                  <a:pt x="251809" y="3304436"/>
                </a:lnTo>
                <a:lnTo>
                  <a:pt x="254032" y="3306983"/>
                </a:lnTo>
                <a:lnTo>
                  <a:pt x="256574" y="3309531"/>
                </a:lnTo>
                <a:lnTo>
                  <a:pt x="263563" y="3315580"/>
                </a:lnTo>
                <a:lnTo>
                  <a:pt x="271823" y="3321948"/>
                </a:lnTo>
                <a:lnTo>
                  <a:pt x="281354" y="3328317"/>
                </a:lnTo>
                <a:lnTo>
                  <a:pt x="291520" y="3335003"/>
                </a:lnTo>
                <a:lnTo>
                  <a:pt x="302639" y="3340734"/>
                </a:lnTo>
                <a:lnTo>
                  <a:pt x="313758" y="3346784"/>
                </a:lnTo>
                <a:lnTo>
                  <a:pt x="324877" y="3351879"/>
                </a:lnTo>
                <a:lnTo>
                  <a:pt x="324877" y="3249352"/>
                </a:lnTo>
                <a:lnTo>
                  <a:pt x="341715" y="3256994"/>
                </a:lnTo>
                <a:lnTo>
                  <a:pt x="359505" y="3263999"/>
                </a:lnTo>
                <a:lnTo>
                  <a:pt x="377931" y="3270685"/>
                </a:lnTo>
                <a:lnTo>
                  <a:pt x="397311" y="3277053"/>
                </a:lnTo>
                <a:lnTo>
                  <a:pt x="397311" y="3378943"/>
                </a:lnTo>
                <a:lnTo>
                  <a:pt x="414783" y="3384038"/>
                </a:lnTo>
                <a:lnTo>
                  <a:pt x="432892" y="3388814"/>
                </a:lnTo>
                <a:lnTo>
                  <a:pt x="451318" y="3393590"/>
                </a:lnTo>
                <a:lnTo>
                  <a:pt x="470379" y="3397729"/>
                </a:lnTo>
                <a:lnTo>
                  <a:pt x="470379" y="3296476"/>
                </a:lnTo>
                <a:lnTo>
                  <a:pt x="488170" y="3300615"/>
                </a:lnTo>
                <a:lnTo>
                  <a:pt x="506278" y="3303799"/>
                </a:lnTo>
                <a:lnTo>
                  <a:pt x="524386" y="3306983"/>
                </a:lnTo>
                <a:lnTo>
                  <a:pt x="543448" y="3309849"/>
                </a:lnTo>
                <a:lnTo>
                  <a:pt x="543448" y="3410465"/>
                </a:lnTo>
                <a:lnTo>
                  <a:pt x="561238" y="3412694"/>
                </a:lnTo>
                <a:lnTo>
                  <a:pt x="579347" y="3415241"/>
                </a:lnTo>
                <a:lnTo>
                  <a:pt x="597455" y="3417152"/>
                </a:lnTo>
                <a:lnTo>
                  <a:pt x="615881" y="3418744"/>
                </a:lnTo>
                <a:lnTo>
                  <a:pt x="615881" y="3318446"/>
                </a:lnTo>
                <a:lnTo>
                  <a:pt x="634307" y="3320038"/>
                </a:lnTo>
                <a:lnTo>
                  <a:pt x="652415" y="3320993"/>
                </a:lnTo>
                <a:lnTo>
                  <a:pt x="670524" y="3321948"/>
                </a:lnTo>
                <a:lnTo>
                  <a:pt x="688950" y="3322585"/>
                </a:lnTo>
                <a:lnTo>
                  <a:pt x="688950" y="3422883"/>
                </a:lnTo>
                <a:lnTo>
                  <a:pt x="710235" y="3423520"/>
                </a:lnTo>
                <a:lnTo>
                  <a:pt x="732155" y="3423520"/>
                </a:lnTo>
                <a:lnTo>
                  <a:pt x="762018" y="3423201"/>
                </a:lnTo>
                <a:lnTo>
                  <a:pt x="762018" y="3322904"/>
                </a:lnTo>
                <a:lnTo>
                  <a:pt x="790928" y="3321948"/>
                </a:lnTo>
                <a:lnTo>
                  <a:pt x="818884" y="3320675"/>
                </a:lnTo>
                <a:lnTo>
                  <a:pt x="846524" y="3318446"/>
                </a:lnTo>
                <a:lnTo>
                  <a:pt x="873845" y="3315899"/>
                </a:lnTo>
                <a:lnTo>
                  <a:pt x="900531" y="3312715"/>
                </a:lnTo>
                <a:lnTo>
                  <a:pt x="926581" y="3309212"/>
                </a:lnTo>
                <a:lnTo>
                  <a:pt x="951996" y="3304755"/>
                </a:lnTo>
                <a:lnTo>
                  <a:pt x="976776" y="3299978"/>
                </a:lnTo>
                <a:lnTo>
                  <a:pt x="1000921" y="3294884"/>
                </a:lnTo>
                <a:lnTo>
                  <a:pt x="1023794" y="3289471"/>
                </a:lnTo>
                <a:lnTo>
                  <a:pt x="1046350" y="3283421"/>
                </a:lnTo>
                <a:lnTo>
                  <a:pt x="1067953" y="3277053"/>
                </a:lnTo>
                <a:lnTo>
                  <a:pt x="1088285" y="3270048"/>
                </a:lnTo>
                <a:lnTo>
                  <a:pt x="1108300" y="3263043"/>
                </a:lnTo>
                <a:lnTo>
                  <a:pt x="1126726" y="3255083"/>
                </a:lnTo>
                <a:lnTo>
                  <a:pt x="1144516" y="3247123"/>
                </a:lnTo>
                <a:lnTo>
                  <a:pt x="1144516" y="3349968"/>
                </a:lnTo>
                <a:lnTo>
                  <a:pt x="1152459" y="3346147"/>
                </a:lnTo>
                <a:lnTo>
                  <a:pt x="1159766" y="3342008"/>
                </a:lnTo>
                <a:lnTo>
                  <a:pt x="1167390" y="3337232"/>
                </a:lnTo>
                <a:lnTo>
                  <a:pt x="1175015" y="3332456"/>
                </a:lnTo>
                <a:lnTo>
                  <a:pt x="1182004" y="3327680"/>
                </a:lnTo>
                <a:lnTo>
                  <a:pt x="1188358" y="3322904"/>
                </a:lnTo>
                <a:lnTo>
                  <a:pt x="1194076" y="3318446"/>
                </a:lnTo>
                <a:lnTo>
                  <a:pt x="1199477" y="3313988"/>
                </a:lnTo>
                <a:lnTo>
                  <a:pt x="1199477" y="3215601"/>
                </a:lnTo>
                <a:lnTo>
                  <a:pt x="1206784" y="3209870"/>
                </a:lnTo>
                <a:lnTo>
                  <a:pt x="1213455" y="3204457"/>
                </a:lnTo>
                <a:lnTo>
                  <a:pt x="1220126" y="3198725"/>
                </a:lnTo>
                <a:lnTo>
                  <a:pt x="1226163" y="3192994"/>
                </a:lnTo>
                <a:lnTo>
                  <a:pt x="1232199" y="3186944"/>
                </a:lnTo>
                <a:lnTo>
                  <a:pt x="1237282" y="3181531"/>
                </a:lnTo>
                <a:lnTo>
                  <a:pt x="1242047" y="3175163"/>
                </a:lnTo>
                <a:lnTo>
                  <a:pt x="1246177" y="3169114"/>
                </a:lnTo>
                <a:lnTo>
                  <a:pt x="1250307" y="3162745"/>
                </a:lnTo>
                <a:lnTo>
                  <a:pt x="1253802" y="3157014"/>
                </a:lnTo>
                <a:lnTo>
                  <a:pt x="1256661" y="3150646"/>
                </a:lnTo>
                <a:lnTo>
                  <a:pt x="1258885" y="3144278"/>
                </a:lnTo>
                <a:lnTo>
                  <a:pt x="1260791" y="3137910"/>
                </a:lnTo>
                <a:lnTo>
                  <a:pt x="1262379" y="3131223"/>
                </a:lnTo>
                <a:lnTo>
                  <a:pt x="1263332" y="3124855"/>
                </a:lnTo>
                <a:lnTo>
                  <a:pt x="1263650" y="3118169"/>
                </a:lnTo>
                <a:lnTo>
                  <a:pt x="1263650" y="3251581"/>
                </a:lnTo>
                <a:lnTo>
                  <a:pt x="1263332" y="3251899"/>
                </a:lnTo>
                <a:lnTo>
                  <a:pt x="1263332" y="3255720"/>
                </a:lnTo>
                <a:lnTo>
                  <a:pt x="1263015" y="3259859"/>
                </a:lnTo>
                <a:lnTo>
                  <a:pt x="1262379" y="3264635"/>
                </a:lnTo>
                <a:lnTo>
                  <a:pt x="1261426" y="3269730"/>
                </a:lnTo>
                <a:lnTo>
                  <a:pt x="1260155" y="3274506"/>
                </a:lnTo>
                <a:lnTo>
                  <a:pt x="1258567" y="3279600"/>
                </a:lnTo>
                <a:lnTo>
                  <a:pt x="1256661" y="3284377"/>
                </a:lnTo>
                <a:lnTo>
                  <a:pt x="1254119" y="3289153"/>
                </a:lnTo>
                <a:lnTo>
                  <a:pt x="1251896" y="3294247"/>
                </a:lnTo>
                <a:lnTo>
                  <a:pt x="1248719" y="3299023"/>
                </a:lnTo>
                <a:lnTo>
                  <a:pt x="1245542" y="3303162"/>
                </a:lnTo>
                <a:lnTo>
                  <a:pt x="1242365" y="3307939"/>
                </a:lnTo>
                <a:lnTo>
                  <a:pt x="1238552" y="3312715"/>
                </a:lnTo>
                <a:lnTo>
                  <a:pt x="1234423" y="3317172"/>
                </a:lnTo>
                <a:lnTo>
                  <a:pt x="1225845" y="3326088"/>
                </a:lnTo>
                <a:lnTo>
                  <a:pt x="1215997" y="3335003"/>
                </a:lnTo>
                <a:lnTo>
                  <a:pt x="1204877" y="3343600"/>
                </a:lnTo>
                <a:lnTo>
                  <a:pt x="1192488" y="3351879"/>
                </a:lnTo>
                <a:lnTo>
                  <a:pt x="1179462" y="3360157"/>
                </a:lnTo>
                <a:lnTo>
                  <a:pt x="1165802" y="3367799"/>
                </a:lnTo>
                <a:lnTo>
                  <a:pt x="1150870" y="3375122"/>
                </a:lnTo>
                <a:lnTo>
                  <a:pt x="1134986" y="3382764"/>
                </a:lnTo>
                <a:lnTo>
                  <a:pt x="1118466" y="3389769"/>
                </a:lnTo>
                <a:lnTo>
                  <a:pt x="1100993" y="3396137"/>
                </a:lnTo>
                <a:lnTo>
                  <a:pt x="1082567" y="3402824"/>
                </a:lnTo>
                <a:lnTo>
                  <a:pt x="1063506" y="3408873"/>
                </a:lnTo>
                <a:lnTo>
                  <a:pt x="1043491" y="3414286"/>
                </a:lnTo>
                <a:lnTo>
                  <a:pt x="1022841" y="3420017"/>
                </a:lnTo>
                <a:lnTo>
                  <a:pt x="1001874" y="3424794"/>
                </a:lnTo>
                <a:lnTo>
                  <a:pt x="979953" y="3429570"/>
                </a:lnTo>
                <a:lnTo>
                  <a:pt x="957397" y="3433709"/>
                </a:lnTo>
                <a:lnTo>
                  <a:pt x="934524" y="3437848"/>
                </a:lnTo>
                <a:lnTo>
                  <a:pt x="910697" y="3441032"/>
                </a:lnTo>
                <a:lnTo>
                  <a:pt x="886235" y="3444216"/>
                </a:lnTo>
                <a:lnTo>
                  <a:pt x="861773" y="3446764"/>
                </a:lnTo>
                <a:lnTo>
                  <a:pt x="836675" y="3448992"/>
                </a:lnTo>
                <a:lnTo>
                  <a:pt x="810942" y="3450584"/>
                </a:lnTo>
                <a:lnTo>
                  <a:pt x="784892" y="3451540"/>
                </a:lnTo>
                <a:lnTo>
                  <a:pt x="758841" y="3452495"/>
                </a:lnTo>
                <a:lnTo>
                  <a:pt x="732155" y="3452813"/>
                </a:lnTo>
                <a:lnTo>
                  <a:pt x="704834" y="3452495"/>
                </a:lnTo>
                <a:lnTo>
                  <a:pt x="677513" y="3451540"/>
                </a:lnTo>
                <a:lnTo>
                  <a:pt x="651145" y="3450584"/>
                </a:lnTo>
                <a:lnTo>
                  <a:pt x="625094" y="3448356"/>
                </a:lnTo>
                <a:lnTo>
                  <a:pt x="599361" y="3446445"/>
                </a:lnTo>
                <a:lnTo>
                  <a:pt x="574264" y="3443579"/>
                </a:lnTo>
                <a:lnTo>
                  <a:pt x="549484" y="3440395"/>
                </a:lnTo>
                <a:lnTo>
                  <a:pt x="525339" y="3436893"/>
                </a:lnTo>
                <a:lnTo>
                  <a:pt x="501513" y="3433072"/>
                </a:lnTo>
                <a:lnTo>
                  <a:pt x="478639" y="3428296"/>
                </a:lnTo>
                <a:lnTo>
                  <a:pt x="456718" y="3423520"/>
                </a:lnTo>
                <a:lnTo>
                  <a:pt x="434798" y="3418425"/>
                </a:lnTo>
                <a:lnTo>
                  <a:pt x="413830" y="3412694"/>
                </a:lnTo>
                <a:lnTo>
                  <a:pt x="394134" y="3406963"/>
                </a:lnTo>
                <a:lnTo>
                  <a:pt x="374755" y="3400595"/>
                </a:lnTo>
                <a:lnTo>
                  <a:pt x="356329" y="3393908"/>
                </a:lnTo>
                <a:lnTo>
                  <a:pt x="338538" y="3386585"/>
                </a:lnTo>
                <a:lnTo>
                  <a:pt x="322018" y="3379580"/>
                </a:lnTo>
                <a:lnTo>
                  <a:pt x="306134" y="3372257"/>
                </a:lnTo>
                <a:lnTo>
                  <a:pt x="291520" y="3364296"/>
                </a:lnTo>
                <a:lnTo>
                  <a:pt x="277542" y="3356018"/>
                </a:lnTo>
                <a:lnTo>
                  <a:pt x="264834" y="3347421"/>
                </a:lnTo>
                <a:lnTo>
                  <a:pt x="253079" y="3338824"/>
                </a:lnTo>
                <a:lnTo>
                  <a:pt x="242278" y="3330227"/>
                </a:lnTo>
                <a:lnTo>
                  <a:pt x="237513" y="3325451"/>
                </a:lnTo>
                <a:lnTo>
                  <a:pt x="232747" y="3320675"/>
                </a:lnTo>
                <a:lnTo>
                  <a:pt x="228617" y="3316217"/>
                </a:lnTo>
                <a:lnTo>
                  <a:pt x="224487" y="3311441"/>
                </a:lnTo>
                <a:lnTo>
                  <a:pt x="220993" y="3306983"/>
                </a:lnTo>
                <a:lnTo>
                  <a:pt x="217498" y="3302207"/>
                </a:lnTo>
                <a:lnTo>
                  <a:pt x="214321" y="3297431"/>
                </a:lnTo>
                <a:lnTo>
                  <a:pt x="211462" y="3292337"/>
                </a:lnTo>
                <a:lnTo>
                  <a:pt x="208921" y="3287561"/>
                </a:lnTo>
                <a:lnTo>
                  <a:pt x="206697" y="3282148"/>
                </a:lnTo>
                <a:lnTo>
                  <a:pt x="204791" y="3277690"/>
                </a:lnTo>
                <a:lnTo>
                  <a:pt x="203202" y="3272277"/>
                </a:lnTo>
                <a:lnTo>
                  <a:pt x="201931" y="3267183"/>
                </a:lnTo>
                <a:lnTo>
                  <a:pt x="201296" y="3262088"/>
                </a:lnTo>
                <a:lnTo>
                  <a:pt x="200978" y="3256994"/>
                </a:lnTo>
                <a:lnTo>
                  <a:pt x="200343" y="3251899"/>
                </a:lnTo>
                <a:lnTo>
                  <a:pt x="200025" y="3251899"/>
                </a:lnTo>
                <a:lnTo>
                  <a:pt x="200025" y="3117850"/>
                </a:lnTo>
                <a:close/>
                <a:moveTo>
                  <a:pt x="1263332" y="3111818"/>
                </a:moveTo>
                <a:lnTo>
                  <a:pt x="1263650" y="3117533"/>
                </a:lnTo>
                <a:lnTo>
                  <a:pt x="1263332" y="3119438"/>
                </a:lnTo>
                <a:lnTo>
                  <a:pt x="1263332" y="3116263"/>
                </a:lnTo>
                <a:lnTo>
                  <a:pt x="1263332" y="3111818"/>
                </a:lnTo>
                <a:close/>
                <a:moveTo>
                  <a:pt x="1263253" y="3110548"/>
                </a:moveTo>
                <a:lnTo>
                  <a:pt x="1263332" y="3111183"/>
                </a:lnTo>
                <a:lnTo>
                  <a:pt x="1263332" y="3111818"/>
                </a:lnTo>
                <a:lnTo>
                  <a:pt x="1263253" y="3110548"/>
                </a:lnTo>
                <a:close/>
                <a:moveTo>
                  <a:pt x="1892592" y="3107220"/>
                </a:moveTo>
                <a:lnTo>
                  <a:pt x="1892592" y="3210034"/>
                </a:lnTo>
                <a:lnTo>
                  <a:pt x="1913877" y="3210983"/>
                </a:lnTo>
                <a:lnTo>
                  <a:pt x="1935480" y="3210983"/>
                </a:lnTo>
                <a:lnTo>
                  <a:pt x="1965343" y="3210667"/>
                </a:lnTo>
                <a:lnTo>
                  <a:pt x="1965343" y="3107537"/>
                </a:lnTo>
                <a:lnTo>
                  <a:pt x="1935480" y="3107853"/>
                </a:lnTo>
                <a:lnTo>
                  <a:pt x="1913877" y="3107853"/>
                </a:lnTo>
                <a:lnTo>
                  <a:pt x="1892592" y="3107220"/>
                </a:lnTo>
                <a:close/>
                <a:moveTo>
                  <a:pt x="200819" y="3107046"/>
                </a:moveTo>
                <a:lnTo>
                  <a:pt x="200378" y="3110133"/>
                </a:lnTo>
                <a:lnTo>
                  <a:pt x="200025" y="3115072"/>
                </a:lnTo>
                <a:lnTo>
                  <a:pt x="200025" y="3110751"/>
                </a:lnTo>
                <a:lnTo>
                  <a:pt x="200819" y="3107046"/>
                </a:lnTo>
                <a:close/>
                <a:moveTo>
                  <a:pt x="2489519" y="3103562"/>
                </a:moveTo>
                <a:lnTo>
                  <a:pt x="2490471" y="3109906"/>
                </a:lnTo>
                <a:lnTo>
                  <a:pt x="2490788" y="3116568"/>
                </a:lnTo>
                <a:lnTo>
                  <a:pt x="2490788" y="3252652"/>
                </a:lnTo>
                <a:lnTo>
                  <a:pt x="2490471" y="3252969"/>
                </a:lnTo>
                <a:lnTo>
                  <a:pt x="2489836" y="3260899"/>
                </a:lnTo>
                <a:lnTo>
                  <a:pt x="2489519" y="3265657"/>
                </a:lnTo>
                <a:lnTo>
                  <a:pt x="2488250" y="3270733"/>
                </a:lnTo>
                <a:lnTo>
                  <a:pt x="2487298" y="3275491"/>
                </a:lnTo>
                <a:lnTo>
                  <a:pt x="2485711" y="3280566"/>
                </a:lnTo>
                <a:lnTo>
                  <a:pt x="2483490" y="3285325"/>
                </a:lnTo>
                <a:lnTo>
                  <a:pt x="2481269" y="3290083"/>
                </a:lnTo>
                <a:lnTo>
                  <a:pt x="2479048" y="3294841"/>
                </a:lnTo>
                <a:lnTo>
                  <a:pt x="2475874" y="3299599"/>
                </a:lnTo>
                <a:lnTo>
                  <a:pt x="2472701" y="3304357"/>
                </a:lnTo>
                <a:lnTo>
                  <a:pt x="2469528" y="3309115"/>
                </a:lnTo>
                <a:lnTo>
                  <a:pt x="2465403" y="3313874"/>
                </a:lnTo>
                <a:lnTo>
                  <a:pt x="2461595" y="3317997"/>
                </a:lnTo>
                <a:lnTo>
                  <a:pt x="2453028" y="3327196"/>
                </a:lnTo>
                <a:lnTo>
                  <a:pt x="2443191" y="3335761"/>
                </a:lnTo>
                <a:lnTo>
                  <a:pt x="2432086" y="3344643"/>
                </a:lnTo>
                <a:lnTo>
                  <a:pt x="2419710" y="3352891"/>
                </a:lnTo>
                <a:lnTo>
                  <a:pt x="2406701" y="3360504"/>
                </a:lnTo>
                <a:lnTo>
                  <a:pt x="2393056" y="3368434"/>
                </a:lnTo>
                <a:lnTo>
                  <a:pt x="2378143" y="3376047"/>
                </a:lnTo>
                <a:lnTo>
                  <a:pt x="2362277" y="3383660"/>
                </a:lnTo>
                <a:lnTo>
                  <a:pt x="2345777" y="3390322"/>
                </a:lnTo>
                <a:lnTo>
                  <a:pt x="2328325" y="3396983"/>
                </a:lnTo>
                <a:lnTo>
                  <a:pt x="2309921" y="3403327"/>
                </a:lnTo>
                <a:lnTo>
                  <a:pt x="2290882" y="3409671"/>
                </a:lnTo>
                <a:lnTo>
                  <a:pt x="2270892" y="3415064"/>
                </a:lnTo>
                <a:lnTo>
                  <a:pt x="2250267" y="3420139"/>
                </a:lnTo>
                <a:lnTo>
                  <a:pt x="2229324" y="3425215"/>
                </a:lnTo>
                <a:lnTo>
                  <a:pt x="2207430" y="3429973"/>
                </a:lnTo>
                <a:lnTo>
                  <a:pt x="2184901" y="3434414"/>
                </a:lnTo>
                <a:lnTo>
                  <a:pt x="2162054" y="3437903"/>
                </a:lnTo>
                <a:lnTo>
                  <a:pt x="2138256" y="3441393"/>
                </a:lnTo>
                <a:lnTo>
                  <a:pt x="2113823" y="3444565"/>
                </a:lnTo>
                <a:lnTo>
                  <a:pt x="2089390" y="3447102"/>
                </a:lnTo>
                <a:lnTo>
                  <a:pt x="2064323" y="3449006"/>
                </a:lnTo>
                <a:lnTo>
                  <a:pt x="2038621" y="3450909"/>
                </a:lnTo>
                <a:lnTo>
                  <a:pt x="2012601" y="3452178"/>
                </a:lnTo>
                <a:lnTo>
                  <a:pt x="1986582" y="3452812"/>
                </a:lnTo>
                <a:lnTo>
                  <a:pt x="1959928" y="3452812"/>
                </a:lnTo>
                <a:lnTo>
                  <a:pt x="1932639" y="3452812"/>
                </a:lnTo>
                <a:lnTo>
                  <a:pt x="1905350" y="3452178"/>
                </a:lnTo>
                <a:lnTo>
                  <a:pt x="1879014" y="3450592"/>
                </a:lnTo>
                <a:lnTo>
                  <a:pt x="1852994" y="3449006"/>
                </a:lnTo>
                <a:lnTo>
                  <a:pt x="1827292" y="3446468"/>
                </a:lnTo>
                <a:lnTo>
                  <a:pt x="1802224" y="3443930"/>
                </a:lnTo>
                <a:lnTo>
                  <a:pt x="1777157" y="3441075"/>
                </a:lnTo>
                <a:lnTo>
                  <a:pt x="1753359" y="3437269"/>
                </a:lnTo>
                <a:lnTo>
                  <a:pt x="1729560" y="3433145"/>
                </a:lnTo>
                <a:lnTo>
                  <a:pt x="1706714" y="3428704"/>
                </a:lnTo>
                <a:lnTo>
                  <a:pt x="1684502" y="3424263"/>
                </a:lnTo>
                <a:lnTo>
                  <a:pt x="1662925" y="3418871"/>
                </a:lnTo>
                <a:lnTo>
                  <a:pt x="1641983" y="3413478"/>
                </a:lnTo>
                <a:lnTo>
                  <a:pt x="1622309" y="3407134"/>
                </a:lnTo>
                <a:lnTo>
                  <a:pt x="1602953" y="3400790"/>
                </a:lnTo>
                <a:lnTo>
                  <a:pt x="1584549" y="3394445"/>
                </a:lnTo>
                <a:lnTo>
                  <a:pt x="1566780" y="3387467"/>
                </a:lnTo>
                <a:lnTo>
                  <a:pt x="1550280" y="3380488"/>
                </a:lnTo>
                <a:lnTo>
                  <a:pt x="1534414" y="3372558"/>
                </a:lnTo>
                <a:lnTo>
                  <a:pt x="1519501" y="3364945"/>
                </a:lnTo>
                <a:lnTo>
                  <a:pt x="1505539" y="3356697"/>
                </a:lnTo>
                <a:lnTo>
                  <a:pt x="1493164" y="3348450"/>
                </a:lnTo>
                <a:lnTo>
                  <a:pt x="1481106" y="3339885"/>
                </a:lnTo>
                <a:lnTo>
                  <a:pt x="1470635" y="3330686"/>
                </a:lnTo>
                <a:lnTo>
                  <a:pt x="1465875" y="3326245"/>
                </a:lnTo>
                <a:lnTo>
                  <a:pt x="1461116" y="3321487"/>
                </a:lnTo>
                <a:lnTo>
                  <a:pt x="1456673" y="3317363"/>
                </a:lnTo>
                <a:lnTo>
                  <a:pt x="1452866" y="3312605"/>
                </a:lnTo>
                <a:lnTo>
                  <a:pt x="1449375" y="3307847"/>
                </a:lnTo>
                <a:lnTo>
                  <a:pt x="1445885" y="3303088"/>
                </a:lnTo>
                <a:lnTo>
                  <a:pt x="1442712" y="3298013"/>
                </a:lnTo>
                <a:lnTo>
                  <a:pt x="1439856" y="3293255"/>
                </a:lnTo>
                <a:lnTo>
                  <a:pt x="1437000" y="3288497"/>
                </a:lnTo>
                <a:lnTo>
                  <a:pt x="1435096" y="3283421"/>
                </a:lnTo>
                <a:lnTo>
                  <a:pt x="1433192" y="3278346"/>
                </a:lnTo>
                <a:lnTo>
                  <a:pt x="1431606" y="3273588"/>
                </a:lnTo>
                <a:lnTo>
                  <a:pt x="1430337" y="3268512"/>
                </a:lnTo>
                <a:lnTo>
                  <a:pt x="1429702" y="3263437"/>
                </a:lnTo>
                <a:lnTo>
                  <a:pt x="1429385" y="3258044"/>
                </a:lnTo>
                <a:lnTo>
                  <a:pt x="1428750" y="3252969"/>
                </a:lnTo>
                <a:lnTo>
                  <a:pt x="1428750" y="3155268"/>
                </a:lnTo>
                <a:lnTo>
                  <a:pt x="1438269" y="3162881"/>
                </a:lnTo>
                <a:lnTo>
                  <a:pt x="1449058" y="3170177"/>
                </a:lnTo>
                <a:lnTo>
                  <a:pt x="1459846" y="3177473"/>
                </a:lnTo>
                <a:lnTo>
                  <a:pt x="1471270" y="3184134"/>
                </a:lnTo>
                <a:lnTo>
                  <a:pt x="1483645" y="3190795"/>
                </a:lnTo>
                <a:lnTo>
                  <a:pt x="1496337" y="3197140"/>
                </a:lnTo>
                <a:lnTo>
                  <a:pt x="1509347" y="3203484"/>
                </a:lnTo>
                <a:lnTo>
                  <a:pt x="1522674" y="3209194"/>
                </a:lnTo>
                <a:lnTo>
                  <a:pt x="1536953" y="3215221"/>
                </a:lnTo>
                <a:lnTo>
                  <a:pt x="1550915" y="3220613"/>
                </a:lnTo>
                <a:lnTo>
                  <a:pt x="1566145" y="3226006"/>
                </a:lnTo>
                <a:lnTo>
                  <a:pt x="1581376" y="3231081"/>
                </a:lnTo>
                <a:lnTo>
                  <a:pt x="1597242" y="3235839"/>
                </a:lnTo>
                <a:lnTo>
                  <a:pt x="1612790" y="3240598"/>
                </a:lnTo>
                <a:lnTo>
                  <a:pt x="1628973" y="3244721"/>
                </a:lnTo>
                <a:lnTo>
                  <a:pt x="1646108" y="3248845"/>
                </a:lnTo>
                <a:lnTo>
                  <a:pt x="1662608" y="3252652"/>
                </a:lnTo>
                <a:lnTo>
                  <a:pt x="1680060" y="3256141"/>
                </a:lnTo>
                <a:lnTo>
                  <a:pt x="1697195" y="3259313"/>
                </a:lnTo>
                <a:lnTo>
                  <a:pt x="1714964" y="3262485"/>
                </a:lnTo>
                <a:lnTo>
                  <a:pt x="1732733" y="3265657"/>
                </a:lnTo>
                <a:lnTo>
                  <a:pt x="1750820" y="3268195"/>
                </a:lnTo>
                <a:lnTo>
                  <a:pt x="1768907" y="3270416"/>
                </a:lnTo>
                <a:lnTo>
                  <a:pt x="1786993" y="3272636"/>
                </a:lnTo>
                <a:lnTo>
                  <a:pt x="1805715" y="3274857"/>
                </a:lnTo>
                <a:lnTo>
                  <a:pt x="1824119" y="3276443"/>
                </a:lnTo>
                <a:lnTo>
                  <a:pt x="1842840" y="3277394"/>
                </a:lnTo>
                <a:lnTo>
                  <a:pt x="1861561" y="3278663"/>
                </a:lnTo>
                <a:lnTo>
                  <a:pt x="1880283" y="3279615"/>
                </a:lnTo>
                <a:lnTo>
                  <a:pt x="1898687" y="3280249"/>
                </a:lnTo>
                <a:lnTo>
                  <a:pt x="1917725" y="3280566"/>
                </a:lnTo>
                <a:lnTo>
                  <a:pt x="1936129" y="3280566"/>
                </a:lnTo>
                <a:lnTo>
                  <a:pt x="1958658" y="3280566"/>
                </a:lnTo>
                <a:lnTo>
                  <a:pt x="1981187" y="3280249"/>
                </a:lnTo>
                <a:lnTo>
                  <a:pt x="2003399" y="3278980"/>
                </a:lnTo>
                <a:lnTo>
                  <a:pt x="2025928" y="3278029"/>
                </a:lnTo>
                <a:lnTo>
                  <a:pt x="2048140" y="3276443"/>
                </a:lnTo>
                <a:lnTo>
                  <a:pt x="2070034" y="3274222"/>
                </a:lnTo>
                <a:lnTo>
                  <a:pt x="2092246" y="3272002"/>
                </a:lnTo>
                <a:lnTo>
                  <a:pt x="2114458" y="3269464"/>
                </a:lnTo>
                <a:lnTo>
                  <a:pt x="2135718" y="3266609"/>
                </a:lnTo>
                <a:lnTo>
                  <a:pt x="2157295" y="3263437"/>
                </a:lnTo>
                <a:lnTo>
                  <a:pt x="2178237" y="3259313"/>
                </a:lnTo>
                <a:lnTo>
                  <a:pt x="2198545" y="3255507"/>
                </a:lnTo>
                <a:lnTo>
                  <a:pt x="2219170" y="3251066"/>
                </a:lnTo>
                <a:lnTo>
                  <a:pt x="2239161" y="3246307"/>
                </a:lnTo>
                <a:lnTo>
                  <a:pt x="2258517" y="3241232"/>
                </a:lnTo>
                <a:lnTo>
                  <a:pt x="2277555" y="3235839"/>
                </a:lnTo>
                <a:lnTo>
                  <a:pt x="2295959" y="3230130"/>
                </a:lnTo>
                <a:lnTo>
                  <a:pt x="2314046" y="3223785"/>
                </a:lnTo>
                <a:lnTo>
                  <a:pt x="2331498" y="3217441"/>
                </a:lnTo>
                <a:lnTo>
                  <a:pt x="2348316" y="3210780"/>
                </a:lnTo>
                <a:lnTo>
                  <a:pt x="2364498" y="3203801"/>
                </a:lnTo>
                <a:lnTo>
                  <a:pt x="2380047" y="3196188"/>
                </a:lnTo>
                <a:lnTo>
                  <a:pt x="2394643" y="3188575"/>
                </a:lnTo>
                <a:lnTo>
                  <a:pt x="2408605" y="3180645"/>
                </a:lnTo>
                <a:lnTo>
                  <a:pt x="2422249" y="3171763"/>
                </a:lnTo>
                <a:lnTo>
                  <a:pt x="2434307" y="3163198"/>
                </a:lnTo>
                <a:lnTo>
                  <a:pt x="2445730" y="3153999"/>
                </a:lnTo>
                <a:lnTo>
                  <a:pt x="2456518" y="3144800"/>
                </a:lnTo>
                <a:lnTo>
                  <a:pt x="2466355" y="3134966"/>
                </a:lnTo>
                <a:lnTo>
                  <a:pt x="2471115" y="3129574"/>
                </a:lnTo>
                <a:lnTo>
                  <a:pt x="2474922" y="3124498"/>
                </a:lnTo>
                <a:lnTo>
                  <a:pt x="2479365" y="3119423"/>
                </a:lnTo>
                <a:lnTo>
                  <a:pt x="2482855" y="3114347"/>
                </a:lnTo>
                <a:lnTo>
                  <a:pt x="2486346" y="3108955"/>
                </a:lnTo>
                <a:lnTo>
                  <a:pt x="2489519" y="3103562"/>
                </a:lnTo>
                <a:close/>
                <a:moveTo>
                  <a:pt x="201789" y="3100564"/>
                </a:moveTo>
                <a:lnTo>
                  <a:pt x="201084" y="3105812"/>
                </a:lnTo>
                <a:lnTo>
                  <a:pt x="200819" y="3107046"/>
                </a:lnTo>
                <a:lnTo>
                  <a:pt x="201084" y="3105194"/>
                </a:lnTo>
                <a:lnTo>
                  <a:pt x="201789" y="3100564"/>
                </a:lnTo>
                <a:close/>
                <a:moveTo>
                  <a:pt x="1260475" y="3095625"/>
                </a:moveTo>
                <a:lnTo>
                  <a:pt x="1262062" y="3101340"/>
                </a:lnTo>
                <a:lnTo>
                  <a:pt x="1263015" y="3106738"/>
                </a:lnTo>
                <a:lnTo>
                  <a:pt x="1263253" y="3110548"/>
                </a:lnTo>
                <a:lnTo>
                  <a:pt x="1262698" y="3106103"/>
                </a:lnTo>
                <a:lnTo>
                  <a:pt x="1261745" y="3100705"/>
                </a:lnTo>
                <a:lnTo>
                  <a:pt x="1260475" y="3095625"/>
                </a:lnTo>
                <a:close/>
                <a:moveTo>
                  <a:pt x="1746773" y="3094566"/>
                </a:moveTo>
                <a:lnTo>
                  <a:pt x="1746773" y="3198013"/>
                </a:lnTo>
                <a:lnTo>
                  <a:pt x="1764563" y="3200227"/>
                </a:lnTo>
                <a:lnTo>
                  <a:pt x="1782671" y="3202758"/>
                </a:lnTo>
                <a:lnTo>
                  <a:pt x="1800780" y="3204656"/>
                </a:lnTo>
                <a:lnTo>
                  <a:pt x="1819841" y="3206238"/>
                </a:lnTo>
                <a:lnTo>
                  <a:pt x="1819841" y="3102791"/>
                </a:lnTo>
                <a:lnTo>
                  <a:pt x="1800780" y="3101210"/>
                </a:lnTo>
                <a:lnTo>
                  <a:pt x="1782671" y="3099312"/>
                </a:lnTo>
                <a:lnTo>
                  <a:pt x="1764563" y="3097097"/>
                </a:lnTo>
                <a:lnTo>
                  <a:pt x="1746773" y="3094566"/>
                </a:lnTo>
                <a:close/>
                <a:moveTo>
                  <a:pt x="1600953" y="3061666"/>
                </a:moveTo>
                <a:lnTo>
                  <a:pt x="1600953" y="3166378"/>
                </a:lnTo>
                <a:lnTo>
                  <a:pt x="1618744" y="3171756"/>
                </a:lnTo>
                <a:lnTo>
                  <a:pt x="1636217" y="3176501"/>
                </a:lnTo>
                <a:lnTo>
                  <a:pt x="1654960" y="3180930"/>
                </a:lnTo>
                <a:lnTo>
                  <a:pt x="1673704" y="3185042"/>
                </a:lnTo>
                <a:lnTo>
                  <a:pt x="1673704" y="3080963"/>
                </a:lnTo>
                <a:lnTo>
                  <a:pt x="1654960" y="3076534"/>
                </a:lnTo>
                <a:lnTo>
                  <a:pt x="1636217" y="3071789"/>
                </a:lnTo>
                <a:lnTo>
                  <a:pt x="1618108" y="3066728"/>
                </a:lnTo>
                <a:lnTo>
                  <a:pt x="1600953" y="3061666"/>
                </a:lnTo>
                <a:close/>
                <a:moveTo>
                  <a:pt x="3151360" y="3046095"/>
                </a:moveTo>
                <a:lnTo>
                  <a:pt x="3151360" y="3160713"/>
                </a:lnTo>
                <a:lnTo>
                  <a:pt x="3174848" y="3161665"/>
                </a:lnTo>
                <a:lnTo>
                  <a:pt x="3198972" y="3161665"/>
                </a:lnTo>
                <a:lnTo>
                  <a:pt x="3231983" y="3161348"/>
                </a:lnTo>
                <a:lnTo>
                  <a:pt x="3231983" y="3046413"/>
                </a:lnTo>
                <a:lnTo>
                  <a:pt x="3198972" y="3046730"/>
                </a:lnTo>
                <a:lnTo>
                  <a:pt x="3174848" y="3046413"/>
                </a:lnTo>
                <a:lnTo>
                  <a:pt x="3151360" y="3046095"/>
                </a:lnTo>
                <a:close/>
                <a:moveTo>
                  <a:pt x="3815080" y="3040062"/>
                </a:moveTo>
                <a:lnTo>
                  <a:pt x="3816033" y="3047365"/>
                </a:lnTo>
                <a:lnTo>
                  <a:pt x="3816350" y="3054985"/>
                </a:lnTo>
                <a:lnTo>
                  <a:pt x="3816350" y="3206115"/>
                </a:lnTo>
                <a:lnTo>
                  <a:pt x="3816033" y="3206432"/>
                </a:lnTo>
                <a:lnTo>
                  <a:pt x="3815398" y="3214687"/>
                </a:lnTo>
                <a:lnTo>
                  <a:pt x="3814763" y="3220720"/>
                </a:lnTo>
                <a:lnTo>
                  <a:pt x="3813493" y="3226117"/>
                </a:lnTo>
                <a:lnTo>
                  <a:pt x="3811906" y="3231197"/>
                </a:lnTo>
                <a:lnTo>
                  <a:pt x="3810319" y="3236912"/>
                </a:lnTo>
                <a:lnTo>
                  <a:pt x="3808097" y="3242310"/>
                </a:lnTo>
                <a:lnTo>
                  <a:pt x="3805558" y="3248025"/>
                </a:lnTo>
                <a:lnTo>
                  <a:pt x="3803019" y="3253105"/>
                </a:lnTo>
                <a:lnTo>
                  <a:pt x="3799844" y="3258185"/>
                </a:lnTo>
                <a:lnTo>
                  <a:pt x="3796036" y="3263583"/>
                </a:lnTo>
                <a:lnTo>
                  <a:pt x="3792226" y="3268663"/>
                </a:lnTo>
                <a:lnTo>
                  <a:pt x="3788418" y="3274060"/>
                </a:lnTo>
                <a:lnTo>
                  <a:pt x="3783974" y="3278823"/>
                </a:lnTo>
                <a:lnTo>
                  <a:pt x="3779212" y="3283903"/>
                </a:lnTo>
                <a:lnTo>
                  <a:pt x="3774134" y="3288983"/>
                </a:lnTo>
                <a:lnTo>
                  <a:pt x="3768420" y="3293745"/>
                </a:lnTo>
                <a:lnTo>
                  <a:pt x="3763024" y="3298508"/>
                </a:lnTo>
                <a:lnTo>
                  <a:pt x="3750963" y="3307715"/>
                </a:lnTo>
                <a:lnTo>
                  <a:pt x="3737314" y="3317240"/>
                </a:lnTo>
                <a:lnTo>
                  <a:pt x="3722713" y="3326448"/>
                </a:lnTo>
                <a:lnTo>
                  <a:pt x="3707477" y="3335020"/>
                </a:lnTo>
                <a:lnTo>
                  <a:pt x="3690971" y="3343275"/>
                </a:lnTo>
                <a:lnTo>
                  <a:pt x="3673513" y="3351213"/>
                </a:lnTo>
                <a:lnTo>
                  <a:pt x="3655103" y="3359150"/>
                </a:lnTo>
                <a:lnTo>
                  <a:pt x="3635424" y="3366770"/>
                </a:lnTo>
                <a:lnTo>
                  <a:pt x="3615109" y="3373755"/>
                </a:lnTo>
                <a:lnTo>
                  <a:pt x="3593842" y="3380423"/>
                </a:lnTo>
                <a:lnTo>
                  <a:pt x="3571941" y="3386773"/>
                </a:lnTo>
                <a:lnTo>
                  <a:pt x="3549087" y="3392805"/>
                </a:lnTo>
                <a:lnTo>
                  <a:pt x="3525281" y="3398203"/>
                </a:lnTo>
                <a:lnTo>
                  <a:pt x="3501157" y="3403283"/>
                </a:lnTo>
                <a:lnTo>
                  <a:pt x="3476082" y="3408045"/>
                </a:lnTo>
                <a:lnTo>
                  <a:pt x="3450371" y="3411855"/>
                </a:lnTo>
                <a:lnTo>
                  <a:pt x="3424343" y="3415983"/>
                </a:lnTo>
                <a:lnTo>
                  <a:pt x="3397680" y="3419475"/>
                </a:lnTo>
                <a:lnTo>
                  <a:pt x="3370065" y="3422333"/>
                </a:lnTo>
                <a:lnTo>
                  <a:pt x="3341815" y="3424555"/>
                </a:lnTo>
                <a:lnTo>
                  <a:pt x="3313565" y="3426460"/>
                </a:lnTo>
                <a:lnTo>
                  <a:pt x="3284680" y="3427730"/>
                </a:lnTo>
                <a:lnTo>
                  <a:pt x="3255478" y="3428683"/>
                </a:lnTo>
                <a:lnTo>
                  <a:pt x="3225959" y="3429000"/>
                </a:lnTo>
                <a:lnTo>
                  <a:pt x="3195487" y="3428683"/>
                </a:lnTo>
                <a:lnTo>
                  <a:pt x="3165650" y="3427730"/>
                </a:lnTo>
                <a:lnTo>
                  <a:pt x="3136130" y="3426143"/>
                </a:lnTo>
                <a:lnTo>
                  <a:pt x="3106928" y="3424238"/>
                </a:lnTo>
                <a:lnTo>
                  <a:pt x="3078678" y="3422015"/>
                </a:lnTo>
                <a:lnTo>
                  <a:pt x="3050428" y="3418840"/>
                </a:lnTo>
                <a:lnTo>
                  <a:pt x="3022813" y="3415030"/>
                </a:lnTo>
                <a:lnTo>
                  <a:pt x="2996150" y="3411220"/>
                </a:lnTo>
                <a:lnTo>
                  <a:pt x="2970122" y="3406775"/>
                </a:lnTo>
                <a:lnTo>
                  <a:pt x="2944729" y="3402013"/>
                </a:lnTo>
                <a:lnTo>
                  <a:pt x="2919971" y="3396615"/>
                </a:lnTo>
                <a:lnTo>
                  <a:pt x="2895847" y="3390583"/>
                </a:lnTo>
                <a:lnTo>
                  <a:pt x="2872994" y="3384868"/>
                </a:lnTo>
                <a:lnTo>
                  <a:pt x="2850775" y="3378200"/>
                </a:lnTo>
                <a:lnTo>
                  <a:pt x="2829190" y="3370898"/>
                </a:lnTo>
                <a:lnTo>
                  <a:pt x="2808876" y="3363595"/>
                </a:lnTo>
                <a:lnTo>
                  <a:pt x="2789196" y="3355975"/>
                </a:lnTo>
                <a:lnTo>
                  <a:pt x="2770469" y="3347720"/>
                </a:lnTo>
                <a:lnTo>
                  <a:pt x="2753328" y="3339465"/>
                </a:lnTo>
                <a:lnTo>
                  <a:pt x="2736823" y="3330893"/>
                </a:lnTo>
                <a:lnTo>
                  <a:pt x="2721269" y="3321685"/>
                </a:lnTo>
                <a:lnTo>
                  <a:pt x="2706986" y="3312160"/>
                </a:lnTo>
                <a:lnTo>
                  <a:pt x="2693972" y="3302635"/>
                </a:lnTo>
                <a:lnTo>
                  <a:pt x="2688258" y="3297873"/>
                </a:lnTo>
                <a:lnTo>
                  <a:pt x="2682227" y="3292793"/>
                </a:lnTo>
                <a:lnTo>
                  <a:pt x="2676831" y="3287713"/>
                </a:lnTo>
                <a:lnTo>
                  <a:pt x="2671753" y="3282950"/>
                </a:lnTo>
                <a:lnTo>
                  <a:pt x="2666991" y="3277870"/>
                </a:lnTo>
                <a:lnTo>
                  <a:pt x="2662548" y="3272473"/>
                </a:lnTo>
                <a:lnTo>
                  <a:pt x="2658104" y="3267393"/>
                </a:lnTo>
                <a:lnTo>
                  <a:pt x="2654612" y="3261995"/>
                </a:lnTo>
                <a:lnTo>
                  <a:pt x="2651121" y="3256598"/>
                </a:lnTo>
                <a:lnTo>
                  <a:pt x="2647947" y="3251200"/>
                </a:lnTo>
                <a:lnTo>
                  <a:pt x="2645090" y="3245485"/>
                </a:lnTo>
                <a:lnTo>
                  <a:pt x="2642868" y="3240405"/>
                </a:lnTo>
                <a:lnTo>
                  <a:pt x="2640329" y="3234372"/>
                </a:lnTo>
                <a:lnTo>
                  <a:pt x="2638742" y="3228975"/>
                </a:lnTo>
                <a:lnTo>
                  <a:pt x="2637789" y="3223577"/>
                </a:lnTo>
                <a:lnTo>
                  <a:pt x="2636520" y="3217862"/>
                </a:lnTo>
                <a:lnTo>
                  <a:pt x="2636202" y="3212147"/>
                </a:lnTo>
                <a:lnTo>
                  <a:pt x="2635885" y="3206432"/>
                </a:lnTo>
                <a:lnTo>
                  <a:pt x="2635250" y="3206432"/>
                </a:lnTo>
                <a:lnTo>
                  <a:pt x="2635250" y="3097530"/>
                </a:lnTo>
                <a:lnTo>
                  <a:pt x="2646360" y="3105785"/>
                </a:lnTo>
                <a:lnTo>
                  <a:pt x="2657786" y="3114040"/>
                </a:lnTo>
                <a:lnTo>
                  <a:pt x="2670166" y="3121977"/>
                </a:lnTo>
                <a:lnTo>
                  <a:pt x="2683180" y="3129597"/>
                </a:lnTo>
                <a:lnTo>
                  <a:pt x="2696511" y="3136900"/>
                </a:lnTo>
                <a:lnTo>
                  <a:pt x="2710160" y="3144202"/>
                </a:lnTo>
                <a:lnTo>
                  <a:pt x="2724761" y="3151187"/>
                </a:lnTo>
                <a:lnTo>
                  <a:pt x="2740314" y="3157855"/>
                </a:lnTo>
                <a:lnTo>
                  <a:pt x="2755550" y="3164205"/>
                </a:lnTo>
                <a:lnTo>
                  <a:pt x="2771738" y="3170237"/>
                </a:lnTo>
                <a:lnTo>
                  <a:pt x="2788244" y="3176270"/>
                </a:lnTo>
                <a:lnTo>
                  <a:pt x="2805384" y="3181985"/>
                </a:lnTo>
                <a:lnTo>
                  <a:pt x="2822525" y="3187065"/>
                </a:lnTo>
                <a:lnTo>
                  <a:pt x="2840300" y="3192145"/>
                </a:lnTo>
                <a:lnTo>
                  <a:pt x="2858393" y="3196907"/>
                </a:lnTo>
                <a:lnTo>
                  <a:pt x="2877120" y="3201670"/>
                </a:lnTo>
                <a:lnTo>
                  <a:pt x="2895530" y="3205797"/>
                </a:lnTo>
                <a:lnTo>
                  <a:pt x="2914892" y="3209925"/>
                </a:lnTo>
                <a:lnTo>
                  <a:pt x="2934255" y="3213735"/>
                </a:lnTo>
                <a:lnTo>
                  <a:pt x="2953617" y="3217227"/>
                </a:lnTo>
                <a:lnTo>
                  <a:pt x="2973614" y="3220402"/>
                </a:lnTo>
                <a:lnTo>
                  <a:pt x="2993294" y="3222942"/>
                </a:lnTo>
                <a:lnTo>
                  <a:pt x="3013926" y="3225800"/>
                </a:lnTo>
                <a:lnTo>
                  <a:pt x="3033923" y="3228340"/>
                </a:lnTo>
                <a:lnTo>
                  <a:pt x="3054555" y="3230245"/>
                </a:lnTo>
                <a:lnTo>
                  <a:pt x="3074869" y="3232150"/>
                </a:lnTo>
                <a:lnTo>
                  <a:pt x="3095819" y="3233737"/>
                </a:lnTo>
                <a:lnTo>
                  <a:pt x="3116451" y="3235007"/>
                </a:lnTo>
                <a:lnTo>
                  <a:pt x="3137400" y="3235960"/>
                </a:lnTo>
                <a:lnTo>
                  <a:pt x="3158032" y="3236595"/>
                </a:lnTo>
                <a:lnTo>
                  <a:pt x="3178981" y="3237230"/>
                </a:lnTo>
                <a:lnTo>
                  <a:pt x="3199613" y="3237230"/>
                </a:lnTo>
                <a:lnTo>
                  <a:pt x="3224372" y="3236912"/>
                </a:lnTo>
                <a:lnTo>
                  <a:pt x="3249765" y="3236595"/>
                </a:lnTo>
                <a:lnTo>
                  <a:pt x="3274523" y="3235325"/>
                </a:lnTo>
                <a:lnTo>
                  <a:pt x="3299282" y="3234055"/>
                </a:lnTo>
                <a:lnTo>
                  <a:pt x="3324040" y="3232150"/>
                </a:lnTo>
                <a:lnTo>
                  <a:pt x="3348481" y="3230245"/>
                </a:lnTo>
                <a:lnTo>
                  <a:pt x="3372922" y="3227387"/>
                </a:lnTo>
                <a:lnTo>
                  <a:pt x="3397680" y="3224530"/>
                </a:lnTo>
                <a:lnTo>
                  <a:pt x="3421486" y="3221355"/>
                </a:lnTo>
                <a:lnTo>
                  <a:pt x="3445292" y="3217545"/>
                </a:lnTo>
                <a:lnTo>
                  <a:pt x="3468464" y="3213735"/>
                </a:lnTo>
                <a:lnTo>
                  <a:pt x="3491635" y="3208972"/>
                </a:lnTo>
                <a:lnTo>
                  <a:pt x="3514171" y="3204210"/>
                </a:lnTo>
                <a:lnTo>
                  <a:pt x="3536390" y="3199130"/>
                </a:lnTo>
                <a:lnTo>
                  <a:pt x="3557974" y="3193097"/>
                </a:lnTo>
                <a:lnTo>
                  <a:pt x="3579241" y="3187065"/>
                </a:lnTo>
                <a:lnTo>
                  <a:pt x="3599873" y="3180715"/>
                </a:lnTo>
                <a:lnTo>
                  <a:pt x="3619870" y="3174047"/>
                </a:lnTo>
                <a:lnTo>
                  <a:pt x="3639233" y="3167062"/>
                </a:lnTo>
                <a:lnTo>
                  <a:pt x="3657643" y="3159442"/>
                </a:lnTo>
                <a:lnTo>
                  <a:pt x="3676053" y="3151505"/>
                </a:lnTo>
                <a:lnTo>
                  <a:pt x="3692876" y="3143250"/>
                </a:lnTo>
                <a:lnTo>
                  <a:pt x="3709381" y="3134677"/>
                </a:lnTo>
                <a:lnTo>
                  <a:pt x="3724935" y="3125470"/>
                </a:lnTo>
                <a:lnTo>
                  <a:pt x="3739853" y="3116262"/>
                </a:lnTo>
                <a:lnTo>
                  <a:pt x="3753502" y="3106420"/>
                </a:lnTo>
                <a:lnTo>
                  <a:pt x="3766198" y="3096577"/>
                </a:lnTo>
                <a:lnTo>
                  <a:pt x="3772547" y="3090862"/>
                </a:lnTo>
                <a:lnTo>
                  <a:pt x="3777943" y="3085782"/>
                </a:lnTo>
                <a:lnTo>
                  <a:pt x="3783656" y="3080385"/>
                </a:lnTo>
                <a:lnTo>
                  <a:pt x="3789052" y="3074670"/>
                </a:lnTo>
                <a:lnTo>
                  <a:pt x="3793814" y="3069272"/>
                </a:lnTo>
                <a:lnTo>
                  <a:pt x="3798575" y="3063557"/>
                </a:lnTo>
                <a:lnTo>
                  <a:pt x="3803336" y="3057842"/>
                </a:lnTo>
                <a:lnTo>
                  <a:pt x="3807145" y="3051810"/>
                </a:lnTo>
                <a:lnTo>
                  <a:pt x="3811271" y="3045777"/>
                </a:lnTo>
                <a:lnTo>
                  <a:pt x="3815080" y="3040062"/>
                </a:lnTo>
                <a:close/>
                <a:moveTo>
                  <a:pt x="2989478" y="3031808"/>
                </a:moveTo>
                <a:lnTo>
                  <a:pt x="2989478" y="3147378"/>
                </a:lnTo>
                <a:lnTo>
                  <a:pt x="3009158" y="3149918"/>
                </a:lnTo>
                <a:lnTo>
                  <a:pt x="3029472" y="3152140"/>
                </a:lnTo>
                <a:lnTo>
                  <a:pt x="3049469" y="3154363"/>
                </a:lnTo>
                <a:lnTo>
                  <a:pt x="3070419" y="3155950"/>
                </a:lnTo>
                <a:lnTo>
                  <a:pt x="3070419" y="3041333"/>
                </a:lnTo>
                <a:lnTo>
                  <a:pt x="3049469" y="3039428"/>
                </a:lnTo>
                <a:lnTo>
                  <a:pt x="3029472" y="3036888"/>
                </a:lnTo>
                <a:lnTo>
                  <a:pt x="3009158" y="3034665"/>
                </a:lnTo>
                <a:lnTo>
                  <a:pt x="2989478" y="3031808"/>
                </a:lnTo>
                <a:close/>
                <a:moveTo>
                  <a:pt x="2402802" y="3022755"/>
                </a:moveTo>
                <a:lnTo>
                  <a:pt x="2397719" y="3026235"/>
                </a:lnTo>
                <a:lnTo>
                  <a:pt x="2391365" y="3029398"/>
                </a:lnTo>
                <a:lnTo>
                  <a:pt x="2383740" y="3032878"/>
                </a:lnTo>
                <a:lnTo>
                  <a:pt x="2376433" y="3036042"/>
                </a:lnTo>
                <a:lnTo>
                  <a:pt x="2360867" y="3042369"/>
                </a:lnTo>
                <a:lnTo>
                  <a:pt x="2347841" y="3047114"/>
                </a:lnTo>
                <a:lnTo>
                  <a:pt x="2347841" y="3137274"/>
                </a:lnTo>
                <a:lnTo>
                  <a:pt x="2355784" y="3133794"/>
                </a:lnTo>
                <a:lnTo>
                  <a:pt x="2363408" y="3129681"/>
                </a:lnTo>
                <a:lnTo>
                  <a:pt x="2371033" y="3125252"/>
                </a:lnTo>
                <a:lnTo>
                  <a:pt x="2378340" y="3120507"/>
                </a:lnTo>
                <a:lnTo>
                  <a:pt x="2385329" y="3115762"/>
                </a:lnTo>
                <a:lnTo>
                  <a:pt x="2391683" y="3111017"/>
                </a:lnTo>
                <a:lnTo>
                  <a:pt x="2397719" y="3106271"/>
                </a:lnTo>
                <a:lnTo>
                  <a:pt x="2402802" y="3101526"/>
                </a:lnTo>
                <a:lnTo>
                  <a:pt x="2402802" y="3022755"/>
                </a:lnTo>
                <a:close/>
                <a:moveTo>
                  <a:pt x="698500" y="3017837"/>
                </a:moveTo>
                <a:lnTo>
                  <a:pt x="698500" y="3086100"/>
                </a:lnTo>
                <a:lnTo>
                  <a:pt x="684586" y="3083595"/>
                </a:lnTo>
                <a:lnTo>
                  <a:pt x="667825" y="3079838"/>
                </a:lnTo>
                <a:lnTo>
                  <a:pt x="659920" y="3077959"/>
                </a:lnTo>
                <a:lnTo>
                  <a:pt x="652962" y="3076393"/>
                </a:lnTo>
                <a:lnTo>
                  <a:pt x="646321" y="3074201"/>
                </a:lnTo>
                <a:lnTo>
                  <a:pt x="640313" y="3071696"/>
                </a:lnTo>
                <a:lnTo>
                  <a:pt x="634305" y="3069191"/>
                </a:lnTo>
                <a:lnTo>
                  <a:pt x="629245" y="3065433"/>
                </a:lnTo>
                <a:lnTo>
                  <a:pt x="626082" y="3063555"/>
                </a:lnTo>
                <a:lnTo>
                  <a:pt x="623869" y="3061363"/>
                </a:lnTo>
                <a:lnTo>
                  <a:pt x="622288" y="3058545"/>
                </a:lnTo>
                <a:lnTo>
                  <a:pt x="620706" y="3056353"/>
                </a:lnTo>
                <a:lnTo>
                  <a:pt x="619441" y="3053534"/>
                </a:lnTo>
                <a:lnTo>
                  <a:pt x="619125" y="3051029"/>
                </a:lnTo>
                <a:lnTo>
                  <a:pt x="619125" y="3048524"/>
                </a:lnTo>
                <a:lnTo>
                  <a:pt x="619441" y="3046019"/>
                </a:lnTo>
                <a:lnTo>
                  <a:pt x="620390" y="3043514"/>
                </a:lnTo>
                <a:lnTo>
                  <a:pt x="621971" y="3041009"/>
                </a:lnTo>
                <a:lnTo>
                  <a:pt x="623553" y="3038817"/>
                </a:lnTo>
                <a:lnTo>
                  <a:pt x="625766" y="3036312"/>
                </a:lnTo>
                <a:lnTo>
                  <a:pt x="628296" y="3034433"/>
                </a:lnTo>
                <a:lnTo>
                  <a:pt x="631142" y="3032555"/>
                </a:lnTo>
                <a:lnTo>
                  <a:pt x="634937" y="3030676"/>
                </a:lnTo>
                <a:lnTo>
                  <a:pt x="638732" y="3029110"/>
                </a:lnTo>
                <a:lnTo>
                  <a:pt x="645057" y="3026605"/>
                </a:lnTo>
                <a:lnTo>
                  <a:pt x="651697" y="3024726"/>
                </a:lnTo>
                <a:lnTo>
                  <a:pt x="658655" y="3023161"/>
                </a:lnTo>
                <a:lnTo>
                  <a:pt x="666244" y="3021595"/>
                </a:lnTo>
                <a:lnTo>
                  <a:pt x="674150" y="3020342"/>
                </a:lnTo>
                <a:lnTo>
                  <a:pt x="682056" y="3019403"/>
                </a:lnTo>
                <a:lnTo>
                  <a:pt x="698500" y="3017837"/>
                </a:lnTo>
                <a:close/>
                <a:moveTo>
                  <a:pt x="2827597" y="2994977"/>
                </a:moveTo>
                <a:lnTo>
                  <a:pt x="2827597" y="3112135"/>
                </a:lnTo>
                <a:lnTo>
                  <a:pt x="2846959" y="3117850"/>
                </a:lnTo>
                <a:lnTo>
                  <a:pt x="2866956" y="3123248"/>
                </a:lnTo>
                <a:lnTo>
                  <a:pt x="2887588" y="3128010"/>
                </a:lnTo>
                <a:lnTo>
                  <a:pt x="2908220" y="3132773"/>
                </a:lnTo>
                <a:lnTo>
                  <a:pt x="2908220" y="3016885"/>
                </a:lnTo>
                <a:lnTo>
                  <a:pt x="2887588" y="3011805"/>
                </a:lnTo>
                <a:lnTo>
                  <a:pt x="2866956" y="3006725"/>
                </a:lnTo>
                <a:lnTo>
                  <a:pt x="2846959" y="3001010"/>
                </a:lnTo>
                <a:lnTo>
                  <a:pt x="2827597" y="2994977"/>
                </a:lnTo>
                <a:close/>
                <a:moveTo>
                  <a:pt x="1455133" y="2986375"/>
                </a:moveTo>
                <a:lnTo>
                  <a:pt x="1455133" y="3092352"/>
                </a:lnTo>
                <a:lnTo>
                  <a:pt x="1457675" y="3094883"/>
                </a:lnTo>
                <a:lnTo>
                  <a:pt x="1460216" y="3097730"/>
                </a:lnTo>
                <a:lnTo>
                  <a:pt x="1466888" y="3103741"/>
                </a:lnTo>
                <a:lnTo>
                  <a:pt x="1475466" y="3110068"/>
                </a:lnTo>
                <a:lnTo>
                  <a:pt x="1484679" y="3116078"/>
                </a:lnTo>
                <a:lnTo>
                  <a:pt x="1495162" y="3122405"/>
                </a:lnTo>
                <a:lnTo>
                  <a:pt x="1505964" y="3128732"/>
                </a:lnTo>
                <a:lnTo>
                  <a:pt x="1517083" y="3134743"/>
                </a:lnTo>
                <a:lnTo>
                  <a:pt x="1528202" y="3139804"/>
                </a:lnTo>
                <a:lnTo>
                  <a:pt x="1528202" y="3033195"/>
                </a:lnTo>
                <a:lnTo>
                  <a:pt x="1517083" y="3027817"/>
                </a:lnTo>
                <a:lnTo>
                  <a:pt x="1506917" y="3022122"/>
                </a:lnTo>
                <a:lnTo>
                  <a:pt x="1497068" y="3016428"/>
                </a:lnTo>
                <a:lnTo>
                  <a:pt x="1487538" y="3010734"/>
                </a:lnTo>
                <a:lnTo>
                  <a:pt x="1478960" y="3005039"/>
                </a:lnTo>
                <a:lnTo>
                  <a:pt x="1470700" y="2998712"/>
                </a:lnTo>
                <a:lnTo>
                  <a:pt x="1462758" y="2992702"/>
                </a:lnTo>
                <a:lnTo>
                  <a:pt x="1455133" y="2986375"/>
                </a:lnTo>
                <a:close/>
                <a:moveTo>
                  <a:pt x="711352" y="2965750"/>
                </a:moveTo>
                <a:lnTo>
                  <a:pt x="709129" y="2966067"/>
                </a:lnTo>
                <a:lnTo>
                  <a:pt x="706270" y="2966384"/>
                </a:lnTo>
                <a:lnTo>
                  <a:pt x="704047" y="2966702"/>
                </a:lnTo>
                <a:lnTo>
                  <a:pt x="701824" y="2967653"/>
                </a:lnTo>
                <a:lnTo>
                  <a:pt x="700236" y="2968288"/>
                </a:lnTo>
                <a:lnTo>
                  <a:pt x="699283" y="2969556"/>
                </a:lnTo>
                <a:lnTo>
                  <a:pt x="698330" y="2970191"/>
                </a:lnTo>
                <a:lnTo>
                  <a:pt x="698012" y="2971459"/>
                </a:lnTo>
                <a:lnTo>
                  <a:pt x="698012" y="2990491"/>
                </a:lnTo>
                <a:lnTo>
                  <a:pt x="683085" y="2991760"/>
                </a:lnTo>
                <a:lnTo>
                  <a:pt x="667839" y="2993346"/>
                </a:lnTo>
                <a:lnTo>
                  <a:pt x="653865" y="2995249"/>
                </a:lnTo>
                <a:lnTo>
                  <a:pt x="639890" y="2997786"/>
                </a:lnTo>
                <a:lnTo>
                  <a:pt x="626550" y="3000641"/>
                </a:lnTo>
                <a:lnTo>
                  <a:pt x="613846" y="3004130"/>
                </a:lnTo>
                <a:lnTo>
                  <a:pt x="602094" y="3007619"/>
                </a:lnTo>
                <a:lnTo>
                  <a:pt x="590978" y="3012060"/>
                </a:lnTo>
                <a:lnTo>
                  <a:pt x="583673" y="3015549"/>
                </a:lnTo>
                <a:lnTo>
                  <a:pt x="576368" y="3019355"/>
                </a:lnTo>
                <a:lnTo>
                  <a:pt x="570015" y="3023162"/>
                </a:lnTo>
                <a:lnTo>
                  <a:pt x="564616" y="3026968"/>
                </a:lnTo>
                <a:lnTo>
                  <a:pt x="559852" y="3031092"/>
                </a:lnTo>
                <a:lnTo>
                  <a:pt x="556041" y="3035215"/>
                </a:lnTo>
                <a:lnTo>
                  <a:pt x="552865" y="3039656"/>
                </a:lnTo>
                <a:lnTo>
                  <a:pt x="550324" y="3044096"/>
                </a:lnTo>
                <a:lnTo>
                  <a:pt x="548736" y="3048854"/>
                </a:lnTo>
                <a:lnTo>
                  <a:pt x="547783" y="3052978"/>
                </a:lnTo>
                <a:lnTo>
                  <a:pt x="547783" y="3057736"/>
                </a:lnTo>
                <a:lnTo>
                  <a:pt x="548736" y="3062176"/>
                </a:lnTo>
                <a:lnTo>
                  <a:pt x="550324" y="3066617"/>
                </a:lnTo>
                <a:lnTo>
                  <a:pt x="552865" y="3070741"/>
                </a:lnTo>
                <a:lnTo>
                  <a:pt x="556358" y="3075181"/>
                </a:lnTo>
                <a:lnTo>
                  <a:pt x="560805" y="3079622"/>
                </a:lnTo>
                <a:lnTo>
                  <a:pt x="564934" y="3083111"/>
                </a:lnTo>
                <a:lnTo>
                  <a:pt x="570015" y="3086917"/>
                </a:lnTo>
                <a:lnTo>
                  <a:pt x="576050" y="3090089"/>
                </a:lnTo>
                <a:lnTo>
                  <a:pt x="582720" y="3093578"/>
                </a:lnTo>
                <a:lnTo>
                  <a:pt x="589390" y="3096433"/>
                </a:lnTo>
                <a:lnTo>
                  <a:pt x="597012" y="3099288"/>
                </a:lnTo>
                <a:lnTo>
                  <a:pt x="605270" y="3101825"/>
                </a:lnTo>
                <a:lnTo>
                  <a:pt x="613528" y="3104046"/>
                </a:lnTo>
                <a:lnTo>
                  <a:pt x="645607" y="3110707"/>
                </a:lnTo>
                <a:lnTo>
                  <a:pt x="698012" y="3121808"/>
                </a:lnTo>
                <a:lnTo>
                  <a:pt x="698012" y="3203010"/>
                </a:lnTo>
                <a:lnTo>
                  <a:pt x="684673" y="3201424"/>
                </a:lnTo>
                <a:lnTo>
                  <a:pt x="672286" y="3199203"/>
                </a:lnTo>
                <a:lnTo>
                  <a:pt x="657993" y="3196983"/>
                </a:lnTo>
                <a:lnTo>
                  <a:pt x="643066" y="3193494"/>
                </a:lnTo>
                <a:lnTo>
                  <a:pt x="629409" y="3189370"/>
                </a:lnTo>
                <a:lnTo>
                  <a:pt x="617022" y="3185247"/>
                </a:lnTo>
                <a:lnTo>
                  <a:pt x="613846" y="3183978"/>
                </a:lnTo>
                <a:lnTo>
                  <a:pt x="610670" y="3182709"/>
                </a:lnTo>
                <a:lnTo>
                  <a:pt x="608129" y="3181441"/>
                </a:lnTo>
                <a:lnTo>
                  <a:pt x="608446" y="3181441"/>
                </a:lnTo>
                <a:lnTo>
                  <a:pt x="608129" y="3181123"/>
                </a:lnTo>
                <a:lnTo>
                  <a:pt x="604317" y="3179220"/>
                </a:lnTo>
                <a:lnTo>
                  <a:pt x="602412" y="3177951"/>
                </a:lnTo>
                <a:lnTo>
                  <a:pt x="600506" y="3177000"/>
                </a:lnTo>
                <a:lnTo>
                  <a:pt x="595424" y="3175731"/>
                </a:lnTo>
                <a:lnTo>
                  <a:pt x="590343" y="3174780"/>
                </a:lnTo>
                <a:lnTo>
                  <a:pt x="584308" y="3174780"/>
                </a:lnTo>
                <a:lnTo>
                  <a:pt x="578273" y="3175414"/>
                </a:lnTo>
                <a:lnTo>
                  <a:pt x="572556" y="3176048"/>
                </a:lnTo>
                <a:lnTo>
                  <a:pt x="566522" y="3177634"/>
                </a:lnTo>
                <a:lnTo>
                  <a:pt x="560805" y="3179220"/>
                </a:lnTo>
                <a:lnTo>
                  <a:pt x="555405" y="3181123"/>
                </a:lnTo>
                <a:lnTo>
                  <a:pt x="551277" y="3183661"/>
                </a:lnTo>
                <a:lnTo>
                  <a:pt x="547148" y="3185881"/>
                </a:lnTo>
                <a:lnTo>
                  <a:pt x="544607" y="3188736"/>
                </a:lnTo>
                <a:lnTo>
                  <a:pt x="543336" y="3190005"/>
                </a:lnTo>
                <a:lnTo>
                  <a:pt x="542383" y="3190956"/>
                </a:lnTo>
                <a:lnTo>
                  <a:pt x="542066" y="3192542"/>
                </a:lnTo>
                <a:lnTo>
                  <a:pt x="542066" y="3193811"/>
                </a:lnTo>
                <a:lnTo>
                  <a:pt x="542066" y="3195080"/>
                </a:lnTo>
                <a:lnTo>
                  <a:pt x="543019" y="3196031"/>
                </a:lnTo>
                <a:lnTo>
                  <a:pt x="543654" y="3197300"/>
                </a:lnTo>
                <a:lnTo>
                  <a:pt x="545242" y="3198569"/>
                </a:lnTo>
                <a:lnTo>
                  <a:pt x="550959" y="3202058"/>
                </a:lnTo>
                <a:lnTo>
                  <a:pt x="557629" y="3205547"/>
                </a:lnTo>
                <a:lnTo>
                  <a:pt x="564299" y="3208719"/>
                </a:lnTo>
                <a:lnTo>
                  <a:pt x="572239" y="3211891"/>
                </a:lnTo>
                <a:lnTo>
                  <a:pt x="580497" y="3214746"/>
                </a:lnTo>
                <a:lnTo>
                  <a:pt x="589072" y="3216966"/>
                </a:lnTo>
                <a:lnTo>
                  <a:pt x="598600" y="3219821"/>
                </a:lnTo>
                <a:lnTo>
                  <a:pt x="608446" y="3221724"/>
                </a:lnTo>
                <a:lnTo>
                  <a:pt x="618610" y="3223627"/>
                </a:lnTo>
                <a:lnTo>
                  <a:pt x="629409" y="3225847"/>
                </a:lnTo>
                <a:lnTo>
                  <a:pt x="651324" y="3229019"/>
                </a:lnTo>
                <a:lnTo>
                  <a:pt x="674192" y="3230923"/>
                </a:lnTo>
                <a:lnTo>
                  <a:pt x="698012" y="3232509"/>
                </a:lnTo>
                <a:lnTo>
                  <a:pt x="698012" y="3251223"/>
                </a:lnTo>
                <a:lnTo>
                  <a:pt x="698330" y="3252492"/>
                </a:lnTo>
                <a:lnTo>
                  <a:pt x="699283" y="3253443"/>
                </a:lnTo>
                <a:lnTo>
                  <a:pt x="700236" y="3254395"/>
                </a:lnTo>
                <a:lnTo>
                  <a:pt x="701824" y="3255346"/>
                </a:lnTo>
                <a:lnTo>
                  <a:pt x="704047" y="3255981"/>
                </a:lnTo>
                <a:lnTo>
                  <a:pt x="706270" y="3256298"/>
                </a:lnTo>
                <a:lnTo>
                  <a:pt x="709129" y="3256932"/>
                </a:lnTo>
                <a:lnTo>
                  <a:pt x="711352" y="3257249"/>
                </a:lnTo>
                <a:lnTo>
                  <a:pt x="758358" y="3257249"/>
                </a:lnTo>
                <a:lnTo>
                  <a:pt x="760581" y="3256932"/>
                </a:lnTo>
                <a:lnTo>
                  <a:pt x="763440" y="3256298"/>
                </a:lnTo>
                <a:lnTo>
                  <a:pt x="765345" y="3255981"/>
                </a:lnTo>
                <a:lnTo>
                  <a:pt x="767886" y="3255346"/>
                </a:lnTo>
                <a:lnTo>
                  <a:pt x="769474" y="3254395"/>
                </a:lnTo>
                <a:lnTo>
                  <a:pt x="770427" y="3253443"/>
                </a:lnTo>
                <a:lnTo>
                  <a:pt x="771380" y="3252492"/>
                </a:lnTo>
                <a:lnTo>
                  <a:pt x="771698" y="3251223"/>
                </a:lnTo>
                <a:lnTo>
                  <a:pt x="771698" y="3231874"/>
                </a:lnTo>
                <a:lnTo>
                  <a:pt x="786308" y="3230923"/>
                </a:lnTo>
                <a:lnTo>
                  <a:pt x="800600" y="3229654"/>
                </a:lnTo>
                <a:lnTo>
                  <a:pt x="814257" y="3228068"/>
                </a:lnTo>
                <a:lnTo>
                  <a:pt x="827279" y="3226165"/>
                </a:lnTo>
                <a:lnTo>
                  <a:pt x="839984" y="3223627"/>
                </a:lnTo>
                <a:lnTo>
                  <a:pt x="851418" y="3221090"/>
                </a:lnTo>
                <a:lnTo>
                  <a:pt x="862534" y="3217918"/>
                </a:lnTo>
                <a:lnTo>
                  <a:pt x="872062" y="3214746"/>
                </a:lnTo>
                <a:lnTo>
                  <a:pt x="880002" y="3211257"/>
                </a:lnTo>
                <a:lnTo>
                  <a:pt x="886990" y="3208085"/>
                </a:lnTo>
                <a:lnTo>
                  <a:pt x="893660" y="3204278"/>
                </a:lnTo>
                <a:lnTo>
                  <a:pt x="899694" y="3200472"/>
                </a:lnTo>
                <a:lnTo>
                  <a:pt x="904776" y="3196666"/>
                </a:lnTo>
                <a:lnTo>
                  <a:pt x="909540" y="3192542"/>
                </a:lnTo>
                <a:lnTo>
                  <a:pt x="913352" y="3188419"/>
                </a:lnTo>
                <a:lnTo>
                  <a:pt x="916528" y="3184295"/>
                </a:lnTo>
                <a:lnTo>
                  <a:pt x="919069" y="3179855"/>
                </a:lnTo>
                <a:lnTo>
                  <a:pt x="920657" y="3175414"/>
                </a:lnTo>
                <a:lnTo>
                  <a:pt x="921609" y="3170973"/>
                </a:lnTo>
                <a:lnTo>
                  <a:pt x="921927" y="3166533"/>
                </a:lnTo>
                <a:lnTo>
                  <a:pt x="921292" y="3161775"/>
                </a:lnTo>
                <a:lnTo>
                  <a:pt x="920021" y="3157651"/>
                </a:lnTo>
                <a:lnTo>
                  <a:pt x="917798" y="3153210"/>
                </a:lnTo>
                <a:lnTo>
                  <a:pt x="914622" y="3148453"/>
                </a:lnTo>
                <a:lnTo>
                  <a:pt x="912716" y="3146549"/>
                </a:lnTo>
                <a:lnTo>
                  <a:pt x="910493" y="3144012"/>
                </a:lnTo>
                <a:lnTo>
                  <a:pt x="905411" y="3139888"/>
                </a:lnTo>
                <a:lnTo>
                  <a:pt x="899059" y="3135765"/>
                </a:lnTo>
                <a:lnTo>
                  <a:pt x="892389" y="3132276"/>
                </a:lnTo>
                <a:lnTo>
                  <a:pt x="884449" y="3128787"/>
                </a:lnTo>
                <a:lnTo>
                  <a:pt x="876191" y="3125615"/>
                </a:lnTo>
                <a:lnTo>
                  <a:pt x="867298" y="3122443"/>
                </a:lnTo>
                <a:lnTo>
                  <a:pt x="857452" y="3119588"/>
                </a:lnTo>
                <a:lnTo>
                  <a:pt x="847606" y="3117051"/>
                </a:lnTo>
                <a:lnTo>
                  <a:pt x="836808" y="3114196"/>
                </a:lnTo>
                <a:lnTo>
                  <a:pt x="815528" y="3109438"/>
                </a:lnTo>
                <a:lnTo>
                  <a:pt x="793613" y="3104997"/>
                </a:lnTo>
                <a:lnTo>
                  <a:pt x="771698" y="3101191"/>
                </a:lnTo>
                <a:lnTo>
                  <a:pt x="771698" y="3019673"/>
                </a:lnTo>
                <a:lnTo>
                  <a:pt x="790754" y="3021893"/>
                </a:lnTo>
                <a:lnTo>
                  <a:pt x="797742" y="3023162"/>
                </a:lnTo>
                <a:lnTo>
                  <a:pt x="805047" y="3024748"/>
                </a:lnTo>
                <a:lnTo>
                  <a:pt x="819974" y="3028554"/>
                </a:lnTo>
                <a:lnTo>
                  <a:pt x="834584" y="3033312"/>
                </a:lnTo>
                <a:lnTo>
                  <a:pt x="846336" y="3037435"/>
                </a:lnTo>
                <a:lnTo>
                  <a:pt x="853006" y="3039973"/>
                </a:lnTo>
                <a:lnTo>
                  <a:pt x="855547" y="3041242"/>
                </a:lnTo>
                <a:lnTo>
                  <a:pt x="859358" y="3043779"/>
                </a:lnTo>
                <a:lnTo>
                  <a:pt x="861264" y="3044731"/>
                </a:lnTo>
                <a:lnTo>
                  <a:pt x="863169" y="3046000"/>
                </a:lnTo>
                <a:lnTo>
                  <a:pt x="867933" y="3047268"/>
                </a:lnTo>
                <a:lnTo>
                  <a:pt x="873650" y="3047903"/>
                </a:lnTo>
                <a:lnTo>
                  <a:pt x="879367" y="3048220"/>
                </a:lnTo>
                <a:lnTo>
                  <a:pt x="885402" y="3047586"/>
                </a:lnTo>
                <a:lnTo>
                  <a:pt x="891436" y="3046634"/>
                </a:lnTo>
                <a:lnTo>
                  <a:pt x="897153" y="3045682"/>
                </a:lnTo>
                <a:lnTo>
                  <a:pt x="902870" y="3043779"/>
                </a:lnTo>
                <a:lnTo>
                  <a:pt x="907952" y="3041559"/>
                </a:lnTo>
                <a:lnTo>
                  <a:pt x="912716" y="3039339"/>
                </a:lnTo>
                <a:lnTo>
                  <a:pt x="916528" y="3036801"/>
                </a:lnTo>
                <a:lnTo>
                  <a:pt x="919386" y="3034263"/>
                </a:lnTo>
                <a:lnTo>
                  <a:pt x="920657" y="3032995"/>
                </a:lnTo>
                <a:lnTo>
                  <a:pt x="921292" y="3031726"/>
                </a:lnTo>
                <a:lnTo>
                  <a:pt x="921609" y="3030140"/>
                </a:lnTo>
                <a:lnTo>
                  <a:pt x="921609" y="3029188"/>
                </a:lnTo>
                <a:lnTo>
                  <a:pt x="921292" y="3027920"/>
                </a:lnTo>
                <a:lnTo>
                  <a:pt x="920974" y="3026651"/>
                </a:lnTo>
                <a:lnTo>
                  <a:pt x="919704" y="3025382"/>
                </a:lnTo>
                <a:lnTo>
                  <a:pt x="918433" y="3024431"/>
                </a:lnTo>
                <a:lnTo>
                  <a:pt x="914304" y="3021576"/>
                </a:lnTo>
                <a:lnTo>
                  <a:pt x="909540" y="3018721"/>
                </a:lnTo>
                <a:lnTo>
                  <a:pt x="903823" y="3016501"/>
                </a:lnTo>
                <a:lnTo>
                  <a:pt x="898424" y="3013963"/>
                </a:lnTo>
                <a:lnTo>
                  <a:pt x="885402" y="3009205"/>
                </a:lnTo>
                <a:lnTo>
                  <a:pt x="871109" y="3005082"/>
                </a:lnTo>
                <a:lnTo>
                  <a:pt x="856182" y="3000958"/>
                </a:lnTo>
                <a:lnTo>
                  <a:pt x="840936" y="2997469"/>
                </a:lnTo>
                <a:lnTo>
                  <a:pt x="825374" y="2994614"/>
                </a:lnTo>
                <a:lnTo>
                  <a:pt x="810764" y="2992711"/>
                </a:lnTo>
                <a:lnTo>
                  <a:pt x="791389" y="2990808"/>
                </a:lnTo>
                <a:lnTo>
                  <a:pt x="771698" y="2989539"/>
                </a:lnTo>
                <a:lnTo>
                  <a:pt x="771698" y="2971459"/>
                </a:lnTo>
                <a:lnTo>
                  <a:pt x="771380" y="2970191"/>
                </a:lnTo>
                <a:lnTo>
                  <a:pt x="770427" y="2969556"/>
                </a:lnTo>
                <a:lnTo>
                  <a:pt x="769474" y="2968288"/>
                </a:lnTo>
                <a:lnTo>
                  <a:pt x="767886" y="2967653"/>
                </a:lnTo>
                <a:lnTo>
                  <a:pt x="765345" y="2966702"/>
                </a:lnTo>
                <a:lnTo>
                  <a:pt x="763440" y="2966384"/>
                </a:lnTo>
                <a:lnTo>
                  <a:pt x="760581" y="2966067"/>
                </a:lnTo>
                <a:lnTo>
                  <a:pt x="758358" y="2965750"/>
                </a:lnTo>
                <a:lnTo>
                  <a:pt x="711352" y="2965750"/>
                </a:lnTo>
                <a:close/>
                <a:moveTo>
                  <a:pt x="3717945" y="2951797"/>
                </a:moveTo>
                <a:lnTo>
                  <a:pt x="3711914" y="2955607"/>
                </a:lnTo>
                <a:lnTo>
                  <a:pt x="3704931" y="2959100"/>
                </a:lnTo>
                <a:lnTo>
                  <a:pt x="3696678" y="2963227"/>
                </a:lnTo>
                <a:lnTo>
                  <a:pt x="3688425" y="2966720"/>
                </a:lnTo>
                <a:lnTo>
                  <a:pt x="3671285" y="2973387"/>
                </a:lnTo>
                <a:lnTo>
                  <a:pt x="3656684" y="2979102"/>
                </a:lnTo>
                <a:lnTo>
                  <a:pt x="3656684" y="3080068"/>
                </a:lnTo>
                <a:lnTo>
                  <a:pt x="3665254" y="3075623"/>
                </a:lnTo>
                <a:lnTo>
                  <a:pt x="3674142" y="3070860"/>
                </a:lnTo>
                <a:lnTo>
                  <a:pt x="3682394" y="3066098"/>
                </a:lnTo>
                <a:lnTo>
                  <a:pt x="3690647" y="3061018"/>
                </a:lnTo>
                <a:lnTo>
                  <a:pt x="3698582" y="3055620"/>
                </a:lnTo>
                <a:lnTo>
                  <a:pt x="3705566" y="3050223"/>
                </a:lnTo>
                <a:lnTo>
                  <a:pt x="3711914" y="3044825"/>
                </a:lnTo>
                <a:lnTo>
                  <a:pt x="3717945" y="3040063"/>
                </a:lnTo>
                <a:lnTo>
                  <a:pt x="3717945" y="2951797"/>
                </a:lnTo>
                <a:close/>
                <a:moveTo>
                  <a:pt x="731996" y="2947987"/>
                </a:moveTo>
                <a:lnTo>
                  <a:pt x="755499" y="2948304"/>
                </a:lnTo>
                <a:lnTo>
                  <a:pt x="779003" y="2948939"/>
                </a:lnTo>
                <a:lnTo>
                  <a:pt x="801870" y="2949890"/>
                </a:lnTo>
                <a:lnTo>
                  <a:pt x="824103" y="2951476"/>
                </a:lnTo>
                <a:lnTo>
                  <a:pt x="846654" y="2953380"/>
                </a:lnTo>
                <a:lnTo>
                  <a:pt x="868569" y="2955283"/>
                </a:lnTo>
                <a:lnTo>
                  <a:pt x="889848" y="2958137"/>
                </a:lnTo>
                <a:lnTo>
                  <a:pt x="910493" y="2960992"/>
                </a:lnTo>
                <a:lnTo>
                  <a:pt x="930820" y="2964164"/>
                </a:lnTo>
                <a:lnTo>
                  <a:pt x="950512" y="2967970"/>
                </a:lnTo>
                <a:lnTo>
                  <a:pt x="969886" y="2971777"/>
                </a:lnTo>
                <a:lnTo>
                  <a:pt x="988308" y="2975900"/>
                </a:lnTo>
                <a:lnTo>
                  <a:pt x="1006411" y="2980658"/>
                </a:lnTo>
                <a:lnTo>
                  <a:pt x="1023880" y="2985416"/>
                </a:lnTo>
                <a:lnTo>
                  <a:pt x="1040396" y="2990491"/>
                </a:lnTo>
                <a:lnTo>
                  <a:pt x="1056594" y="2995883"/>
                </a:lnTo>
                <a:lnTo>
                  <a:pt x="1071521" y="3001593"/>
                </a:lnTo>
                <a:lnTo>
                  <a:pt x="1086131" y="3007302"/>
                </a:lnTo>
                <a:lnTo>
                  <a:pt x="1099471" y="3013646"/>
                </a:lnTo>
                <a:lnTo>
                  <a:pt x="1112493" y="3019990"/>
                </a:lnTo>
                <a:lnTo>
                  <a:pt x="1124562" y="3026651"/>
                </a:lnTo>
                <a:lnTo>
                  <a:pt x="1135678" y="3033629"/>
                </a:lnTo>
                <a:lnTo>
                  <a:pt x="1145842" y="3040925"/>
                </a:lnTo>
                <a:lnTo>
                  <a:pt x="1154735" y="3047903"/>
                </a:lnTo>
                <a:lnTo>
                  <a:pt x="1162993" y="3055515"/>
                </a:lnTo>
                <a:lnTo>
                  <a:pt x="1170298" y="3062811"/>
                </a:lnTo>
                <a:lnTo>
                  <a:pt x="1176650" y="3070741"/>
                </a:lnTo>
                <a:lnTo>
                  <a:pt x="1178873" y="3074864"/>
                </a:lnTo>
                <a:lnTo>
                  <a:pt x="1181732" y="3078670"/>
                </a:lnTo>
                <a:lnTo>
                  <a:pt x="1183638" y="3082794"/>
                </a:lnTo>
                <a:lnTo>
                  <a:pt x="1185543" y="3086600"/>
                </a:lnTo>
                <a:lnTo>
                  <a:pt x="1187131" y="3090406"/>
                </a:lnTo>
                <a:lnTo>
                  <a:pt x="1188402" y="3094847"/>
                </a:lnTo>
                <a:lnTo>
                  <a:pt x="1189672" y="3098653"/>
                </a:lnTo>
                <a:lnTo>
                  <a:pt x="1190307" y="3103094"/>
                </a:lnTo>
                <a:lnTo>
                  <a:pt x="1190625" y="3107535"/>
                </a:lnTo>
                <a:lnTo>
                  <a:pt x="1190625" y="3111341"/>
                </a:lnTo>
                <a:lnTo>
                  <a:pt x="1190625" y="3115782"/>
                </a:lnTo>
                <a:lnTo>
                  <a:pt x="1190307" y="3120223"/>
                </a:lnTo>
                <a:lnTo>
                  <a:pt x="1189672" y="3124029"/>
                </a:lnTo>
                <a:lnTo>
                  <a:pt x="1188402" y="3128470"/>
                </a:lnTo>
                <a:lnTo>
                  <a:pt x="1187131" y="3132276"/>
                </a:lnTo>
                <a:lnTo>
                  <a:pt x="1185543" y="3136399"/>
                </a:lnTo>
                <a:lnTo>
                  <a:pt x="1183638" y="3140523"/>
                </a:lnTo>
                <a:lnTo>
                  <a:pt x="1181732" y="3144646"/>
                </a:lnTo>
                <a:lnTo>
                  <a:pt x="1178873" y="3148453"/>
                </a:lnTo>
                <a:lnTo>
                  <a:pt x="1176650" y="3152259"/>
                </a:lnTo>
                <a:lnTo>
                  <a:pt x="1170298" y="3160189"/>
                </a:lnTo>
                <a:lnTo>
                  <a:pt x="1162993" y="3167801"/>
                </a:lnTo>
                <a:lnTo>
                  <a:pt x="1154735" y="3175414"/>
                </a:lnTo>
                <a:lnTo>
                  <a:pt x="1145842" y="3182392"/>
                </a:lnTo>
                <a:lnTo>
                  <a:pt x="1135678" y="3189370"/>
                </a:lnTo>
                <a:lnTo>
                  <a:pt x="1124562" y="3196031"/>
                </a:lnTo>
                <a:lnTo>
                  <a:pt x="1112493" y="3203010"/>
                </a:lnTo>
                <a:lnTo>
                  <a:pt x="1099471" y="3209671"/>
                </a:lnTo>
                <a:lnTo>
                  <a:pt x="1086131" y="3215380"/>
                </a:lnTo>
                <a:lnTo>
                  <a:pt x="1071521" y="3221407"/>
                </a:lnTo>
                <a:lnTo>
                  <a:pt x="1056594" y="3227433"/>
                </a:lnTo>
                <a:lnTo>
                  <a:pt x="1040396" y="3232509"/>
                </a:lnTo>
                <a:lnTo>
                  <a:pt x="1023880" y="3237584"/>
                </a:lnTo>
                <a:lnTo>
                  <a:pt x="1006411" y="3242659"/>
                </a:lnTo>
                <a:lnTo>
                  <a:pt x="988308" y="3247099"/>
                </a:lnTo>
                <a:lnTo>
                  <a:pt x="969886" y="3251223"/>
                </a:lnTo>
                <a:lnTo>
                  <a:pt x="950512" y="3255346"/>
                </a:lnTo>
                <a:lnTo>
                  <a:pt x="930820" y="3258835"/>
                </a:lnTo>
                <a:lnTo>
                  <a:pt x="910493" y="3262325"/>
                </a:lnTo>
                <a:lnTo>
                  <a:pt x="889848" y="3265179"/>
                </a:lnTo>
                <a:lnTo>
                  <a:pt x="868569" y="3268034"/>
                </a:lnTo>
                <a:lnTo>
                  <a:pt x="846654" y="3269937"/>
                </a:lnTo>
                <a:lnTo>
                  <a:pt x="824103" y="3271840"/>
                </a:lnTo>
                <a:lnTo>
                  <a:pt x="801870" y="3273426"/>
                </a:lnTo>
                <a:lnTo>
                  <a:pt x="779003" y="3274061"/>
                </a:lnTo>
                <a:lnTo>
                  <a:pt x="755499" y="3275012"/>
                </a:lnTo>
                <a:lnTo>
                  <a:pt x="731996" y="3275012"/>
                </a:lnTo>
                <a:lnTo>
                  <a:pt x="708176" y="3275012"/>
                </a:lnTo>
                <a:lnTo>
                  <a:pt x="684990" y="3274061"/>
                </a:lnTo>
                <a:lnTo>
                  <a:pt x="662122" y="3273426"/>
                </a:lnTo>
                <a:lnTo>
                  <a:pt x="639572" y="3271840"/>
                </a:lnTo>
                <a:lnTo>
                  <a:pt x="617022" y="3269937"/>
                </a:lnTo>
                <a:lnTo>
                  <a:pt x="595424" y="3268034"/>
                </a:lnTo>
                <a:lnTo>
                  <a:pt x="574144" y="3265179"/>
                </a:lnTo>
                <a:lnTo>
                  <a:pt x="553182" y="3262325"/>
                </a:lnTo>
                <a:lnTo>
                  <a:pt x="533173" y="3258835"/>
                </a:lnTo>
                <a:lnTo>
                  <a:pt x="513481" y="3255346"/>
                </a:lnTo>
                <a:lnTo>
                  <a:pt x="494107" y="3251223"/>
                </a:lnTo>
                <a:lnTo>
                  <a:pt x="475368" y="3247099"/>
                </a:lnTo>
                <a:lnTo>
                  <a:pt x="457264" y="3242659"/>
                </a:lnTo>
                <a:lnTo>
                  <a:pt x="439795" y="3237584"/>
                </a:lnTo>
                <a:lnTo>
                  <a:pt x="423280" y="3232509"/>
                </a:lnTo>
                <a:lnTo>
                  <a:pt x="407082" y="3227433"/>
                </a:lnTo>
                <a:lnTo>
                  <a:pt x="392154" y="3221407"/>
                </a:lnTo>
                <a:lnTo>
                  <a:pt x="377544" y="3215380"/>
                </a:lnTo>
                <a:lnTo>
                  <a:pt x="364204" y="3209671"/>
                </a:lnTo>
                <a:lnTo>
                  <a:pt x="351182" y="3203010"/>
                </a:lnTo>
                <a:lnTo>
                  <a:pt x="339431" y="3196031"/>
                </a:lnTo>
                <a:lnTo>
                  <a:pt x="328314" y="3189370"/>
                </a:lnTo>
                <a:lnTo>
                  <a:pt x="318151" y="3182392"/>
                </a:lnTo>
                <a:lnTo>
                  <a:pt x="308940" y="3175414"/>
                </a:lnTo>
                <a:lnTo>
                  <a:pt x="300682" y="3167801"/>
                </a:lnTo>
                <a:lnTo>
                  <a:pt x="293695" y="3160189"/>
                </a:lnTo>
                <a:lnTo>
                  <a:pt x="287343" y="3152259"/>
                </a:lnTo>
                <a:lnTo>
                  <a:pt x="284484" y="3148453"/>
                </a:lnTo>
                <a:lnTo>
                  <a:pt x="282261" y="3144646"/>
                </a:lnTo>
                <a:lnTo>
                  <a:pt x="280038" y="3140523"/>
                </a:lnTo>
                <a:lnTo>
                  <a:pt x="278132" y="3136399"/>
                </a:lnTo>
                <a:lnTo>
                  <a:pt x="276544" y="3132276"/>
                </a:lnTo>
                <a:lnTo>
                  <a:pt x="275274" y="3128470"/>
                </a:lnTo>
                <a:lnTo>
                  <a:pt x="274321" y="3124029"/>
                </a:lnTo>
                <a:lnTo>
                  <a:pt x="273368" y="3120223"/>
                </a:lnTo>
                <a:lnTo>
                  <a:pt x="273050" y="3115782"/>
                </a:lnTo>
                <a:lnTo>
                  <a:pt x="273050" y="3111341"/>
                </a:lnTo>
                <a:lnTo>
                  <a:pt x="273050" y="3107535"/>
                </a:lnTo>
                <a:lnTo>
                  <a:pt x="273368" y="3103094"/>
                </a:lnTo>
                <a:lnTo>
                  <a:pt x="274321" y="3098653"/>
                </a:lnTo>
                <a:lnTo>
                  <a:pt x="275274" y="3094847"/>
                </a:lnTo>
                <a:lnTo>
                  <a:pt x="276544" y="3090406"/>
                </a:lnTo>
                <a:lnTo>
                  <a:pt x="278132" y="3086600"/>
                </a:lnTo>
                <a:lnTo>
                  <a:pt x="280038" y="3082794"/>
                </a:lnTo>
                <a:lnTo>
                  <a:pt x="282261" y="3078670"/>
                </a:lnTo>
                <a:lnTo>
                  <a:pt x="284484" y="3074864"/>
                </a:lnTo>
                <a:lnTo>
                  <a:pt x="287343" y="3070741"/>
                </a:lnTo>
                <a:lnTo>
                  <a:pt x="293695" y="3062811"/>
                </a:lnTo>
                <a:lnTo>
                  <a:pt x="300682" y="3055515"/>
                </a:lnTo>
                <a:lnTo>
                  <a:pt x="308940" y="3047903"/>
                </a:lnTo>
                <a:lnTo>
                  <a:pt x="318151" y="3040925"/>
                </a:lnTo>
                <a:lnTo>
                  <a:pt x="328314" y="3033629"/>
                </a:lnTo>
                <a:lnTo>
                  <a:pt x="339431" y="3026651"/>
                </a:lnTo>
                <a:lnTo>
                  <a:pt x="351182" y="3019990"/>
                </a:lnTo>
                <a:lnTo>
                  <a:pt x="364204" y="3013646"/>
                </a:lnTo>
                <a:lnTo>
                  <a:pt x="377544" y="3007302"/>
                </a:lnTo>
                <a:lnTo>
                  <a:pt x="392154" y="3001593"/>
                </a:lnTo>
                <a:lnTo>
                  <a:pt x="407082" y="2995883"/>
                </a:lnTo>
                <a:lnTo>
                  <a:pt x="423280" y="2990491"/>
                </a:lnTo>
                <a:lnTo>
                  <a:pt x="439795" y="2985416"/>
                </a:lnTo>
                <a:lnTo>
                  <a:pt x="457264" y="2980658"/>
                </a:lnTo>
                <a:lnTo>
                  <a:pt x="475368" y="2975900"/>
                </a:lnTo>
                <a:lnTo>
                  <a:pt x="494107" y="2971777"/>
                </a:lnTo>
                <a:lnTo>
                  <a:pt x="513481" y="2967970"/>
                </a:lnTo>
                <a:lnTo>
                  <a:pt x="533173" y="2964164"/>
                </a:lnTo>
                <a:lnTo>
                  <a:pt x="553182" y="2960992"/>
                </a:lnTo>
                <a:lnTo>
                  <a:pt x="574144" y="2958137"/>
                </a:lnTo>
                <a:lnTo>
                  <a:pt x="595424" y="2955283"/>
                </a:lnTo>
                <a:lnTo>
                  <a:pt x="617022" y="2953380"/>
                </a:lnTo>
                <a:lnTo>
                  <a:pt x="639572" y="2951476"/>
                </a:lnTo>
                <a:lnTo>
                  <a:pt x="662122" y="2949890"/>
                </a:lnTo>
                <a:lnTo>
                  <a:pt x="684990" y="2948939"/>
                </a:lnTo>
                <a:lnTo>
                  <a:pt x="708176" y="2948304"/>
                </a:lnTo>
                <a:lnTo>
                  <a:pt x="731996" y="2947987"/>
                </a:lnTo>
                <a:close/>
                <a:moveTo>
                  <a:pt x="2665715" y="2911157"/>
                </a:moveTo>
                <a:lnTo>
                  <a:pt x="2665715" y="3029585"/>
                </a:lnTo>
                <a:lnTo>
                  <a:pt x="2668254" y="3032125"/>
                </a:lnTo>
                <a:lnTo>
                  <a:pt x="2671429" y="3035300"/>
                </a:lnTo>
                <a:lnTo>
                  <a:pt x="2678729" y="3041650"/>
                </a:lnTo>
                <a:lnTo>
                  <a:pt x="2687934" y="3048635"/>
                </a:lnTo>
                <a:lnTo>
                  <a:pt x="2698726" y="3055938"/>
                </a:lnTo>
                <a:lnTo>
                  <a:pt x="2710153" y="3063240"/>
                </a:lnTo>
                <a:lnTo>
                  <a:pt x="2722215" y="3070225"/>
                </a:lnTo>
                <a:lnTo>
                  <a:pt x="2734594" y="3076258"/>
                </a:lnTo>
                <a:lnTo>
                  <a:pt x="2746656" y="3082290"/>
                </a:lnTo>
                <a:lnTo>
                  <a:pt x="2746656" y="2963227"/>
                </a:lnTo>
                <a:lnTo>
                  <a:pt x="2734594" y="2957195"/>
                </a:lnTo>
                <a:lnTo>
                  <a:pt x="2723167" y="2951480"/>
                </a:lnTo>
                <a:lnTo>
                  <a:pt x="2712058" y="2945130"/>
                </a:lnTo>
                <a:lnTo>
                  <a:pt x="2701583" y="2938462"/>
                </a:lnTo>
                <a:lnTo>
                  <a:pt x="2691743" y="2932112"/>
                </a:lnTo>
                <a:lnTo>
                  <a:pt x="2682538" y="2925445"/>
                </a:lnTo>
                <a:lnTo>
                  <a:pt x="2673650" y="2918142"/>
                </a:lnTo>
                <a:lnTo>
                  <a:pt x="2665715" y="2911157"/>
                </a:lnTo>
                <a:close/>
                <a:moveTo>
                  <a:pt x="1404938" y="2890837"/>
                </a:moveTo>
                <a:lnTo>
                  <a:pt x="1408115" y="2896532"/>
                </a:lnTo>
                <a:lnTo>
                  <a:pt x="1411928" y="2901593"/>
                </a:lnTo>
                <a:lnTo>
                  <a:pt x="1415740" y="2906655"/>
                </a:lnTo>
                <a:lnTo>
                  <a:pt x="1419552" y="2911716"/>
                </a:lnTo>
                <a:lnTo>
                  <a:pt x="1424000" y="2916778"/>
                </a:lnTo>
                <a:lnTo>
                  <a:pt x="1428447" y="2922156"/>
                </a:lnTo>
                <a:lnTo>
                  <a:pt x="1438296" y="2931963"/>
                </a:lnTo>
                <a:lnTo>
                  <a:pt x="1448780" y="2941453"/>
                </a:lnTo>
                <a:lnTo>
                  <a:pt x="1460852" y="2950311"/>
                </a:lnTo>
                <a:lnTo>
                  <a:pt x="1472924" y="2958852"/>
                </a:lnTo>
                <a:lnTo>
                  <a:pt x="1486267" y="2967394"/>
                </a:lnTo>
                <a:lnTo>
                  <a:pt x="1500563" y="2975619"/>
                </a:lnTo>
                <a:lnTo>
                  <a:pt x="1515494" y="2983211"/>
                </a:lnTo>
                <a:lnTo>
                  <a:pt x="1531061" y="2990487"/>
                </a:lnTo>
                <a:lnTo>
                  <a:pt x="1547263" y="2997763"/>
                </a:lnTo>
                <a:lnTo>
                  <a:pt x="1564101" y="3004723"/>
                </a:lnTo>
                <a:lnTo>
                  <a:pt x="1581574" y="3010734"/>
                </a:lnTo>
                <a:lnTo>
                  <a:pt x="1599682" y="3017061"/>
                </a:lnTo>
                <a:lnTo>
                  <a:pt x="1618108" y="3022755"/>
                </a:lnTo>
                <a:lnTo>
                  <a:pt x="1637170" y="3028133"/>
                </a:lnTo>
                <a:lnTo>
                  <a:pt x="1656866" y="3033195"/>
                </a:lnTo>
                <a:lnTo>
                  <a:pt x="1676881" y="3037940"/>
                </a:lnTo>
                <a:lnTo>
                  <a:pt x="1697213" y="3042369"/>
                </a:lnTo>
                <a:lnTo>
                  <a:pt x="1718180" y="3046481"/>
                </a:lnTo>
                <a:lnTo>
                  <a:pt x="1738830" y="3050277"/>
                </a:lnTo>
                <a:lnTo>
                  <a:pt x="1760116" y="3053757"/>
                </a:lnTo>
                <a:lnTo>
                  <a:pt x="1782036" y="3056604"/>
                </a:lnTo>
                <a:lnTo>
                  <a:pt x="1803639" y="3059135"/>
                </a:lnTo>
                <a:lnTo>
                  <a:pt x="1825877" y="3061666"/>
                </a:lnTo>
                <a:lnTo>
                  <a:pt x="1847798" y="3063564"/>
                </a:lnTo>
                <a:lnTo>
                  <a:pt x="1870036" y="3065146"/>
                </a:lnTo>
                <a:lnTo>
                  <a:pt x="1891957" y="3066411"/>
                </a:lnTo>
                <a:lnTo>
                  <a:pt x="1914513" y="3067360"/>
                </a:lnTo>
                <a:lnTo>
                  <a:pt x="1936751" y="3067993"/>
                </a:lnTo>
                <a:lnTo>
                  <a:pt x="1959307" y="3067993"/>
                </a:lnTo>
                <a:lnTo>
                  <a:pt x="1978051" y="3067993"/>
                </a:lnTo>
                <a:lnTo>
                  <a:pt x="1996794" y="3067360"/>
                </a:lnTo>
                <a:lnTo>
                  <a:pt x="2015538" y="3067044"/>
                </a:lnTo>
                <a:lnTo>
                  <a:pt x="2034599" y="3065779"/>
                </a:lnTo>
                <a:lnTo>
                  <a:pt x="2053025" y="3064830"/>
                </a:lnTo>
                <a:lnTo>
                  <a:pt x="2071769" y="3063564"/>
                </a:lnTo>
                <a:lnTo>
                  <a:pt x="2090513" y="3061982"/>
                </a:lnTo>
                <a:lnTo>
                  <a:pt x="2108621" y="3060084"/>
                </a:lnTo>
                <a:lnTo>
                  <a:pt x="2127365" y="3058186"/>
                </a:lnTo>
                <a:lnTo>
                  <a:pt x="2145473" y="3055655"/>
                </a:lnTo>
                <a:lnTo>
                  <a:pt x="2163581" y="3052808"/>
                </a:lnTo>
                <a:lnTo>
                  <a:pt x="2181372" y="3050277"/>
                </a:lnTo>
                <a:lnTo>
                  <a:pt x="2199163" y="3047114"/>
                </a:lnTo>
                <a:lnTo>
                  <a:pt x="2216318" y="3043950"/>
                </a:lnTo>
                <a:lnTo>
                  <a:pt x="2233473" y="3040471"/>
                </a:lnTo>
                <a:lnTo>
                  <a:pt x="2250311" y="3036358"/>
                </a:lnTo>
                <a:lnTo>
                  <a:pt x="2266830" y="3032562"/>
                </a:lnTo>
                <a:lnTo>
                  <a:pt x="2283668" y="3028133"/>
                </a:lnTo>
                <a:lnTo>
                  <a:pt x="2299235" y="3023704"/>
                </a:lnTo>
                <a:lnTo>
                  <a:pt x="2315119" y="3018642"/>
                </a:lnTo>
                <a:lnTo>
                  <a:pt x="2330051" y="3013897"/>
                </a:lnTo>
                <a:lnTo>
                  <a:pt x="2344982" y="3008519"/>
                </a:lnTo>
                <a:lnTo>
                  <a:pt x="2359278" y="3003141"/>
                </a:lnTo>
                <a:lnTo>
                  <a:pt x="2373574" y="2997447"/>
                </a:lnTo>
                <a:lnTo>
                  <a:pt x="2386917" y="2991753"/>
                </a:lnTo>
                <a:lnTo>
                  <a:pt x="2399942" y="2985426"/>
                </a:lnTo>
                <a:lnTo>
                  <a:pt x="2412650" y="2979099"/>
                </a:lnTo>
                <a:lnTo>
                  <a:pt x="2424722" y="2972455"/>
                </a:lnTo>
                <a:lnTo>
                  <a:pt x="2436159" y="2965179"/>
                </a:lnTo>
                <a:lnTo>
                  <a:pt x="2446961" y="2958220"/>
                </a:lnTo>
                <a:lnTo>
                  <a:pt x="2457444" y="2950627"/>
                </a:lnTo>
                <a:lnTo>
                  <a:pt x="2466975" y="2943351"/>
                </a:lnTo>
                <a:lnTo>
                  <a:pt x="2466975" y="3039838"/>
                </a:lnTo>
                <a:lnTo>
                  <a:pt x="2466657" y="3040471"/>
                </a:lnTo>
                <a:lnTo>
                  <a:pt x="2466340" y="3048063"/>
                </a:lnTo>
                <a:lnTo>
                  <a:pt x="2466022" y="3052808"/>
                </a:lnTo>
                <a:lnTo>
                  <a:pt x="2464751" y="3058186"/>
                </a:lnTo>
                <a:lnTo>
                  <a:pt x="2463480" y="3062615"/>
                </a:lnTo>
                <a:lnTo>
                  <a:pt x="2461892" y="3067993"/>
                </a:lnTo>
                <a:lnTo>
                  <a:pt x="2459986" y="3072422"/>
                </a:lnTo>
                <a:lnTo>
                  <a:pt x="2457444" y="3077167"/>
                </a:lnTo>
                <a:lnTo>
                  <a:pt x="2455220" y="3081912"/>
                </a:lnTo>
                <a:lnTo>
                  <a:pt x="2452361" y="3086658"/>
                </a:lnTo>
                <a:lnTo>
                  <a:pt x="2449184" y="3091403"/>
                </a:lnTo>
                <a:lnTo>
                  <a:pt x="2445690" y="3096148"/>
                </a:lnTo>
                <a:lnTo>
                  <a:pt x="2441878" y="3100893"/>
                </a:lnTo>
                <a:lnTo>
                  <a:pt x="2437748" y="3105322"/>
                </a:lnTo>
                <a:lnTo>
                  <a:pt x="2429170" y="3114180"/>
                </a:lnTo>
                <a:lnTo>
                  <a:pt x="2419322" y="3123038"/>
                </a:lnTo>
                <a:lnTo>
                  <a:pt x="2408202" y="3131579"/>
                </a:lnTo>
                <a:lnTo>
                  <a:pt x="2396130" y="3139804"/>
                </a:lnTo>
                <a:lnTo>
                  <a:pt x="2383423" y="3147713"/>
                </a:lnTo>
                <a:lnTo>
                  <a:pt x="2369127" y="3155622"/>
                </a:lnTo>
                <a:lnTo>
                  <a:pt x="2354195" y="3162898"/>
                </a:lnTo>
                <a:lnTo>
                  <a:pt x="2338311" y="3170490"/>
                </a:lnTo>
                <a:lnTo>
                  <a:pt x="2321791" y="3177134"/>
                </a:lnTo>
                <a:lnTo>
                  <a:pt x="2304636" y="3183777"/>
                </a:lnTo>
                <a:lnTo>
                  <a:pt x="2285892" y="3190104"/>
                </a:lnTo>
                <a:lnTo>
                  <a:pt x="2266830" y="3196431"/>
                </a:lnTo>
                <a:lnTo>
                  <a:pt x="2247134" y="3201809"/>
                </a:lnTo>
                <a:lnTo>
                  <a:pt x="2226802" y="3207503"/>
                </a:lnTo>
                <a:lnTo>
                  <a:pt x="2205516" y="3212248"/>
                </a:lnTo>
                <a:lnTo>
                  <a:pt x="2183278" y="3216677"/>
                </a:lnTo>
                <a:lnTo>
                  <a:pt x="2160722" y="3221106"/>
                </a:lnTo>
                <a:lnTo>
                  <a:pt x="2137848" y="3224586"/>
                </a:lnTo>
                <a:lnTo>
                  <a:pt x="2114340" y="3228382"/>
                </a:lnTo>
                <a:lnTo>
                  <a:pt x="2089877" y="3231229"/>
                </a:lnTo>
                <a:lnTo>
                  <a:pt x="2065415" y="3233760"/>
                </a:lnTo>
                <a:lnTo>
                  <a:pt x="2040000" y="3235975"/>
                </a:lnTo>
                <a:lnTo>
                  <a:pt x="2014267" y="3237556"/>
                </a:lnTo>
                <a:lnTo>
                  <a:pt x="1988217" y="3238822"/>
                </a:lnTo>
                <a:lnTo>
                  <a:pt x="1962166" y="3239771"/>
                </a:lnTo>
                <a:lnTo>
                  <a:pt x="1935480" y="3240087"/>
                </a:lnTo>
                <a:lnTo>
                  <a:pt x="1908159" y="3239771"/>
                </a:lnTo>
                <a:lnTo>
                  <a:pt x="1881155" y="3238822"/>
                </a:lnTo>
                <a:lnTo>
                  <a:pt x="1854469" y="3237556"/>
                </a:lnTo>
                <a:lnTo>
                  <a:pt x="1828419" y="3235658"/>
                </a:lnTo>
                <a:lnTo>
                  <a:pt x="1803004" y="3233760"/>
                </a:lnTo>
                <a:lnTo>
                  <a:pt x="1777588" y="3230913"/>
                </a:lnTo>
                <a:lnTo>
                  <a:pt x="1752809" y="3227750"/>
                </a:lnTo>
                <a:lnTo>
                  <a:pt x="1728664" y="3224270"/>
                </a:lnTo>
                <a:lnTo>
                  <a:pt x="1705155" y="3220474"/>
                </a:lnTo>
                <a:lnTo>
                  <a:pt x="1682282" y="3215728"/>
                </a:lnTo>
                <a:lnTo>
                  <a:pt x="1660043" y="3210983"/>
                </a:lnTo>
                <a:lnTo>
                  <a:pt x="1638440" y="3205921"/>
                </a:lnTo>
                <a:lnTo>
                  <a:pt x="1617791" y="3200227"/>
                </a:lnTo>
                <a:lnTo>
                  <a:pt x="1597776" y="3194533"/>
                </a:lnTo>
                <a:lnTo>
                  <a:pt x="1578397" y="3188206"/>
                </a:lnTo>
                <a:lnTo>
                  <a:pt x="1559653" y="3181563"/>
                </a:lnTo>
                <a:lnTo>
                  <a:pt x="1542498" y="3174287"/>
                </a:lnTo>
                <a:lnTo>
                  <a:pt x="1525343" y="3167327"/>
                </a:lnTo>
                <a:lnTo>
                  <a:pt x="1509776" y="3159734"/>
                </a:lnTo>
                <a:lnTo>
                  <a:pt x="1495162" y="3151826"/>
                </a:lnTo>
                <a:lnTo>
                  <a:pt x="1481184" y="3143601"/>
                </a:lnTo>
                <a:lnTo>
                  <a:pt x="1468159" y="3135376"/>
                </a:lnTo>
                <a:lnTo>
                  <a:pt x="1456404" y="3126834"/>
                </a:lnTo>
                <a:lnTo>
                  <a:pt x="1445603" y="3117660"/>
                </a:lnTo>
                <a:lnTo>
                  <a:pt x="1440837" y="3113547"/>
                </a:lnTo>
                <a:lnTo>
                  <a:pt x="1436390" y="3108802"/>
                </a:lnTo>
                <a:lnTo>
                  <a:pt x="1431942" y="3104373"/>
                </a:lnTo>
                <a:lnTo>
                  <a:pt x="1428130" y="3099628"/>
                </a:lnTo>
                <a:lnTo>
                  <a:pt x="1424318" y="3094883"/>
                </a:lnTo>
                <a:lnTo>
                  <a:pt x="1420823" y="3090138"/>
                </a:lnTo>
                <a:lnTo>
                  <a:pt x="1417646" y="3085392"/>
                </a:lnTo>
                <a:lnTo>
                  <a:pt x="1415105" y="3080331"/>
                </a:lnTo>
                <a:lnTo>
                  <a:pt x="1412563" y="3075585"/>
                </a:lnTo>
                <a:lnTo>
                  <a:pt x="1410339" y="3070524"/>
                </a:lnTo>
                <a:lnTo>
                  <a:pt x="1408115" y="3065779"/>
                </a:lnTo>
                <a:lnTo>
                  <a:pt x="1407162" y="3060717"/>
                </a:lnTo>
                <a:lnTo>
                  <a:pt x="1405892" y="3055655"/>
                </a:lnTo>
                <a:lnTo>
                  <a:pt x="1404621" y="3050594"/>
                </a:lnTo>
                <a:lnTo>
                  <a:pt x="1404303" y="3045532"/>
                </a:lnTo>
                <a:lnTo>
                  <a:pt x="1404303" y="3040471"/>
                </a:lnTo>
                <a:lnTo>
                  <a:pt x="1403350" y="3040471"/>
                </a:lnTo>
                <a:lnTo>
                  <a:pt x="1403350" y="2909186"/>
                </a:lnTo>
                <a:lnTo>
                  <a:pt x="1403350" y="2905389"/>
                </a:lnTo>
                <a:lnTo>
                  <a:pt x="1403985" y="2898113"/>
                </a:lnTo>
                <a:lnTo>
                  <a:pt x="1404938" y="2890837"/>
                </a:lnTo>
                <a:close/>
                <a:moveTo>
                  <a:pt x="2609850" y="2805112"/>
                </a:moveTo>
                <a:lnTo>
                  <a:pt x="2613342" y="2810827"/>
                </a:lnTo>
                <a:lnTo>
                  <a:pt x="2617468" y="2816860"/>
                </a:lnTo>
                <a:lnTo>
                  <a:pt x="2621594" y="2822257"/>
                </a:lnTo>
                <a:lnTo>
                  <a:pt x="2626038" y="2828290"/>
                </a:lnTo>
                <a:lnTo>
                  <a:pt x="2631117" y="2833687"/>
                </a:lnTo>
                <a:lnTo>
                  <a:pt x="2635878" y="2839402"/>
                </a:lnTo>
                <a:lnTo>
                  <a:pt x="2641274" y="2844800"/>
                </a:lnTo>
                <a:lnTo>
                  <a:pt x="2646988" y="2850515"/>
                </a:lnTo>
                <a:lnTo>
                  <a:pt x="2658732" y="2860675"/>
                </a:lnTo>
                <a:lnTo>
                  <a:pt x="2671746" y="2870835"/>
                </a:lnTo>
                <a:lnTo>
                  <a:pt x="2685712" y="2880677"/>
                </a:lnTo>
                <a:lnTo>
                  <a:pt x="2700631" y="2889885"/>
                </a:lnTo>
                <a:lnTo>
                  <a:pt x="2715867" y="2898775"/>
                </a:lnTo>
                <a:lnTo>
                  <a:pt x="2732372" y="2907665"/>
                </a:lnTo>
                <a:lnTo>
                  <a:pt x="2749830" y="2915920"/>
                </a:lnTo>
                <a:lnTo>
                  <a:pt x="2767923" y="2923857"/>
                </a:lnTo>
                <a:lnTo>
                  <a:pt x="2786650" y="2931160"/>
                </a:lnTo>
                <a:lnTo>
                  <a:pt x="2805695" y="2938780"/>
                </a:lnTo>
                <a:lnTo>
                  <a:pt x="2826009" y="2945447"/>
                </a:lnTo>
                <a:lnTo>
                  <a:pt x="2846959" y="2951797"/>
                </a:lnTo>
                <a:lnTo>
                  <a:pt x="2867591" y="2957512"/>
                </a:lnTo>
                <a:lnTo>
                  <a:pt x="2889492" y="2963545"/>
                </a:lnTo>
                <a:lnTo>
                  <a:pt x="2912029" y="2968625"/>
                </a:lnTo>
                <a:lnTo>
                  <a:pt x="2934248" y="2973705"/>
                </a:lnTo>
                <a:lnTo>
                  <a:pt x="2957102" y="2978150"/>
                </a:lnTo>
                <a:lnTo>
                  <a:pt x="2980908" y="2982595"/>
                </a:lnTo>
                <a:lnTo>
                  <a:pt x="3004396" y="2986087"/>
                </a:lnTo>
                <a:lnTo>
                  <a:pt x="3028203" y="2989580"/>
                </a:lnTo>
                <a:lnTo>
                  <a:pt x="3052644" y="2992437"/>
                </a:lnTo>
                <a:lnTo>
                  <a:pt x="3077084" y="2994977"/>
                </a:lnTo>
                <a:lnTo>
                  <a:pt x="3101525" y="2997200"/>
                </a:lnTo>
                <a:lnTo>
                  <a:pt x="3125966" y="2999105"/>
                </a:lnTo>
                <a:lnTo>
                  <a:pt x="3150725" y="3000375"/>
                </a:lnTo>
                <a:lnTo>
                  <a:pt x="3175800" y="3001327"/>
                </a:lnTo>
                <a:lnTo>
                  <a:pt x="3200559" y="3001962"/>
                </a:lnTo>
                <a:lnTo>
                  <a:pt x="3225317" y="3002280"/>
                </a:lnTo>
                <a:lnTo>
                  <a:pt x="3246266" y="3002280"/>
                </a:lnTo>
                <a:lnTo>
                  <a:pt x="3267216" y="3001962"/>
                </a:lnTo>
                <a:lnTo>
                  <a:pt x="3288165" y="3001010"/>
                </a:lnTo>
                <a:lnTo>
                  <a:pt x="3308797" y="2999740"/>
                </a:lnTo>
                <a:lnTo>
                  <a:pt x="3329429" y="2998787"/>
                </a:lnTo>
                <a:lnTo>
                  <a:pt x="3350378" y="2997200"/>
                </a:lnTo>
                <a:lnTo>
                  <a:pt x="3371010" y="2995612"/>
                </a:lnTo>
                <a:lnTo>
                  <a:pt x="3391325" y="2993707"/>
                </a:lnTo>
                <a:lnTo>
                  <a:pt x="3411957" y="2991167"/>
                </a:lnTo>
                <a:lnTo>
                  <a:pt x="3431954" y="2988310"/>
                </a:lnTo>
                <a:lnTo>
                  <a:pt x="3451951" y="2985770"/>
                </a:lnTo>
                <a:lnTo>
                  <a:pt x="3471948" y="2982595"/>
                </a:lnTo>
                <a:lnTo>
                  <a:pt x="3491628" y="2979102"/>
                </a:lnTo>
                <a:lnTo>
                  <a:pt x="3510990" y="2975292"/>
                </a:lnTo>
                <a:lnTo>
                  <a:pt x="3530035" y="2971482"/>
                </a:lnTo>
                <a:lnTo>
                  <a:pt x="3548763" y="2967037"/>
                </a:lnTo>
                <a:lnTo>
                  <a:pt x="3567173" y="2962275"/>
                </a:lnTo>
                <a:lnTo>
                  <a:pt x="3585265" y="2957512"/>
                </a:lnTo>
                <a:lnTo>
                  <a:pt x="3603041" y="2953067"/>
                </a:lnTo>
                <a:lnTo>
                  <a:pt x="3620498" y="2947352"/>
                </a:lnTo>
                <a:lnTo>
                  <a:pt x="3637004" y="2941955"/>
                </a:lnTo>
                <a:lnTo>
                  <a:pt x="3653510" y="2935922"/>
                </a:lnTo>
                <a:lnTo>
                  <a:pt x="3669698" y="2929890"/>
                </a:lnTo>
                <a:lnTo>
                  <a:pt x="3685251" y="2923857"/>
                </a:lnTo>
                <a:lnTo>
                  <a:pt x="3700170" y="2916872"/>
                </a:lnTo>
                <a:lnTo>
                  <a:pt x="3714770" y="2909887"/>
                </a:lnTo>
                <a:lnTo>
                  <a:pt x="3728419" y="2902902"/>
                </a:lnTo>
                <a:lnTo>
                  <a:pt x="3741751" y="2895282"/>
                </a:lnTo>
                <a:lnTo>
                  <a:pt x="3754765" y="2887980"/>
                </a:lnTo>
                <a:lnTo>
                  <a:pt x="3767144" y="2880042"/>
                </a:lnTo>
                <a:lnTo>
                  <a:pt x="3778571" y="2871787"/>
                </a:lnTo>
                <a:lnTo>
                  <a:pt x="3789363" y="2863532"/>
                </a:lnTo>
                <a:lnTo>
                  <a:pt x="3789363" y="2971165"/>
                </a:lnTo>
                <a:lnTo>
                  <a:pt x="3788728" y="2971482"/>
                </a:lnTo>
                <a:lnTo>
                  <a:pt x="3788728" y="2975927"/>
                </a:lnTo>
                <a:lnTo>
                  <a:pt x="3788411" y="2980055"/>
                </a:lnTo>
                <a:lnTo>
                  <a:pt x="3787776" y="2985770"/>
                </a:lnTo>
                <a:lnTo>
                  <a:pt x="3786506" y="2991167"/>
                </a:lnTo>
                <a:lnTo>
                  <a:pt x="3785237" y="2996247"/>
                </a:lnTo>
                <a:lnTo>
                  <a:pt x="3783332" y="3001962"/>
                </a:lnTo>
                <a:lnTo>
                  <a:pt x="3781428" y="3007360"/>
                </a:lnTo>
                <a:lnTo>
                  <a:pt x="3778571" y="3012758"/>
                </a:lnTo>
                <a:lnTo>
                  <a:pt x="3775714" y="3018155"/>
                </a:lnTo>
                <a:lnTo>
                  <a:pt x="3772540" y="3023235"/>
                </a:lnTo>
                <a:lnTo>
                  <a:pt x="3769048" y="3028633"/>
                </a:lnTo>
                <a:lnTo>
                  <a:pt x="3765557" y="3033713"/>
                </a:lnTo>
                <a:lnTo>
                  <a:pt x="3761113" y="3038793"/>
                </a:lnTo>
                <a:lnTo>
                  <a:pt x="3756987" y="3043555"/>
                </a:lnTo>
                <a:lnTo>
                  <a:pt x="3752226" y="3048635"/>
                </a:lnTo>
                <a:lnTo>
                  <a:pt x="3747147" y="3054033"/>
                </a:lnTo>
                <a:lnTo>
                  <a:pt x="3741433" y="3058795"/>
                </a:lnTo>
                <a:lnTo>
                  <a:pt x="3736037" y="3063240"/>
                </a:lnTo>
                <a:lnTo>
                  <a:pt x="3723658" y="3072765"/>
                </a:lnTo>
                <a:lnTo>
                  <a:pt x="3710327" y="3082290"/>
                </a:lnTo>
                <a:lnTo>
                  <a:pt x="3696043" y="3090863"/>
                </a:lnTo>
                <a:lnTo>
                  <a:pt x="3680490" y="3099753"/>
                </a:lnTo>
                <a:lnTo>
                  <a:pt x="3663667" y="3108325"/>
                </a:lnTo>
                <a:lnTo>
                  <a:pt x="3646526" y="3116263"/>
                </a:lnTo>
                <a:lnTo>
                  <a:pt x="3627799" y="3124200"/>
                </a:lnTo>
                <a:lnTo>
                  <a:pt x="3608754" y="3131503"/>
                </a:lnTo>
                <a:lnTo>
                  <a:pt x="3588122" y="3138170"/>
                </a:lnTo>
                <a:lnTo>
                  <a:pt x="3566855" y="3145155"/>
                </a:lnTo>
                <a:lnTo>
                  <a:pt x="3544636" y="3151188"/>
                </a:lnTo>
                <a:lnTo>
                  <a:pt x="3522417" y="3157538"/>
                </a:lnTo>
                <a:lnTo>
                  <a:pt x="3498611" y="3163253"/>
                </a:lnTo>
                <a:lnTo>
                  <a:pt x="3474170" y="3168333"/>
                </a:lnTo>
                <a:lnTo>
                  <a:pt x="3449412" y="3172778"/>
                </a:lnTo>
                <a:lnTo>
                  <a:pt x="3423701" y="3176905"/>
                </a:lnTo>
                <a:lnTo>
                  <a:pt x="3397356" y="3181033"/>
                </a:lnTo>
                <a:lnTo>
                  <a:pt x="3370376" y="3184208"/>
                </a:lnTo>
                <a:lnTo>
                  <a:pt x="3343395" y="3187383"/>
                </a:lnTo>
                <a:lnTo>
                  <a:pt x="3315146" y="3189605"/>
                </a:lnTo>
                <a:lnTo>
                  <a:pt x="3286896" y="3191193"/>
                </a:lnTo>
                <a:lnTo>
                  <a:pt x="3258011" y="3192780"/>
                </a:lnTo>
                <a:lnTo>
                  <a:pt x="3228491" y="3193415"/>
                </a:lnTo>
                <a:lnTo>
                  <a:pt x="3198972" y="3194050"/>
                </a:lnTo>
                <a:lnTo>
                  <a:pt x="3168500" y="3193415"/>
                </a:lnTo>
                <a:lnTo>
                  <a:pt x="3138663" y="3192780"/>
                </a:lnTo>
                <a:lnTo>
                  <a:pt x="3109143" y="3191193"/>
                </a:lnTo>
                <a:lnTo>
                  <a:pt x="3080259" y="3189288"/>
                </a:lnTo>
                <a:lnTo>
                  <a:pt x="3051374" y="3186748"/>
                </a:lnTo>
                <a:lnTo>
                  <a:pt x="3023441" y="3183573"/>
                </a:lnTo>
                <a:lnTo>
                  <a:pt x="2996144" y="3180080"/>
                </a:lnTo>
                <a:lnTo>
                  <a:pt x="2969481" y="3176270"/>
                </a:lnTo>
                <a:lnTo>
                  <a:pt x="2943453" y="3171825"/>
                </a:lnTo>
                <a:lnTo>
                  <a:pt x="2917742" y="3167063"/>
                </a:lnTo>
                <a:lnTo>
                  <a:pt x="2892984" y="3161665"/>
                </a:lnTo>
                <a:lnTo>
                  <a:pt x="2869178" y="3155633"/>
                </a:lnTo>
                <a:lnTo>
                  <a:pt x="2846007" y="3149918"/>
                </a:lnTo>
                <a:lnTo>
                  <a:pt x="2823470" y="3142933"/>
                </a:lnTo>
                <a:lnTo>
                  <a:pt x="2802203" y="3135948"/>
                </a:lnTo>
                <a:lnTo>
                  <a:pt x="2781889" y="3128328"/>
                </a:lnTo>
                <a:lnTo>
                  <a:pt x="2762527" y="3121025"/>
                </a:lnTo>
                <a:lnTo>
                  <a:pt x="2743799" y="3112770"/>
                </a:lnTo>
                <a:lnTo>
                  <a:pt x="2726024" y="3104515"/>
                </a:lnTo>
                <a:lnTo>
                  <a:pt x="2709518" y="3095625"/>
                </a:lnTo>
                <a:lnTo>
                  <a:pt x="2694600" y="3086735"/>
                </a:lnTo>
                <a:lnTo>
                  <a:pt x="2679999" y="3077210"/>
                </a:lnTo>
                <a:lnTo>
                  <a:pt x="2666985" y="3067685"/>
                </a:lnTo>
                <a:lnTo>
                  <a:pt x="2660954" y="3062923"/>
                </a:lnTo>
                <a:lnTo>
                  <a:pt x="2655240" y="3057843"/>
                </a:lnTo>
                <a:lnTo>
                  <a:pt x="2650162" y="3052763"/>
                </a:lnTo>
                <a:lnTo>
                  <a:pt x="2645083" y="3048000"/>
                </a:lnTo>
                <a:lnTo>
                  <a:pt x="2639687" y="3042603"/>
                </a:lnTo>
                <a:lnTo>
                  <a:pt x="2635561" y="3037205"/>
                </a:lnTo>
                <a:lnTo>
                  <a:pt x="2631434" y="3032125"/>
                </a:lnTo>
                <a:lnTo>
                  <a:pt x="2627625" y="3027045"/>
                </a:lnTo>
                <a:lnTo>
                  <a:pt x="2624134" y="3021648"/>
                </a:lnTo>
                <a:lnTo>
                  <a:pt x="2620960" y="3015933"/>
                </a:lnTo>
                <a:lnTo>
                  <a:pt x="2618103" y="3010535"/>
                </a:lnTo>
                <a:lnTo>
                  <a:pt x="2615881" y="3005137"/>
                </a:lnTo>
                <a:lnTo>
                  <a:pt x="2613659" y="2999422"/>
                </a:lnTo>
                <a:lnTo>
                  <a:pt x="2612072" y="2994025"/>
                </a:lnTo>
                <a:lnTo>
                  <a:pt x="2610485" y="2988310"/>
                </a:lnTo>
                <a:lnTo>
                  <a:pt x="2609850" y="2982912"/>
                </a:lnTo>
                <a:lnTo>
                  <a:pt x="2609215" y="2976880"/>
                </a:lnTo>
                <a:lnTo>
                  <a:pt x="2609215" y="2971482"/>
                </a:lnTo>
                <a:lnTo>
                  <a:pt x="2608580" y="2971482"/>
                </a:lnTo>
                <a:lnTo>
                  <a:pt x="2608580" y="2825115"/>
                </a:lnTo>
                <a:lnTo>
                  <a:pt x="2608263" y="2821305"/>
                </a:lnTo>
                <a:lnTo>
                  <a:pt x="2608580" y="2812732"/>
                </a:lnTo>
                <a:lnTo>
                  <a:pt x="2609850" y="2805112"/>
                </a:lnTo>
                <a:close/>
                <a:moveTo>
                  <a:pt x="3151360" y="2793804"/>
                </a:moveTo>
                <a:lnTo>
                  <a:pt x="3151360" y="2908645"/>
                </a:lnTo>
                <a:lnTo>
                  <a:pt x="3174848" y="2908962"/>
                </a:lnTo>
                <a:lnTo>
                  <a:pt x="3198972" y="2909280"/>
                </a:lnTo>
                <a:lnTo>
                  <a:pt x="3231983" y="2908962"/>
                </a:lnTo>
                <a:lnTo>
                  <a:pt x="3231983" y="2794121"/>
                </a:lnTo>
                <a:lnTo>
                  <a:pt x="3198972" y="2794755"/>
                </a:lnTo>
                <a:lnTo>
                  <a:pt x="3174848" y="2794121"/>
                </a:lnTo>
                <a:lnTo>
                  <a:pt x="3151360" y="2793804"/>
                </a:lnTo>
                <a:close/>
                <a:moveTo>
                  <a:pt x="2989478" y="2779528"/>
                </a:moveTo>
                <a:lnTo>
                  <a:pt x="2989478" y="2894687"/>
                </a:lnTo>
                <a:lnTo>
                  <a:pt x="3009158" y="2897542"/>
                </a:lnTo>
                <a:lnTo>
                  <a:pt x="3029472" y="2899762"/>
                </a:lnTo>
                <a:lnTo>
                  <a:pt x="3049469" y="2902300"/>
                </a:lnTo>
                <a:lnTo>
                  <a:pt x="3070419" y="2903887"/>
                </a:lnTo>
                <a:lnTo>
                  <a:pt x="3070419" y="2789045"/>
                </a:lnTo>
                <a:lnTo>
                  <a:pt x="3049469" y="2787142"/>
                </a:lnTo>
                <a:lnTo>
                  <a:pt x="3029472" y="2784921"/>
                </a:lnTo>
                <a:lnTo>
                  <a:pt x="3009158" y="2782383"/>
                </a:lnTo>
                <a:lnTo>
                  <a:pt x="2989478" y="2779528"/>
                </a:lnTo>
                <a:close/>
                <a:moveTo>
                  <a:pt x="2827597" y="2743045"/>
                </a:moveTo>
                <a:lnTo>
                  <a:pt x="2827597" y="2859790"/>
                </a:lnTo>
                <a:lnTo>
                  <a:pt x="2846959" y="2865500"/>
                </a:lnTo>
                <a:lnTo>
                  <a:pt x="2866956" y="2870576"/>
                </a:lnTo>
                <a:lnTo>
                  <a:pt x="2887588" y="2875969"/>
                </a:lnTo>
                <a:lnTo>
                  <a:pt x="2908220" y="2880411"/>
                </a:lnTo>
                <a:lnTo>
                  <a:pt x="2908220" y="2764618"/>
                </a:lnTo>
                <a:lnTo>
                  <a:pt x="2887588" y="2759542"/>
                </a:lnTo>
                <a:lnTo>
                  <a:pt x="2866956" y="2754466"/>
                </a:lnTo>
                <a:lnTo>
                  <a:pt x="2846959" y="2748755"/>
                </a:lnTo>
                <a:lnTo>
                  <a:pt x="2827597" y="2743045"/>
                </a:lnTo>
                <a:close/>
                <a:moveTo>
                  <a:pt x="1998663" y="2711450"/>
                </a:moveTo>
                <a:lnTo>
                  <a:pt x="2032589" y="2718179"/>
                </a:lnTo>
                <a:lnTo>
                  <a:pt x="2039311" y="2719781"/>
                </a:lnTo>
                <a:lnTo>
                  <a:pt x="2045072" y="2721383"/>
                </a:lnTo>
                <a:lnTo>
                  <a:pt x="2050513" y="2723306"/>
                </a:lnTo>
                <a:lnTo>
                  <a:pt x="2054674" y="2725228"/>
                </a:lnTo>
                <a:lnTo>
                  <a:pt x="2058834" y="2727791"/>
                </a:lnTo>
                <a:lnTo>
                  <a:pt x="2062675" y="2730034"/>
                </a:lnTo>
                <a:lnTo>
                  <a:pt x="2069716" y="2735161"/>
                </a:lnTo>
                <a:lnTo>
                  <a:pt x="2072597" y="2738045"/>
                </a:lnTo>
                <a:lnTo>
                  <a:pt x="2074517" y="2740287"/>
                </a:lnTo>
                <a:lnTo>
                  <a:pt x="2076118" y="2742851"/>
                </a:lnTo>
                <a:lnTo>
                  <a:pt x="2077398" y="2745734"/>
                </a:lnTo>
                <a:lnTo>
                  <a:pt x="2078038" y="2747977"/>
                </a:lnTo>
                <a:lnTo>
                  <a:pt x="2078038" y="2750861"/>
                </a:lnTo>
                <a:lnTo>
                  <a:pt x="2077718" y="2753104"/>
                </a:lnTo>
                <a:lnTo>
                  <a:pt x="2077078" y="2755988"/>
                </a:lnTo>
                <a:lnTo>
                  <a:pt x="2075478" y="2758231"/>
                </a:lnTo>
                <a:lnTo>
                  <a:pt x="2073877" y="2760794"/>
                </a:lnTo>
                <a:lnTo>
                  <a:pt x="2071317" y="2763037"/>
                </a:lnTo>
                <a:lnTo>
                  <a:pt x="2068756" y="2764959"/>
                </a:lnTo>
                <a:lnTo>
                  <a:pt x="2065876" y="2767522"/>
                </a:lnTo>
                <a:lnTo>
                  <a:pt x="2062355" y="2769445"/>
                </a:lnTo>
                <a:lnTo>
                  <a:pt x="2058194" y="2771047"/>
                </a:lnTo>
                <a:lnTo>
                  <a:pt x="2054354" y="2772649"/>
                </a:lnTo>
                <a:lnTo>
                  <a:pt x="2048272" y="2774572"/>
                </a:lnTo>
                <a:lnTo>
                  <a:pt x="2041871" y="2776174"/>
                </a:lnTo>
                <a:lnTo>
                  <a:pt x="2035790" y="2777776"/>
                </a:lnTo>
                <a:lnTo>
                  <a:pt x="2028429" y="2779057"/>
                </a:lnTo>
                <a:lnTo>
                  <a:pt x="2014026" y="2780659"/>
                </a:lnTo>
                <a:lnTo>
                  <a:pt x="1998663" y="2781300"/>
                </a:lnTo>
                <a:lnTo>
                  <a:pt x="1998663" y="2711450"/>
                </a:lnTo>
                <a:close/>
                <a:moveTo>
                  <a:pt x="3717945" y="2699583"/>
                </a:moveTo>
                <a:lnTo>
                  <a:pt x="3711914" y="2703073"/>
                </a:lnTo>
                <a:lnTo>
                  <a:pt x="3704931" y="2707197"/>
                </a:lnTo>
                <a:lnTo>
                  <a:pt x="3696678" y="2710686"/>
                </a:lnTo>
                <a:lnTo>
                  <a:pt x="3688425" y="2714493"/>
                </a:lnTo>
                <a:lnTo>
                  <a:pt x="3671285" y="2721155"/>
                </a:lnTo>
                <a:lnTo>
                  <a:pt x="3656684" y="2726866"/>
                </a:lnTo>
                <a:lnTo>
                  <a:pt x="3656684" y="2827749"/>
                </a:lnTo>
                <a:lnTo>
                  <a:pt x="3665254" y="2823307"/>
                </a:lnTo>
                <a:lnTo>
                  <a:pt x="3674142" y="2818549"/>
                </a:lnTo>
                <a:lnTo>
                  <a:pt x="3682394" y="2813790"/>
                </a:lnTo>
                <a:lnTo>
                  <a:pt x="3690647" y="2808714"/>
                </a:lnTo>
                <a:lnTo>
                  <a:pt x="3698582" y="2803321"/>
                </a:lnTo>
                <a:lnTo>
                  <a:pt x="3705566" y="2798245"/>
                </a:lnTo>
                <a:lnTo>
                  <a:pt x="3711914" y="2792535"/>
                </a:lnTo>
                <a:lnTo>
                  <a:pt x="3717945" y="2787776"/>
                </a:lnTo>
                <a:lnTo>
                  <a:pt x="3717945" y="2699583"/>
                </a:lnTo>
                <a:close/>
                <a:moveTo>
                  <a:pt x="2490788" y="2694304"/>
                </a:moveTo>
                <a:lnTo>
                  <a:pt x="2490788" y="2826893"/>
                </a:lnTo>
                <a:lnTo>
                  <a:pt x="2490471" y="2827210"/>
                </a:lnTo>
                <a:lnTo>
                  <a:pt x="2489836" y="2835140"/>
                </a:lnTo>
                <a:lnTo>
                  <a:pt x="2489519" y="2839898"/>
                </a:lnTo>
                <a:lnTo>
                  <a:pt x="2488250" y="2844973"/>
                </a:lnTo>
                <a:lnTo>
                  <a:pt x="2487298" y="2849731"/>
                </a:lnTo>
                <a:lnTo>
                  <a:pt x="2485711" y="2854807"/>
                </a:lnTo>
                <a:lnTo>
                  <a:pt x="2483490" y="2859565"/>
                </a:lnTo>
                <a:lnTo>
                  <a:pt x="2481269" y="2864323"/>
                </a:lnTo>
                <a:lnTo>
                  <a:pt x="2479048" y="2869080"/>
                </a:lnTo>
                <a:lnTo>
                  <a:pt x="2475874" y="2873838"/>
                </a:lnTo>
                <a:lnTo>
                  <a:pt x="2472701" y="2878279"/>
                </a:lnTo>
                <a:lnTo>
                  <a:pt x="2469528" y="2883037"/>
                </a:lnTo>
                <a:lnTo>
                  <a:pt x="2465403" y="2887795"/>
                </a:lnTo>
                <a:lnTo>
                  <a:pt x="2461595" y="2892236"/>
                </a:lnTo>
                <a:lnTo>
                  <a:pt x="2453028" y="2901435"/>
                </a:lnTo>
                <a:lnTo>
                  <a:pt x="2443191" y="2909999"/>
                </a:lnTo>
                <a:lnTo>
                  <a:pt x="2432086" y="2918563"/>
                </a:lnTo>
                <a:lnTo>
                  <a:pt x="2419710" y="2926811"/>
                </a:lnTo>
                <a:lnTo>
                  <a:pt x="2406701" y="2934740"/>
                </a:lnTo>
                <a:lnTo>
                  <a:pt x="2393056" y="2942670"/>
                </a:lnTo>
                <a:lnTo>
                  <a:pt x="2378143" y="2950283"/>
                </a:lnTo>
                <a:lnTo>
                  <a:pt x="2362277" y="2957579"/>
                </a:lnTo>
                <a:lnTo>
                  <a:pt x="2345777" y="2964240"/>
                </a:lnTo>
                <a:lnTo>
                  <a:pt x="2328325" y="2970901"/>
                </a:lnTo>
                <a:lnTo>
                  <a:pt x="2309921" y="2977245"/>
                </a:lnTo>
                <a:lnTo>
                  <a:pt x="2290882" y="2983589"/>
                </a:lnTo>
                <a:lnTo>
                  <a:pt x="2270892" y="2989298"/>
                </a:lnTo>
                <a:lnTo>
                  <a:pt x="2250267" y="2994691"/>
                </a:lnTo>
                <a:lnTo>
                  <a:pt x="2229324" y="2999449"/>
                </a:lnTo>
                <a:lnTo>
                  <a:pt x="2207430" y="3004207"/>
                </a:lnTo>
                <a:lnTo>
                  <a:pt x="2184901" y="3008330"/>
                </a:lnTo>
                <a:lnTo>
                  <a:pt x="2162054" y="3012137"/>
                </a:lnTo>
                <a:lnTo>
                  <a:pt x="2138256" y="3015626"/>
                </a:lnTo>
                <a:lnTo>
                  <a:pt x="2113823" y="3018798"/>
                </a:lnTo>
                <a:lnTo>
                  <a:pt x="2089390" y="3021018"/>
                </a:lnTo>
                <a:lnTo>
                  <a:pt x="2064323" y="3023556"/>
                </a:lnTo>
                <a:lnTo>
                  <a:pt x="2038621" y="3025142"/>
                </a:lnTo>
                <a:lnTo>
                  <a:pt x="2012601" y="3026093"/>
                </a:lnTo>
                <a:lnTo>
                  <a:pt x="1986582" y="3027045"/>
                </a:lnTo>
                <a:lnTo>
                  <a:pt x="1959928" y="3027362"/>
                </a:lnTo>
                <a:lnTo>
                  <a:pt x="1932639" y="3027045"/>
                </a:lnTo>
                <a:lnTo>
                  <a:pt x="1905350" y="3026093"/>
                </a:lnTo>
                <a:lnTo>
                  <a:pt x="1879014" y="3025142"/>
                </a:lnTo>
                <a:lnTo>
                  <a:pt x="1852994" y="3022921"/>
                </a:lnTo>
                <a:lnTo>
                  <a:pt x="1827292" y="3021018"/>
                </a:lnTo>
                <a:lnTo>
                  <a:pt x="1802224" y="3018481"/>
                </a:lnTo>
                <a:lnTo>
                  <a:pt x="1777157" y="3015309"/>
                </a:lnTo>
                <a:lnTo>
                  <a:pt x="1753359" y="3011502"/>
                </a:lnTo>
                <a:lnTo>
                  <a:pt x="1729560" y="3007379"/>
                </a:lnTo>
                <a:lnTo>
                  <a:pt x="1706714" y="3002938"/>
                </a:lnTo>
                <a:lnTo>
                  <a:pt x="1684502" y="2998180"/>
                </a:lnTo>
                <a:lnTo>
                  <a:pt x="1662925" y="2993105"/>
                </a:lnTo>
                <a:lnTo>
                  <a:pt x="1641983" y="2987712"/>
                </a:lnTo>
                <a:lnTo>
                  <a:pt x="1622309" y="2981686"/>
                </a:lnTo>
                <a:lnTo>
                  <a:pt x="1602953" y="2975342"/>
                </a:lnTo>
                <a:lnTo>
                  <a:pt x="1584549" y="2968681"/>
                </a:lnTo>
                <a:lnTo>
                  <a:pt x="1566780" y="2961702"/>
                </a:lnTo>
                <a:lnTo>
                  <a:pt x="1550280" y="2954407"/>
                </a:lnTo>
                <a:lnTo>
                  <a:pt x="1534414" y="2947111"/>
                </a:lnTo>
                <a:lnTo>
                  <a:pt x="1519501" y="2939181"/>
                </a:lnTo>
                <a:lnTo>
                  <a:pt x="1505539" y="2930934"/>
                </a:lnTo>
                <a:lnTo>
                  <a:pt x="1493164" y="2922687"/>
                </a:lnTo>
                <a:lnTo>
                  <a:pt x="1481106" y="2913805"/>
                </a:lnTo>
                <a:lnTo>
                  <a:pt x="1470635" y="2904924"/>
                </a:lnTo>
                <a:lnTo>
                  <a:pt x="1465875" y="2900483"/>
                </a:lnTo>
                <a:lnTo>
                  <a:pt x="1461116" y="2895725"/>
                </a:lnTo>
                <a:lnTo>
                  <a:pt x="1456673" y="2891284"/>
                </a:lnTo>
                <a:lnTo>
                  <a:pt x="1452866" y="2886844"/>
                </a:lnTo>
                <a:lnTo>
                  <a:pt x="1449375" y="2882086"/>
                </a:lnTo>
                <a:lnTo>
                  <a:pt x="1445885" y="2877328"/>
                </a:lnTo>
                <a:lnTo>
                  <a:pt x="1442712" y="2872252"/>
                </a:lnTo>
                <a:lnTo>
                  <a:pt x="1439856" y="2867494"/>
                </a:lnTo>
                <a:lnTo>
                  <a:pt x="1437000" y="2862737"/>
                </a:lnTo>
                <a:lnTo>
                  <a:pt x="1435096" y="2857661"/>
                </a:lnTo>
                <a:lnTo>
                  <a:pt x="1433192" y="2852269"/>
                </a:lnTo>
                <a:lnTo>
                  <a:pt x="1431606" y="2847828"/>
                </a:lnTo>
                <a:lnTo>
                  <a:pt x="1430337" y="2842436"/>
                </a:lnTo>
                <a:lnTo>
                  <a:pt x="1429702" y="2837361"/>
                </a:lnTo>
                <a:lnTo>
                  <a:pt x="1429385" y="2832286"/>
                </a:lnTo>
                <a:lnTo>
                  <a:pt x="1428750" y="2827210"/>
                </a:lnTo>
                <a:lnTo>
                  <a:pt x="1428750" y="2700014"/>
                </a:lnTo>
                <a:lnTo>
                  <a:pt x="1429702" y="2705406"/>
                </a:lnTo>
                <a:lnTo>
                  <a:pt x="1430654" y="2711433"/>
                </a:lnTo>
                <a:lnTo>
                  <a:pt x="1432240" y="2716825"/>
                </a:lnTo>
                <a:lnTo>
                  <a:pt x="1434462" y="2722218"/>
                </a:lnTo>
                <a:lnTo>
                  <a:pt x="1436683" y="2728245"/>
                </a:lnTo>
                <a:lnTo>
                  <a:pt x="1439539" y="2733320"/>
                </a:lnTo>
                <a:lnTo>
                  <a:pt x="1442712" y="2739029"/>
                </a:lnTo>
                <a:lnTo>
                  <a:pt x="1446202" y="2744422"/>
                </a:lnTo>
                <a:lnTo>
                  <a:pt x="1449692" y="2749497"/>
                </a:lnTo>
                <a:lnTo>
                  <a:pt x="1454135" y="2755206"/>
                </a:lnTo>
                <a:lnTo>
                  <a:pt x="1458894" y="2760282"/>
                </a:lnTo>
                <a:lnTo>
                  <a:pt x="1463654" y="2765357"/>
                </a:lnTo>
                <a:lnTo>
                  <a:pt x="1468731" y="2770432"/>
                </a:lnTo>
                <a:lnTo>
                  <a:pt x="1474125" y="2775507"/>
                </a:lnTo>
                <a:lnTo>
                  <a:pt x="1480154" y="2780265"/>
                </a:lnTo>
                <a:lnTo>
                  <a:pt x="1480154" y="2879231"/>
                </a:lnTo>
                <a:lnTo>
                  <a:pt x="1482375" y="2882086"/>
                </a:lnTo>
                <a:lnTo>
                  <a:pt x="1484914" y="2884623"/>
                </a:lnTo>
                <a:lnTo>
                  <a:pt x="1491895" y="2890650"/>
                </a:lnTo>
                <a:lnTo>
                  <a:pt x="1500145" y="2896994"/>
                </a:lnTo>
                <a:lnTo>
                  <a:pt x="1509664" y="2903338"/>
                </a:lnTo>
                <a:lnTo>
                  <a:pt x="1519818" y="2909682"/>
                </a:lnTo>
                <a:lnTo>
                  <a:pt x="1530924" y="2915709"/>
                </a:lnTo>
                <a:lnTo>
                  <a:pt x="1542030" y="2921735"/>
                </a:lnTo>
                <a:lnTo>
                  <a:pt x="1553136" y="2926811"/>
                </a:lnTo>
                <a:lnTo>
                  <a:pt x="1553136" y="2824673"/>
                </a:lnTo>
                <a:lnTo>
                  <a:pt x="1569953" y="2832286"/>
                </a:lnTo>
                <a:lnTo>
                  <a:pt x="1587723" y="2839264"/>
                </a:lnTo>
                <a:lnTo>
                  <a:pt x="1606127" y="2846242"/>
                </a:lnTo>
                <a:lnTo>
                  <a:pt x="1625482" y="2852269"/>
                </a:lnTo>
                <a:lnTo>
                  <a:pt x="1625482" y="2953772"/>
                </a:lnTo>
                <a:lnTo>
                  <a:pt x="1642935" y="2958847"/>
                </a:lnTo>
                <a:lnTo>
                  <a:pt x="1661021" y="2963605"/>
                </a:lnTo>
                <a:lnTo>
                  <a:pt x="1679425" y="2968363"/>
                </a:lnTo>
                <a:lnTo>
                  <a:pt x="1698464" y="2972487"/>
                </a:lnTo>
                <a:lnTo>
                  <a:pt x="1698464" y="2871618"/>
                </a:lnTo>
                <a:lnTo>
                  <a:pt x="1716233" y="2875424"/>
                </a:lnTo>
                <a:lnTo>
                  <a:pt x="1734320" y="2878914"/>
                </a:lnTo>
                <a:lnTo>
                  <a:pt x="1752407" y="2882086"/>
                </a:lnTo>
                <a:lnTo>
                  <a:pt x="1771445" y="2885258"/>
                </a:lnTo>
                <a:lnTo>
                  <a:pt x="1771445" y="2985175"/>
                </a:lnTo>
                <a:lnTo>
                  <a:pt x="1789215" y="2987712"/>
                </a:lnTo>
                <a:lnTo>
                  <a:pt x="1807301" y="2989933"/>
                </a:lnTo>
                <a:lnTo>
                  <a:pt x="1825388" y="2991836"/>
                </a:lnTo>
                <a:lnTo>
                  <a:pt x="1843792" y="2993422"/>
                </a:lnTo>
                <a:lnTo>
                  <a:pt x="1843792" y="2893505"/>
                </a:lnTo>
                <a:lnTo>
                  <a:pt x="1861879" y="2895091"/>
                </a:lnTo>
                <a:lnTo>
                  <a:pt x="1880283" y="2896042"/>
                </a:lnTo>
                <a:lnTo>
                  <a:pt x="1898369" y="2896994"/>
                </a:lnTo>
                <a:lnTo>
                  <a:pt x="1916773" y="2897628"/>
                </a:lnTo>
                <a:lnTo>
                  <a:pt x="1916773" y="2997546"/>
                </a:lnTo>
                <a:lnTo>
                  <a:pt x="1938033" y="2997863"/>
                </a:lnTo>
                <a:lnTo>
                  <a:pt x="1959928" y="2998180"/>
                </a:lnTo>
                <a:lnTo>
                  <a:pt x="1989755" y="2997863"/>
                </a:lnTo>
                <a:lnTo>
                  <a:pt x="1989755" y="2898263"/>
                </a:lnTo>
                <a:lnTo>
                  <a:pt x="2018630" y="2896994"/>
                </a:lnTo>
                <a:lnTo>
                  <a:pt x="2046553" y="2895408"/>
                </a:lnTo>
                <a:lnTo>
                  <a:pt x="2074159" y="2893505"/>
                </a:lnTo>
                <a:lnTo>
                  <a:pt x="2101448" y="2890967"/>
                </a:lnTo>
                <a:lnTo>
                  <a:pt x="2128102" y="2887795"/>
                </a:lnTo>
                <a:lnTo>
                  <a:pt x="2154122" y="2883989"/>
                </a:lnTo>
                <a:lnTo>
                  <a:pt x="2179189" y="2879865"/>
                </a:lnTo>
                <a:lnTo>
                  <a:pt x="2204257" y="2875424"/>
                </a:lnTo>
                <a:lnTo>
                  <a:pt x="2228372" y="2870032"/>
                </a:lnTo>
                <a:lnTo>
                  <a:pt x="2251219" y="2864640"/>
                </a:lnTo>
                <a:lnTo>
                  <a:pt x="2273430" y="2858613"/>
                </a:lnTo>
                <a:lnTo>
                  <a:pt x="2294690" y="2851952"/>
                </a:lnTo>
                <a:lnTo>
                  <a:pt x="2315633" y="2845291"/>
                </a:lnTo>
                <a:lnTo>
                  <a:pt x="2335306" y="2838312"/>
                </a:lnTo>
                <a:lnTo>
                  <a:pt x="2354027" y="2830382"/>
                </a:lnTo>
                <a:lnTo>
                  <a:pt x="2371797" y="2822452"/>
                </a:lnTo>
                <a:lnTo>
                  <a:pt x="2371797" y="2924590"/>
                </a:lnTo>
                <a:lnTo>
                  <a:pt x="2379729" y="2921101"/>
                </a:lnTo>
                <a:lnTo>
                  <a:pt x="2387028" y="2916660"/>
                </a:lnTo>
                <a:lnTo>
                  <a:pt x="2394643" y="2912219"/>
                </a:lnTo>
                <a:lnTo>
                  <a:pt x="2401941" y="2907461"/>
                </a:lnTo>
                <a:lnTo>
                  <a:pt x="2409239" y="2902703"/>
                </a:lnTo>
                <a:lnTo>
                  <a:pt x="2415585" y="2898263"/>
                </a:lnTo>
                <a:lnTo>
                  <a:pt x="2421297" y="2893505"/>
                </a:lnTo>
                <a:lnTo>
                  <a:pt x="2426374" y="2889064"/>
                </a:lnTo>
                <a:lnTo>
                  <a:pt x="2426374" y="2791050"/>
                </a:lnTo>
                <a:lnTo>
                  <a:pt x="2433989" y="2785340"/>
                </a:lnTo>
                <a:lnTo>
                  <a:pt x="2440653" y="2779948"/>
                </a:lnTo>
                <a:lnTo>
                  <a:pt x="2447316" y="2774238"/>
                </a:lnTo>
                <a:lnTo>
                  <a:pt x="2453345" y="2768529"/>
                </a:lnTo>
                <a:lnTo>
                  <a:pt x="2459057" y="2762819"/>
                </a:lnTo>
                <a:lnTo>
                  <a:pt x="2464451" y="2757110"/>
                </a:lnTo>
                <a:lnTo>
                  <a:pt x="2469211" y="2751083"/>
                </a:lnTo>
                <a:lnTo>
                  <a:pt x="2473336" y="2744739"/>
                </a:lnTo>
                <a:lnTo>
                  <a:pt x="2477461" y="2739029"/>
                </a:lnTo>
                <a:lnTo>
                  <a:pt x="2480634" y="2732685"/>
                </a:lnTo>
                <a:lnTo>
                  <a:pt x="2483490" y="2726341"/>
                </a:lnTo>
                <a:lnTo>
                  <a:pt x="2486028" y="2719997"/>
                </a:lnTo>
                <a:lnTo>
                  <a:pt x="2487932" y="2713654"/>
                </a:lnTo>
                <a:lnTo>
                  <a:pt x="2489519" y="2707310"/>
                </a:lnTo>
                <a:lnTo>
                  <a:pt x="2490471" y="2700966"/>
                </a:lnTo>
                <a:lnTo>
                  <a:pt x="2490788" y="2694304"/>
                </a:lnTo>
                <a:close/>
                <a:moveTo>
                  <a:pt x="2490470" y="2686155"/>
                </a:moveTo>
                <a:lnTo>
                  <a:pt x="2490788" y="2691795"/>
                </a:lnTo>
                <a:lnTo>
                  <a:pt x="2490470" y="2693988"/>
                </a:lnTo>
                <a:lnTo>
                  <a:pt x="2490470" y="2690542"/>
                </a:lnTo>
                <a:lnTo>
                  <a:pt x="2490470" y="2686155"/>
                </a:lnTo>
                <a:close/>
                <a:moveTo>
                  <a:pt x="2490416" y="2685242"/>
                </a:moveTo>
                <a:lnTo>
                  <a:pt x="2490470" y="2685528"/>
                </a:lnTo>
                <a:lnTo>
                  <a:pt x="2490470" y="2686155"/>
                </a:lnTo>
                <a:lnTo>
                  <a:pt x="2490416" y="2685242"/>
                </a:lnTo>
                <a:close/>
                <a:moveTo>
                  <a:pt x="1427957" y="2683026"/>
                </a:moveTo>
                <a:lnTo>
                  <a:pt x="1427516" y="2686071"/>
                </a:lnTo>
                <a:lnTo>
                  <a:pt x="1427516" y="2690943"/>
                </a:lnTo>
                <a:lnTo>
                  <a:pt x="1427516" y="2693987"/>
                </a:lnTo>
                <a:lnTo>
                  <a:pt x="1427163" y="2692161"/>
                </a:lnTo>
                <a:lnTo>
                  <a:pt x="1427163" y="2686680"/>
                </a:lnTo>
                <a:lnTo>
                  <a:pt x="1427957" y="2683026"/>
                </a:lnTo>
                <a:close/>
                <a:moveTo>
                  <a:pt x="1430338" y="2671762"/>
                </a:moveTo>
                <a:lnTo>
                  <a:pt x="1428927" y="2676633"/>
                </a:lnTo>
                <a:lnTo>
                  <a:pt x="1428221" y="2681809"/>
                </a:lnTo>
                <a:lnTo>
                  <a:pt x="1427957" y="2683026"/>
                </a:lnTo>
                <a:lnTo>
                  <a:pt x="1428221" y="2681200"/>
                </a:lnTo>
                <a:lnTo>
                  <a:pt x="1428927" y="2676329"/>
                </a:lnTo>
                <a:lnTo>
                  <a:pt x="1430338" y="2671762"/>
                </a:lnTo>
                <a:close/>
                <a:moveTo>
                  <a:pt x="2487613" y="2670175"/>
                </a:moveTo>
                <a:lnTo>
                  <a:pt x="2489200" y="2675815"/>
                </a:lnTo>
                <a:lnTo>
                  <a:pt x="2490153" y="2680828"/>
                </a:lnTo>
                <a:lnTo>
                  <a:pt x="2490416" y="2685242"/>
                </a:lnTo>
                <a:lnTo>
                  <a:pt x="2489518" y="2680515"/>
                </a:lnTo>
                <a:lnTo>
                  <a:pt x="2488883" y="2675502"/>
                </a:lnTo>
                <a:lnTo>
                  <a:pt x="2487613" y="2670175"/>
                </a:lnTo>
                <a:close/>
                <a:moveTo>
                  <a:pt x="2665715" y="2659293"/>
                </a:moveTo>
                <a:lnTo>
                  <a:pt x="2665715" y="2777307"/>
                </a:lnTo>
                <a:lnTo>
                  <a:pt x="2668254" y="2780162"/>
                </a:lnTo>
                <a:lnTo>
                  <a:pt x="2671429" y="2783335"/>
                </a:lnTo>
                <a:lnTo>
                  <a:pt x="2678729" y="2789362"/>
                </a:lnTo>
                <a:lnTo>
                  <a:pt x="2687934" y="2796659"/>
                </a:lnTo>
                <a:lnTo>
                  <a:pt x="2698726" y="2803638"/>
                </a:lnTo>
                <a:lnTo>
                  <a:pt x="2710153" y="2810935"/>
                </a:lnTo>
                <a:lnTo>
                  <a:pt x="2722215" y="2817914"/>
                </a:lnTo>
                <a:lnTo>
                  <a:pt x="2734594" y="2824259"/>
                </a:lnTo>
                <a:lnTo>
                  <a:pt x="2746656" y="2829969"/>
                </a:lnTo>
                <a:lnTo>
                  <a:pt x="2746656" y="2711004"/>
                </a:lnTo>
                <a:lnTo>
                  <a:pt x="2734594" y="2705293"/>
                </a:lnTo>
                <a:lnTo>
                  <a:pt x="2723167" y="2699266"/>
                </a:lnTo>
                <a:lnTo>
                  <a:pt x="2712058" y="2692921"/>
                </a:lnTo>
                <a:lnTo>
                  <a:pt x="2701583" y="2686259"/>
                </a:lnTo>
                <a:lnTo>
                  <a:pt x="2691743" y="2679914"/>
                </a:lnTo>
                <a:lnTo>
                  <a:pt x="2682538" y="2673252"/>
                </a:lnTo>
                <a:lnTo>
                  <a:pt x="2673650" y="2666273"/>
                </a:lnTo>
                <a:lnTo>
                  <a:pt x="2665715" y="2659293"/>
                </a:lnTo>
                <a:close/>
                <a:moveTo>
                  <a:pt x="1925638" y="2592387"/>
                </a:moveTo>
                <a:lnTo>
                  <a:pt x="1925638" y="2662237"/>
                </a:lnTo>
                <a:lnTo>
                  <a:pt x="1911407" y="2659674"/>
                </a:lnTo>
                <a:lnTo>
                  <a:pt x="1894963" y="2655829"/>
                </a:lnTo>
                <a:lnTo>
                  <a:pt x="1887057" y="2653907"/>
                </a:lnTo>
                <a:lnTo>
                  <a:pt x="1880100" y="2652304"/>
                </a:lnTo>
                <a:lnTo>
                  <a:pt x="1873459" y="2650062"/>
                </a:lnTo>
                <a:lnTo>
                  <a:pt x="1867451" y="2647498"/>
                </a:lnTo>
                <a:lnTo>
                  <a:pt x="1861442" y="2644935"/>
                </a:lnTo>
                <a:lnTo>
                  <a:pt x="1856383" y="2641090"/>
                </a:lnTo>
                <a:lnTo>
                  <a:pt x="1853220" y="2639168"/>
                </a:lnTo>
                <a:lnTo>
                  <a:pt x="1851007" y="2636925"/>
                </a:lnTo>
                <a:lnTo>
                  <a:pt x="1848793" y="2634041"/>
                </a:lnTo>
                <a:lnTo>
                  <a:pt x="1847844" y="2631798"/>
                </a:lnTo>
                <a:lnTo>
                  <a:pt x="1846579" y="2628914"/>
                </a:lnTo>
                <a:lnTo>
                  <a:pt x="1846263" y="2626671"/>
                </a:lnTo>
                <a:lnTo>
                  <a:pt x="1846263" y="2623788"/>
                </a:lnTo>
                <a:lnTo>
                  <a:pt x="1846579" y="2621224"/>
                </a:lnTo>
                <a:lnTo>
                  <a:pt x="1847528" y="2618661"/>
                </a:lnTo>
                <a:lnTo>
                  <a:pt x="1848477" y="2616098"/>
                </a:lnTo>
                <a:lnTo>
                  <a:pt x="1850374" y="2613855"/>
                </a:lnTo>
                <a:lnTo>
                  <a:pt x="1852588" y="2611292"/>
                </a:lnTo>
                <a:lnTo>
                  <a:pt x="1855118" y="2609369"/>
                </a:lnTo>
                <a:lnTo>
                  <a:pt x="1858280" y="2607447"/>
                </a:lnTo>
                <a:lnTo>
                  <a:pt x="1861759" y="2605524"/>
                </a:lnTo>
                <a:lnTo>
                  <a:pt x="1865870" y="2603922"/>
                </a:lnTo>
                <a:lnTo>
                  <a:pt x="1872194" y="2601359"/>
                </a:lnTo>
                <a:lnTo>
                  <a:pt x="1878835" y="2599436"/>
                </a:lnTo>
                <a:lnTo>
                  <a:pt x="1885792" y="2597834"/>
                </a:lnTo>
                <a:lnTo>
                  <a:pt x="1893382" y="2596232"/>
                </a:lnTo>
                <a:lnTo>
                  <a:pt x="1901288" y="2594951"/>
                </a:lnTo>
                <a:lnTo>
                  <a:pt x="1909194" y="2593989"/>
                </a:lnTo>
                <a:lnTo>
                  <a:pt x="1925638" y="2592387"/>
                </a:lnTo>
                <a:close/>
                <a:moveTo>
                  <a:pt x="3178346" y="2558733"/>
                </a:moveTo>
                <a:lnTo>
                  <a:pt x="3178346" y="2673668"/>
                </a:lnTo>
                <a:lnTo>
                  <a:pt x="3201835" y="2674303"/>
                </a:lnTo>
                <a:lnTo>
                  <a:pt x="3225959" y="2674303"/>
                </a:lnTo>
                <a:lnTo>
                  <a:pt x="3258970" y="2673986"/>
                </a:lnTo>
                <a:lnTo>
                  <a:pt x="3258970" y="2559368"/>
                </a:lnTo>
                <a:lnTo>
                  <a:pt x="3225641" y="2559686"/>
                </a:lnTo>
                <a:lnTo>
                  <a:pt x="3201835" y="2559368"/>
                </a:lnTo>
                <a:lnTo>
                  <a:pt x="3178346" y="2558733"/>
                </a:lnTo>
                <a:close/>
                <a:moveTo>
                  <a:pt x="2609850" y="2552700"/>
                </a:moveTo>
                <a:lnTo>
                  <a:pt x="2613342" y="2559045"/>
                </a:lnTo>
                <a:lnTo>
                  <a:pt x="2617468" y="2564438"/>
                </a:lnTo>
                <a:lnTo>
                  <a:pt x="2621594" y="2570466"/>
                </a:lnTo>
                <a:lnTo>
                  <a:pt x="2626038" y="2576176"/>
                </a:lnTo>
                <a:lnTo>
                  <a:pt x="2631117" y="2581886"/>
                </a:lnTo>
                <a:lnTo>
                  <a:pt x="2635878" y="2587280"/>
                </a:lnTo>
                <a:lnTo>
                  <a:pt x="2641274" y="2592673"/>
                </a:lnTo>
                <a:lnTo>
                  <a:pt x="2646988" y="2598383"/>
                </a:lnTo>
                <a:lnTo>
                  <a:pt x="2658732" y="2608535"/>
                </a:lnTo>
                <a:lnTo>
                  <a:pt x="2671746" y="2618686"/>
                </a:lnTo>
                <a:lnTo>
                  <a:pt x="2685712" y="2628204"/>
                </a:lnTo>
                <a:lnTo>
                  <a:pt x="2700631" y="2637721"/>
                </a:lnTo>
                <a:lnTo>
                  <a:pt x="2715867" y="2646921"/>
                </a:lnTo>
                <a:lnTo>
                  <a:pt x="2732372" y="2655486"/>
                </a:lnTo>
                <a:lnTo>
                  <a:pt x="2749830" y="2663735"/>
                </a:lnTo>
                <a:lnTo>
                  <a:pt x="2767923" y="2671666"/>
                </a:lnTo>
                <a:lnTo>
                  <a:pt x="2786650" y="2679280"/>
                </a:lnTo>
                <a:lnTo>
                  <a:pt x="2805695" y="2686576"/>
                </a:lnTo>
                <a:lnTo>
                  <a:pt x="2826009" y="2693238"/>
                </a:lnTo>
                <a:lnTo>
                  <a:pt x="2846959" y="2699583"/>
                </a:lnTo>
                <a:lnTo>
                  <a:pt x="2867591" y="2705611"/>
                </a:lnTo>
                <a:lnTo>
                  <a:pt x="2889492" y="2711321"/>
                </a:lnTo>
                <a:lnTo>
                  <a:pt x="2912029" y="2716714"/>
                </a:lnTo>
                <a:lnTo>
                  <a:pt x="2934248" y="2721790"/>
                </a:lnTo>
                <a:lnTo>
                  <a:pt x="2957102" y="2725914"/>
                </a:lnTo>
                <a:lnTo>
                  <a:pt x="2980908" y="2730355"/>
                </a:lnTo>
                <a:lnTo>
                  <a:pt x="3004396" y="2733845"/>
                </a:lnTo>
                <a:lnTo>
                  <a:pt x="3028203" y="2737335"/>
                </a:lnTo>
                <a:lnTo>
                  <a:pt x="3052644" y="2740190"/>
                </a:lnTo>
                <a:lnTo>
                  <a:pt x="3077084" y="2743045"/>
                </a:lnTo>
                <a:lnTo>
                  <a:pt x="3101525" y="2744949"/>
                </a:lnTo>
                <a:lnTo>
                  <a:pt x="3125966" y="2746852"/>
                </a:lnTo>
                <a:lnTo>
                  <a:pt x="3150725" y="2748121"/>
                </a:lnTo>
                <a:lnTo>
                  <a:pt x="3175800" y="2749390"/>
                </a:lnTo>
                <a:lnTo>
                  <a:pt x="3200559" y="2750024"/>
                </a:lnTo>
                <a:lnTo>
                  <a:pt x="3225317" y="2750024"/>
                </a:lnTo>
                <a:lnTo>
                  <a:pt x="3246266" y="2750024"/>
                </a:lnTo>
                <a:lnTo>
                  <a:pt x="3267216" y="2749707"/>
                </a:lnTo>
                <a:lnTo>
                  <a:pt x="3288165" y="2748755"/>
                </a:lnTo>
                <a:lnTo>
                  <a:pt x="3308797" y="2747804"/>
                </a:lnTo>
                <a:lnTo>
                  <a:pt x="3329429" y="2746535"/>
                </a:lnTo>
                <a:lnTo>
                  <a:pt x="3350378" y="2744949"/>
                </a:lnTo>
                <a:lnTo>
                  <a:pt x="3371010" y="2743362"/>
                </a:lnTo>
                <a:lnTo>
                  <a:pt x="3391325" y="2741459"/>
                </a:lnTo>
                <a:lnTo>
                  <a:pt x="3411957" y="2738921"/>
                </a:lnTo>
                <a:lnTo>
                  <a:pt x="3431954" y="2736383"/>
                </a:lnTo>
                <a:lnTo>
                  <a:pt x="3451951" y="2733528"/>
                </a:lnTo>
                <a:lnTo>
                  <a:pt x="3471948" y="2730355"/>
                </a:lnTo>
                <a:lnTo>
                  <a:pt x="3491628" y="2726866"/>
                </a:lnTo>
                <a:lnTo>
                  <a:pt x="3510990" y="2723376"/>
                </a:lnTo>
                <a:lnTo>
                  <a:pt x="3530035" y="2719252"/>
                </a:lnTo>
                <a:lnTo>
                  <a:pt x="3548763" y="2715128"/>
                </a:lnTo>
                <a:lnTo>
                  <a:pt x="3567173" y="2710369"/>
                </a:lnTo>
                <a:lnTo>
                  <a:pt x="3585265" y="2705611"/>
                </a:lnTo>
                <a:lnTo>
                  <a:pt x="3603041" y="2700852"/>
                </a:lnTo>
                <a:lnTo>
                  <a:pt x="3620498" y="2695142"/>
                </a:lnTo>
                <a:lnTo>
                  <a:pt x="3637004" y="2689749"/>
                </a:lnTo>
                <a:lnTo>
                  <a:pt x="3653510" y="2683721"/>
                </a:lnTo>
                <a:lnTo>
                  <a:pt x="3669698" y="2678011"/>
                </a:lnTo>
                <a:lnTo>
                  <a:pt x="3685251" y="2671349"/>
                </a:lnTo>
                <a:lnTo>
                  <a:pt x="3700170" y="2665004"/>
                </a:lnTo>
                <a:lnTo>
                  <a:pt x="3714770" y="2657707"/>
                </a:lnTo>
                <a:lnTo>
                  <a:pt x="3728419" y="2650728"/>
                </a:lnTo>
                <a:lnTo>
                  <a:pt x="3741751" y="2643114"/>
                </a:lnTo>
                <a:lnTo>
                  <a:pt x="3754765" y="2635818"/>
                </a:lnTo>
                <a:lnTo>
                  <a:pt x="3767144" y="2627886"/>
                </a:lnTo>
                <a:lnTo>
                  <a:pt x="3778571" y="2619638"/>
                </a:lnTo>
                <a:lnTo>
                  <a:pt x="3789363" y="2611073"/>
                </a:lnTo>
                <a:lnTo>
                  <a:pt x="3789363" y="2718935"/>
                </a:lnTo>
                <a:lnTo>
                  <a:pt x="3788728" y="2718935"/>
                </a:lnTo>
                <a:lnTo>
                  <a:pt x="3788411" y="2728135"/>
                </a:lnTo>
                <a:lnTo>
                  <a:pt x="3787776" y="2733528"/>
                </a:lnTo>
                <a:lnTo>
                  <a:pt x="3786506" y="2738921"/>
                </a:lnTo>
                <a:lnTo>
                  <a:pt x="3785237" y="2744314"/>
                </a:lnTo>
                <a:lnTo>
                  <a:pt x="3783332" y="2749707"/>
                </a:lnTo>
                <a:lnTo>
                  <a:pt x="3781428" y="2755100"/>
                </a:lnTo>
                <a:lnTo>
                  <a:pt x="3778571" y="2760811"/>
                </a:lnTo>
                <a:lnTo>
                  <a:pt x="3775714" y="2765886"/>
                </a:lnTo>
                <a:lnTo>
                  <a:pt x="3772540" y="2770962"/>
                </a:lnTo>
                <a:lnTo>
                  <a:pt x="3769048" y="2776355"/>
                </a:lnTo>
                <a:lnTo>
                  <a:pt x="3765557" y="2781749"/>
                </a:lnTo>
                <a:lnTo>
                  <a:pt x="3761113" y="2786824"/>
                </a:lnTo>
                <a:lnTo>
                  <a:pt x="3756987" y="2791583"/>
                </a:lnTo>
                <a:lnTo>
                  <a:pt x="3752226" y="2796659"/>
                </a:lnTo>
                <a:lnTo>
                  <a:pt x="3747147" y="2801735"/>
                </a:lnTo>
                <a:lnTo>
                  <a:pt x="3741433" y="2806493"/>
                </a:lnTo>
                <a:lnTo>
                  <a:pt x="3736037" y="2811252"/>
                </a:lnTo>
                <a:lnTo>
                  <a:pt x="3723658" y="2820769"/>
                </a:lnTo>
                <a:lnTo>
                  <a:pt x="3710327" y="2829969"/>
                </a:lnTo>
                <a:lnTo>
                  <a:pt x="3696043" y="2838852"/>
                </a:lnTo>
                <a:lnTo>
                  <a:pt x="3680490" y="2847418"/>
                </a:lnTo>
                <a:lnTo>
                  <a:pt x="3663667" y="2855983"/>
                </a:lnTo>
                <a:lnTo>
                  <a:pt x="3646526" y="2863914"/>
                </a:lnTo>
                <a:lnTo>
                  <a:pt x="3627799" y="2871845"/>
                </a:lnTo>
                <a:lnTo>
                  <a:pt x="3608754" y="2879459"/>
                </a:lnTo>
                <a:lnTo>
                  <a:pt x="3588122" y="2886121"/>
                </a:lnTo>
                <a:lnTo>
                  <a:pt x="3566855" y="2892783"/>
                </a:lnTo>
                <a:lnTo>
                  <a:pt x="3544636" y="2899128"/>
                </a:lnTo>
                <a:lnTo>
                  <a:pt x="3522417" y="2905473"/>
                </a:lnTo>
                <a:lnTo>
                  <a:pt x="3498611" y="2910866"/>
                </a:lnTo>
                <a:lnTo>
                  <a:pt x="3474170" y="2915942"/>
                </a:lnTo>
                <a:lnTo>
                  <a:pt x="3449412" y="2920383"/>
                </a:lnTo>
                <a:lnTo>
                  <a:pt x="3423701" y="2924824"/>
                </a:lnTo>
                <a:lnTo>
                  <a:pt x="3397356" y="2928631"/>
                </a:lnTo>
                <a:lnTo>
                  <a:pt x="3370376" y="2931804"/>
                </a:lnTo>
                <a:lnTo>
                  <a:pt x="3343395" y="2934976"/>
                </a:lnTo>
                <a:lnTo>
                  <a:pt x="3315146" y="2937197"/>
                </a:lnTo>
                <a:lnTo>
                  <a:pt x="3286896" y="2938783"/>
                </a:lnTo>
                <a:lnTo>
                  <a:pt x="3258011" y="2940369"/>
                </a:lnTo>
                <a:lnTo>
                  <a:pt x="3228491" y="2941321"/>
                </a:lnTo>
                <a:lnTo>
                  <a:pt x="3198972" y="2941638"/>
                </a:lnTo>
                <a:lnTo>
                  <a:pt x="3168500" y="2941321"/>
                </a:lnTo>
                <a:lnTo>
                  <a:pt x="3138663" y="2940369"/>
                </a:lnTo>
                <a:lnTo>
                  <a:pt x="3109143" y="2938783"/>
                </a:lnTo>
                <a:lnTo>
                  <a:pt x="3080259" y="2936880"/>
                </a:lnTo>
                <a:lnTo>
                  <a:pt x="3051374" y="2934659"/>
                </a:lnTo>
                <a:lnTo>
                  <a:pt x="3023441" y="2931487"/>
                </a:lnTo>
                <a:lnTo>
                  <a:pt x="2996144" y="2927997"/>
                </a:lnTo>
                <a:lnTo>
                  <a:pt x="2969481" y="2923873"/>
                </a:lnTo>
                <a:lnTo>
                  <a:pt x="2943453" y="2919431"/>
                </a:lnTo>
                <a:lnTo>
                  <a:pt x="2917742" y="2914355"/>
                </a:lnTo>
                <a:lnTo>
                  <a:pt x="2892984" y="2909280"/>
                </a:lnTo>
                <a:lnTo>
                  <a:pt x="2869178" y="2903252"/>
                </a:lnTo>
                <a:lnTo>
                  <a:pt x="2846007" y="2897224"/>
                </a:lnTo>
                <a:lnTo>
                  <a:pt x="2823470" y="2890880"/>
                </a:lnTo>
                <a:lnTo>
                  <a:pt x="2802203" y="2883583"/>
                </a:lnTo>
                <a:lnTo>
                  <a:pt x="2781889" y="2876286"/>
                </a:lnTo>
                <a:lnTo>
                  <a:pt x="2762527" y="2868673"/>
                </a:lnTo>
                <a:lnTo>
                  <a:pt x="2743799" y="2860424"/>
                </a:lnTo>
                <a:lnTo>
                  <a:pt x="2726024" y="2852176"/>
                </a:lnTo>
                <a:lnTo>
                  <a:pt x="2709518" y="2843611"/>
                </a:lnTo>
                <a:lnTo>
                  <a:pt x="2694600" y="2834411"/>
                </a:lnTo>
                <a:lnTo>
                  <a:pt x="2679999" y="2824893"/>
                </a:lnTo>
                <a:lnTo>
                  <a:pt x="2666985" y="2815376"/>
                </a:lnTo>
                <a:lnTo>
                  <a:pt x="2660954" y="2810935"/>
                </a:lnTo>
                <a:lnTo>
                  <a:pt x="2655240" y="2805542"/>
                </a:lnTo>
                <a:lnTo>
                  <a:pt x="2650162" y="2800466"/>
                </a:lnTo>
                <a:lnTo>
                  <a:pt x="2645083" y="2795390"/>
                </a:lnTo>
                <a:lnTo>
                  <a:pt x="2639687" y="2790314"/>
                </a:lnTo>
                <a:lnTo>
                  <a:pt x="2635561" y="2785238"/>
                </a:lnTo>
                <a:lnTo>
                  <a:pt x="2631434" y="2780162"/>
                </a:lnTo>
                <a:lnTo>
                  <a:pt x="2627625" y="2774452"/>
                </a:lnTo>
                <a:lnTo>
                  <a:pt x="2624134" y="2769376"/>
                </a:lnTo>
                <a:lnTo>
                  <a:pt x="2620960" y="2763983"/>
                </a:lnTo>
                <a:lnTo>
                  <a:pt x="2618103" y="2758273"/>
                </a:lnTo>
                <a:lnTo>
                  <a:pt x="2615881" y="2752880"/>
                </a:lnTo>
                <a:lnTo>
                  <a:pt x="2613659" y="2747169"/>
                </a:lnTo>
                <a:lnTo>
                  <a:pt x="2612072" y="2741776"/>
                </a:lnTo>
                <a:lnTo>
                  <a:pt x="2610485" y="2736383"/>
                </a:lnTo>
                <a:lnTo>
                  <a:pt x="2609850" y="2730355"/>
                </a:lnTo>
                <a:lnTo>
                  <a:pt x="2609215" y="2724962"/>
                </a:lnTo>
                <a:lnTo>
                  <a:pt x="2609215" y="2718935"/>
                </a:lnTo>
                <a:lnTo>
                  <a:pt x="2608580" y="2719252"/>
                </a:lnTo>
                <a:lnTo>
                  <a:pt x="2608580" y="2573004"/>
                </a:lnTo>
                <a:lnTo>
                  <a:pt x="2608263" y="2569197"/>
                </a:lnTo>
                <a:lnTo>
                  <a:pt x="2608580" y="2560949"/>
                </a:lnTo>
                <a:lnTo>
                  <a:pt x="2609850" y="2552700"/>
                </a:lnTo>
                <a:close/>
                <a:moveTo>
                  <a:pt x="3016148" y="2544763"/>
                </a:moveTo>
                <a:lnTo>
                  <a:pt x="3016148" y="2660333"/>
                </a:lnTo>
                <a:lnTo>
                  <a:pt x="3035827" y="2662556"/>
                </a:lnTo>
                <a:lnTo>
                  <a:pt x="3056142" y="2665096"/>
                </a:lnTo>
                <a:lnTo>
                  <a:pt x="3076456" y="2667318"/>
                </a:lnTo>
                <a:lnTo>
                  <a:pt x="3097406" y="2669223"/>
                </a:lnTo>
                <a:lnTo>
                  <a:pt x="3097406" y="2553971"/>
                </a:lnTo>
                <a:lnTo>
                  <a:pt x="3076456" y="2552066"/>
                </a:lnTo>
                <a:lnTo>
                  <a:pt x="3056142" y="2549843"/>
                </a:lnTo>
                <a:lnTo>
                  <a:pt x="3035827" y="2547303"/>
                </a:lnTo>
                <a:lnTo>
                  <a:pt x="3016148" y="2544763"/>
                </a:lnTo>
                <a:close/>
                <a:moveTo>
                  <a:pt x="1938656" y="2540386"/>
                </a:moveTo>
                <a:lnTo>
                  <a:pt x="1936433" y="2540705"/>
                </a:lnTo>
                <a:lnTo>
                  <a:pt x="1933576" y="2540705"/>
                </a:lnTo>
                <a:lnTo>
                  <a:pt x="1931036" y="2541342"/>
                </a:lnTo>
                <a:lnTo>
                  <a:pt x="1929130" y="2542299"/>
                </a:lnTo>
                <a:lnTo>
                  <a:pt x="1927543" y="2542936"/>
                </a:lnTo>
                <a:lnTo>
                  <a:pt x="1926273" y="2543892"/>
                </a:lnTo>
                <a:lnTo>
                  <a:pt x="1925638" y="2545167"/>
                </a:lnTo>
                <a:lnTo>
                  <a:pt x="1925320" y="2546123"/>
                </a:lnTo>
                <a:lnTo>
                  <a:pt x="1925320" y="2565247"/>
                </a:lnTo>
                <a:lnTo>
                  <a:pt x="1910398" y="2566522"/>
                </a:lnTo>
                <a:lnTo>
                  <a:pt x="1895158" y="2568116"/>
                </a:lnTo>
                <a:lnTo>
                  <a:pt x="1881188" y="2570028"/>
                </a:lnTo>
                <a:lnTo>
                  <a:pt x="1867218" y="2572897"/>
                </a:lnTo>
                <a:lnTo>
                  <a:pt x="1853883" y="2575447"/>
                </a:lnTo>
                <a:lnTo>
                  <a:pt x="1841183" y="2578634"/>
                </a:lnTo>
                <a:lnTo>
                  <a:pt x="1829436" y="2582778"/>
                </a:lnTo>
                <a:lnTo>
                  <a:pt x="1818323" y="2586602"/>
                </a:lnTo>
                <a:lnTo>
                  <a:pt x="1810703" y="2590108"/>
                </a:lnTo>
                <a:lnTo>
                  <a:pt x="1803718" y="2594252"/>
                </a:lnTo>
                <a:lnTo>
                  <a:pt x="1797368" y="2598077"/>
                </a:lnTo>
                <a:lnTo>
                  <a:pt x="1791970" y="2601902"/>
                </a:lnTo>
                <a:lnTo>
                  <a:pt x="1787208" y="2606045"/>
                </a:lnTo>
                <a:lnTo>
                  <a:pt x="1783398" y="2610507"/>
                </a:lnTo>
                <a:lnTo>
                  <a:pt x="1780223" y="2614651"/>
                </a:lnTo>
                <a:lnTo>
                  <a:pt x="1777683" y="2619113"/>
                </a:lnTo>
                <a:lnTo>
                  <a:pt x="1776096" y="2623894"/>
                </a:lnTo>
                <a:lnTo>
                  <a:pt x="1775460" y="2628038"/>
                </a:lnTo>
                <a:lnTo>
                  <a:pt x="1775460" y="2632500"/>
                </a:lnTo>
                <a:lnTo>
                  <a:pt x="1776096" y="2637281"/>
                </a:lnTo>
                <a:lnTo>
                  <a:pt x="1777683" y="2641743"/>
                </a:lnTo>
                <a:lnTo>
                  <a:pt x="1780223" y="2645887"/>
                </a:lnTo>
                <a:lnTo>
                  <a:pt x="1783716" y="2650349"/>
                </a:lnTo>
                <a:lnTo>
                  <a:pt x="1787526" y="2654811"/>
                </a:lnTo>
                <a:lnTo>
                  <a:pt x="1792288" y="2658317"/>
                </a:lnTo>
                <a:lnTo>
                  <a:pt x="1797368" y="2661823"/>
                </a:lnTo>
                <a:lnTo>
                  <a:pt x="1803400" y="2665329"/>
                </a:lnTo>
                <a:lnTo>
                  <a:pt x="1809750" y="2668517"/>
                </a:lnTo>
                <a:lnTo>
                  <a:pt x="1816736" y="2671704"/>
                </a:lnTo>
                <a:lnTo>
                  <a:pt x="1824356" y="2674573"/>
                </a:lnTo>
                <a:lnTo>
                  <a:pt x="1832610" y="2677441"/>
                </a:lnTo>
                <a:lnTo>
                  <a:pt x="1840866" y="2679354"/>
                </a:lnTo>
                <a:lnTo>
                  <a:pt x="1872933" y="2686047"/>
                </a:lnTo>
                <a:lnTo>
                  <a:pt x="1925320" y="2696565"/>
                </a:lnTo>
                <a:lnTo>
                  <a:pt x="1925320" y="2778798"/>
                </a:lnTo>
                <a:lnTo>
                  <a:pt x="1911668" y="2777204"/>
                </a:lnTo>
                <a:lnTo>
                  <a:pt x="1899603" y="2774973"/>
                </a:lnTo>
                <a:lnTo>
                  <a:pt x="1885316" y="2772742"/>
                </a:lnTo>
                <a:lnTo>
                  <a:pt x="1870393" y="2769236"/>
                </a:lnTo>
                <a:lnTo>
                  <a:pt x="1856740" y="2765093"/>
                </a:lnTo>
                <a:lnTo>
                  <a:pt x="1844676" y="2760949"/>
                </a:lnTo>
                <a:lnTo>
                  <a:pt x="1841183" y="2759674"/>
                </a:lnTo>
                <a:lnTo>
                  <a:pt x="1838008" y="2758399"/>
                </a:lnTo>
                <a:lnTo>
                  <a:pt x="1835786" y="2757443"/>
                </a:lnTo>
                <a:lnTo>
                  <a:pt x="1835150" y="2756805"/>
                </a:lnTo>
                <a:lnTo>
                  <a:pt x="1831658" y="2754893"/>
                </a:lnTo>
                <a:lnTo>
                  <a:pt x="1829753" y="2753618"/>
                </a:lnTo>
                <a:lnTo>
                  <a:pt x="1827848" y="2752662"/>
                </a:lnTo>
                <a:lnTo>
                  <a:pt x="1822768" y="2751387"/>
                </a:lnTo>
                <a:lnTo>
                  <a:pt x="1817688" y="2750431"/>
                </a:lnTo>
                <a:lnTo>
                  <a:pt x="1811656" y="2750112"/>
                </a:lnTo>
                <a:lnTo>
                  <a:pt x="1805623" y="2751068"/>
                </a:lnTo>
                <a:lnTo>
                  <a:pt x="1799908" y="2751706"/>
                </a:lnTo>
                <a:lnTo>
                  <a:pt x="1793876" y="2752981"/>
                </a:lnTo>
                <a:lnTo>
                  <a:pt x="1787843" y="2754893"/>
                </a:lnTo>
                <a:lnTo>
                  <a:pt x="1782763" y="2756805"/>
                </a:lnTo>
                <a:lnTo>
                  <a:pt x="1778636" y="2759355"/>
                </a:lnTo>
                <a:lnTo>
                  <a:pt x="1774508" y="2761586"/>
                </a:lnTo>
                <a:lnTo>
                  <a:pt x="1771650" y="2764455"/>
                </a:lnTo>
                <a:lnTo>
                  <a:pt x="1770698" y="2765730"/>
                </a:lnTo>
                <a:lnTo>
                  <a:pt x="1769746" y="2766686"/>
                </a:lnTo>
                <a:lnTo>
                  <a:pt x="1769428" y="2767961"/>
                </a:lnTo>
                <a:lnTo>
                  <a:pt x="1769428" y="2769555"/>
                </a:lnTo>
                <a:lnTo>
                  <a:pt x="1769428" y="2770830"/>
                </a:lnTo>
                <a:lnTo>
                  <a:pt x="1770380" y="2772105"/>
                </a:lnTo>
                <a:lnTo>
                  <a:pt x="1771016" y="2773061"/>
                </a:lnTo>
                <a:lnTo>
                  <a:pt x="1772603" y="2774336"/>
                </a:lnTo>
                <a:lnTo>
                  <a:pt x="1778000" y="2777842"/>
                </a:lnTo>
                <a:lnTo>
                  <a:pt x="1784668" y="2781348"/>
                </a:lnTo>
                <a:lnTo>
                  <a:pt x="1791970" y="2784535"/>
                </a:lnTo>
                <a:lnTo>
                  <a:pt x="1799273" y="2787723"/>
                </a:lnTo>
                <a:lnTo>
                  <a:pt x="1807846" y="2790591"/>
                </a:lnTo>
                <a:lnTo>
                  <a:pt x="1816418" y="2792822"/>
                </a:lnTo>
                <a:lnTo>
                  <a:pt x="1825943" y="2795691"/>
                </a:lnTo>
                <a:lnTo>
                  <a:pt x="1835786" y="2797603"/>
                </a:lnTo>
                <a:lnTo>
                  <a:pt x="1845946" y="2799516"/>
                </a:lnTo>
                <a:lnTo>
                  <a:pt x="1856740" y="2801747"/>
                </a:lnTo>
                <a:lnTo>
                  <a:pt x="1878648" y="2804934"/>
                </a:lnTo>
                <a:lnTo>
                  <a:pt x="1901508" y="2806846"/>
                </a:lnTo>
                <a:lnTo>
                  <a:pt x="1925320" y="2808440"/>
                </a:lnTo>
                <a:lnTo>
                  <a:pt x="1925320" y="2827245"/>
                </a:lnTo>
                <a:lnTo>
                  <a:pt x="1925638" y="2828520"/>
                </a:lnTo>
                <a:lnTo>
                  <a:pt x="1926273" y="2829476"/>
                </a:lnTo>
                <a:lnTo>
                  <a:pt x="1927543" y="2830433"/>
                </a:lnTo>
                <a:lnTo>
                  <a:pt x="1929130" y="2831389"/>
                </a:lnTo>
                <a:lnTo>
                  <a:pt x="1931036" y="2832026"/>
                </a:lnTo>
                <a:lnTo>
                  <a:pt x="1933576" y="2832664"/>
                </a:lnTo>
                <a:lnTo>
                  <a:pt x="1938656" y="2832982"/>
                </a:lnTo>
                <a:lnTo>
                  <a:pt x="1985328" y="2832982"/>
                </a:lnTo>
                <a:lnTo>
                  <a:pt x="1990726" y="2832664"/>
                </a:lnTo>
                <a:lnTo>
                  <a:pt x="1992630" y="2832026"/>
                </a:lnTo>
                <a:lnTo>
                  <a:pt x="1995170" y="2831389"/>
                </a:lnTo>
                <a:lnTo>
                  <a:pt x="1996758" y="2830433"/>
                </a:lnTo>
                <a:lnTo>
                  <a:pt x="1997710" y="2829476"/>
                </a:lnTo>
                <a:lnTo>
                  <a:pt x="1998663" y="2828520"/>
                </a:lnTo>
                <a:lnTo>
                  <a:pt x="1998980" y="2827245"/>
                </a:lnTo>
                <a:lnTo>
                  <a:pt x="1998980" y="2808121"/>
                </a:lnTo>
                <a:lnTo>
                  <a:pt x="2013586" y="2806846"/>
                </a:lnTo>
                <a:lnTo>
                  <a:pt x="2027873" y="2805572"/>
                </a:lnTo>
                <a:lnTo>
                  <a:pt x="2041526" y="2803978"/>
                </a:lnTo>
                <a:lnTo>
                  <a:pt x="2054543" y="2801747"/>
                </a:lnTo>
                <a:lnTo>
                  <a:pt x="2067243" y="2799197"/>
                </a:lnTo>
                <a:lnTo>
                  <a:pt x="2078673" y="2796966"/>
                </a:lnTo>
                <a:lnTo>
                  <a:pt x="2089786" y="2793778"/>
                </a:lnTo>
                <a:lnTo>
                  <a:pt x="2099310" y="2790272"/>
                </a:lnTo>
                <a:lnTo>
                  <a:pt x="2106930" y="2787085"/>
                </a:lnTo>
                <a:lnTo>
                  <a:pt x="2114233" y="2783898"/>
                </a:lnTo>
                <a:lnTo>
                  <a:pt x="2120900" y="2779754"/>
                </a:lnTo>
                <a:lnTo>
                  <a:pt x="2126933" y="2776248"/>
                </a:lnTo>
                <a:lnTo>
                  <a:pt x="2132013" y="2772423"/>
                </a:lnTo>
                <a:lnTo>
                  <a:pt x="2136776" y="2768280"/>
                </a:lnTo>
                <a:lnTo>
                  <a:pt x="2140586" y="2764136"/>
                </a:lnTo>
                <a:lnTo>
                  <a:pt x="2143760" y="2759674"/>
                </a:lnTo>
                <a:lnTo>
                  <a:pt x="2145983" y="2755212"/>
                </a:lnTo>
                <a:lnTo>
                  <a:pt x="2147570" y="2751068"/>
                </a:lnTo>
                <a:lnTo>
                  <a:pt x="2148840" y="2746606"/>
                </a:lnTo>
                <a:lnTo>
                  <a:pt x="2149158" y="2742144"/>
                </a:lnTo>
                <a:lnTo>
                  <a:pt x="2148523" y="2737363"/>
                </a:lnTo>
                <a:lnTo>
                  <a:pt x="2147253" y="2733219"/>
                </a:lnTo>
                <a:lnTo>
                  <a:pt x="2145030" y="2728757"/>
                </a:lnTo>
                <a:lnTo>
                  <a:pt x="2141856" y="2723976"/>
                </a:lnTo>
                <a:lnTo>
                  <a:pt x="2140268" y="2721745"/>
                </a:lnTo>
                <a:lnTo>
                  <a:pt x="2137728" y="2719833"/>
                </a:lnTo>
                <a:lnTo>
                  <a:pt x="2132648" y="2715370"/>
                </a:lnTo>
                <a:lnTo>
                  <a:pt x="2126298" y="2711227"/>
                </a:lnTo>
                <a:lnTo>
                  <a:pt x="2119630" y="2707721"/>
                </a:lnTo>
                <a:lnTo>
                  <a:pt x="2111693" y="2704215"/>
                </a:lnTo>
                <a:lnTo>
                  <a:pt x="2103438" y="2701027"/>
                </a:lnTo>
                <a:lnTo>
                  <a:pt x="2094548" y="2697840"/>
                </a:lnTo>
                <a:lnTo>
                  <a:pt x="2084706" y="2694653"/>
                </a:lnTo>
                <a:lnTo>
                  <a:pt x="2074863" y="2692103"/>
                </a:lnTo>
                <a:lnTo>
                  <a:pt x="2064068" y="2689553"/>
                </a:lnTo>
                <a:lnTo>
                  <a:pt x="2042796" y="2684772"/>
                </a:lnTo>
                <a:lnTo>
                  <a:pt x="2020570" y="2680310"/>
                </a:lnTo>
                <a:lnTo>
                  <a:pt x="1998980" y="2676485"/>
                </a:lnTo>
                <a:lnTo>
                  <a:pt x="1998980" y="2594571"/>
                </a:lnTo>
                <a:lnTo>
                  <a:pt x="2018030" y="2596802"/>
                </a:lnTo>
                <a:lnTo>
                  <a:pt x="2025016" y="2598077"/>
                </a:lnTo>
                <a:lnTo>
                  <a:pt x="2032000" y="2599670"/>
                </a:lnTo>
                <a:lnTo>
                  <a:pt x="2047240" y="2603495"/>
                </a:lnTo>
                <a:lnTo>
                  <a:pt x="2061846" y="2607958"/>
                </a:lnTo>
                <a:lnTo>
                  <a:pt x="2073593" y="2612420"/>
                </a:lnTo>
                <a:lnTo>
                  <a:pt x="2080260" y="2614970"/>
                </a:lnTo>
                <a:lnTo>
                  <a:pt x="2082483" y="2616245"/>
                </a:lnTo>
                <a:lnTo>
                  <a:pt x="2083118" y="2616245"/>
                </a:lnTo>
                <a:lnTo>
                  <a:pt x="2086610" y="2618794"/>
                </a:lnTo>
                <a:lnTo>
                  <a:pt x="2088516" y="2619751"/>
                </a:lnTo>
                <a:lnTo>
                  <a:pt x="2090420" y="2621026"/>
                </a:lnTo>
                <a:lnTo>
                  <a:pt x="2095183" y="2622300"/>
                </a:lnTo>
                <a:lnTo>
                  <a:pt x="2100898" y="2622938"/>
                </a:lnTo>
                <a:lnTo>
                  <a:pt x="2106613" y="2622938"/>
                </a:lnTo>
                <a:lnTo>
                  <a:pt x="2112646" y="2622619"/>
                </a:lnTo>
                <a:lnTo>
                  <a:pt x="2118360" y="2621982"/>
                </a:lnTo>
                <a:lnTo>
                  <a:pt x="2124393" y="2620388"/>
                </a:lnTo>
                <a:lnTo>
                  <a:pt x="2129790" y="2618794"/>
                </a:lnTo>
                <a:lnTo>
                  <a:pt x="2135188" y="2616563"/>
                </a:lnTo>
                <a:lnTo>
                  <a:pt x="2139633" y="2614332"/>
                </a:lnTo>
                <a:lnTo>
                  <a:pt x="2143760" y="2612101"/>
                </a:lnTo>
                <a:lnTo>
                  <a:pt x="2146618" y="2609232"/>
                </a:lnTo>
                <a:lnTo>
                  <a:pt x="2147570" y="2607958"/>
                </a:lnTo>
                <a:lnTo>
                  <a:pt x="2148523" y="2606683"/>
                </a:lnTo>
                <a:lnTo>
                  <a:pt x="2148840" y="2605089"/>
                </a:lnTo>
                <a:lnTo>
                  <a:pt x="2148840" y="2604133"/>
                </a:lnTo>
                <a:lnTo>
                  <a:pt x="2148523" y="2602858"/>
                </a:lnTo>
                <a:lnTo>
                  <a:pt x="2148206" y="2601583"/>
                </a:lnTo>
                <a:lnTo>
                  <a:pt x="2146936" y="2600627"/>
                </a:lnTo>
                <a:lnTo>
                  <a:pt x="2145666" y="2599352"/>
                </a:lnTo>
                <a:lnTo>
                  <a:pt x="2141220" y="2596483"/>
                </a:lnTo>
                <a:lnTo>
                  <a:pt x="2136776" y="2593615"/>
                </a:lnTo>
                <a:lnTo>
                  <a:pt x="2131060" y="2591383"/>
                </a:lnTo>
                <a:lnTo>
                  <a:pt x="2125663" y="2588515"/>
                </a:lnTo>
                <a:lnTo>
                  <a:pt x="2112646" y="2583734"/>
                </a:lnTo>
                <a:lnTo>
                  <a:pt x="2098358" y="2579590"/>
                </a:lnTo>
                <a:lnTo>
                  <a:pt x="2083436" y="2575766"/>
                </a:lnTo>
                <a:lnTo>
                  <a:pt x="2067878" y="2572259"/>
                </a:lnTo>
                <a:lnTo>
                  <a:pt x="2052638" y="2569710"/>
                </a:lnTo>
                <a:lnTo>
                  <a:pt x="2038033" y="2567479"/>
                </a:lnTo>
                <a:lnTo>
                  <a:pt x="2018666" y="2565566"/>
                </a:lnTo>
                <a:lnTo>
                  <a:pt x="1998980" y="2564291"/>
                </a:lnTo>
                <a:lnTo>
                  <a:pt x="1998980" y="2546123"/>
                </a:lnTo>
                <a:lnTo>
                  <a:pt x="1998663" y="2545167"/>
                </a:lnTo>
                <a:lnTo>
                  <a:pt x="1997710" y="2543892"/>
                </a:lnTo>
                <a:lnTo>
                  <a:pt x="1996758" y="2542936"/>
                </a:lnTo>
                <a:lnTo>
                  <a:pt x="1995170" y="2542299"/>
                </a:lnTo>
                <a:lnTo>
                  <a:pt x="1992630" y="2541342"/>
                </a:lnTo>
                <a:lnTo>
                  <a:pt x="1990726" y="2540705"/>
                </a:lnTo>
                <a:lnTo>
                  <a:pt x="1987868" y="2540705"/>
                </a:lnTo>
                <a:lnTo>
                  <a:pt x="1985328" y="2540386"/>
                </a:lnTo>
                <a:lnTo>
                  <a:pt x="1938656" y="2540386"/>
                </a:lnTo>
                <a:close/>
                <a:moveTo>
                  <a:pt x="1959293" y="2522537"/>
                </a:moveTo>
                <a:lnTo>
                  <a:pt x="1982788" y="2522856"/>
                </a:lnTo>
                <a:lnTo>
                  <a:pt x="2005966" y="2523493"/>
                </a:lnTo>
                <a:lnTo>
                  <a:pt x="2028826" y="2524450"/>
                </a:lnTo>
                <a:lnTo>
                  <a:pt x="2051368" y="2526043"/>
                </a:lnTo>
                <a:lnTo>
                  <a:pt x="2073910" y="2527637"/>
                </a:lnTo>
                <a:lnTo>
                  <a:pt x="2095500" y="2529868"/>
                </a:lnTo>
                <a:lnTo>
                  <a:pt x="2116773" y="2532737"/>
                </a:lnTo>
                <a:lnTo>
                  <a:pt x="2137728" y="2535605"/>
                </a:lnTo>
                <a:lnTo>
                  <a:pt x="2158048" y="2538793"/>
                </a:lnTo>
                <a:lnTo>
                  <a:pt x="2177733" y="2542299"/>
                </a:lnTo>
                <a:lnTo>
                  <a:pt x="2197100" y="2546123"/>
                </a:lnTo>
                <a:lnTo>
                  <a:pt x="2215516" y="2550586"/>
                </a:lnTo>
                <a:lnTo>
                  <a:pt x="2233613" y="2555367"/>
                </a:lnTo>
                <a:lnTo>
                  <a:pt x="2251076" y="2560148"/>
                </a:lnTo>
                <a:lnTo>
                  <a:pt x="2267586" y="2565247"/>
                </a:lnTo>
                <a:lnTo>
                  <a:pt x="2283778" y="2570666"/>
                </a:lnTo>
                <a:lnTo>
                  <a:pt x="2298700" y="2576403"/>
                </a:lnTo>
                <a:lnTo>
                  <a:pt x="2313306" y="2582140"/>
                </a:lnTo>
                <a:lnTo>
                  <a:pt x="2326640" y="2588515"/>
                </a:lnTo>
                <a:lnTo>
                  <a:pt x="2339658" y="2594889"/>
                </a:lnTo>
                <a:lnTo>
                  <a:pt x="2351723" y="2601583"/>
                </a:lnTo>
                <a:lnTo>
                  <a:pt x="2362518" y="2608914"/>
                </a:lnTo>
                <a:lnTo>
                  <a:pt x="2372996" y="2615607"/>
                </a:lnTo>
                <a:lnTo>
                  <a:pt x="2381886" y="2622938"/>
                </a:lnTo>
                <a:lnTo>
                  <a:pt x="2390140" y="2630587"/>
                </a:lnTo>
                <a:lnTo>
                  <a:pt x="2397443" y="2638237"/>
                </a:lnTo>
                <a:lnTo>
                  <a:pt x="2403793" y="2645568"/>
                </a:lnTo>
                <a:lnTo>
                  <a:pt x="2406016" y="2649711"/>
                </a:lnTo>
                <a:lnTo>
                  <a:pt x="2408873" y="2653855"/>
                </a:lnTo>
                <a:lnTo>
                  <a:pt x="2410778" y="2657998"/>
                </a:lnTo>
                <a:lnTo>
                  <a:pt x="2412683" y="2661823"/>
                </a:lnTo>
                <a:lnTo>
                  <a:pt x="2414270" y="2665967"/>
                </a:lnTo>
                <a:lnTo>
                  <a:pt x="2415540" y="2670110"/>
                </a:lnTo>
                <a:lnTo>
                  <a:pt x="2416810" y="2674254"/>
                </a:lnTo>
                <a:lnTo>
                  <a:pt x="2417446" y="2678397"/>
                </a:lnTo>
                <a:lnTo>
                  <a:pt x="2417763" y="2682541"/>
                </a:lnTo>
                <a:lnTo>
                  <a:pt x="2417763" y="2686684"/>
                </a:lnTo>
                <a:lnTo>
                  <a:pt x="2417763" y="2691147"/>
                </a:lnTo>
                <a:lnTo>
                  <a:pt x="2417446" y="2694971"/>
                </a:lnTo>
                <a:lnTo>
                  <a:pt x="2416810" y="2699434"/>
                </a:lnTo>
                <a:lnTo>
                  <a:pt x="2415540" y="2703896"/>
                </a:lnTo>
                <a:lnTo>
                  <a:pt x="2414270" y="2707721"/>
                </a:lnTo>
                <a:lnTo>
                  <a:pt x="2412683" y="2711864"/>
                </a:lnTo>
                <a:lnTo>
                  <a:pt x="2410778" y="2716008"/>
                </a:lnTo>
                <a:lnTo>
                  <a:pt x="2408873" y="2720151"/>
                </a:lnTo>
                <a:lnTo>
                  <a:pt x="2406016" y="2723976"/>
                </a:lnTo>
                <a:lnTo>
                  <a:pt x="2403793" y="2728120"/>
                </a:lnTo>
                <a:lnTo>
                  <a:pt x="2397443" y="2735769"/>
                </a:lnTo>
                <a:lnTo>
                  <a:pt x="2390140" y="2743419"/>
                </a:lnTo>
                <a:lnTo>
                  <a:pt x="2381886" y="2751068"/>
                </a:lnTo>
                <a:lnTo>
                  <a:pt x="2372996" y="2758080"/>
                </a:lnTo>
                <a:lnTo>
                  <a:pt x="2362518" y="2765093"/>
                </a:lnTo>
                <a:lnTo>
                  <a:pt x="2351723" y="2772105"/>
                </a:lnTo>
                <a:lnTo>
                  <a:pt x="2339658" y="2778798"/>
                </a:lnTo>
                <a:lnTo>
                  <a:pt x="2326640" y="2785173"/>
                </a:lnTo>
                <a:lnTo>
                  <a:pt x="2313306" y="2791229"/>
                </a:lnTo>
                <a:lnTo>
                  <a:pt x="2298700" y="2797284"/>
                </a:lnTo>
                <a:lnTo>
                  <a:pt x="2283778" y="2803340"/>
                </a:lnTo>
                <a:lnTo>
                  <a:pt x="2267586" y="2808440"/>
                </a:lnTo>
                <a:lnTo>
                  <a:pt x="2251076" y="2813540"/>
                </a:lnTo>
                <a:lnTo>
                  <a:pt x="2233613" y="2818640"/>
                </a:lnTo>
                <a:lnTo>
                  <a:pt x="2215516" y="2823102"/>
                </a:lnTo>
                <a:lnTo>
                  <a:pt x="2197100" y="2827245"/>
                </a:lnTo>
                <a:lnTo>
                  <a:pt x="2177733" y="2831389"/>
                </a:lnTo>
                <a:lnTo>
                  <a:pt x="2158048" y="2834895"/>
                </a:lnTo>
                <a:lnTo>
                  <a:pt x="2137728" y="2838401"/>
                </a:lnTo>
                <a:lnTo>
                  <a:pt x="2116773" y="2841270"/>
                </a:lnTo>
                <a:lnTo>
                  <a:pt x="2095500" y="2844138"/>
                </a:lnTo>
                <a:lnTo>
                  <a:pt x="2073910" y="2846051"/>
                </a:lnTo>
                <a:lnTo>
                  <a:pt x="2051368" y="2847963"/>
                </a:lnTo>
                <a:lnTo>
                  <a:pt x="2028826" y="2849238"/>
                </a:lnTo>
                <a:lnTo>
                  <a:pt x="2005966" y="2850513"/>
                </a:lnTo>
                <a:lnTo>
                  <a:pt x="1982788" y="2851150"/>
                </a:lnTo>
                <a:lnTo>
                  <a:pt x="1959293" y="2851150"/>
                </a:lnTo>
                <a:lnTo>
                  <a:pt x="1935480" y="2851150"/>
                </a:lnTo>
                <a:lnTo>
                  <a:pt x="1912303" y="2850513"/>
                </a:lnTo>
                <a:lnTo>
                  <a:pt x="1889443" y="2849238"/>
                </a:lnTo>
                <a:lnTo>
                  <a:pt x="1866900" y="2847963"/>
                </a:lnTo>
                <a:lnTo>
                  <a:pt x="1844358" y="2846051"/>
                </a:lnTo>
                <a:lnTo>
                  <a:pt x="1822768" y="2844138"/>
                </a:lnTo>
                <a:lnTo>
                  <a:pt x="1801496" y="2841270"/>
                </a:lnTo>
                <a:lnTo>
                  <a:pt x="1780540" y="2838401"/>
                </a:lnTo>
                <a:lnTo>
                  <a:pt x="1760220" y="2834895"/>
                </a:lnTo>
                <a:lnTo>
                  <a:pt x="1740536" y="2831389"/>
                </a:lnTo>
                <a:lnTo>
                  <a:pt x="1721168" y="2827245"/>
                </a:lnTo>
                <a:lnTo>
                  <a:pt x="1702753" y="2823102"/>
                </a:lnTo>
                <a:lnTo>
                  <a:pt x="1684656" y="2818640"/>
                </a:lnTo>
                <a:lnTo>
                  <a:pt x="1667193" y="2813540"/>
                </a:lnTo>
                <a:lnTo>
                  <a:pt x="1650683" y="2808440"/>
                </a:lnTo>
                <a:lnTo>
                  <a:pt x="1634490" y="2803340"/>
                </a:lnTo>
                <a:lnTo>
                  <a:pt x="1619568" y="2797284"/>
                </a:lnTo>
                <a:lnTo>
                  <a:pt x="1604963" y="2791229"/>
                </a:lnTo>
                <a:lnTo>
                  <a:pt x="1591628" y="2785173"/>
                </a:lnTo>
                <a:lnTo>
                  <a:pt x="1578610" y="2778798"/>
                </a:lnTo>
                <a:lnTo>
                  <a:pt x="1566863" y="2772105"/>
                </a:lnTo>
                <a:lnTo>
                  <a:pt x="1555750" y="2765093"/>
                </a:lnTo>
                <a:lnTo>
                  <a:pt x="1545273" y="2758080"/>
                </a:lnTo>
                <a:lnTo>
                  <a:pt x="1536383" y="2751068"/>
                </a:lnTo>
                <a:lnTo>
                  <a:pt x="1528128" y="2743419"/>
                </a:lnTo>
                <a:lnTo>
                  <a:pt x="1520826" y="2735769"/>
                </a:lnTo>
                <a:lnTo>
                  <a:pt x="1514793" y="2728120"/>
                </a:lnTo>
                <a:lnTo>
                  <a:pt x="1511936" y="2723976"/>
                </a:lnTo>
                <a:lnTo>
                  <a:pt x="1509396" y="2720151"/>
                </a:lnTo>
                <a:lnTo>
                  <a:pt x="1507490" y="2716008"/>
                </a:lnTo>
                <a:lnTo>
                  <a:pt x="1505586" y="2711864"/>
                </a:lnTo>
                <a:lnTo>
                  <a:pt x="1503998" y="2707721"/>
                </a:lnTo>
                <a:lnTo>
                  <a:pt x="1502410" y="2703896"/>
                </a:lnTo>
                <a:lnTo>
                  <a:pt x="1501776" y="2699434"/>
                </a:lnTo>
                <a:lnTo>
                  <a:pt x="1500823" y="2694971"/>
                </a:lnTo>
                <a:lnTo>
                  <a:pt x="1500506" y="2691147"/>
                </a:lnTo>
                <a:lnTo>
                  <a:pt x="1500188" y="2686684"/>
                </a:lnTo>
                <a:lnTo>
                  <a:pt x="1500506" y="2682541"/>
                </a:lnTo>
                <a:lnTo>
                  <a:pt x="1500823" y="2678397"/>
                </a:lnTo>
                <a:lnTo>
                  <a:pt x="1501776" y="2674254"/>
                </a:lnTo>
                <a:lnTo>
                  <a:pt x="1502410" y="2670110"/>
                </a:lnTo>
                <a:lnTo>
                  <a:pt x="1503998" y="2665967"/>
                </a:lnTo>
                <a:lnTo>
                  <a:pt x="1505586" y="2661823"/>
                </a:lnTo>
                <a:lnTo>
                  <a:pt x="1507490" y="2657998"/>
                </a:lnTo>
                <a:lnTo>
                  <a:pt x="1509396" y="2653855"/>
                </a:lnTo>
                <a:lnTo>
                  <a:pt x="1511936" y="2649711"/>
                </a:lnTo>
                <a:lnTo>
                  <a:pt x="1514793" y="2645568"/>
                </a:lnTo>
                <a:lnTo>
                  <a:pt x="1520826" y="2638237"/>
                </a:lnTo>
                <a:lnTo>
                  <a:pt x="1528128" y="2630587"/>
                </a:lnTo>
                <a:lnTo>
                  <a:pt x="1536383" y="2622938"/>
                </a:lnTo>
                <a:lnTo>
                  <a:pt x="1545273" y="2615607"/>
                </a:lnTo>
                <a:lnTo>
                  <a:pt x="1555750" y="2608914"/>
                </a:lnTo>
                <a:lnTo>
                  <a:pt x="1566863" y="2601583"/>
                </a:lnTo>
                <a:lnTo>
                  <a:pt x="1578610" y="2594889"/>
                </a:lnTo>
                <a:lnTo>
                  <a:pt x="1591628" y="2588515"/>
                </a:lnTo>
                <a:lnTo>
                  <a:pt x="1604963" y="2582140"/>
                </a:lnTo>
                <a:lnTo>
                  <a:pt x="1619568" y="2576403"/>
                </a:lnTo>
                <a:lnTo>
                  <a:pt x="1634490" y="2570666"/>
                </a:lnTo>
                <a:lnTo>
                  <a:pt x="1650683" y="2565247"/>
                </a:lnTo>
                <a:lnTo>
                  <a:pt x="1667193" y="2560148"/>
                </a:lnTo>
                <a:lnTo>
                  <a:pt x="1684656" y="2555367"/>
                </a:lnTo>
                <a:lnTo>
                  <a:pt x="1702753" y="2550586"/>
                </a:lnTo>
                <a:lnTo>
                  <a:pt x="1721168" y="2546123"/>
                </a:lnTo>
                <a:lnTo>
                  <a:pt x="1740536" y="2542299"/>
                </a:lnTo>
                <a:lnTo>
                  <a:pt x="1760220" y="2538793"/>
                </a:lnTo>
                <a:lnTo>
                  <a:pt x="1780540" y="2535605"/>
                </a:lnTo>
                <a:lnTo>
                  <a:pt x="1801496" y="2532737"/>
                </a:lnTo>
                <a:lnTo>
                  <a:pt x="1822768" y="2529868"/>
                </a:lnTo>
                <a:lnTo>
                  <a:pt x="1844358" y="2527637"/>
                </a:lnTo>
                <a:lnTo>
                  <a:pt x="1866900" y="2526043"/>
                </a:lnTo>
                <a:lnTo>
                  <a:pt x="1889443" y="2524450"/>
                </a:lnTo>
                <a:lnTo>
                  <a:pt x="1912303" y="2523493"/>
                </a:lnTo>
                <a:lnTo>
                  <a:pt x="1935480" y="2522856"/>
                </a:lnTo>
                <a:lnTo>
                  <a:pt x="1959293" y="2522537"/>
                </a:lnTo>
                <a:close/>
                <a:moveTo>
                  <a:pt x="2854584" y="2507933"/>
                </a:moveTo>
                <a:lnTo>
                  <a:pt x="2854584" y="2625091"/>
                </a:lnTo>
                <a:lnTo>
                  <a:pt x="2873946" y="2630488"/>
                </a:lnTo>
                <a:lnTo>
                  <a:pt x="2893626" y="2636203"/>
                </a:lnTo>
                <a:lnTo>
                  <a:pt x="2914258" y="2640966"/>
                </a:lnTo>
                <a:lnTo>
                  <a:pt x="2935524" y="2645728"/>
                </a:lnTo>
                <a:lnTo>
                  <a:pt x="2935524" y="2529523"/>
                </a:lnTo>
                <a:lnTo>
                  <a:pt x="2914258" y="2524761"/>
                </a:lnTo>
                <a:lnTo>
                  <a:pt x="2893626" y="2519363"/>
                </a:lnTo>
                <a:lnTo>
                  <a:pt x="2873946" y="2513965"/>
                </a:lnTo>
                <a:lnTo>
                  <a:pt x="2854584" y="2507933"/>
                </a:lnTo>
                <a:close/>
                <a:moveTo>
                  <a:pt x="2692385" y="2444750"/>
                </a:moveTo>
                <a:lnTo>
                  <a:pt x="2692385" y="2542223"/>
                </a:lnTo>
                <a:lnTo>
                  <a:pt x="2695241" y="2545081"/>
                </a:lnTo>
                <a:lnTo>
                  <a:pt x="2698098" y="2548256"/>
                </a:lnTo>
                <a:lnTo>
                  <a:pt x="2705399" y="2554923"/>
                </a:lnTo>
                <a:lnTo>
                  <a:pt x="2714921" y="2561591"/>
                </a:lnTo>
                <a:lnTo>
                  <a:pt x="2725078" y="2568576"/>
                </a:lnTo>
                <a:lnTo>
                  <a:pt x="2737140" y="2576196"/>
                </a:lnTo>
                <a:lnTo>
                  <a:pt x="2748884" y="2582863"/>
                </a:lnTo>
                <a:lnTo>
                  <a:pt x="2761581" y="2589213"/>
                </a:lnTo>
                <a:lnTo>
                  <a:pt x="2773325" y="2595246"/>
                </a:lnTo>
                <a:lnTo>
                  <a:pt x="2773325" y="2486343"/>
                </a:lnTo>
                <a:lnTo>
                  <a:pt x="2758407" y="2480628"/>
                </a:lnTo>
                <a:lnTo>
                  <a:pt x="2744441" y="2475230"/>
                </a:lnTo>
                <a:lnTo>
                  <a:pt x="2732379" y="2469198"/>
                </a:lnTo>
                <a:lnTo>
                  <a:pt x="2721269" y="2464118"/>
                </a:lnTo>
                <a:lnTo>
                  <a:pt x="2712064" y="2458720"/>
                </a:lnTo>
                <a:lnTo>
                  <a:pt x="2704446" y="2453958"/>
                </a:lnTo>
                <a:lnTo>
                  <a:pt x="2697781" y="2449195"/>
                </a:lnTo>
                <a:lnTo>
                  <a:pt x="2692385" y="2444750"/>
                </a:lnTo>
                <a:close/>
                <a:moveTo>
                  <a:pt x="3744614" y="2439353"/>
                </a:moveTo>
                <a:lnTo>
                  <a:pt x="3737949" y="2444433"/>
                </a:lnTo>
                <a:lnTo>
                  <a:pt x="3730648" y="2449195"/>
                </a:lnTo>
                <a:lnTo>
                  <a:pt x="3722713" y="2454275"/>
                </a:lnTo>
                <a:lnTo>
                  <a:pt x="3715095" y="2459038"/>
                </a:lnTo>
                <a:lnTo>
                  <a:pt x="3706524" y="2462848"/>
                </a:lnTo>
                <a:lnTo>
                  <a:pt x="3698907" y="2466975"/>
                </a:lnTo>
                <a:lnTo>
                  <a:pt x="3691289" y="2470468"/>
                </a:lnTo>
                <a:lnTo>
                  <a:pt x="3683671" y="2473325"/>
                </a:lnTo>
                <a:lnTo>
                  <a:pt x="3683671" y="2592706"/>
                </a:lnTo>
                <a:lnTo>
                  <a:pt x="3692558" y="2588578"/>
                </a:lnTo>
                <a:lnTo>
                  <a:pt x="3701128" y="2583816"/>
                </a:lnTo>
                <a:lnTo>
                  <a:pt x="3709381" y="2579053"/>
                </a:lnTo>
                <a:lnTo>
                  <a:pt x="3717634" y="2573973"/>
                </a:lnTo>
                <a:lnTo>
                  <a:pt x="3725252" y="2568258"/>
                </a:lnTo>
                <a:lnTo>
                  <a:pt x="3732235" y="2563178"/>
                </a:lnTo>
                <a:lnTo>
                  <a:pt x="3738901" y="2557781"/>
                </a:lnTo>
                <a:lnTo>
                  <a:pt x="3744614" y="2553018"/>
                </a:lnTo>
                <a:lnTo>
                  <a:pt x="3744614" y="2439353"/>
                </a:lnTo>
                <a:close/>
                <a:moveTo>
                  <a:pt x="3151360" y="2322195"/>
                </a:moveTo>
                <a:lnTo>
                  <a:pt x="3151360" y="2437130"/>
                </a:lnTo>
                <a:lnTo>
                  <a:pt x="3174848" y="2437765"/>
                </a:lnTo>
                <a:lnTo>
                  <a:pt x="3198972" y="2437765"/>
                </a:lnTo>
                <a:lnTo>
                  <a:pt x="3215477" y="2437765"/>
                </a:lnTo>
                <a:lnTo>
                  <a:pt x="3231983" y="2437448"/>
                </a:lnTo>
                <a:lnTo>
                  <a:pt x="3231983" y="2322512"/>
                </a:lnTo>
                <a:lnTo>
                  <a:pt x="3198972" y="2323147"/>
                </a:lnTo>
                <a:lnTo>
                  <a:pt x="3174848" y="2323147"/>
                </a:lnTo>
                <a:lnTo>
                  <a:pt x="3151360" y="2322195"/>
                </a:lnTo>
                <a:close/>
                <a:moveTo>
                  <a:pt x="3815080" y="2317750"/>
                </a:moveTo>
                <a:lnTo>
                  <a:pt x="3816033" y="2325370"/>
                </a:lnTo>
                <a:lnTo>
                  <a:pt x="3816350" y="2332673"/>
                </a:lnTo>
                <a:lnTo>
                  <a:pt x="3816350" y="2483803"/>
                </a:lnTo>
                <a:lnTo>
                  <a:pt x="3816033" y="2484438"/>
                </a:lnTo>
                <a:lnTo>
                  <a:pt x="3815398" y="2493010"/>
                </a:lnTo>
                <a:lnTo>
                  <a:pt x="3814763" y="2498408"/>
                </a:lnTo>
                <a:lnTo>
                  <a:pt x="3813493" y="2504123"/>
                </a:lnTo>
                <a:lnTo>
                  <a:pt x="3811906" y="2509520"/>
                </a:lnTo>
                <a:lnTo>
                  <a:pt x="3810319" y="2514600"/>
                </a:lnTo>
                <a:lnTo>
                  <a:pt x="3808097" y="2520316"/>
                </a:lnTo>
                <a:lnTo>
                  <a:pt x="3805558" y="2525713"/>
                </a:lnTo>
                <a:lnTo>
                  <a:pt x="3803019" y="2530793"/>
                </a:lnTo>
                <a:lnTo>
                  <a:pt x="3799844" y="2536508"/>
                </a:lnTo>
                <a:lnTo>
                  <a:pt x="3796036" y="2541588"/>
                </a:lnTo>
                <a:lnTo>
                  <a:pt x="3792226" y="2546668"/>
                </a:lnTo>
                <a:lnTo>
                  <a:pt x="3788418" y="2551748"/>
                </a:lnTo>
                <a:lnTo>
                  <a:pt x="3783974" y="2556828"/>
                </a:lnTo>
                <a:lnTo>
                  <a:pt x="3779212" y="2561591"/>
                </a:lnTo>
                <a:lnTo>
                  <a:pt x="3774134" y="2566671"/>
                </a:lnTo>
                <a:lnTo>
                  <a:pt x="3768420" y="2571433"/>
                </a:lnTo>
                <a:lnTo>
                  <a:pt x="3763024" y="2576513"/>
                </a:lnTo>
                <a:lnTo>
                  <a:pt x="3750963" y="2586038"/>
                </a:lnTo>
                <a:lnTo>
                  <a:pt x="3737314" y="2595246"/>
                </a:lnTo>
                <a:lnTo>
                  <a:pt x="3722713" y="2604136"/>
                </a:lnTo>
                <a:lnTo>
                  <a:pt x="3707477" y="2613026"/>
                </a:lnTo>
                <a:lnTo>
                  <a:pt x="3690971" y="2621281"/>
                </a:lnTo>
                <a:lnTo>
                  <a:pt x="3673513" y="2628901"/>
                </a:lnTo>
                <a:lnTo>
                  <a:pt x="3655103" y="2636838"/>
                </a:lnTo>
                <a:lnTo>
                  <a:pt x="3635424" y="2644458"/>
                </a:lnTo>
                <a:lnTo>
                  <a:pt x="3615109" y="2651443"/>
                </a:lnTo>
                <a:lnTo>
                  <a:pt x="3593842" y="2658111"/>
                </a:lnTo>
                <a:lnTo>
                  <a:pt x="3571941" y="2664461"/>
                </a:lnTo>
                <a:lnTo>
                  <a:pt x="3549087" y="2670493"/>
                </a:lnTo>
                <a:lnTo>
                  <a:pt x="3525281" y="2675891"/>
                </a:lnTo>
                <a:lnTo>
                  <a:pt x="3501157" y="2680971"/>
                </a:lnTo>
                <a:lnTo>
                  <a:pt x="3476082" y="2685733"/>
                </a:lnTo>
                <a:lnTo>
                  <a:pt x="3450371" y="2689861"/>
                </a:lnTo>
                <a:lnTo>
                  <a:pt x="3424343" y="2693671"/>
                </a:lnTo>
                <a:lnTo>
                  <a:pt x="3397680" y="2697163"/>
                </a:lnTo>
                <a:lnTo>
                  <a:pt x="3370065" y="2700021"/>
                </a:lnTo>
                <a:lnTo>
                  <a:pt x="3341815" y="2702561"/>
                </a:lnTo>
                <a:lnTo>
                  <a:pt x="3313565" y="2704466"/>
                </a:lnTo>
                <a:lnTo>
                  <a:pt x="3284680" y="2705736"/>
                </a:lnTo>
                <a:lnTo>
                  <a:pt x="3255478" y="2706371"/>
                </a:lnTo>
                <a:lnTo>
                  <a:pt x="3225959" y="2706688"/>
                </a:lnTo>
                <a:lnTo>
                  <a:pt x="3195487" y="2706371"/>
                </a:lnTo>
                <a:lnTo>
                  <a:pt x="3165650" y="2705736"/>
                </a:lnTo>
                <a:lnTo>
                  <a:pt x="3136130" y="2704148"/>
                </a:lnTo>
                <a:lnTo>
                  <a:pt x="3106928" y="2701926"/>
                </a:lnTo>
                <a:lnTo>
                  <a:pt x="3078678" y="2699703"/>
                </a:lnTo>
                <a:lnTo>
                  <a:pt x="3050428" y="2696528"/>
                </a:lnTo>
                <a:lnTo>
                  <a:pt x="3022813" y="2693353"/>
                </a:lnTo>
                <a:lnTo>
                  <a:pt x="2996150" y="2688908"/>
                </a:lnTo>
                <a:lnTo>
                  <a:pt x="2970122" y="2684781"/>
                </a:lnTo>
                <a:lnTo>
                  <a:pt x="2944729" y="2680018"/>
                </a:lnTo>
                <a:lnTo>
                  <a:pt x="2919971" y="2674303"/>
                </a:lnTo>
                <a:lnTo>
                  <a:pt x="2895847" y="2668588"/>
                </a:lnTo>
                <a:lnTo>
                  <a:pt x="2872994" y="2662556"/>
                </a:lnTo>
                <a:lnTo>
                  <a:pt x="2850775" y="2655888"/>
                </a:lnTo>
                <a:lnTo>
                  <a:pt x="2829190" y="2648903"/>
                </a:lnTo>
                <a:lnTo>
                  <a:pt x="2808876" y="2641601"/>
                </a:lnTo>
                <a:lnTo>
                  <a:pt x="2789196" y="2633663"/>
                </a:lnTo>
                <a:lnTo>
                  <a:pt x="2770469" y="2625408"/>
                </a:lnTo>
                <a:lnTo>
                  <a:pt x="2753328" y="2617153"/>
                </a:lnTo>
                <a:lnTo>
                  <a:pt x="2736823" y="2608581"/>
                </a:lnTo>
                <a:lnTo>
                  <a:pt x="2721269" y="2599373"/>
                </a:lnTo>
                <a:lnTo>
                  <a:pt x="2706986" y="2590483"/>
                </a:lnTo>
                <a:lnTo>
                  <a:pt x="2693972" y="2580641"/>
                </a:lnTo>
                <a:lnTo>
                  <a:pt x="2688258" y="2575878"/>
                </a:lnTo>
                <a:lnTo>
                  <a:pt x="2682227" y="2570798"/>
                </a:lnTo>
                <a:lnTo>
                  <a:pt x="2676831" y="2566036"/>
                </a:lnTo>
                <a:lnTo>
                  <a:pt x="2671753" y="2560956"/>
                </a:lnTo>
                <a:lnTo>
                  <a:pt x="2666991" y="2555558"/>
                </a:lnTo>
                <a:lnTo>
                  <a:pt x="2662548" y="2550161"/>
                </a:lnTo>
                <a:lnTo>
                  <a:pt x="2658104" y="2545081"/>
                </a:lnTo>
                <a:lnTo>
                  <a:pt x="2654612" y="2540001"/>
                </a:lnTo>
                <a:lnTo>
                  <a:pt x="2651121" y="2534286"/>
                </a:lnTo>
                <a:lnTo>
                  <a:pt x="2647947" y="2528888"/>
                </a:lnTo>
                <a:lnTo>
                  <a:pt x="2645090" y="2523808"/>
                </a:lnTo>
                <a:lnTo>
                  <a:pt x="2642868" y="2518093"/>
                </a:lnTo>
                <a:lnTo>
                  <a:pt x="2640329" y="2512695"/>
                </a:lnTo>
                <a:lnTo>
                  <a:pt x="2638742" y="2506663"/>
                </a:lnTo>
                <a:lnTo>
                  <a:pt x="2637789" y="2501265"/>
                </a:lnTo>
                <a:lnTo>
                  <a:pt x="2636520" y="2495868"/>
                </a:lnTo>
                <a:lnTo>
                  <a:pt x="2636202" y="2489835"/>
                </a:lnTo>
                <a:lnTo>
                  <a:pt x="2635885" y="2484438"/>
                </a:lnTo>
                <a:lnTo>
                  <a:pt x="2635250" y="2484438"/>
                </a:lnTo>
                <a:lnTo>
                  <a:pt x="2635250" y="2375535"/>
                </a:lnTo>
                <a:lnTo>
                  <a:pt x="2646360" y="2383790"/>
                </a:lnTo>
                <a:lnTo>
                  <a:pt x="2657786" y="2392045"/>
                </a:lnTo>
                <a:lnTo>
                  <a:pt x="2670166" y="2399983"/>
                </a:lnTo>
                <a:lnTo>
                  <a:pt x="2683180" y="2407285"/>
                </a:lnTo>
                <a:lnTo>
                  <a:pt x="2696511" y="2414905"/>
                </a:lnTo>
                <a:lnTo>
                  <a:pt x="2710160" y="2421890"/>
                </a:lnTo>
                <a:lnTo>
                  <a:pt x="2724761" y="2429193"/>
                </a:lnTo>
                <a:lnTo>
                  <a:pt x="2740314" y="2435860"/>
                </a:lnTo>
                <a:lnTo>
                  <a:pt x="2755550" y="2442210"/>
                </a:lnTo>
                <a:lnTo>
                  <a:pt x="2771738" y="2448243"/>
                </a:lnTo>
                <a:lnTo>
                  <a:pt x="2788244" y="2453958"/>
                </a:lnTo>
                <a:lnTo>
                  <a:pt x="2805384" y="2459673"/>
                </a:lnTo>
                <a:lnTo>
                  <a:pt x="2822525" y="2465070"/>
                </a:lnTo>
                <a:lnTo>
                  <a:pt x="2840300" y="2470150"/>
                </a:lnTo>
                <a:lnTo>
                  <a:pt x="2858393" y="2474913"/>
                </a:lnTo>
                <a:lnTo>
                  <a:pt x="2877120" y="2479675"/>
                </a:lnTo>
                <a:lnTo>
                  <a:pt x="2895530" y="2483803"/>
                </a:lnTo>
                <a:lnTo>
                  <a:pt x="2914892" y="2487930"/>
                </a:lnTo>
                <a:lnTo>
                  <a:pt x="2934255" y="2491423"/>
                </a:lnTo>
                <a:lnTo>
                  <a:pt x="2953617" y="2494915"/>
                </a:lnTo>
                <a:lnTo>
                  <a:pt x="2973614" y="2498090"/>
                </a:lnTo>
                <a:lnTo>
                  <a:pt x="2993294" y="2501265"/>
                </a:lnTo>
                <a:lnTo>
                  <a:pt x="3013926" y="2503488"/>
                </a:lnTo>
                <a:lnTo>
                  <a:pt x="3033923" y="2506028"/>
                </a:lnTo>
                <a:lnTo>
                  <a:pt x="3054555" y="2508250"/>
                </a:lnTo>
                <a:lnTo>
                  <a:pt x="3074869" y="2509838"/>
                </a:lnTo>
                <a:lnTo>
                  <a:pt x="3095819" y="2511425"/>
                </a:lnTo>
                <a:lnTo>
                  <a:pt x="3116451" y="2512695"/>
                </a:lnTo>
                <a:lnTo>
                  <a:pt x="3137400" y="2513965"/>
                </a:lnTo>
                <a:lnTo>
                  <a:pt x="3158032" y="2514600"/>
                </a:lnTo>
                <a:lnTo>
                  <a:pt x="3178981" y="2514918"/>
                </a:lnTo>
                <a:lnTo>
                  <a:pt x="3199613" y="2514918"/>
                </a:lnTo>
                <a:lnTo>
                  <a:pt x="3224372" y="2514918"/>
                </a:lnTo>
                <a:lnTo>
                  <a:pt x="3249765" y="2514283"/>
                </a:lnTo>
                <a:lnTo>
                  <a:pt x="3274523" y="2513330"/>
                </a:lnTo>
                <a:lnTo>
                  <a:pt x="3299282" y="2511743"/>
                </a:lnTo>
                <a:lnTo>
                  <a:pt x="3324040" y="2510473"/>
                </a:lnTo>
                <a:lnTo>
                  <a:pt x="3348481" y="2507933"/>
                </a:lnTo>
                <a:lnTo>
                  <a:pt x="3372922" y="2505710"/>
                </a:lnTo>
                <a:lnTo>
                  <a:pt x="3397680" y="2502535"/>
                </a:lnTo>
                <a:lnTo>
                  <a:pt x="3421486" y="2499360"/>
                </a:lnTo>
                <a:lnTo>
                  <a:pt x="3445292" y="2495233"/>
                </a:lnTo>
                <a:lnTo>
                  <a:pt x="3468464" y="2491423"/>
                </a:lnTo>
                <a:lnTo>
                  <a:pt x="3491635" y="2486978"/>
                </a:lnTo>
                <a:lnTo>
                  <a:pt x="3514171" y="2481898"/>
                </a:lnTo>
                <a:lnTo>
                  <a:pt x="3536390" y="2476818"/>
                </a:lnTo>
                <a:lnTo>
                  <a:pt x="3557974" y="2471420"/>
                </a:lnTo>
                <a:lnTo>
                  <a:pt x="3579241" y="2465070"/>
                </a:lnTo>
                <a:lnTo>
                  <a:pt x="3599873" y="2458720"/>
                </a:lnTo>
                <a:lnTo>
                  <a:pt x="3619870" y="2452053"/>
                </a:lnTo>
                <a:lnTo>
                  <a:pt x="3639233" y="2444750"/>
                </a:lnTo>
                <a:lnTo>
                  <a:pt x="3657643" y="2437448"/>
                </a:lnTo>
                <a:lnTo>
                  <a:pt x="3676053" y="2429510"/>
                </a:lnTo>
                <a:lnTo>
                  <a:pt x="3692876" y="2421255"/>
                </a:lnTo>
                <a:lnTo>
                  <a:pt x="3709381" y="2412365"/>
                </a:lnTo>
                <a:lnTo>
                  <a:pt x="3724935" y="2403475"/>
                </a:lnTo>
                <a:lnTo>
                  <a:pt x="3739853" y="2393950"/>
                </a:lnTo>
                <a:lnTo>
                  <a:pt x="3753502" y="2384108"/>
                </a:lnTo>
                <a:lnTo>
                  <a:pt x="3766198" y="2374265"/>
                </a:lnTo>
                <a:lnTo>
                  <a:pt x="3772547" y="2368550"/>
                </a:lnTo>
                <a:lnTo>
                  <a:pt x="3777943" y="2363470"/>
                </a:lnTo>
                <a:lnTo>
                  <a:pt x="3783656" y="2358073"/>
                </a:lnTo>
                <a:lnTo>
                  <a:pt x="3789052" y="2352675"/>
                </a:lnTo>
                <a:lnTo>
                  <a:pt x="3793814" y="2346960"/>
                </a:lnTo>
                <a:lnTo>
                  <a:pt x="3798575" y="2341563"/>
                </a:lnTo>
                <a:lnTo>
                  <a:pt x="3803336" y="2335530"/>
                </a:lnTo>
                <a:lnTo>
                  <a:pt x="3807145" y="2329498"/>
                </a:lnTo>
                <a:lnTo>
                  <a:pt x="3811271" y="2323783"/>
                </a:lnTo>
                <a:lnTo>
                  <a:pt x="3815080" y="2317750"/>
                </a:lnTo>
                <a:close/>
                <a:moveTo>
                  <a:pt x="2989478" y="2307907"/>
                </a:moveTo>
                <a:lnTo>
                  <a:pt x="2989478" y="2423478"/>
                </a:lnTo>
                <a:lnTo>
                  <a:pt x="3009158" y="2426018"/>
                </a:lnTo>
                <a:lnTo>
                  <a:pt x="3029472" y="2428240"/>
                </a:lnTo>
                <a:lnTo>
                  <a:pt x="3049469" y="2430780"/>
                </a:lnTo>
                <a:lnTo>
                  <a:pt x="3070419" y="2432685"/>
                </a:lnTo>
                <a:lnTo>
                  <a:pt x="3070419" y="2317432"/>
                </a:lnTo>
                <a:lnTo>
                  <a:pt x="3049469" y="2315527"/>
                </a:lnTo>
                <a:lnTo>
                  <a:pt x="3029472" y="2313305"/>
                </a:lnTo>
                <a:lnTo>
                  <a:pt x="3009158" y="2310765"/>
                </a:lnTo>
                <a:lnTo>
                  <a:pt x="2989478" y="2307907"/>
                </a:lnTo>
                <a:close/>
                <a:moveTo>
                  <a:pt x="2827597" y="2271395"/>
                </a:moveTo>
                <a:lnTo>
                  <a:pt x="2827597" y="2388553"/>
                </a:lnTo>
                <a:lnTo>
                  <a:pt x="2846959" y="2393950"/>
                </a:lnTo>
                <a:lnTo>
                  <a:pt x="2866956" y="2399665"/>
                </a:lnTo>
                <a:lnTo>
                  <a:pt x="2887588" y="2404428"/>
                </a:lnTo>
                <a:lnTo>
                  <a:pt x="2908220" y="2408873"/>
                </a:lnTo>
                <a:lnTo>
                  <a:pt x="2908220" y="2292985"/>
                </a:lnTo>
                <a:lnTo>
                  <a:pt x="2887588" y="2288222"/>
                </a:lnTo>
                <a:lnTo>
                  <a:pt x="2866956" y="2282825"/>
                </a:lnTo>
                <a:lnTo>
                  <a:pt x="2846959" y="2277110"/>
                </a:lnTo>
                <a:lnTo>
                  <a:pt x="2827597" y="2271395"/>
                </a:lnTo>
                <a:close/>
                <a:moveTo>
                  <a:pt x="3717945" y="2227897"/>
                </a:moveTo>
                <a:lnTo>
                  <a:pt x="3711914" y="2232025"/>
                </a:lnTo>
                <a:lnTo>
                  <a:pt x="3704931" y="2235517"/>
                </a:lnTo>
                <a:lnTo>
                  <a:pt x="3696678" y="2239327"/>
                </a:lnTo>
                <a:lnTo>
                  <a:pt x="3688425" y="2242820"/>
                </a:lnTo>
                <a:lnTo>
                  <a:pt x="3671285" y="2249487"/>
                </a:lnTo>
                <a:lnTo>
                  <a:pt x="3656684" y="2255202"/>
                </a:lnTo>
                <a:lnTo>
                  <a:pt x="3656684" y="2356167"/>
                </a:lnTo>
                <a:lnTo>
                  <a:pt x="3665254" y="2351722"/>
                </a:lnTo>
                <a:lnTo>
                  <a:pt x="3674142" y="2347595"/>
                </a:lnTo>
                <a:lnTo>
                  <a:pt x="3682394" y="2342197"/>
                </a:lnTo>
                <a:lnTo>
                  <a:pt x="3690647" y="2337117"/>
                </a:lnTo>
                <a:lnTo>
                  <a:pt x="3698582" y="2331720"/>
                </a:lnTo>
                <a:lnTo>
                  <a:pt x="3705566" y="2326640"/>
                </a:lnTo>
                <a:lnTo>
                  <a:pt x="3711914" y="2321560"/>
                </a:lnTo>
                <a:lnTo>
                  <a:pt x="3717945" y="2316162"/>
                </a:lnTo>
                <a:lnTo>
                  <a:pt x="3717945" y="2227897"/>
                </a:lnTo>
                <a:close/>
                <a:moveTo>
                  <a:pt x="2665715" y="2187575"/>
                </a:moveTo>
                <a:lnTo>
                  <a:pt x="2665715" y="2305685"/>
                </a:lnTo>
                <a:lnTo>
                  <a:pt x="2668254" y="2308542"/>
                </a:lnTo>
                <a:lnTo>
                  <a:pt x="2671429" y="2311717"/>
                </a:lnTo>
                <a:lnTo>
                  <a:pt x="2678729" y="2318385"/>
                </a:lnTo>
                <a:lnTo>
                  <a:pt x="2687934" y="2325052"/>
                </a:lnTo>
                <a:lnTo>
                  <a:pt x="2698726" y="2332037"/>
                </a:lnTo>
                <a:lnTo>
                  <a:pt x="2710153" y="2339657"/>
                </a:lnTo>
                <a:lnTo>
                  <a:pt x="2722215" y="2346325"/>
                </a:lnTo>
                <a:lnTo>
                  <a:pt x="2734594" y="2352675"/>
                </a:lnTo>
                <a:lnTo>
                  <a:pt x="2746656" y="2358390"/>
                </a:lnTo>
                <a:lnTo>
                  <a:pt x="2746656" y="2239327"/>
                </a:lnTo>
                <a:lnTo>
                  <a:pt x="2734594" y="2233612"/>
                </a:lnTo>
                <a:lnTo>
                  <a:pt x="2723167" y="2227580"/>
                </a:lnTo>
                <a:lnTo>
                  <a:pt x="2712058" y="2221230"/>
                </a:lnTo>
                <a:lnTo>
                  <a:pt x="2701583" y="2214562"/>
                </a:lnTo>
                <a:lnTo>
                  <a:pt x="2691743" y="2208212"/>
                </a:lnTo>
                <a:lnTo>
                  <a:pt x="2682538" y="2201545"/>
                </a:lnTo>
                <a:lnTo>
                  <a:pt x="2673650" y="2194560"/>
                </a:lnTo>
                <a:lnTo>
                  <a:pt x="2665715" y="2187575"/>
                </a:lnTo>
                <a:close/>
                <a:moveTo>
                  <a:pt x="2609850" y="2081212"/>
                </a:moveTo>
                <a:lnTo>
                  <a:pt x="2613342" y="2087245"/>
                </a:lnTo>
                <a:lnTo>
                  <a:pt x="2617468" y="2092960"/>
                </a:lnTo>
                <a:lnTo>
                  <a:pt x="2621594" y="2098675"/>
                </a:lnTo>
                <a:lnTo>
                  <a:pt x="2626038" y="2104390"/>
                </a:lnTo>
                <a:lnTo>
                  <a:pt x="2631117" y="2110105"/>
                </a:lnTo>
                <a:lnTo>
                  <a:pt x="2635878" y="2115502"/>
                </a:lnTo>
                <a:lnTo>
                  <a:pt x="2641274" y="2120900"/>
                </a:lnTo>
                <a:lnTo>
                  <a:pt x="2646988" y="2126615"/>
                </a:lnTo>
                <a:lnTo>
                  <a:pt x="2658732" y="2136775"/>
                </a:lnTo>
                <a:lnTo>
                  <a:pt x="2671746" y="2146935"/>
                </a:lnTo>
                <a:lnTo>
                  <a:pt x="2685712" y="2157095"/>
                </a:lnTo>
                <a:lnTo>
                  <a:pt x="2700631" y="2165985"/>
                </a:lnTo>
                <a:lnTo>
                  <a:pt x="2715867" y="2175192"/>
                </a:lnTo>
                <a:lnTo>
                  <a:pt x="2732372" y="2183765"/>
                </a:lnTo>
                <a:lnTo>
                  <a:pt x="2749830" y="2192020"/>
                </a:lnTo>
                <a:lnTo>
                  <a:pt x="2767923" y="2199957"/>
                </a:lnTo>
                <a:lnTo>
                  <a:pt x="2786650" y="2207895"/>
                </a:lnTo>
                <a:lnTo>
                  <a:pt x="2805695" y="2214880"/>
                </a:lnTo>
                <a:lnTo>
                  <a:pt x="2826009" y="2221547"/>
                </a:lnTo>
                <a:lnTo>
                  <a:pt x="2846959" y="2227897"/>
                </a:lnTo>
                <a:lnTo>
                  <a:pt x="2867591" y="2234247"/>
                </a:lnTo>
                <a:lnTo>
                  <a:pt x="2889492" y="2239645"/>
                </a:lnTo>
                <a:lnTo>
                  <a:pt x="2912029" y="2245042"/>
                </a:lnTo>
                <a:lnTo>
                  <a:pt x="2934248" y="2250122"/>
                </a:lnTo>
                <a:lnTo>
                  <a:pt x="2957102" y="2254250"/>
                </a:lnTo>
                <a:lnTo>
                  <a:pt x="2980908" y="2258695"/>
                </a:lnTo>
                <a:lnTo>
                  <a:pt x="3004396" y="2262187"/>
                </a:lnTo>
                <a:lnTo>
                  <a:pt x="3028203" y="2265680"/>
                </a:lnTo>
                <a:lnTo>
                  <a:pt x="3052644" y="2268537"/>
                </a:lnTo>
                <a:lnTo>
                  <a:pt x="3077084" y="2271395"/>
                </a:lnTo>
                <a:lnTo>
                  <a:pt x="3101525" y="2273300"/>
                </a:lnTo>
                <a:lnTo>
                  <a:pt x="3125966" y="2275205"/>
                </a:lnTo>
                <a:lnTo>
                  <a:pt x="3150725" y="2276792"/>
                </a:lnTo>
                <a:lnTo>
                  <a:pt x="3175800" y="2277745"/>
                </a:lnTo>
                <a:lnTo>
                  <a:pt x="3200559" y="2278380"/>
                </a:lnTo>
                <a:lnTo>
                  <a:pt x="3225317" y="2278380"/>
                </a:lnTo>
                <a:lnTo>
                  <a:pt x="3246266" y="2278380"/>
                </a:lnTo>
                <a:lnTo>
                  <a:pt x="3267216" y="2278062"/>
                </a:lnTo>
                <a:lnTo>
                  <a:pt x="3288165" y="2277110"/>
                </a:lnTo>
                <a:lnTo>
                  <a:pt x="3308797" y="2276157"/>
                </a:lnTo>
                <a:lnTo>
                  <a:pt x="3329429" y="2274887"/>
                </a:lnTo>
                <a:lnTo>
                  <a:pt x="3350378" y="2273300"/>
                </a:lnTo>
                <a:lnTo>
                  <a:pt x="3371010" y="2271712"/>
                </a:lnTo>
                <a:lnTo>
                  <a:pt x="3391325" y="2269807"/>
                </a:lnTo>
                <a:lnTo>
                  <a:pt x="3411957" y="2267267"/>
                </a:lnTo>
                <a:lnTo>
                  <a:pt x="3431954" y="2264727"/>
                </a:lnTo>
                <a:lnTo>
                  <a:pt x="3451951" y="2261870"/>
                </a:lnTo>
                <a:lnTo>
                  <a:pt x="3471948" y="2258695"/>
                </a:lnTo>
                <a:lnTo>
                  <a:pt x="3491628" y="2255202"/>
                </a:lnTo>
                <a:lnTo>
                  <a:pt x="3510990" y="2251710"/>
                </a:lnTo>
                <a:lnTo>
                  <a:pt x="3530035" y="2247582"/>
                </a:lnTo>
                <a:lnTo>
                  <a:pt x="3548763" y="2243455"/>
                </a:lnTo>
                <a:lnTo>
                  <a:pt x="3567173" y="2239010"/>
                </a:lnTo>
                <a:lnTo>
                  <a:pt x="3585265" y="2233930"/>
                </a:lnTo>
                <a:lnTo>
                  <a:pt x="3603041" y="2229167"/>
                </a:lnTo>
                <a:lnTo>
                  <a:pt x="3620498" y="2223452"/>
                </a:lnTo>
                <a:lnTo>
                  <a:pt x="3637004" y="2218055"/>
                </a:lnTo>
                <a:lnTo>
                  <a:pt x="3653510" y="2212022"/>
                </a:lnTo>
                <a:lnTo>
                  <a:pt x="3669698" y="2206307"/>
                </a:lnTo>
                <a:lnTo>
                  <a:pt x="3685251" y="2199957"/>
                </a:lnTo>
                <a:lnTo>
                  <a:pt x="3700170" y="2193290"/>
                </a:lnTo>
                <a:lnTo>
                  <a:pt x="3714770" y="2185987"/>
                </a:lnTo>
                <a:lnTo>
                  <a:pt x="3728419" y="2179002"/>
                </a:lnTo>
                <a:lnTo>
                  <a:pt x="3741751" y="2171382"/>
                </a:lnTo>
                <a:lnTo>
                  <a:pt x="3754765" y="2164080"/>
                </a:lnTo>
                <a:lnTo>
                  <a:pt x="3767144" y="2156142"/>
                </a:lnTo>
                <a:lnTo>
                  <a:pt x="3778571" y="2147887"/>
                </a:lnTo>
                <a:lnTo>
                  <a:pt x="3789363" y="2139632"/>
                </a:lnTo>
                <a:lnTo>
                  <a:pt x="3789363" y="2247265"/>
                </a:lnTo>
                <a:lnTo>
                  <a:pt x="3788728" y="2247582"/>
                </a:lnTo>
                <a:lnTo>
                  <a:pt x="3788728" y="2252027"/>
                </a:lnTo>
                <a:lnTo>
                  <a:pt x="3788411" y="2256472"/>
                </a:lnTo>
                <a:lnTo>
                  <a:pt x="3787776" y="2261870"/>
                </a:lnTo>
                <a:lnTo>
                  <a:pt x="3786506" y="2267267"/>
                </a:lnTo>
                <a:lnTo>
                  <a:pt x="3785237" y="2272982"/>
                </a:lnTo>
                <a:lnTo>
                  <a:pt x="3783332" y="2278062"/>
                </a:lnTo>
                <a:lnTo>
                  <a:pt x="3781428" y="2283460"/>
                </a:lnTo>
                <a:lnTo>
                  <a:pt x="3778571" y="2289175"/>
                </a:lnTo>
                <a:lnTo>
                  <a:pt x="3775714" y="2294255"/>
                </a:lnTo>
                <a:lnTo>
                  <a:pt x="3772540" y="2299335"/>
                </a:lnTo>
                <a:lnTo>
                  <a:pt x="3769048" y="2304732"/>
                </a:lnTo>
                <a:lnTo>
                  <a:pt x="3765557" y="2310130"/>
                </a:lnTo>
                <a:lnTo>
                  <a:pt x="3761113" y="2315210"/>
                </a:lnTo>
                <a:lnTo>
                  <a:pt x="3756987" y="2320290"/>
                </a:lnTo>
                <a:lnTo>
                  <a:pt x="3752226" y="2325052"/>
                </a:lnTo>
                <a:lnTo>
                  <a:pt x="3747147" y="2330132"/>
                </a:lnTo>
                <a:lnTo>
                  <a:pt x="3741433" y="2334895"/>
                </a:lnTo>
                <a:lnTo>
                  <a:pt x="3736037" y="2339975"/>
                </a:lnTo>
                <a:lnTo>
                  <a:pt x="3723658" y="2349500"/>
                </a:lnTo>
                <a:lnTo>
                  <a:pt x="3710327" y="2358390"/>
                </a:lnTo>
                <a:lnTo>
                  <a:pt x="3696043" y="2367598"/>
                </a:lnTo>
                <a:lnTo>
                  <a:pt x="3680490" y="2376170"/>
                </a:lnTo>
                <a:lnTo>
                  <a:pt x="3663667" y="2384425"/>
                </a:lnTo>
                <a:lnTo>
                  <a:pt x="3646526" y="2392363"/>
                </a:lnTo>
                <a:lnTo>
                  <a:pt x="3627799" y="2400300"/>
                </a:lnTo>
                <a:lnTo>
                  <a:pt x="3608754" y="2407920"/>
                </a:lnTo>
                <a:lnTo>
                  <a:pt x="3588122" y="2414905"/>
                </a:lnTo>
                <a:lnTo>
                  <a:pt x="3566855" y="2421573"/>
                </a:lnTo>
                <a:lnTo>
                  <a:pt x="3544636" y="2427923"/>
                </a:lnTo>
                <a:lnTo>
                  <a:pt x="3522417" y="2433955"/>
                </a:lnTo>
                <a:lnTo>
                  <a:pt x="3498611" y="2439353"/>
                </a:lnTo>
                <a:lnTo>
                  <a:pt x="3474170" y="2444433"/>
                </a:lnTo>
                <a:lnTo>
                  <a:pt x="3449412" y="2449195"/>
                </a:lnTo>
                <a:lnTo>
                  <a:pt x="3423701" y="2453323"/>
                </a:lnTo>
                <a:lnTo>
                  <a:pt x="3397356" y="2457133"/>
                </a:lnTo>
                <a:lnTo>
                  <a:pt x="3370376" y="2460625"/>
                </a:lnTo>
                <a:lnTo>
                  <a:pt x="3343395" y="2463483"/>
                </a:lnTo>
                <a:lnTo>
                  <a:pt x="3315146" y="2465705"/>
                </a:lnTo>
                <a:lnTo>
                  <a:pt x="3286896" y="2467928"/>
                </a:lnTo>
                <a:lnTo>
                  <a:pt x="3258011" y="2468880"/>
                </a:lnTo>
                <a:lnTo>
                  <a:pt x="3228491" y="2469833"/>
                </a:lnTo>
                <a:lnTo>
                  <a:pt x="3198972" y="2470150"/>
                </a:lnTo>
                <a:lnTo>
                  <a:pt x="3168500" y="2469833"/>
                </a:lnTo>
                <a:lnTo>
                  <a:pt x="3138663" y="2468880"/>
                </a:lnTo>
                <a:lnTo>
                  <a:pt x="3109143" y="2467293"/>
                </a:lnTo>
                <a:lnTo>
                  <a:pt x="3080259" y="2465388"/>
                </a:lnTo>
                <a:lnTo>
                  <a:pt x="3051374" y="2463165"/>
                </a:lnTo>
                <a:lnTo>
                  <a:pt x="3023441" y="2459990"/>
                </a:lnTo>
                <a:lnTo>
                  <a:pt x="2996144" y="2456815"/>
                </a:lnTo>
                <a:lnTo>
                  <a:pt x="2969481" y="2452370"/>
                </a:lnTo>
                <a:lnTo>
                  <a:pt x="2943453" y="2447925"/>
                </a:lnTo>
                <a:lnTo>
                  <a:pt x="2917742" y="2443480"/>
                </a:lnTo>
                <a:lnTo>
                  <a:pt x="2892984" y="2437765"/>
                </a:lnTo>
                <a:lnTo>
                  <a:pt x="2869178" y="2432050"/>
                </a:lnTo>
                <a:lnTo>
                  <a:pt x="2846007" y="2426018"/>
                </a:lnTo>
                <a:lnTo>
                  <a:pt x="2823470" y="2419350"/>
                </a:lnTo>
                <a:lnTo>
                  <a:pt x="2802203" y="2412048"/>
                </a:lnTo>
                <a:lnTo>
                  <a:pt x="2781889" y="2405063"/>
                </a:lnTo>
                <a:lnTo>
                  <a:pt x="2762527" y="2397125"/>
                </a:lnTo>
                <a:lnTo>
                  <a:pt x="2743799" y="2389188"/>
                </a:lnTo>
                <a:lnTo>
                  <a:pt x="2726024" y="2380615"/>
                </a:lnTo>
                <a:lnTo>
                  <a:pt x="2709518" y="2372043"/>
                </a:lnTo>
                <a:lnTo>
                  <a:pt x="2694600" y="2362835"/>
                </a:lnTo>
                <a:lnTo>
                  <a:pt x="2679999" y="2353945"/>
                </a:lnTo>
                <a:lnTo>
                  <a:pt x="2666985" y="2343785"/>
                </a:lnTo>
                <a:lnTo>
                  <a:pt x="2660954" y="2339340"/>
                </a:lnTo>
                <a:lnTo>
                  <a:pt x="2655240" y="2333942"/>
                </a:lnTo>
                <a:lnTo>
                  <a:pt x="2650162" y="2328862"/>
                </a:lnTo>
                <a:lnTo>
                  <a:pt x="2645083" y="2324100"/>
                </a:lnTo>
                <a:lnTo>
                  <a:pt x="2639687" y="2319020"/>
                </a:lnTo>
                <a:lnTo>
                  <a:pt x="2635561" y="2313622"/>
                </a:lnTo>
                <a:lnTo>
                  <a:pt x="2631434" y="2308542"/>
                </a:lnTo>
                <a:lnTo>
                  <a:pt x="2627625" y="2303145"/>
                </a:lnTo>
                <a:lnTo>
                  <a:pt x="2624134" y="2297747"/>
                </a:lnTo>
                <a:lnTo>
                  <a:pt x="2620960" y="2292350"/>
                </a:lnTo>
                <a:lnTo>
                  <a:pt x="2618103" y="2286635"/>
                </a:lnTo>
                <a:lnTo>
                  <a:pt x="2615881" y="2281555"/>
                </a:lnTo>
                <a:lnTo>
                  <a:pt x="2613659" y="2275840"/>
                </a:lnTo>
                <a:lnTo>
                  <a:pt x="2612072" y="2270125"/>
                </a:lnTo>
                <a:lnTo>
                  <a:pt x="2610485" y="2264727"/>
                </a:lnTo>
                <a:lnTo>
                  <a:pt x="2609850" y="2259012"/>
                </a:lnTo>
                <a:lnTo>
                  <a:pt x="2609215" y="2253297"/>
                </a:lnTo>
                <a:lnTo>
                  <a:pt x="2609215" y="2247582"/>
                </a:lnTo>
                <a:lnTo>
                  <a:pt x="2608580" y="2247582"/>
                </a:lnTo>
                <a:lnTo>
                  <a:pt x="2608580" y="2101215"/>
                </a:lnTo>
                <a:lnTo>
                  <a:pt x="2608263" y="2097405"/>
                </a:lnTo>
                <a:lnTo>
                  <a:pt x="2608580" y="2089150"/>
                </a:lnTo>
                <a:lnTo>
                  <a:pt x="2609850" y="2081212"/>
                </a:lnTo>
                <a:close/>
                <a:moveTo>
                  <a:pt x="3270250" y="1882775"/>
                </a:moveTo>
                <a:lnTo>
                  <a:pt x="3307579" y="1890615"/>
                </a:lnTo>
                <a:lnTo>
                  <a:pt x="3314856" y="1892183"/>
                </a:lnTo>
                <a:lnTo>
                  <a:pt x="3321499" y="1894064"/>
                </a:lnTo>
                <a:lnTo>
                  <a:pt x="3326877" y="1895945"/>
                </a:lnTo>
                <a:lnTo>
                  <a:pt x="3331622" y="1898141"/>
                </a:lnTo>
                <a:lnTo>
                  <a:pt x="3336367" y="1900649"/>
                </a:lnTo>
                <a:lnTo>
                  <a:pt x="3340164" y="1902844"/>
                </a:lnTo>
                <a:lnTo>
                  <a:pt x="3348389" y="1908802"/>
                </a:lnTo>
                <a:lnTo>
                  <a:pt x="3351236" y="1911625"/>
                </a:lnTo>
                <a:lnTo>
                  <a:pt x="3353767" y="1914133"/>
                </a:lnTo>
                <a:lnTo>
                  <a:pt x="3355665" y="1916955"/>
                </a:lnTo>
                <a:lnTo>
                  <a:pt x="3356930" y="1919778"/>
                </a:lnTo>
                <a:lnTo>
                  <a:pt x="3357563" y="1922913"/>
                </a:lnTo>
                <a:lnTo>
                  <a:pt x="3357563" y="1925422"/>
                </a:lnTo>
                <a:lnTo>
                  <a:pt x="3357247" y="1928244"/>
                </a:lnTo>
                <a:lnTo>
                  <a:pt x="3355981" y="1931066"/>
                </a:lnTo>
                <a:lnTo>
                  <a:pt x="3354716" y="1933889"/>
                </a:lnTo>
                <a:lnTo>
                  <a:pt x="3352818" y="1936397"/>
                </a:lnTo>
                <a:lnTo>
                  <a:pt x="3350603" y="1939220"/>
                </a:lnTo>
                <a:lnTo>
                  <a:pt x="3347440" y="1941415"/>
                </a:lnTo>
                <a:lnTo>
                  <a:pt x="3344276" y="1943923"/>
                </a:lnTo>
                <a:lnTo>
                  <a:pt x="3340164" y="1945805"/>
                </a:lnTo>
                <a:lnTo>
                  <a:pt x="3336051" y="1947686"/>
                </a:lnTo>
                <a:lnTo>
                  <a:pt x="3331306" y="1949568"/>
                </a:lnTo>
                <a:lnTo>
                  <a:pt x="3324979" y="1951763"/>
                </a:lnTo>
                <a:lnTo>
                  <a:pt x="3318335" y="1953644"/>
                </a:lnTo>
                <a:lnTo>
                  <a:pt x="3310743" y="1955212"/>
                </a:lnTo>
                <a:lnTo>
                  <a:pt x="3303467" y="1956466"/>
                </a:lnTo>
                <a:lnTo>
                  <a:pt x="3295558" y="1957094"/>
                </a:lnTo>
                <a:lnTo>
                  <a:pt x="3287333" y="1958034"/>
                </a:lnTo>
                <a:lnTo>
                  <a:pt x="3270250" y="1958975"/>
                </a:lnTo>
                <a:lnTo>
                  <a:pt x="3270250" y="1882775"/>
                </a:lnTo>
                <a:close/>
                <a:moveTo>
                  <a:pt x="2635250" y="1862137"/>
                </a:moveTo>
                <a:lnTo>
                  <a:pt x="2635885" y="1868810"/>
                </a:lnTo>
                <a:lnTo>
                  <a:pt x="2636520" y="1875166"/>
                </a:lnTo>
                <a:lnTo>
                  <a:pt x="2637789" y="1881521"/>
                </a:lnTo>
                <a:lnTo>
                  <a:pt x="2639694" y="1887559"/>
                </a:lnTo>
                <a:lnTo>
                  <a:pt x="2641598" y="1893914"/>
                </a:lnTo>
                <a:lnTo>
                  <a:pt x="2644455" y="1900270"/>
                </a:lnTo>
                <a:lnTo>
                  <a:pt x="2647629" y="1906307"/>
                </a:lnTo>
                <a:lnTo>
                  <a:pt x="2650803" y="1912663"/>
                </a:lnTo>
                <a:lnTo>
                  <a:pt x="2654612" y="1918383"/>
                </a:lnTo>
                <a:lnTo>
                  <a:pt x="2659056" y="1924420"/>
                </a:lnTo>
                <a:lnTo>
                  <a:pt x="2663817" y="1930458"/>
                </a:lnTo>
                <a:lnTo>
                  <a:pt x="2668896" y="1936178"/>
                </a:lnTo>
                <a:lnTo>
                  <a:pt x="2673975" y="1941898"/>
                </a:lnTo>
                <a:lnTo>
                  <a:pt x="2680005" y="1947618"/>
                </a:lnTo>
                <a:lnTo>
                  <a:pt x="2686354" y="1953338"/>
                </a:lnTo>
                <a:lnTo>
                  <a:pt x="2692385" y="1958740"/>
                </a:lnTo>
                <a:lnTo>
                  <a:pt x="2692385" y="2069006"/>
                </a:lnTo>
                <a:lnTo>
                  <a:pt x="2695241" y="2071549"/>
                </a:lnTo>
                <a:lnTo>
                  <a:pt x="2698098" y="2074726"/>
                </a:lnTo>
                <a:lnTo>
                  <a:pt x="2705399" y="2081400"/>
                </a:lnTo>
                <a:lnTo>
                  <a:pt x="2714921" y="2088391"/>
                </a:lnTo>
                <a:lnTo>
                  <a:pt x="2725078" y="2095699"/>
                </a:lnTo>
                <a:lnTo>
                  <a:pt x="2737140" y="2103008"/>
                </a:lnTo>
                <a:lnTo>
                  <a:pt x="2748884" y="2109681"/>
                </a:lnTo>
                <a:lnTo>
                  <a:pt x="2761581" y="2116354"/>
                </a:lnTo>
                <a:lnTo>
                  <a:pt x="2773325" y="2121757"/>
                </a:lnTo>
                <a:lnTo>
                  <a:pt x="2773325" y="2007994"/>
                </a:lnTo>
                <a:lnTo>
                  <a:pt x="2792370" y="2016256"/>
                </a:lnTo>
                <a:lnTo>
                  <a:pt x="2812050" y="2024201"/>
                </a:lnTo>
                <a:lnTo>
                  <a:pt x="2832999" y="2031827"/>
                </a:lnTo>
                <a:lnTo>
                  <a:pt x="2854584" y="2038818"/>
                </a:lnTo>
                <a:lnTo>
                  <a:pt x="2854584" y="2151945"/>
                </a:lnTo>
                <a:lnTo>
                  <a:pt x="2873946" y="2157347"/>
                </a:lnTo>
                <a:lnTo>
                  <a:pt x="2893626" y="2162749"/>
                </a:lnTo>
                <a:lnTo>
                  <a:pt x="2914258" y="2167516"/>
                </a:lnTo>
                <a:lnTo>
                  <a:pt x="2935524" y="2172282"/>
                </a:lnTo>
                <a:lnTo>
                  <a:pt x="2935524" y="2060744"/>
                </a:lnTo>
                <a:lnTo>
                  <a:pt x="2955204" y="2064558"/>
                </a:lnTo>
                <a:lnTo>
                  <a:pt x="2974884" y="2068371"/>
                </a:lnTo>
                <a:lnTo>
                  <a:pt x="2995198" y="2071549"/>
                </a:lnTo>
                <a:lnTo>
                  <a:pt x="3016148" y="2075362"/>
                </a:lnTo>
                <a:lnTo>
                  <a:pt x="3016148" y="2186900"/>
                </a:lnTo>
                <a:lnTo>
                  <a:pt x="3035827" y="2189442"/>
                </a:lnTo>
                <a:lnTo>
                  <a:pt x="3056142" y="2191666"/>
                </a:lnTo>
                <a:lnTo>
                  <a:pt x="3076456" y="2194208"/>
                </a:lnTo>
                <a:lnTo>
                  <a:pt x="3097406" y="2196115"/>
                </a:lnTo>
                <a:lnTo>
                  <a:pt x="3097406" y="2084577"/>
                </a:lnTo>
                <a:lnTo>
                  <a:pt x="3117085" y="2086166"/>
                </a:lnTo>
                <a:lnTo>
                  <a:pt x="3137400" y="2087437"/>
                </a:lnTo>
                <a:lnTo>
                  <a:pt x="3157715" y="2088708"/>
                </a:lnTo>
                <a:lnTo>
                  <a:pt x="3178346" y="2089344"/>
                </a:lnTo>
                <a:lnTo>
                  <a:pt x="3178346" y="2200246"/>
                </a:lnTo>
                <a:lnTo>
                  <a:pt x="3201835" y="2201199"/>
                </a:lnTo>
                <a:lnTo>
                  <a:pt x="3225959" y="2201199"/>
                </a:lnTo>
                <a:lnTo>
                  <a:pt x="3258970" y="2200882"/>
                </a:lnTo>
                <a:lnTo>
                  <a:pt x="3258970" y="2089344"/>
                </a:lnTo>
                <a:lnTo>
                  <a:pt x="3291029" y="2088708"/>
                </a:lnTo>
                <a:lnTo>
                  <a:pt x="3322135" y="2087119"/>
                </a:lnTo>
                <a:lnTo>
                  <a:pt x="3352925" y="2084577"/>
                </a:lnTo>
                <a:lnTo>
                  <a:pt x="3383396" y="2082035"/>
                </a:lnTo>
                <a:lnTo>
                  <a:pt x="3412916" y="2078540"/>
                </a:lnTo>
                <a:lnTo>
                  <a:pt x="3441801" y="2074091"/>
                </a:lnTo>
                <a:lnTo>
                  <a:pt x="3470051" y="2069642"/>
                </a:lnTo>
                <a:lnTo>
                  <a:pt x="3497348" y="2064558"/>
                </a:lnTo>
                <a:lnTo>
                  <a:pt x="3524011" y="2058520"/>
                </a:lnTo>
                <a:lnTo>
                  <a:pt x="3549722" y="2052482"/>
                </a:lnTo>
                <a:lnTo>
                  <a:pt x="3574480" y="2046127"/>
                </a:lnTo>
                <a:lnTo>
                  <a:pt x="3598604" y="2038500"/>
                </a:lnTo>
                <a:lnTo>
                  <a:pt x="3621457" y="2030874"/>
                </a:lnTo>
                <a:lnTo>
                  <a:pt x="3643042" y="2023247"/>
                </a:lnTo>
                <a:lnTo>
                  <a:pt x="3663991" y="2014350"/>
                </a:lnTo>
                <a:lnTo>
                  <a:pt x="3683671" y="2005770"/>
                </a:lnTo>
                <a:lnTo>
                  <a:pt x="3683671" y="2119532"/>
                </a:lnTo>
                <a:lnTo>
                  <a:pt x="3692558" y="2115083"/>
                </a:lnTo>
                <a:lnTo>
                  <a:pt x="3701128" y="2110635"/>
                </a:lnTo>
                <a:lnTo>
                  <a:pt x="3709381" y="2105550"/>
                </a:lnTo>
                <a:lnTo>
                  <a:pt x="3717634" y="2100466"/>
                </a:lnTo>
                <a:lnTo>
                  <a:pt x="3725252" y="2095064"/>
                </a:lnTo>
                <a:lnTo>
                  <a:pt x="3732235" y="2089979"/>
                </a:lnTo>
                <a:lnTo>
                  <a:pt x="3738901" y="2084577"/>
                </a:lnTo>
                <a:lnTo>
                  <a:pt x="3744614" y="2079493"/>
                </a:lnTo>
                <a:lnTo>
                  <a:pt x="3744614" y="1970179"/>
                </a:lnTo>
                <a:lnTo>
                  <a:pt x="3752867" y="1964142"/>
                </a:lnTo>
                <a:lnTo>
                  <a:pt x="3760802" y="1958104"/>
                </a:lnTo>
                <a:lnTo>
                  <a:pt x="3767786" y="1951749"/>
                </a:lnTo>
                <a:lnTo>
                  <a:pt x="3774769" y="1945393"/>
                </a:lnTo>
                <a:lnTo>
                  <a:pt x="3781117" y="1939038"/>
                </a:lnTo>
                <a:lnTo>
                  <a:pt x="3786830" y="1932365"/>
                </a:lnTo>
                <a:lnTo>
                  <a:pt x="3792226" y="1925691"/>
                </a:lnTo>
                <a:lnTo>
                  <a:pt x="3796988" y="1919018"/>
                </a:lnTo>
                <a:lnTo>
                  <a:pt x="3801432" y="1912027"/>
                </a:lnTo>
                <a:lnTo>
                  <a:pt x="3805240" y="1905354"/>
                </a:lnTo>
                <a:lnTo>
                  <a:pt x="3808415" y="1898363"/>
                </a:lnTo>
                <a:lnTo>
                  <a:pt x="3811271" y="1891372"/>
                </a:lnTo>
                <a:lnTo>
                  <a:pt x="3813176" y="1884063"/>
                </a:lnTo>
                <a:lnTo>
                  <a:pt x="3814763" y="1877072"/>
                </a:lnTo>
                <a:lnTo>
                  <a:pt x="3816033" y="1869446"/>
                </a:lnTo>
                <a:lnTo>
                  <a:pt x="3816350" y="1862455"/>
                </a:lnTo>
                <a:lnTo>
                  <a:pt x="3816350" y="2010536"/>
                </a:lnTo>
                <a:lnTo>
                  <a:pt x="3816033" y="2010854"/>
                </a:lnTo>
                <a:lnTo>
                  <a:pt x="3815398" y="2019434"/>
                </a:lnTo>
                <a:lnTo>
                  <a:pt x="3814763" y="2025154"/>
                </a:lnTo>
                <a:lnTo>
                  <a:pt x="3813493" y="2030556"/>
                </a:lnTo>
                <a:lnTo>
                  <a:pt x="3811906" y="2036276"/>
                </a:lnTo>
                <a:lnTo>
                  <a:pt x="3810319" y="2041678"/>
                </a:lnTo>
                <a:lnTo>
                  <a:pt x="3808097" y="2046762"/>
                </a:lnTo>
                <a:lnTo>
                  <a:pt x="3805558" y="2052482"/>
                </a:lnTo>
                <a:lnTo>
                  <a:pt x="3803019" y="2057567"/>
                </a:lnTo>
                <a:lnTo>
                  <a:pt x="3799844" y="2062969"/>
                </a:lnTo>
                <a:lnTo>
                  <a:pt x="3796036" y="2068053"/>
                </a:lnTo>
                <a:lnTo>
                  <a:pt x="3792226" y="2073137"/>
                </a:lnTo>
                <a:lnTo>
                  <a:pt x="3788418" y="2078540"/>
                </a:lnTo>
                <a:lnTo>
                  <a:pt x="3783974" y="2083624"/>
                </a:lnTo>
                <a:lnTo>
                  <a:pt x="3779212" y="2088391"/>
                </a:lnTo>
                <a:lnTo>
                  <a:pt x="3774134" y="2093475"/>
                </a:lnTo>
                <a:lnTo>
                  <a:pt x="3768420" y="2098241"/>
                </a:lnTo>
                <a:lnTo>
                  <a:pt x="3763024" y="2103326"/>
                </a:lnTo>
                <a:lnTo>
                  <a:pt x="3750963" y="2112859"/>
                </a:lnTo>
                <a:lnTo>
                  <a:pt x="3737314" y="2121757"/>
                </a:lnTo>
                <a:lnTo>
                  <a:pt x="3722713" y="2130972"/>
                </a:lnTo>
                <a:lnTo>
                  <a:pt x="3707477" y="2139552"/>
                </a:lnTo>
                <a:lnTo>
                  <a:pt x="3690971" y="2147814"/>
                </a:lnTo>
                <a:lnTo>
                  <a:pt x="3673513" y="2156076"/>
                </a:lnTo>
                <a:lnTo>
                  <a:pt x="3655103" y="2163702"/>
                </a:lnTo>
                <a:lnTo>
                  <a:pt x="3635424" y="2171011"/>
                </a:lnTo>
                <a:lnTo>
                  <a:pt x="3615109" y="2178320"/>
                </a:lnTo>
                <a:lnTo>
                  <a:pt x="3593842" y="2184993"/>
                </a:lnTo>
                <a:lnTo>
                  <a:pt x="3571941" y="2191349"/>
                </a:lnTo>
                <a:lnTo>
                  <a:pt x="3549087" y="2197068"/>
                </a:lnTo>
                <a:lnTo>
                  <a:pt x="3525281" y="2202788"/>
                </a:lnTo>
                <a:lnTo>
                  <a:pt x="3501157" y="2207873"/>
                </a:lnTo>
                <a:lnTo>
                  <a:pt x="3476082" y="2212639"/>
                </a:lnTo>
                <a:lnTo>
                  <a:pt x="3450371" y="2217088"/>
                </a:lnTo>
                <a:lnTo>
                  <a:pt x="3424343" y="2220584"/>
                </a:lnTo>
                <a:lnTo>
                  <a:pt x="3397680" y="2224079"/>
                </a:lnTo>
                <a:lnTo>
                  <a:pt x="3370065" y="2226939"/>
                </a:lnTo>
                <a:lnTo>
                  <a:pt x="3341815" y="2229163"/>
                </a:lnTo>
                <a:lnTo>
                  <a:pt x="3313565" y="2231070"/>
                </a:lnTo>
                <a:lnTo>
                  <a:pt x="3284680" y="2232341"/>
                </a:lnTo>
                <a:lnTo>
                  <a:pt x="3255478" y="2233294"/>
                </a:lnTo>
                <a:lnTo>
                  <a:pt x="3225959" y="2233612"/>
                </a:lnTo>
                <a:lnTo>
                  <a:pt x="3195487" y="2233294"/>
                </a:lnTo>
                <a:lnTo>
                  <a:pt x="3165650" y="2232341"/>
                </a:lnTo>
                <a:lnTo>
                  <a:pt x="3136130" y="2231070"/>
                </a:lnTo>
                <a:lnTo>
                  <a:pt x="3106928" y="2229163"/>
                </a:lnTo>
                <a:lnTo>
                  <a:pt x="3078678" y="2226303"/>
                </a:lnTo>
                <a:lnTo>
                  <a:pt x="3050428" y="2223761"/>
                </a:lnTo>
                <a:lnTo>
                  <a:pt x="3022813" y="2220266"/>
                </a:lnTo>
                <a:lnTo>
                  <a:pt x="2996150" y="2216135"/>
                </a:lnTo>
                <a:lnTo>
                  <a:pt x="2970122" y="2211368"/>
                </a:lnTo>
                <a:lnTo>
                  <a:pt x="2944729" y="2206602"/>
                </a:lnTo>
                <a:lnTo>
                  <a:pt x="2919971" y="2201199"/>
                </a:lnTo>
                <a:lnTo>
                  <a:pt x="2895847" y="2195797"/>
                </a:lnTo>
                <a:lnTo>
                  <a:pt x="2872994" y="2189442"/>
                </a:lnTo>
                <a:lnTo>
                  <a:pt x="2850775" y="2182769"/>
                </a:lnTo>
                <a:lnTo>
                  <a:pt x="2829190" y="2175460"/>
                </a:lnTo>
                <a:lnTo>
                  <a:pt x="2808876" y="2168469"/>
                </a:lnTo>
                <a:lnTo>
                  <a:pt x="2789196" y="2160525"/>
                </a:lnTo>
                <a:lnTo>
                  <a:pt x="2770469" y="2152580"/>
                </a:lnTo>
                <a:lnTo>
                  <a:pt x="2753328" y="2144001"/>
                </a:lnTo>
                <a:lnTo>
                  <a:pt x="2736823" y="2135103"/>
                </a:lnTo>
                <a:lnTo>
                  <a:pt x="2721269" y="2126205"/>
                </a:lnTo>
                <a:lnTo>
                  <a:pt x="2706986" y="2116990"/>
                </a:lnTo>
                <a:lnTo>
                  <a:pt x="2693972" y="2107139"/>
                </a:lnTo>
                <a:lnTo>
                  <a:pt x="2688258" y="2102372"/>
                </a:lnTo>
                <a:lnTo>
                  <a:pt x="2682227" y="2097288"/>
                </a:lnTo>
                <a:lnTo>
                  <a:pt x="2676831" y="2092522"/>
                </a:lnTo>
                <a:lnTo>
                  <a:pt x="2671753" y="2087437"/>
                </a:lnTo>
                <a:lnTo>
                  <a:pt x="2666991" y="2082353"/>
                </a:lnTo>
                <a:lnTo>
                  <a:pt x="2662548" y="2076951"/>
                </a:lnTo>
                <a:lnTo>
                  <a:pt x="2658104" y="2071549"/>
                </a:lnTo>
                <a:lnTo>
                  <a:pt x="2654612" y="2066464"/>
                </a:lnTo>
                <a:lnTo>
                  <a:pt x="2651121" y="2061062"/>
                </a:lnTo>
                <a:lnTo>
                  <a:pt x="2647947" y="2055342"/>
                </a:lnTo>
                <a:lnTo>
                  <a:pt x="2645090" y="2050258"/>
                </a:lnTo>
                <a:lnTo>
                  <a:pt x="2642868" y="2044856"/>
                </a:lnTo>
                <a:lnTo>
                  <a:pt x="2640329" y="2039454"/>
                </a:lnTo>
                <a:lnTo>
                  <a:pt x="2638742" y="2033416"/>
                </a:lnTo>
                <a:lnTo>
                  <a:pt x="2637789" y="2027696"/>
                </a:lnTo>
                <a:lnTo>
                  <a:pt x="2636520" y="2022294"/>
                </a:lnTo>
                <a:lnTo>
                  <a:pt x="2636202" y="2016256"/>
                </a:lnTo>
                <a:lnTo>
                  <a:pt x="2635885" y="2010854"/>
                </a:lnTo>
                <a:lnTo>
                  <a:pt x="2635250" y="2010854"/>
                </a:lnTo>
                <a:lnTo>
                  <a:pt x="2635250" y="1862137"/>
                </a:lnTo>
                <a:close/>
                <a:moveTo>
                  <a:pt x="3815353" y="1849331"/>
                </a:moveTo>
                <a:lnTo>
                  <a:pt x="3816061" y="1854393"/>
                </a:lnTo>
                <a:lnTo>
                  <a:pt x="3816350" y="1860279"/>
                </a:lnTo>
                <a:lnTo>
                  <a:pt x="3816061" y="1862137"/>
                </a:lnTo>
                <a:lnTo>
                  <a:pt x="3816061" y="1859040"/>
                </a:lnTo>
                <a:lnTo>
                  <a:pt x="3815773" y="1853154"/>
                </a:lnTo>
                <a:lnTo>
                  <a:pt x="3815353" y="1849331"/>
                </a:lnTo>
                <a:close/>
                <a:moveTo>
                  <a:pt x="2636143" y="1848861"/>
                </a:moveTo>
                <a:lnTo>
                  <a:pt x="2635885" y="1853247"/>
                </a:lnTo>
                <a:lnTo>
                  <a:pt x="2635250" y="1859280"/>
                </a:lnTo>
                <a:lnTo>
                  <a:pt x="2635250" y="1854517"/>
                </a:lnTo>
                <a:lnTo>
                  <a:pt x="2636143" y="1848861"/>
                </a:lnTo>
                <a:close/>
                <a:moveTo>
                  <a:pt x="3814618" y="1842622"/>
                </a:moveTo>
                <a:lnTo>
                  <a:pt x="3815195" y="1847888"/>
                </a:lnTo>
                <a:lnTo>
                  <a:pt x="3815353" y="1849331"/>
                </a:lnTo>
                <a:lnTo>
                  <a:pt x="3815195" y="1848198"/>
                </a:lnTo>
                <a:lnTo>
                  <a:pt x="3814618" y="1842622"/>
                </a:lnTo>
                <a:close/>
                <a:moveTo>
                  <a:pt x="2638425" y="1836737"/>
                </a:moveTo>
                <a:lnTo>
                  <a:pt x="2636838" y="1842770"/>
                </a:lnTo>
                <a:lnTo>
                  <a:pt x="2636202" y="1848485"/>
                </a:lnTo>
                <a:lnTo>
                  <a:pt x="2636143" y="1848861"/>
                </a:lnTo>
                <a:lnTo>
                  <a:pt x="2636202" y="1847850"/>
                </a:lnTo>
                <a:lnTo>
                  <a:pt x="2636838" y="1842452"/>
                </a:lnTo>
                <a:lnTo>
                  <a:pt x="2638425" y="1836737"/>
                </a:lnTo>
                <a:close/>
                <a:moveTo>
                  <a:pt x="3187700" y="1751012"/>
                </a:moveTo>
                <a:lnTo>
                  <a:pt x="3187700" y="1827212"/>
                </a:lnTo>
                <a:lnTo>
                  <a:pt x="3172031" y="1824063"/>
                </a:lnTo>
                <a:lnTo>
                  <a:pt x="3153163" y="1820285"/>
                </a:lnTo>
                <a:lnTo>
                  <a:pt x="3144209" y="1818396"/>
                </a:lnTo>
                <a:lnTo>
                  <a:pt x="3136535" y="1816191"/>
                </a:lnTo>
                <a:lnTo>
                  <a:pt x="3129179" y="1813987"/>
                </a:lnTo>
                <a:lnTo>
                  <a:pt x="3122144" y="1811153"/>
                </a:lnTo>
                <a:lnTo>
                  <a:pt x="3115749" y="1808005"/>
                </a:lnTo>
                <a:lnTo>
                  <a:pt x="3109673" y="1804541"/>
                </a:lnTo>
                <a:lnTo>
                  <a:pt x="3106475" y="1801707"/>
                </a:lnTo>
                <a:lnTo>
                  <a:pt x="3103917" y="1799503"/>
                </a:lnTo>
                <a:lnTo>
                  <a:pt x="3101998" y="1796669"/>
                </a:lnTo>
                <a:lnTo>
                  <a:pt x="3100399" y="1793835"/>
                </a:lnTo>
                <a:lnTo>
                  <a:pt x="3099120" y="1791001"/>
                </a:lnTo>
                <a:lnTo>
                  <a:pt x="3098800" y="1788167"/>
                </a:lnTo>
                <a:lnTo>
                  <a:pt x="3098800" y="1785334"/>
                </a:lnTo>
                <a:lnTo>
                  <a:pt x="3099120" y="1782500"/>
                </a:lnTo>
                <a:lnTo>
                  <a:pt x="3099759" y="1779351"/>
                </a:lnTo>
                <a:lnTo>
                  <a:pt x="3101358" y="1777147"/>
                </a:lnTo>
                <a:lnTo>
                  <a:pt x="3103597" y="1774313"/>
                </a:lnTo>
                <a:lnTo>
                  <a:pt x="3105835" y="1771794"/>
                </a:lnTo>
                <a:lnTo>
                  <a:pt x="3108713" y="1769275"/>
                </a:lnTo>
                <a:lnTo>
                  <a:pt x="3112231" y="1767386"/>
                </a:lnTo>
                <a:lnTo>
                  <a:pt x="3116068" y="1765182"/>
                </a:lnTo>
                <a:lnTo>
                  <a:pt x="3120545" y="1763607"/>
                </a:lnTo>
                <a:lnTo>
                  <a:pt x="3127581" y="1760773"/>
                </a:lnTo>
                <a:lnTo>
                  <a:pt x="3135255" y="1758884"/>
                </a:lnTo>
                <a:lnTo>
                  <a:pt x="3143250" y="1756680"/>
                </a:lnTo>
                <a:lnTo>
                  <a:pt x="3151564" y="1755106"/>
                </a:lnTo>
                <a:lnTo>
                  <a:pt x="3160199" y="1753531"/>
                </a:lnTo>
                <a:lnTo>
                  <a:pt x="3169472" y="1752587"/>
                </a:lnTo>
                <a:lnTo>
                  <a:pt x="3178426" y="1751642"/>
                </a:lnTo>
                <a:lnTo>
                  <a:pt x="3187700" y="1751012"/>
                </a:lnTo>
                <a:close/>
                <a:moveTo>
                  <a:pt x="3203106" y="1692876"/>
                </a:moveTo>
                <a:lnTo>
                  <a:pt x="3200250" y="1693193"/>
                </a:lnTo>
                <a:lnTo>
                  <a:pt x="3197710" y="1693827"/>
                </a:lnTo>
                <a:lnTo>
                  <a:pt x="3194854" y="1694144"/>
                </a:lnTo>
                <a:lnTo>
                  <a:pt x="3192949" y="1694778"/>
                </a:lnTo>
                <a:lnTo>
                  <a:pt x="3191045" y="1696045"/>
                </a:lnTo>
                <a:lnTo>
                  <a:pt x="3189458" y="1697313"/>
                </a:lnTo>
                <a:lnTo>
                  <a:pt x="3188506" y="1698581"/>
                </a:lnTo>
                <a:lnTo>
                  <a:pt x="3188188" y="1699532"/>
                </a:lnTo>
                <a:lnTo>
                  <a:pt x="3188188" y="1720450"/>
                </a:lnTo>
                <a:lnTo>
                  <a:pt x="3171684" y="1721718"/>
                </a:lnTo>
                <a:lnTo>
                  <a:pt x="3155179" y="1723620"/>
                </a:lnTo>
                <a:lnTo>
                  <a:pt x="3139309" y="1726155"/>
                </a:lnTo>
                <a:lnTo>
                  <a:pt x="3123756" y="1728691"/>
                </a:lnTo>
                <a:lnTo>
                  <a:pt x="3108838" y="1731860"/>
                </a:lnTo>
                <a:lnTo>
                  <a:pt x="3095190" y="1735347"/>
                </a:lnTo>
                <a:lnTo>
                  <a:pt x="3081542" y="1739784"/>
                </a:lnTo>
                <a:lnTo>
                  <a:pt x="3069480" y="1744538"/>
                </a:lnTo>
                <a:lnTo>
                  <a:pt x="3061228" y="1748342"/>
                </a:lnTo>
                <a:lnTo>
                  <a:pt x="3053293" y="1752462"/>
                </a:lnTo>
                <a:lnTo>
                  <a:pt x="3046310" y="1756582"/>
                </a:lnTo>
                <a:lnTo>
                  <a:pt x="3040280" y="1761019"/>
                </a:lnTo>
                <a:lnTo>
                  <a:pt x="3034884" y="1765774"/>
                </a:lnTo>
                <a:lnTo>
                  <a:pt x="3030440" y="1770528"/>
                </a:lnTo>
                <a:lnTo>
                  <a:pt x="3026949" y="1775282"/>
                </a:lnTo>
                <a:lnTo>
                  <a:pt x="3024092" y="1780353"/>
                </a:lnTo>
                <a:lnTo>
                  <a:pt x="3022505" y="1785107"/>
                </a:lnTo>
                <a:lnTo>
                  <a:pt x="3021235" y="1790179"/>
                </a:lnTo>
                <a:lnTo>
                  <a:pt x="3021235" y="1794933"/>
                </a:lnTo>
                <a:lnTo>
                  <a:pt x="3022505" y="1800004"/>
                </a:lnTo>
                <a:lnTo>
                  <a:pt x="3024092" y="1805075"/>
                </a:lnTo>
                <a:lnTo>
                  <a:pt x="3026949" y="1809829"/>
                </a:lnTo>
                <a:lnTo>
                  <a:pt x="3030758" y="1814583"/>
                </a:lnTo>
                <a:lnTo>
                  <a:pt x="3035519" y="1819338"/>
                </a:lnTo>
                <a:lnTo>
                  <a:pt x="3040597" y="1823775"/>
                </a:lnTo>
                <a:lnTo>
                  <a:pt x="3046310" y="1827578"/>
                </a:lnTo>
                <a:lnTo>
                  <a:pt x="3052976" y="1831065"/>
                </a:lnTo>
                <a:lnTo>
                  <a:pt x="3059958" y="1835185"/>
                </a:lnTo>
                <a:lnTo>
                  <a:pt x="3067893" y="1838354"/>
                </a:lnTo>
                <a:lnTo>
                  <a:pt x="3076146" y="1841524"/>
                </a:lnTo>
                <a:lnTo>
                  <a:pt x="3084716" y="1844059"/>
                </a:lnTo>
                <a:lnTo>
                  <a:pt x="3094555" y="1846595"/>
                </a:lnTo>
                <a:lnTo>
                  <a:pt x="3130104" y="1853885"/>
                </a:lnTo>
                <a:lnTo>
                  <a:pt x="3188188" y="1865929"/>
                </a:lnTo>
                <a:lnTo>
                  <a:pt x="3188188" y="1956259"/>
                </a:lnTo>
                <a:lnTo>
                  <a:pt x="3173588" y="1954357"/>
                </a:lnTo>
                <a:lnTo>
                  <a:pt x="3159305" y="1952455"/>
                </a:lnTo>
                <a:lnTo>
                  <a:pt x="3152005" y="1951187"/>
                </a:lnTo>
                <a:lnTo>
                  <a:pt x="3144070" y="1949603"/>
                </a:lnTo>
                <a:lnTo>
                  <a:pt x="3127565" y="1945799"/>
                </a:lnTo>
                <a:lnTo>
                  <a:pt x="3111695" y="1941362"/>
                </a:lnTo>
                <a:lnTo>
                  <a:pt x="3098681" y="1936608"/>
                </a:lnTo>
                <a:lnTo>
                  <a:pt x="3095190" y="1935657"/>
                </a:lnTo>
                <a:lnTo>
                  <a:pt x="3091699" y="1934072"/>
                </a:lnTo>
                <a:lnTo>
                  <a:pt x="3088842" y="1932805"/>
                </a:lnTo>
                <a:lnTo>
                  <a:pt x="3088524" y="1932488"/>
                </a:lnTo>
                <a:lnTo>
                  <a:pt x="3084398" y="1929952"/>
                </a:lnTo>
                <a:lnTo>
                  <a:pt x="3082176" y="1928684"/>
                </a:lnTo>
                <a:lnTo>
                  <a:pt x="3079637" y="1927733"/>
                </a:lnTo>
                <a:lnTo>
                  <a:pt x="3077415" y="1926783"/>
                </a:lnTo>
                <a:lnTo>
                  <a:pt x="3074559" y="1926149"/>
                </a:lnTo>
                <a:lnTo>
                  <a:pt x="3068211" y="1925198"/>
                </a:lnTo>
                <a:lnTo>
                  <a:pt x="3061863" y="1924881"/>
                </a:lnTo>
                <a:lnTo>
                  <a:pt x="3055197" y="1925515"/>
                </a:lnTo>
                <a:lnTo>
                  <a:pt x="3048532" y="1926466"/>
                </a:lnTo>
                <a:lnTo>
                  <a:pt x="3042184" y="1928050"/>
                </a:lnTo>
                <a:lnTo>
                  <a:pt x="3035836" y="1929952"/>
                </a:lnTo>
                <a:lnTo>
                  <a:pt x="3030123" y="1932488"/>
                </a:lnTo>
                <a:lnTo>
                  <a:pt x="3025044" y="1934706"/>
                </a:lnTo>
                <a:lnTo>
                  <a:pt x="3020918" y="1937559"/>
                </a:lnTo>
                <a:lnTo>
                  <a:pt x="3017427" y="1940728"/>
                </a:lnTo>
                <a:lnTo>
                  <a:pt x="3016157" y="1941679"/>
                </a:lnTo>
                <a:lnTo>
                  <a:pt x="3015522" y="1943264"/>
                </a:lnTo>
                <a:lnTo>
                  <a:pt x="3015205" y="1944849"/>
                </a:lnTo>
                <a:lnTo>
                  <a:pt x="3015205" y="1946116"/>
                </a:lnTo>
                <a:lnTo>
                  <a:pt x="3015205" y="1947701"/>
                </a:lnTo>
                <a:lnTo>
                  <a:pt x="3015840" y="1948969"/>
                </a:lnTo>
                <a:lnTo>
                  <a:pt x="3017109" y="1950554"/>
                </a:lnTo>
                <a:lnTo>
                  <a:pt x="3018696" y="1951504"/>
                </a:lnTo>
                <a:lnTo>
                  <a:pt x="3025044" y="1955625"/>
                </a:lnTo>
                <a:lnTo>
                  <a:pt x="3032027" y="1959428"/>
                </a:lnTo>
                <a:lnTo>
                  <a:pt x="3039962" y="1962915"/>
                </a:lnTo>
                <a:lnTo>
                  <a:pt x="3048532" y="1966084"/>
                </a:lnTo>
                <a:lnTo>
                  <a:pt x="3057737" y="1969253"/>
                </a:lnTo>
                <a:lnTo>
                  <a:pt x="3067576" y="1972106"/>
                </a:lnTo>
                <a:lnTo>
                  <a:pt x="3077733" y="1974959"/>
                </a:lnTo>
                <a:lnTo>
                  <a:pt x="3088842" y="1977177"/>
                </a:lnTo>
                <a:lnTo>
                  <a:pt x="3100268" y="1979713"/>
                </a:lnTo>
                <a:lnTo>
                  <a:pt x="3111695" y="1981614"/>
                </a:lnTo>
                <a:lnTo>
                  <a:pt x="3123756" y="1983516"/>
                </a:lnTo>
                <a:lnTo>
                  <a:pt x="3136452" y="1985101"/>
                </a:lnTo>
                <a:lnTo>
                  <a:pt x="3149148" y="1986369"/>
                </a:lnTo>
                <a:lnTo>
                  <a:pt x="3162162" y="1987636"/>
                </a:lnTo>
                <a:lnTo>
                  <a:pt x="3188188" y="1989538"/>
                </a:lnTo>
                <a:lnTo>
                  <a:pt x="3188188" y="2009823"/>
                </a:lnTo>
                <a:lnTo>
                  <a:pt x="3188506" y="2011407"/>
                </a:lnTo>
                <a:lnTo>
                  <a:pt x="3189458" y="2012675"/>
                </a:lnTo>
                <a:lnTo>
                  <a:pt x="3191045" y="2013626"/>
                </a:lnTo>
                <a:lnTo>
                  <a:pt x="3192949" y="2014577"/>
                </a:lnTo>
                <a:lnTo>
                  <a:pt x="3194854" y="2015528"/>
                </a:lnTo>
                <a:lnTo>
                  <a:pt x="3197710" y="2015845"/>
                </a:lnTo>
                <a:lnTo>
                  <a:pt x="3200250" y="2016162"/>
                </a:lnTo>
                <a:lnTo>
                  <a:pt x="3203106" y="2016479"/>
                </a:lnTo>
                <a:lnTo>
                  <a:pt x="3254843" y="2016479"/>
                </a:lnTo>
                <a:lnTo>
                  <a:pt x="3258017" y="2016162"/>
                </a:lnTo>
                <a:lnTo>
                  <a:pt x="3260556" y="2015845"/>
                </a:lnTo>
                <a:lnTo>
                  <a:pt x="3263413" y="2015528"/>
                </a:lnTo>
                <a:lnTo>
                  <a:pt x="3265317" y="2014577"/>
                </a:lnTo>
                <a:lnTo>
                  <a:pt x="3267539" y="2013626"/>
                </a:lnTo>
                <a:lnTo>
                  <a:pt x="3269126" y="2012675"/>
                </a:lnTo>
                <a:lnTo>
                  <a:pt x="3269761" y="2011407"/>
                </a:lnTo>
                <a:lnTo>
                  <a:pt x="3270078" y="2009823"/>
                </a:lnTo>
                <a:lnTo>
                  <a:pt x="3270078" y="1988587"/>
                </a:lnTo>
                <a:lnTo>
                  <a:pt x="3286265" y="1987636"/>
                </a:lnTo>
                <a:lnTo>
                  <a:pt x="3302136" y="1986369"/>
                </a:lnTo>
                <a:lnTo>
                  <a:pt x="3317371" y="1984467"/>
                </a:lnTo>
                <a:lnTo>
                  <a:pt x="3331971" y="1981931"/>
                </a:lnTo>
                <a:lnTo>
                  <a:pt x="3345937" y="1979079"/>
                </a:lnTo>
                <a:lnTo>
                  <a:pt x="3358950" y="1976543"/>
                </a:lnTo>
                <a:lnTo>
                  <a:pt x="3370694" y="1973057"/>
                </a:lnTo>
                <a:lnTo>
                  <a:pt x="3381486" y="1968937"/>
                </a:lnTo>
                <a:lnTo>
                  <a:pt x="3390056" y="1965450"/>
                </a:lnTo>
                <a:lnTo>
                  <a:pt x="3398308" y="1961964"/>
                </a:lnTo>
                <a:lnTo>
                  <a:pt x="3405291" y="1957843"/>
                </a:lnTo>
                <a:lnTo>
                  <a:pt x="3411956" y="1953723"/>
                </a:lnTo>
                <a:lnTo>
                  <a:pt x="3417670" y="1949286"/>
                </a:lnTo>
                <a:lnTo>
                  <a:pt x="3422748" y="1944849"/>
                </a:lnTo>
                <a:lnTo>
                  <a:pt x="3427192" y="1940094"/>
                </a:lnTo>
                <a:lnTo>
                  <a:pt x="3430683" y="1935657"/>
                </a:lnTo>
                <a:lnTo>
                  <a:pt x="3433540" y="1930903"/>
                </a:lnTo>
                <a:lnTo>
                  <a:pt x="3435444" y="1926149"/>
                </a:lnTo>
                <a:lnTo>
                  <a:pt x="3436396" y="1921078"/>
                </a:lnTo>
                <a:lnTo>
                  <a:pt x="3437031" y="1916323"/>
                </a:lnTo>
                <a:lnTo>
                  <a:pt x="3436079" y="1910935"/>
                </a:lnTo>
                <a:lnTo>
                  <a:pt x="3434492" y="1905864"/>
                </a:lnTo>
                <a:lnTo>
                  <a:pt x="3432270" y="1901110"/>
                </a:lnTo>
                <a:lnTo>
                  <a:pt x="3429096" y="1896039"/>
                </a:lnTo>
                <a:lnTo>
                  <a:pt x="3426557" y="1893820"/>
                </a:lnTo>
                <a:lnTo>
                  <a:pt x="3424335" y="1890968"/>
                </a:lnTo>
                <a:lnTo>
                  <a:pt x="3418304" y="1886530"/>
                </a:lnTo>
                <a:lnTo>
                  <a:pt x="3411639" y="1882093"/>
                </a:lnTo>
                <a:lnTo>
                  <a:pt x="3404339" y="1877973"/>
                </a:lnTo>
                <a:lnTo>
                  <a:pt x="3395451" y="1874169"/>
                </a:lnTo>
                <a:lnTo>
                  <a:pt x="3385929" y="1870683"/>
                </a:lnTo>
                <a:lnTo>
                  <a:pt x="3375772" y="1866880"/>
                </a:lnTo>
                <a:lnTo>
                  <a:pt x="3365298" y="1863710"/>
                </a:lnTo>
                <a:lnTo>
                  <a:pt x="3354189" y="1860541"/>
                </a:lnTo>
                <a:lnTo>
                  <a:pt x="3342763" y="1858005"/>
                </a:lnTo>
                <a:lnTo>
                  <a:pt x="3318640" y="1852300"/>
                </a:lnTo>
                <a:lnTo>
                  <a:pt x="3294200" y="1847546"/>
                </a:lnTo>
                <a:lnTo>
                  <a:pt x="3270078" y="1843426"/>
                </a:lnTo>
                <a:lnTo>
                  <a:pt x="3270078" y="1752779"/>
                </a:lnTo>
                <a:lnTo>
                  <a:pt x="3291026" y="1755631"/>
                </a:lnTo>
                <a:lnTo>
                  <a:pt x="3298961" y="1756582"/>
                </a:lnTo>
                <a:lnTo>
                  <a:pt x="3306896" y="1758801"/>
                </a:lnTo>
                <a:lnTo>
                  <a:pt x="3323719" y="1762921"/>
                </a:lnTo>
                <a:lnTo>
                  <a:pt x="3339589" y="1767992"/>
                </a:lnTo>
                <a:lnTo>
                  <a:pt x="3352920" y="1772746"/>
                </a:lnTo>
                <a:lnTo>
                  <a:pt x="3360537" y="1775599"/>
                </a:lnTo>
                <a:lnTo>
                  <a:pt x="3363076" y="1777184"/>
                </a:lnTo>
                <a:lnTo>
                  <a:pt x="3367203" y="1779402"/>
                </a:lnTo>
                <a:lnTo>
                  <a:pt x="3369424" y="1780670"/>
                </a:lnTo>
                <a:lnTo>
                  <a:pt x="3371964" y="1781938"/>
                </a:lnTo>
                <a:lnTo>
                  <a:pt x="3374186" y="1783206"/>
                </a:lnTo>
                <a:lnTo>
                  <a:pt x="3377042" y="1783523"/>
                </a:lnTo>
                <a:lnTo>
                  <a:pt x="3383390" y="1784157"/>
                </a:lnTo>
                <a:lnTo>
                  <a:pt x="3389738" y="1784790"/>
                </a:lnTo>
                <a:lnTo>
                  <a:pt x="3396404" y="1784157"/>
                </a:lnTo>
                <a:lnTo>
                  <a:pt x="3403069" y="1783206"/>
                </a:lnTo>
                <a:lnTo>
                  <a:pt x="3409417" y="1781621"/>
                </a:lnTo>
                <a:lnTo>
                  <a:pt x="3415765" y="1779402"/>
                </a:lnTo>
                <a:lnTo>
                  <a:pt x="3421478" y="1777184"/>
                </a:lnTo>
                <a:lnTo>
                  <a:pt x="3426557" y="1774965"/>
                </a:lnTo>
                <a:lnTo>
                  <a:pt x="3430683" y="1772113"/>
                </a:lnTo>
                <a:lnTo>
                  <a:pt x="3434174" y="1769260"/>
                </a:lnTo>
                <a:lnTo>
                  <a:pt x="3435127" y="1767675"/>
                </a:lnTo>
                <a:lnTo>
                  <a:pt x="3436079" y="1766091"/>
                </a:lnTo>
                <a:lnTo>
                  <a:pt x="3436396" y="1765140"/>
                </a:lnTo>
                <a:lnTo>
                  <a:pt x="3436396" y="1763555"/>
                </a:lnTo>
                <a:lnTo>
                  <a:pt x="3436079" y="1761970"/>
                </a:lnTo>
                <a:lnTo>
                  <a:pt x="3435761" y="1760702"/>
                </a:lnTo>
                <a:lnTo>
                  <a:pt x="3434492" y="1759118"/>
                </a:lnTo>
                <a:lnTo>
                  <a:pt x="3432905" y="1757850"/>
                </a:lnTo>
                <a:lnTo>
                  <a:pt x="3428144" y="1754997"/>
                </a:lnTo>
                <a:lnTo>
                  <a:pt x="3423065" y="1752145"/>
                </a:lnTo>
                <a:lnTo>
                  <a:pt x="3417352" y="1749292"/>
                </a:lnTo>
                <a:lnTo>
                  <a:pt x="3410369" y="1746440"/>
                </a:lnTo>
                <a:lnTo>
                  <a:pt x="3403386" y="1743587"/>
                </a:lnTo>
                <a:lnTo>
                  <a:pt x="3396404" y="1741369"/>
                </a:lnTo>
                <a:lnTo>
                  <a:pt x="3380534" y="1736614"/>
                </a:lnTo>
                <a:lnTo>
                  <a:pt x="3363711" y="1732177"/>
                </a:lnTo>
                <a:lnTo>
                  <a:pt x="3346572" y="1728374"/>
                </a:lnTo>
                <a:lnTo>
                  <a:pt x="3329749" y="1725204"/>
                </a:lnTo>
                <a:lnTo>
                  <a:pt x="3313562" y="1723303"/>
                </a:lnTo>
                <a:lnTo>
                  <a:pt x="3292296" y="1720767"/>
                </a:lnTo>
                <a:lnTo>
                  <a:pt x="3270078" y="1719182"/>
                </a:lnTo>
                <a:lnTo>
                  <a:pt x="3270078" y="1699532"/>
                </a:lnTo>
                <a:lnTo>
                  <a:pt x="3269761" y="1698581"/>
                </a:lnTo>
                <a:lnTo>
                  <a:pt x="3269126" y="1697313"/>
                </a:lnTo>
                <a:lnTo>
                  <a:pt x="3267539" y="1696045"/>
                </a:lnTo>
                <a:lnTo>
                  <a:pt x="3265317" y="1694778"/>
                </a:lnTo>
                <a:lnTo>
                  <a:pt x="3263413" y="1694144"/>
                </a:lnTo>
                <a:lnTo>
                  <a:pt x="3260556" y="1693827"/>
                </a:lnTo>
                <a:lnTo>
                  <a:pt x="3258017" y="1693193"/>
                </a:lnTo>
                <a:lnTo>
                  <a:pt x="3254843" y="1692876"/>
                </a:lnTo>
                <a:lnTo>
                  <a:pt x="3203106" y="1692876"/>
                </a:lnTo>
                <a:close/>
                <a:moveTo>
                  <a:pt x="3225959" y="1673225"/>
                </a:moveTo>
                <a:lnTo>
                  <a:pt x="3251986" y="1673542"/>
                </a:lnTo>
                <a:lnTo>
                  <a:pt x="3278013" y="1674493"/>
                </a:lnTo>
                <a:lnTo>
                  <a:pt x="3303722" y="1675444"/>
                </a:lnTo>
                <a:lnTo>
                  <a:pt x="3328480" y="1677028"/>
                </a:lnTo>
                <a:lnTo>
                  <a:pt x="3353237" y="1679247"/>
                </a:lnTo>
                <a:lnTo>
                  <a:pt x="3377360" y="1681466"/>
                </a:lnTo>
                <a:lnTo>
                  <a:pt x="3401165" y="1684318"/>
                </a:lnTo>
                <a:lnTo>
                  <a:pt x="3424335" y="1687805"/>
                </a:lnTo>
                <a:lnTo>
                  <a:pt x="3446870" y="1691291"/>
                </a:lnTo>
                <a:lnTo>
                  <a:pt x="3468771" y="1695411"/>
                </a:lnTo>
                <a:lnTo>
                  <a:pt x="3490037" y="1699532"/>
                </a:lnTo>
                <a:lnTo>
                  <a:pt x="3510668" y="1704286"/>
                </a:lnTo>
                <a:lnTo>
                  <a:pt x="3530664" y="1709357"/>
                </a:lnTo>
                <a:lnTo>
                  <a:pt x="3550026" y="1715062"/>
                </a:lnTo>
                <a:lnTo>
                  <a:pt x="3568752" y="1720450"/>
                </a:lnTo>
                <a:lnTo>
                  <a:pt x="3586527" y="1726789"/>
                </a:lnTo>
                <a:lnTo>
                  <a:pt x="3603349" y="1733128"/>
                </a:lnTo>
                <a:lnTo>
                  <a:pt x="3619219" y="1739467"/>
                </a:lnTo>
                <a:lnTo>
                  <a:pt x="3634454" y="1746440"/>
                </a:lnTo>
                <a:lnTo>
                  <a:pt x="3648738" y="1753413"/>
                </a:lnTo>
                <a:lnTo>
                  <a:pt x="3661751" y="1760702"/>
                </a:lnTo>
                <a:lnTo>
                  <a:pt x="3673812" y="1768626"/>
                </a:lnTo>
                <a:lnTo>
                  <a:pt x="3685239" y="1776550"/>
                </a:lnTo>
                <a:lnTo>
                  <a:pt x="3695713" y="1784157"/>
                </a:lnTo>
                <a:lnTo>
                  <a:pt x="3704600" y="1792397"/>
                </a:lnTo>
                <a:lnTo>
                  <a:pt x="3708726" y="1796834"/>
                </a:lnTo>
                <a:lnTo>
                  <a:pt x="3712535" y="1800955"/>
                </a:lnTo>
                <a:lnTo>
                  <a:pt x="3716027" y="1805075"/>
                </a:lnTo>
                <a:lnTo>
                  <a:pt x="3719518" y="1809512"/>
                </a:lnTo>
                <a:lnTo>
                  <a:pt x="3722375" y="1813950"/>
                </a:lnTo>
                <a:lnTo>
                  <a:pt x="3725231" y="1818704"/>
                </a:lnTo>
                <a:lnTo>
                  <a:pt x="3727453" y="1822824"/>
                </a:lnTo>
                <a:lnTo>
                  <a:pt x="3729357" y="1827261"/>
                </a:lnTo>
                <a:lnTo>
                  <a:pt x="3731579" y="1832015"/>
                </a:lnTo>
                <a:lnTo>
                  <a:pt x="3733166" y="1836136"/>
                </a:lnTo>
                <a:lnTo>
                  <a:pt x="3733801" y="1840890"/>
                </a:lnTo>
                <a:lnTo>
                  <a:pt x="3735071" y="1845644"/>
                </a:lnTo>
                <a:lnTo>
                  <a:pt x="3735388" y="1850081"/>
                </a:lnTo>
                <a:lnTo>
                  <a:pt x="3735388" y="1854836"/>
                </a:lnTo>
                <a:lnTo>
                  <a:pt x="3735388" y="1859590"/>
                </a:lnTo>
                <a:lnTo>
                  <a:pt x="3735071" y="1864344"/>
                </a:lnTo>
                <a:lnTo>
                  <a:pt x="3733801" y="1869098"/>
                </a:lnTo>
                <a:lnTo>
                  <a:pt x="3733166" y="1873219"/>
                </a:lnTo>
                <a:lnTo>
                  <a:pt x="3731579" y="1877973"/>
                </a:lnTo>
                <a:lnTo>
                  <a:pt x="3729357" y="1882727"/>
                </a:lnTo>
                <a:lnTo>
                  <a:pt x="3727453" y="1887164"/>
                </a:lnTo>
                <a:lnTo>
                  <a:pt x="3725231" y="1891285"/>
                </a:lnTo>
                <a:lnTo>
                  <a:pt x="3722375" y="1895722"/>
                </a:lnTo>
                <a:lnTo>
                  <a:pt x="3719518" y="1900476"/>
                </a:lnTo>
                <a:lnTo>
                  <a:pt x="3716027" y="1904913"/>
                </a:lnTo>
                <a:lnTo>
                  <a:pt x="3712535" y="1908717"/>
                </a:lnTo>
                <a:lnTo>
                  <a:pt x="3708726" y="1913154"/>
                </a:lnTo>
                <a:lnTo>
                  <a:pt x="3704600" y="1917274"/>
                </a:lnTo>
                <a:lnTo>
                  <a:pt x="3695713" y="1925515"/>
                </a:lnTo>
                <a:lnTo>
                  <a:pt x="3685239" y="1933438"/>
                </a:lnTo>
                <a:lnTo>
                  <a:pt x="3673812" y="1941362"/>
                </a:lnTo>
                <a:lnTo>
                  <a:pt x="3661751" y="1948969"/>
                </a:lnTo>
                <a:lnTo>
                  <a:pt x="3648738" y="1956259"/>
                </a:lnTo>
                <a:lnTo>
                  <a:pt x="3634454" y="1963548"/>
                </a:lnTo>
                <a:lnTo>
                  <a:pt x="3619219" y="1970521"/>
                </a:lnTo>
                <a:lnTo>
                  <a:pt x="3603349" y="1976860"/>
                </a:lnTo>
                <a:lnTo>
                  <a:pt x="3586527" y="1983199"/>
                </a:lnTo>
                <a:lnTo>
                  <a:pt x="3568752" y="1989538"/>
                </a:lnTo>
                <a:lnTo>
                  <a:pt x="3550026" y="1994926"/>
                </a:lnTo>
                <a:lnTo>
                  <a:pt x="3530664" y="2000631"/>
                </a:lnTo>
                <a:lnTo>
                  <a:pt x="3510668" y="2005702"/>
                </a:lnTo>
                <a:lnTo>
                  <a:pt x="3490037" y="2010457"/>
                </a:lnTo>
                <a:lnTo>
                  <a:pt x="3468771" y="2014577"/>
                </a:lnTo>
                <a:lnTo>
                  <a:pt x="3446870" y="2018697"/>
                </a:lnTo>
                <a:lnTo>
                  <a:pt x="3424335" y="2022184"/>
                </a:lnTo>
                <a:lnTo>
                  <a:pt x="3401165" y="2025670"/>
                </a:lnTo>
                <a:lnTo>
                  <a:pt x="3377360" y="2028523"/>
                </a:lnTo>
                <a:lnTo>
                  <a:pt x="3353237" y="2030741"/>
                </a:lnTo>
                <a:lnTo>
                  <a:pt x="3328480" y="2032643"/>
                </a:lnTo>
                <a:lnTo>
                  <a:pt x="3303722" y="2034228"/>
                </a:lnTo>
                <a:lnTo>
                  <a:pt x="3278013" y="2035495"/>
                </a:lnTo>
                <a:lnTo>
                  <a:pt x="3251986" y="2036446"/>
                </a:lnTo>
                <a:lnTo>
                  <a:pt x="3225959" y="2036763"/>
                </a:lnTo>
                <a:lnTo>
                  <a:pt x="3199615" y="2036446"/>
                </a:lnTo>
                <a:lnTo>
                  <a:pt x="3173905" y="2035495"/>
                </a:lnTo>
                <a:lnTo>
                  <a:pt x="3148196" y="2034228"/>
                </a:lnTo>
                <a:lnTo>
                  <a:pt x="3123121" y="2032643"/>
                </a:lnTo>
                <a:lnTo>
                  <a:pt x="3098681" y="2030741"/>
                </a:lnTo>
                <a:lnTo>
                  <a:pt x="3074241" y="2028523"/>
                </a:lnTo>
                <a:lnTo>
                  <a:pt x="3050436" y="2025670"/>
                </a:lnTo>
                <a:lnTo>
                  <a:pt x="3027584" y="2022184"/>
                </a:lnTo>
                <a:lnTo>
                  <a:pt x="3004731" y="2018697"/>
                </a:lnTo>
                <a:lnTo>
                  <a:pt x="2983147" y="2014577"/>
                </a:lnTo>
                <a:lnTo>
                  <a:pt x="2961564" y="2010457"/>
                </a:lnTo>
                <a:lnTo>
                  <a:pt x="2940933" y="2005702"/>
                </a:lnTo>
                <a:lnTo>
                  <a:pt x="2920937" y="2000631"/>
                </a:lnTo>
                <a:lnTo>
                  <a:pt x="2901575" y="1994926"/>
                </a:lnTo>
                <a:lnTo>
                  <a:pt x="2883483" y="1989538"/>
                </a:lnTo>
                <a:lnTo>
                  <a:pt x="2865709" y="1983199"/>
                </a:lnTo>
                <a:lnTo>
                  <a:pt x="2848569" y="1976860"/>
                </a:lnTo>
                <a:lnTo>
                  <a:pt x="2832382" y="1970521"/>
                </a:lnTo>
                <a:lnTo>
                  <a:pt x="2817464" y="1963548"/>
                </a:lnTo>
                <a:lnTo>
                  <a:pt x="2803181" y="1956259"/>
                </a:lnTo>
                <a:lnTo>
                  <a:pt x="2789850" y="1948969"/>
                </a:lnTo>
                <a:lnTo>
                  <a:pt x="2777789" y="1941362"/>
                </a:lnTo>
                <a:lnTo>
                  <a:pt x="2766362" y="1933438"/>
                </a:lnTo>
                <a:lnTo>
                  <a:pt x="2755888" y="1925515"/>
                </a:lnTo>
                <a:lnTo>
                  <a:pt x="2747001" y="1917274"/>
                </a:lnTo>
                <a:lnTo>
                  <a:pt x="2742875" y="1913154"/>
                </a:lnTo>
                <a:lnTo>
                  <a:pt x="2739066" y="1908717"/>
                </a:lnTo>
                <a:lnTo>
                  <a:pt x="2735574" y="1904913"/>
                </a:lnTo>
                <a:lnTo>
                  <a:pt x="2732400" y="1900476"/>
                </a:lnTo>
                <a:lnTo>
                  <a:pt x="2729226" y="1895722"/>
                </a:lnTo>
                <a:lnTo>
                  <a:pt x="2726370" y="1891285"/>
                </a:lnTo>
                <a:lnTo>
                  <a:pt x="2724148" y="1887164"/>
                </a:lnTo>
                <a:lnTo>
                  <a:pt x="2722244" y="1882727"/>
                </a:lnTo>
                <a:lnTo>
                  <a:pt x="2720022" y="1877973"/>
                </a:lnTo>
                <a:lnTo>
                  <a:pt x="2718435" y="1873219"/>
                </a:lnTo>
                <a:lnTo>
                  <a:pt x="2717800" y="1869098"/>
                </a:lnTo>
                <a:lnTo>
                  <a:pt x="2716530" y="1864344"/>
                </a:lnTo>
                <a:lnTo>
                  <a:pt x="2716213" y="1859590"/>
                </a:lnTo>
                <a:lnTo>
                  <a:pt x="2716213" y="1854836"/>
                </a:lnTo>
                <a:lnTo>
                  <a:pt x="2716213" y="1850081"/>
                </a:lnTo>
                <a:lnTo>
                  <a:pt x="2716530" y="1845644"/>
                </a:lnTo>
                <a:lnTo>
                  <a:pt x="2717800" y="1840890"/>
                </a:lnTo>
                <a:lnTo>
                  <a:pt x="2718435" y="1836136"/>
                </a:lnTo>
                <a:lnTo>
                  <a:pt x="2720022" y="1832015"/>
                </a:lnTo>
                <a:lnTo>
                  <a:pt x="2722244" y="1827261"/>
                </a:lnTo>
                <a:lnTo>
                  <a:pt x="2724148" y="1822824"/>
                </a:lnTo>
                <a:lnTo>
                  <a:pt x="2726370" y="1818704"/>
                </a:lnTo>
                <a:lnTo>
                  <a:pt x="2729226" y="1813950"/>
                </a:lnTo>
                <a:lnTo>
                  <a:pt x="2732400" y="1809512"/>
                </a:lnTo>
                <a:lnTo>
                  <a:pt x="2735574" y="1805075"/>
                </a:lnTo>
                <a:lnTo>
                  <a:pt x="2739066" y="1800955"/>
                </a:lnTo>
                <a:lnTo>
                  <a:pt x="2742875" y="1796834"/>
                </a:lnTo>
                <a:lnTo>
                  <a:pt x="2747001" y="1792397"/>
                </a:lnTo>
                <a:lnTo>
                  <a:pt x="2755888" y="1784157"/>
                </a:lnTo>
                <a:lnTo>
                  <a:pt x="2766362" y="1776550"/>
                </a:lnTo>
                <a:lnTo>
                  <a:pt x="2777789" y="1768626"/>
                </a:lnTo>
                <a:lnTo>
                  <a:pt x="2789850" y="1760702"/>
                </a:lnTo>
                <a:lnTo>
                  <a:pt x="2803181" y="1753413"/>
                </a:lnTo>
                <a:lnTo>
                  <a:pt x="2817464" y="1746440"/>
                </a:lnTo>
                <a:lnTo>
                  <a:pt x="2832382" y="1739467"/>
                </a:lnTo>
                <a:lnTo>
                  <a:pt x="2848569" y="1733128"/>
                </a:lnTo>
                <a:lnTo>
                  <a:pt x="2865709" y="1726789"/>
                </a:lnTo>
                <a:lnTo>
                  <a:pt x="2883483" y="1720450"/>
                </a:lnTo>
                <a:lnTo>
                  <a:pt x="2901575" y="1715062"/>
                </a:lnTo>
                <a:lnTo>
                  <a:pt x="2920937" y="1709357"/>
                </a:lnTo>
                <a:lnTo>
                  <a:pt x="2940933" y="1704286"/>
                </a:lnTo>
                <a:lnTo>
                  <a:pt x="2961564" y="1699532"/>
                </a:lnTo>
                <a:lnTo>
                  <a:pt x="2983147" y="1695411"/>
                </a:lnTo>
                <a:lnTo>
                  <a:pt x="3004731" y="1691291"/>
                </a:lnTo>
                <a:lnTo>
                  <a:pt x="3027584" y="1687805"/>
                </a:lnTo>
                <a:lnTo>
                  <a:pt x="3050436" y="1684318"/>
                </a:lnTo>
                <a:lnTo>
                  <a:pt x="3074241" y="1681466"/>
                </a:lnTo>
                <a:lnTo>
                  <a:pt x="3098681" y="1679247"/>
                </a:lnTo>
                <a:lnTo>
                  <a:pt x="3123121" y="1677028"/>
                </a:lnTo>
                <a:lnTo>
                  <a:pt x="3148196" y="1675444"/>
                </a:lnTo>
                <a:lnTo>
                  <a:pt x="3173905" y="1674493"/>
                </a:lnTo>
                <a:lnTo>
                  <a:pt x="3199615" y="1673542"/>
                </a:lnTo>
                <a:lnTo>
                  <a:pt x="3225959" y="1673225"/>
                </a:lnTo>
                <a:close/>
                <a:moveTo>
                  <a:pt x="3454389" y="0"/>
                </a:moveTo>
                <a:lnTo>
                  <a:pt x="3461374" y="0"/>
                </a:lnTo>
                <a:lnTo>
                  <a:pt x="3468995" y="635"/>
                </a:lnTo>
                <a:lnTo>
                  <a:pt x="3475981" y="1587"/>
                </a:lnTo>
                <a:lnTo>
                  <a:pt x="3482966" y="3174"/>
                </a:lnTo>
                <a:lnTo>
                  <a:pt x="3490270" y="5079"/>
                </a:lnTo>
                <a:lnTo>
                  <a:pt x="3497255" y="7300"/>
                </a:lnTo>
                <a:lnTo>
                  <a:pt x="3503923" y="9839"/>
                </a:lnTo>
                <a:lnTo>
                  <a:pt x="3510591" y="13013"/>
                </a:lnTo>
                <a:lnTo>
                  <a:pt x="3517259" y="16505"/>
                </a:lnTo>
                <a:lnTo>
                  <a:pt x="3523610" y="20314"/>
                </a:lnTo>
                <a:lnTo>
                  <a:pt x="3529643" y="24757"/>
                </a:lnTo>
                <a:lnTo>
                  <a:pt x="3535676" y="29518"/>
                </a:lnTo>
                <a:lnTo>
                  <a:pt x="3541074" y="34596"/>
                </a:lnTo>
                <a:lnTo>
                  <a:pt x="3546472" y="39992"/>
                </a:lnTo>
                <a:lnTo>
                  <a:pt x="3551235" y="45705"/>
                </a:lnTo>
                <a:lnTo>
                  <a:pt x="3555998" y="51418"/>
                </a:lnTo>
                <a:lnTo>
                  <a:pt x="3560443" y="57766"/>
                </a:lnTo>
                <a:lnTo>
                  <a:pt x="3564254" y="64113"/>
                </a:lnTo>
                <a:lnTo>
                  <a:pt x="3567746" y="70779"/>
                </a:lnTo>
                <a:lnTo>
                  <a:pt x="3570922" y="77444"/>
                </a:lnTo>
                <a:lnTo>
                  <a:pt x="3573462" y="84109"/>
                </a:lnTo>
                <a:lnTo>
                  <a:pt x="3575684" y="91410"/>
                </a:lnTo>
                <a:lnTo>
                  <a:pt x="3577590" y="98709"/>
                </a:lnTo>
                <a:lnTo>
                  <a:pt x="3579177" y="106009"/>
                </a:lnTo>
                <a:lnTo>
                  <a:pt x="3580448" y="113309"/>
                </a:lnTo>
                <a:lnTo>
                  <a:pt x="3580765" y="120927"/>
                </a:lnTo>
                <a:lnTo>
                  <a:pt x="3581400" y="128544"/>
                </a:lnTo>
                <a:lnTo>
                  <a:pt x="3580765" y="136162"/>
                </a:lnTo>
                <a:lnTo>
                  <a:pt x="3530913" y="1012801"/>
                </a:lnTo>
                <a:lnTo>
                  <a:pt x="3529960" y="1019149"/>
                </a:lnTo>
                <a:lnTo>
                  <a:pt x="3529326" y="1025814"/>
                </a:lnTo>
                <a:lnTo>
                  <a:pt x="3528055" y="1032162"/>
                </a:lnTo>
                <a:lnTo>
                  <a:pt x="3526785" y="1038510"/>
                </a:lnTo>
                <a:lnTo>
                  <a:pt x="3524880" y="1044541"/>
                </a:lnTo>
                <a:lnTo>
                  <a:pt x="3522975" y="1050254"/>
                </a:lnTo>
                <a:lnTo>
                  <a:pt x="3520434" y="1056284"/>
                </a:lnTo>
                <a:lnTo>
                  <a:pt x="3518212" y="1062315"/>
                </a:lnTo>
                <a:lnTo>
                  <a:pt x="3515354" y="1067710"/>
                </a:lnTo>
                <a:lnTo>
                  <a:pt x="3512179" y="1072789"/>
                </a:lnTo>
                <a:lnTo>
                  <a:pt x="3508686" y="1077867"/>
                </a:lnTo>
                <a:lnTo>
                  <a:pt x="3505193" y="1083263"/>
                </a:lnTo>
                <a:lnTo>
                  <a:pt x="3501700" y="1087706"/>
                </a:lnTo>
                <a:lnTo>
                  <a:pt x="3497572" y="1092467"/>
                </a:lnTo>
                <a:lnTo>
                  <a:pt x="3493445" y="1096910"/>
                </a:lnTo>
                <a:lnTo>
                  <a:pt x="3488999" y="1101354"/>
                </a:lnTo>
                <a:lnTo>
                  <a:pt x="3484554" y="1105163"/>
                </a:lnTo>
                <a:lnTo>
                  <a:pt x="3479791" y="1108654"/>
                </a:lnTo>
                <a:lnTo>
                  <a:pt x="3474710" y="1112463"/>
                </a:lnTo>
                <a:lnTo>
                  <a:pt x="3469630" y="1115319"/>
                </a:lnTo>
                <a:lnTo>
                  <a:pt x="3464550" y="1118493"/>
                </a:lnTo>
                <a:lnTo>
                  <a:pt x="3459152" y="1121350"/>
                </a:lnTo>
                <a:lnTo>
                  <a:pt x="3453436" y="1123889"/>
                </a:lnTo>
                <a:lnTo>
                  <a:pt x="3448038" y="1126111"/>
                </a:lnTo>
                <a:lnTo>
                  <a:pt x="3442005" y="1128015"/>
                </a:lnTo>
                <a:lnTo>
                  <a:pt x="3435972" y="1129602"/>
                </a:lnTo>
                <a:lnTo>
                  <a:pt x="3430256" y="1130871"/>
                </a:lnTo>
                <a:lnTo>
                  <a:pt x="3423906" y="1132141"/>
                </a:lnTo>
                <a:lnTo>
                  <a:pt x="3417873" y="1132776"/>
                </a:lnTo>
                <a:lnTo>
                  <a:pt x="3411522" y="1133093"/>
                </a:lnTo>
                <a:lnTo>
                  <a:pt x="3405490" y="1133093"/>
                </a:lnTo>
                <a:lnTo>
                  <a:pt x="3398504" y="1132776"/>
                </a:lnTo>
                <a:lnTo>
                  <a:pt x="3392471" y="1132458"/>
                </a:lnTo>
                <a:lnTo>
                  <a:pt x="3386120" y="1131189"/>
                </a:lnTo>
                <a:lnTo>
                  <a:pt x="3379770" y="1129919"/>
                </a:lnTo>
                <a:lnTo>
                  <a:pt x="3373736" y="1128332"/>
                </a:lnTo>
                <a:lnTo>
                  <a:pt x="3368021" y="1126745"/>
                </a:lnTo>
                <a:lnTo>
                  <a:pt x="3361988" y="1124524"/>
                </a:lnTo>
                <a:lnTo>
                  <a:pt x="3356590" y="1122302"/>
                </a:lnTo>
                <a:lnTo>
                  <a:pt x="3350874" y="1119763"/>
                </a:lnTo>
                <a:lnTo>
                  <a:pt x="3345476" y="1116589"/>
                </a:lnTo>
                <a:lnTo>
                  <a:pt x="3340396" y="1113415"/>
                </a:lnTo>
                <a:lnTo>
                  <a:pt x="3334998" y="1109924"/>
                </a:lnTo>
                <a:lnTo>
                  <a:pt x="3330553" y="1106432"/>
                </a:lnTo>
                <a:lnTo>
                  <a:pt x="3325790" y="1102306"/>
                </a:lnTo>
                <a:lnTo>
                  <a:pt x="3321344" y="1098497"/>
                </a:lnTo>
                <a:lnTo>
                  <a:pt x="3316899" y="1094054"/>
                </a:lnTo>
                <a:lnTo>
                  <a:pt x="3312771" y="1089293"/>
                </a:lnTo>
                <a:lnTo>
                  <a:pt x="3308961" y="1084849"/>
                </a:lnTo>
                <a:lnTo>
                  <a:pt x="3305150" y="1080089"/>
                </a:lnTo>
                <a:lnTo>
                  <a:pt x="3301975" y="1074693"/>
                </a:lnTo>
                <a:lnTo>
                  <a:pt x="3298482" y="1069615"/>
                </a:lnTo>
                <a:lnTo>
                  <a:pt x="3295625" y="1064219"/>
                </a:lnTo>
                <a:lnTo>
                  <a:pt x="3293084" y="1058823"/>
                </a:lnTo>
                <a:lnTo>
                  <a:pt x="3290544" y="1053110"/>
                </a:lnTo>
                <a:lnTo>
                  <a:pt x="3288639" y="1047397"/>
                </a:lnTo>
                <a:lnTo>
                  <a:pt x="3286734" y="1041367"/>
                </a:lnTo>
                <a:lnTo>
                  <a:pt x="3285146" y="1035019"/>
                </a:lnTo>
                <a:lnTo>
                  <a:pt x="3283558" y="1028988"/>
                </a:lnTo>
                <a:lnTo>
                  <a:pt x="3282606" y="1022640"/>
                </a:lnTo>
                <a:lnTo>
                  <a:pt x="3281971" y="1015975"/>
                </a:lnTo>
                <a:lnTo>
                  <a:pt x="3281654" y="1009627"/>
                </a:lnTo>
                <a:lnTo>
                  <a:pt x="3281018" y="1003597"/>
                </a:lnTo>
                <a:lnTo>
                  <a:pt x="3281654" y="996614"/>
                </a:lnTo>
                <a:lnTo>
                  <a:pt x="3306103" y="573529"/>
                </a:lnTo>
                <a:lnTo>
                  <a:pt x="3299118" y="568768"/>
                </a:lnTo>
                <a:lnTo>
                  <a:pt x="2057582" y="2162081"/>
                </a:lnTo>
                <a:lnTo>
                  <a:pt x="2052502" y="2168112"/>
                </a:lnTo>
                <a:lnTo>
                  <a:pt x="2047422" y="2173825"/>
                </a:lnTo>
                <a:lnTo>
                  <a:pt x="2042024" y="2178903"/>
                </a:lnTo>
                <a:lnTo>
                  <a:pt x="2036626" y="2183981"/>
                </a:lnTo>
                <a:lnTo>
                  <a:pt x="2030592" y="2188742"/>
                </a:lnTo>
                <a:lnTo>
                  <a:pt x="2024877" y="2193186"/>
                </a:lnTo>
                <a:lnTo>
                  <a:pt x="2018844" y="2197629"/>
                </a:lnTo>
                <a:lnTo>
                  <a:pt x="2012493" y="2201121"/>
                </a:lnTo>
                <a:lnTo>
                  <a:pt x="2006143" y="2204612"/>
                </a:lnTo>
                <a:lnTo>
                  <a:pt x="1999475" y="2207786"/>
                </a:lnTo>
                <a:lnTo>
                  <a:pt x="1992807" y="2210642"/>
                </a:lnTo>
                <a:lnTo>
                  <a:pt x="1986139" y="2213182"/>
                </a:lnTo>
                <a:lnTo>
                  <a:pt x="1979470" y="2215403"/>
                </a:lnTo>
                <a:lnTo>
                  <a:pt x="1972485" y="2217308"/>
                </a:lnTo>
                <a:lnTo>
                  <a:pt x="1965499" y="2218577"/>
                </a:lnTo>
                <a:lnTo>
                  <a:pt x="1958514" y="2219529"/>
                </a:lnTo>
                <a:lnTo>
                  <a:pt x="1951528" y="2220482"/>
                </a:lnTo>
                <a:lnTo>
                  <a:pt x="1944225" y="2221116"/>
                </a:lnTo>
                <a:lnTo>
                  <a:pt x="1937239" y="2221116"/>
                </a:lnTo>
                <a:lnTo>
                  <a:pt x="1929619" y="2221116"/>
                </a:lnTo>
                <a:lnTo>
                  <a:pt x="1922633" y="2220482"/>
                </a:lnTo>
                <a:lnTo>
                  <a:pt x="1915647" y="2219529"/>
                </a:lnTo>
                <a:lnTo>
                  <a:pt x="1908344" y="2218577"/>
                </a:lnTo>
                <a:lnTo>
                  <a:pt x="1901358" y="2216990"/>
                </a:lnTo>
                <a:lnTo>
                  <a:pt x="1894690" y="2214769"/>
                </a:lnTo>
                <a:lnTo>
                  <a:pt x="1887387" y="2212547"/>
                </a:lnTo>
                <a:lnTo>
                  <a:pt x="1880402" y="2210008"/>
                </a:lnTo>
                <a:lnTo>
                  <a:pt x="1873734" y="2207151"/>
                </a:lnTo>
                <a:lnTo>
                  <a:pt x="1867066" y="2203977"/>
                </a:lnTo>
                <a:lnTo>
                  <a:pt x="1860715" y="2199851"/>
                </a:lnTo>
                <a:lnTo>
                  <a:pt x="1854047" y="2196042"/>
                </a:lnTo>
                <a:lnTo>
                  <a:pt x="1847696" y="2191599"/>
                </a:lnTo>
                <a:lnTo>
                  <a:pt x="1229469" y="1731062"/>
                </a:lnTo>
                <a:lnTo>
                  <a:pt x="271487" y="2768937"/>
                </a:lnTo>
                <a:lnTo>
                  <a:pt x="266406" y="2774967"/>
                </a:lnTo>
                <a:lnTo>
                  <a:pt x="260691" y="2780680"/>
                </a:lnTo>
                <a:lnTo>
                  <a:pt x="254975" y="2785759"/>
                </a:lnTo>
                <a:lnTo>
                  <a:pt x="248942" y="2791154"/>
                </a:lnTo>
                <a:lnTo>
                  <a:pt x="242592" y="2795915"/>
                </a:lnTo>
                <a:lnTo>
                  <a:pt x="236241" y="2800041"/>
                </a:lnTo>
                <a:lnTo>
                  <a:pt x="230208" y="2804167"/>
                </a:lnTo>
                <a:lnTo>
                  <a:pt x="223223" y="2807659"/>
                </a:lnTo>
                <a:lnTo>
                  <a:pt x="216554" y="2810833"/>
                </a:lnTo>
                <a:lnTo>
                  <a:pt x="209886" y="2814007"/>
                </a:lnTo>
                <a:lnTo>
                  <a:pt x="202901" y="2816228"/>
                </a:lnTo>
                <a:lnTo>
                  <a:pt x="195915" y="2818767"/>
                </a:lnTo>
                <a:lnTo>
                  <a:pt x="188612" y="2820354"/>
                </a:lnTo>
                <a:lnTo>
                  <a:pt x="181309" y="2821941"/>
                </a:lnTo>
                <a:lnTo>
                  <a:pt x="174006" y="2822894"/>
                </a:lnTo>
                <a:lnTo>
                  <a:pt x="166703" y="2823846"/>
                </a:lnTo>
                <a:lnTo>
                  <a:pt x="159082" y="2824163"/>
                </a:lnTo>
                <a:lnTo>
                  <a:pt x="152096" y="2824163"/>
                </a:lnTo>
                <a:lnTo>
                  <a:pt x="144476" y="2823846"/>
                </a:lnTo>
                <a:lnTo>
                  <a:pt x="136855" y="2823528"/>
                </a:lnTo>
                <a:lnTo>
                  <a:pt x="129552" y="2822259"/>
                </a:lnTo>
                <a:lnTo>
                  <a:pt x="122249" y="2820672"/>
                </a:lnTo>
                <a:lnTo>
                  <a:pt x="114945" y="2819085"/>
                </a:lnTo>
                <a:lnTo>
                  <a:pt x="107642" y="2816546"/>
                </a:lnTo>
                <a:lnTo>
                  <a:pt x="100657" y="2814324"/>
                </a:lnTo>
                <a:lnTo>
                  <a:pt x="93671" y="2811467"/>
                </a:lnTo>
                <a:lnTo>
                  <a:pt x="87003" y="2807976"/>
                </a:lnTo>
                <a:lnTo>
                  <a:pt x="80335" y="2804485"/>
                </a:lnTo>
                <a:lnTo>
                  <a:pt x="73349" y="2800359"/>
                </a:lnTo>
                <a:lnTo>
                  <a:pt x="66681" y="2796233"/>
                </a:lnTo>
                <a:lnTo>
                  <a:pt x="60331" y="2791472"/>
                </a:lnTo>
                <a:lnTo>
                  <a:pt x="54298" y="2785759"/>
                </a:lnTo>
                <a:lnTo>
                  <a:pt x="48265" y="2780680"/>
                </a:lnTo>
                <a:lnTo>
                  <a:pt x="42867" y="2774967"/>
                </a:lnTo>
                <a:lnTo>
                  <a:pt x="37469" y="2768937"/>
                </a:lnTo>
                <a:lnTo>
                  <a:pt x="32388" y="2762906"/>
                </a:lnTo>
                <a:lnTo>
                  <a:pt x="28260" y="2756876"/>
                </a:lnTo>
                <a:lnTo>
                  <a:pt x="23815" y="2749893"/>
                </a:lnTo>
                <a:lnTo>
                  <a:pt x="19687" y="2743228"/>
                </a:lnTo>
                <a:lnTo>
                  <a:pt x="16194" y="2736563"/>
                </a:lnTo>
                <a:lnTo>
                  <a:pt x="13019" y="2729580"/>
                </a:lnTo>
                <a:lnTo>
                  <a:pt x="10479" y="2722280"/>
                </a:lnTo>
                <a:lnTo>
                  <a:pt x="7938" y="2715297"/>
                </a:lnTo>
                <a:lnTo>
                  <a:pt x="5716" y="2708315"/>
                </a:lnTo>
                <a:lnTo>
                  <a:pt x="3811" y="2700697"/>
                </a:lnTo>
                <a:lnTo>
                  <a:pt x="2540" y="2693080"/>
                </a:lnTo>
                <a:lnTo>
                  <a:pt x="1270" y="2685780"/>
                </a:lnTo>
                <a:lnTo>
                  <a:pt x="635" y="2678162"/>
                </a:lnTo>
                <a:lnTo>
                  <a:pt x="0" y="2670228"/>
                </a:lnTo>
                <a:lnTo>
                  <a:pt x="0" y="2662927"/>
                </a:lnTo>
                <a:lnTo>
                  <a:pt x="0" y="2655310"/>
                </a:lnTo>
                <a:lnTo>
                  <a:pt x="953" y="2648010"/>
                </a:lnTo>
                <a:lnTo>
                  <a:pt x="1588" y="2640075"/>
                </a:lnTo>
                <a:lnTo>
                  <a:pt x="3176" y="2632458"/>
                </a:lnTo>
                <a:lnTo>
                  <a:pt x="4763" y="2625158"/>
                </a:lnTo>
                <a:lnTo>
                  <a:pt x="6668" y="2617858"/>
                </a:lnTo>
                <a:lnTo>
                  <a:pt x="9526" y="2610558"/>
                </a:lnTo>
                <a:lnTo>
                  <a:pt x="12384" y="2603258"/>
                </a:lnTo>
                <a:lnTo>
                  <a:pt x="15559" y="2596275"/>
                </a:lnTo>
                <a:lnTo>
                  <a:pt x="19052" y="2588975"/>
                </a:lnTo>
                <a:lnTo>
                  <a:pt x="22545" y="2582310"/>
                </a:lnTo>
                <a:lnTo>
                  <a:pt x="26990" y="2575644"/>
                </a:lnTo>
                <a:lnTo>
                  <a:pt x="31753" y="2569297"/>
                </a:lnTo>
                <a:lnTo>
                  <a:pt x="36516" y="2562631"/>
                </a:lnTo>
                <a:lnTo>
                  <a:pt x="1086264" y="1414621"/>
                </a:lnTo>
                <a:lnTo>
                  <a:pt x="1091027" y="1408908"/>
                </a:lnTo>
                <a:lnTo>
                  <a:pt x="1096742" y="1403829"/>
                </a:lnTo>
                <a:lnTo>
                  <a:pt x="1101823" y="1398751"/>
                </a:lnTo>
                <a:lnTo>
                  <a:pt x="1107221" y="1393990"/>
                </a:lnTo>
                <a:lnTo>
                  <a:pt x="1113254" y="1389229"/>
                </a:lnTo>
                <a:lnTo>
                  <a:pt x="1119287" y="1385103"/>
                </a:lnTo>
                <a:lnTo>
                  <a:pt x="1125002" y="1381295"/>
                </a:lnTo>
                <a:lnTo>
                  <a:pt x="1131353" y="1377803"/>
                </a:lnTo>
                <a:lnTo>
                  <a:pt x="1137703" y="1374629"/>
                </a:lnTo>
                <a:lnTo>
                  <a:pt x="1144054" y="1371455"/>
                </a:lnTo>
                <a:lnTo>
                  <a:pt x="1150722" y="1368599"/>
                </a:lnTo>
                <a:lnTo>
                  <a:pt x="1157390" y="1366694"/>
                </a:lnTo>
                <a:lnTo>
                  <a:pt x="1164058" y="1364790"/>
                </a:lnTo>
                <a:lnTo>
                  <a:pt x="1170726" y="1362568"/>
                </a:lnTo>
                <a:lnTo>
                  <a:pt x="1177394" y="1361616"/>
                </a:lnTo>
                <a:lnTo>
                  <a:pt x="1184698" y="1360347"/>
                </a:lnTo>
                <a:lnTo>
                  <a:pt x="1191683" y="1360029"/>
                </a:lnTo>
                <a:lnTo>
                  <a:pt x="1198351" y="1359712"/>
                </a:lnTo>
                <a:lnTo>
                  <a:pt x="1205654" y="1359077"/>
                </a:lnTo>
                <a:lnTo>
                  <a:pt x="1212640" y="1359712"/>
                </a:lnTo>
                <a:lnTo>
                  <a:pt x="1219626" y="1360347"/>
                </a:lnTo>
                <a:lnTo>
                  <a:pt x="1226294" y="1361299"/>
                </a:lnTo>
                <a:lnTo>
                  <a:pt x="1233597" y="1362251"/>
                </a:lnTo>
                <a:lnTo>
                  <a:pt x="1240582" y="1363838"/>
                </a:lnTo>
                <a:lnTo>
                  <a:pt x="1247251" y="1365742"/>
                </a:lnTo>
                <a:lnTo>
                  <a:pt x="1253919" y="1368281"/>
                </a:lnTo>
                <a:lnTo>
                  <a:pt x="1260904" y="1371138"/>
                </a:lnTo>
                <a:lnTo>
                  <a:pt x="1267572" y="1373677"/>
                </a:lnTo>
                <a:lnTo>
                  <a:pt x="1274240" y="1376851"/>
                </a:lnTo>
                <a:lnTo>
                  <a:pt x="1280591" y="1380977"/>
                </a:lnTo>
                <a:lnTo>
                  <a:pt x="1286942" y="1384786"/>
                </a:lnTo>
                <a:lnTo>
                  <a:pt x="1292975" y="1389229"/>
                </a:lnTo>
                <a:lnTo>
                  <a:pt x="1907709" y="1846910"/>
                </a:lnTo>
                <a:lnTo>
                  <a:pt x="3043507" y="389124"/>
                </a:lnTo>
                <a:lnTo>
                  <a:pt x="3023186" y="374841"/>
                </a:lnTo>
                <a:lnTo>
                  <a:pt x="2660568" y="470377"/>
                </a:lnTo>
                <a:lnTo>
                  <a:pt x="2654853" y="471646"/>
                </a:lnTo>
                <a:lnTo>
                  <a:pt x="2648502" y="472598"/>
                </a:lnTo>
                <a:lnTo>
                  <a:pt x="2642152" y="473551"/>
                </a:lnTo>
                <a:lnTo>
                  <a:pt x="2635801" y="473868"/>
                </a:lnTo>
                <a:lnTo>
                  <a:pt x="2629450" y="474185"/>
                </a:lnTo>
                <a:lnTo>
                  <a:pt x="2623418" y="473868"/>
                </a:lnTo>
                <a:lnTo>
                  <a:pt x="2617384" y="473551"/>
                </a:lnTo>
                <a:lnTo>
                  <a:pt x="2611352" y="472598"/>
                </a:lnTo>
                <a:lnTo>
                  <a:pt x="2605318" y="471964"/>
                </a:lnTo>
                <a:lnTo>
                  <a:pt x="2599603" y="470377"/>
                </a:lnTo>
                <a:lnTo>
                  <a:pt x="2593570" y="468790"/>
                </a:lnTo>
                <a:lnTo>
                  <a:pt x="2587537" y="466885"/>
                </a:lnTo>
                <a:lnTo>
                  <a:pt x="2582139" y="464346"/>
                </a:lnTo>
                <a:lnTo>
                  <a:pt x="2576741" y="462124"/>
                </a:lnTo>
                <a:lnTo>
                  <a:pt x="2571660" y="459268"/>
                </a:lnTo>
                <a:lnTo>
                  <a:pt x="2565945" y="456094"/>
                </a:lnTo>
                <a:lnTo>
                  <a:pt x="2560864" y="452920"/>
                </a:lnTo>
                <a:lnTo>
                  <a:pt x="2556102" y="449429"/>
                </a:lnTo>
                <a:lnTo>
                  <a:pt x="2551339" y="445937"/>
                </a:lnTo>
                <a:lnTo>
                  <a:pt x="2546576" y="441811"/>
                </a:lnTo>
                <a:lnTo>
                  <a:pt x="2542448" y="437685"/>
                </a:lnTo>
                <a:lnTo>
                  <a:pt x="2538002" y="433242"/>
                </a:lnTo>
                <a:lnTo>
                  <a:pt x="2533875" y="428481"/>
                </a:lnTo>
                <a:lnTo>
                  <a:pt x="2530064" y="423402"/>
                </a:lnTo>
                <a:lnTo>
                  <a:pt x="2526572" y="418324"/>
                </a:lnTo>
                <a:lnTo>
                  <a:pt x="2523396" y="413246"/>
                </a:lnTo>
                <a:lnTo>
                  <a:pt x="2520221" y="407533"/>
                </a:lnTo>
                <a:lnTo>
                  <a:pt x="2517363" y="402137"/>
                </a:lnTo>
                <a:lnTo>
                  <a:pt x="2514823" y="396107"/>
                </a:lnTo>
                <a:lnTo>
                  <a:pt x="2512283" y="390394"/>
                </a:lnTo>
                <a:lnTo>
                  <a:pt x="2510378" y="384046"/>
                </a:lnTo>
                <a:lnTo>
                  <a:pt x="2508472" y="377698"/>
                </a:lnTo>
                <a:lnTo>
                  <a:pt x="2507202" y="371350"/>
                </a:lnTo>
                <a:lnTo>
                  <a:pt x="2505932" y="364685"/>
                </a:lnTo>
                <a:lnTo>
                  <a:pt x="2505297" y="358337"/>
                </a:lnTo>
                <a:lnTo>
                  <a:pt x="2504980" y="351989"/>
                </a:lnTo>
                <a:lnTo>
                  <a:pt x="2504344" y="345641"/>
                </a:lnTo>
                <a:lnTo>
                  <a:pt x="2504344" y="339293"/>
                </a:lnTo>
                <a:lnTo>
                  <a:pt x="2505297" y="332946"/>
                </a:lnTo>
                <a:lnTo>
                  <a:pt x="2505615" y="326915"/>
                </a:lnTo>
                <a:lnTo>
                  <a:pt x="2506885" y="320567"/>
                </a:lnTo>
                <a:lnTo>
                  <a:pt x="2508155" y="314537"/>
                </a:lnTo>
                <a:lnTo>
                  <a:pt x="2509425" y="308506"/>
                </a:lnTo>
                <a:lnTo>
                  <a:pt x="2511648" y="302793"/>
                </a:lnTo>
                <a:lnTo>
                  <a:pt x="2513870" y="296763"/>
                </a:lnTo>
                <a:lnTo>
                  <a:pt x="2516410" y="291367"/>
                </a:lnTo>
                <a:lnTo>
                  <a:pt x="2518633" y="285654"/>
                </a:lnTo>
                <a:lnTo>
                  <a:pt x="2521808" y="280576"/>
                </a:lnTo>
                <a:lnTo>
                  <a:pt x="2524984" y="275180"/>
                </a:lnTo>
                <a:lnTo>
                  <a:pt x="2528159" y="270102"/>
                </a:lnTo>
                <a:lnTo>
                  <a:pt x="2531970" y="265341"/>
                </a:lnTo>
                <a:lnTo>
                  <a:pt x="2535462" y="260580"/>
                </a:lnTo>
                <a:lnTo>
                  <a:pt x="2539908" y="256136"/>
                </a:lnTo>
                <a:lnTo>
                  <a:pt x="2544353" y="251693"/>
                </a:lnTo>
                <a:lnTo>
                  <a:pt x="2548481" y="247567"/>
                </a:lnTo>
                <a:lnTo>
                  <a:pt x="2553244" y="243441"/>
                </a:lnTo>
                <a:lnTo>
                  <a:pt x="2558642" y="239949"/>
                </a:lnTo>
                <a:lnTo>
                  <a:pt x="2563722" y="236458"/>
                </a:lnTo>
                <a:lnTo>
                  <a:pt x="2568803" y="233284"/>
                </a:lnTo>
                <a:lnTo>
                  <a:pt x="2574201" y="230428"/>
                </a:lnTo>
                <a:lnTo>
                  <a:pt x="2579916" y="227889"/>
                </a:lnTo>
                <a:lnTo>
                  <a:pt x="2585632" y="225349"/>
                </a:lnTo>
                <a:lnTo>
                  <a:pt x="2591982" y="223445"/>
                </a:lnTo>
                <a:lnTo>
                  <a:pt x="2598015" y="221541"/>
                </a:lnTo>
                <a:lnTo>
                  <a:pt x="3425176" y="4126"/>
                </a:lnTo>
                <a:lnTo>
                  <a:pt x="3432162" y="2222"/>
                </a:lnTo>
                <a:lnTo>
                  <a:pt x="3439782" y="952"/>
                </a:lnTo>
                <a:lnTo>
                  <a:pt x="3446768" y="318"/>
                </a:lnTo>
                <a:lnTo>
                  <a:pt x="3454389" y="0"/>
                </a:lnTo>
                <a:close/>
              </a:path>
            </a:pathLst>
          </a:custGeom>
          <a:solidFill>
            <a:schemeClr val="bg1"/>
          </a:solidFill>
          <a:ln>
            <a:noFill/>
          </a:ln>
        </p:spPr>
        <p:txBody>
          <a:bodyPr anchor="ctr">
            <a:scene3d>
              <a:camera prst="orthographicFront"/>
              <a:lightRig rig="threePt" dir="t"/>
            </a:scene3d>
            <a:sp3d contourW="12700">
              <a:contourClr>
                <a:srgbClr val="FFFFFF"/>
              </a:contourClr>
            </a:sp3d>
          </a:bodyPr>
          <a:lstStyle/>
          <a:p>
            <a:pPr algn="ctr">
              <a:defRPr/>
            </a:pPr>
            <a:endParaRPr lang="zh-CN" altLang="en-US" sz="1012">
              <a:solidFill>
                <a:schemeClr val="bg1"/>
              </a:solidFill>
              <a:ea typeface="宋体" panose="02010600030101010101" pitchFamily="2" charset="-122"/>
            </a:endParaRPr>
          </a:p>
        </p:txBody>
      </p:sp>
    </p:spTree>
    <p:extLst>
      <p:ext uri="{BB962C8B-B14F-4D97-AF65-F5344CB8AC3E}">
        <p14:creationId xmlns:p14="http://schemas.microsoft.com/office/powerpoint/2010/main" val="3502355744"/>
      </p:ext>
    </p:extLst>
  </p:cSld>
  <p:clrMapOvr>
    <a:masterClrMapping/>
  </p:clrMapOvr>
  <mc:AlternateContent xmlns:mc="http://schemas.openxmlformats.org/markup-compatibility/2006" xmlns:p14="http://schemas.microsoft.com/office/powerpoint/2010/main">
    <mc:Choice Requires="p14">
      <p:transition spd="slow" p14:dur="900" advTm="0">
        <p14:warp dir="in"/>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52"/>
                                        </p:tgtEl>
                                        <p:attrNameLst>
                                          <p:attrName>style.visibility</p:attrName>
                                        </p:attrNameLst>
                                      </p:cBhvr>
                                      <p:to>
                                        <p:strVal val="visible"/>
                                      </p:to>
                                    </p:set>
                                    <p:animEffect transition="in" filter="fade">
                                      <p:cBhvr>
                                        <p:cTn id="7" dur="1000"/>
                                        <p:tgtEl>
                                          <p:spTgt spid="52"/>
                                        </p:tgtEl>
                                      </p:cBhvr>
                                    </p:animEffect>
                                    <p:anim calcmode="lin" valueType="num">
                                      <p:cBhvr>
                                        <p:cTn id="8" dur="1000" fill="hold"/>
                                        <p:tgtEl>
                                          <p:spTgt spid="52"/>
                                        </p:tgtEl>
                                        <p:attrNameLst>
                                          <p:attrName>ppt_x</p:attrName>
                                        </p:attrNameLst>
                                      </p:cBhvr>
                                      <p:tavLst>
                                        <p:tav tm="0">
                                          <p:val>
                                            <p:strVal val="#ppt_x"/>
                                          </p:val>
                                        </p:tav>
                                        <p:tav tm="100000">
                                          <p:val>
                                            <p:strVal val="#ppt_x"/>
                                          </p:val>
                                        </p:tav>
                                      </p:tavLst>
                                    </p:anim>
                                    <p:anim calcmode="lin" valueType="num">
                                      <p:cBhvr>
                                        <p:cTn id="9" dur="1000" fill="hold"/>
                                        <p:tgtEl>
                                          <p:spTgt spid="5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0" presetClass="entr" presetSubtype="0" fill="hold" nodeType="after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fade">
                                      <p:cBhvr>
                                        <p:cTn id="13" dur="500"/>
                                        <p:tgtEl>
                                          <p:spTgt spid="4"/>
                                        </p:tgtEl>
                                      </p:cBhvr>
                                    </p:animEffect>
                                  </p:childTnLst>
                                </p:cTn>
                              </p:par>
                              <p:par>
                                <p:cTn id="14" presetID="10" presetClass="entr" presetSubtype="0" fill="hold" nodeType="withEffect">
                                  <p:stCondLst>
                                    <p:cond delay="250"/>
                                  </p:stCondLst>
                                  <p:childTnLst>
                                    <p:set>
                                      <p:cBhvr>
                                        <p:cTn id="15" dur="1" fill="hold">
                                          <p:stCondLst>
                                            <p:cond delay="0"/>
                                          </p:stCondLst>
                                        </p:cTn>
                                        <p:tgtEl>
                                          <p:spTgt spid="53"/>
                                        </p:tgtEl>
                                        <p:attrNameLst>
                                          <p:attrName>style.visibility</p:attrName>
                                        </p:attrNameLst>
                                      </p:cBhvr>
                                      <p:to>
                                        <p:strVal val="visible"/>
                                      </p:to>
                                    </p:set>
                                    <p:animEffect transition="in" filter="fade">
                                      <p:cBhvr>
                                        <p:cTn id="16" dur="500"/>
                                        <p:tgtEl>
                                          <p:spTgt spid="53"/>
                                        </p:tgtEl>
                                      </p:cBhvr>
                                    </p:animEffect>
                                  </p:childTnLst>
                                </p:cTn>
                              </p:par>
                              <p:par>
                                <p:cTn id="17" presetID="10" presetClass="entr" presetSubtype="0" fill="hold" nodeType="withEffect">
                                  <p:stCondLst>
                                    <p:cond delay="250"/>
                                  </p:stCondLst>
                                  <p:childTnLst>
                                    <p:set>
                                      <p:cBhvr>
                                        <p:cTn id="18" dur="1" fill="hold">
                                          <p:stCondLst>
                                            <p:cond delay="0"/>
                                          </p:stCondLst>
                                        </p:cTn>
                                        <p:tgtEl>
                                          <p:spTgt spid="58"/>
                                        </p:tgtEl>
                                        <p:attrNameLst>
                                          <p:attrName>style.visibility</p:attrName>
                                        </p:attrNameLst>
                                      </p:cBhvr>
                                      <p:to>
                                        <p:strVal val="visible"/>
                                      </p:to>
                                    </p:set>
                                    <p:animEffect transition="in" filter="fade">
                                      <p:cBhvr>
                                        <p:cTn id="19" dur="500"/>
                                        <p:tgtEl>
                                          <p:spTgt spid="58"/>
                                        </p:tgtEl>
                                      </p:cBhvr>
                                    </p:animEffect>
                                  </p:childTnLst>
                                </p:cTn>
                              </p:par>
                              <p:par>
                                <p:cTn id="20" presetID="10" presetClass="entr" presetSubtype="0" fill="hold" nodeType="withEffect">
                                  <p:stCondLst>
                                    <p:cond delay="250"/>
                                  </p:stCondLst>
                                  <p:childTnLst>
                                    <p:set>
                                      <p:cBhvr>
                                        <p:cTn id="21" dur="1" fill="hold">
                                          <p:stCondLst>
                                            <p:cond delay="0"/>
                                          </p:stCondLst>
                                        </p:cTn>
                                        <p:tgtEl>
                                          <p:spTgt spid="63"/>
                                        </p:tgtEl>
                                        <p:attrNameLst>
                                          <p:attrName>style.visibility</p:attrName>
                                        </p:attrNameLst>
                                      </p:cBhvr>
                                      <p:to>
                                        <p:strVal val="visible"/>
                                      </p:to>
                                    </p:set>
                                    <p:animEffect transition="in" filter="fade">
                                      <p:cBhvr>
                                        <p:cTn id="22" dur="500"/>
                                        <p:tgtEl>
                                          <p:spTgt spid="63"/>
                                        </p:tgtEl>
                                      </p:cBhvr>
                                    </p:animEffect>
                                  </p:childTnLst>
                                </p:cTn>
                              </p:par>
                              <p:par>
                                <p:cTn id="23" presetID="10" presetClass="entr" presetSubtype="0" fill="hold" nodeType="withEffect">
                                  <p:stCondLst>
                                    <p:cond delay="250"/>
                                  </p:stCondLst>
                                  <p:childTnLst>
                                    <p:set>
                                      <p:cBhvr>
                                        <p:cTn id="24" dur="1" fill="hold">
                                          <p:stCondLst>
                                            <p:cond delay="0"/>
                                          </p:stCondLst>
                                        </p:cTn>
                                        <p:tgtEl>
                                          <p:spTgt spid="68"/>
                                        </p:tgtEl>
                                        <p:attrNameLst>
                                          <p:attrName>style.visibility</p:attrName>
                                        </p:attrNameLst>
                                      </p:cBhvr>
                                      <p:to>
                                        <p:strVal val="visible"/>
                                      </p:to>
                                    </p:set>
                                    <p:animEffect transition="in" filter="fade">
                                      <p:cBhvr>
                                        <p:cTn id="25" dur="500"/>
                                        <p:tgtEl>
                                          <p:spTgt spid="68"/>
                                        </p:tgtEl>
                                      </p:cBhvr>
                                    </p:animEffect>
                                  </p:childTnLst>
                                </p:cTn>
                              </p:par>
                              <p:par>
                                <p:cTn id="26" presetID="10" presetClass="entr" presetSubtype="0" fill="hold" nodeType="withEffect">
                                  <p:stCondLst>
                                    <p:cond delay="250"/>
                                  </p:stCondLst>
                                  <p:childTnLst>
                                    <p:set>
                                      <p:cBhvr>
                                        <p:cTn id="27" dur="1" fill="hold">
                                          <p:stCondLst>
                                            <p:cond delay="0"/>
                                          </p:stCondLst>
                                        </p:cTn>
                                        <p:tgtEl>
                                          <p:spTgt spid="73"/>
                                        </p:tgtEl>
                                        <p:attrNameLst>
                                          <p:attrName>style.visibility</p:attrName>
                                        </p:attrNameLst>
                                      </p:cBhvr>
                                      <p:to>
                                        <p:strVal val="visible"/>
                                      </p:to>
                                    </p:set>
                                    <p:animEffect transition="in" filter="fade">
                                      <p:cBhvr>
                                        <p:cTn id="28" dur="500"/>
                                        <p:tgtEl>
                                          <p:spTgt spid="73"/>
                                        </p:tgtEl>
                                      </p:cBhvr>
                                    </p:animEffect>
                                  </p:childTnLst>
                                </p:cTn>
                              </p:par>
                              <p:par>
                                <p:cTn id="29" presetID="2" presetClass="entr" presetSubtype="4" fill="hold" grpId="0" nodeType="withEffect">
                                  <p:stCondLst>
                                    <p:cond delay="500"/>
                                  </p:stCondLst>
                                  <p:childTnLst>
                                    <p:set>
                                      <p:cBhvr>
                                        <p:cTn id="30" dur="1" fill="hold">
                                          <p:stCondLst>
                                            <p:cond delay="0"/>
                                          </p:stCondLst>
                                        </p:cTn>
                                        <p:tgtEl>
                                          <p:spTgt spid="83"/>
                                        </p:tgtEl>
                                        <p:attrNameLst>
                                          <p:attrName>style.visibility</p:attrName>
                                        </p:attrNameLst>
                                      </p:cBhvr>
                                      <p:to>
                                        <p:strVal val="visible"/>
                                      </p:to>
                                    </p:set>
                                    <p:anim calcmode="lin" valueType="num">
                                      <p:cBhvr additive="base">
                                        <p:cTn id="31" dur="500" fill="hold"/>
                                        <p:tgtEl>
                                          <p:spTgt spid="83"/>
                                        </p:tgtEl>
                                        <p:attrNameLst>
                                          <p:attrName>ppt_x</p:attrName>
                                        </p:attrNameLst>
                                      </p:cBhvr>
                                      <p:tavLst>
                                        <p:tav tm="0">
                                          <p:val>
                                            <p:strVal val="#ppt_x"/>
                                          </p:val>
                                        </p:tav>
                                        <p:tav tm="100000">
                                          <p:val>
                                            <p:strVal val="#ppt_x"/>
                                          </p:val>
                                        </p:tav>
                                      </p:tavLst>
                                    </p:anim>
                                    <p:anim calcmode="lin" valueType="num">
                                      <p:cBhvr additive="base">
                                        <p:cTn id="32" dur="500" fill="hold"/>
                                        <p:tgtEl>
                                          <p:spTgt spid="83"/>
                                        </p:tgtEl>
                                        <p:attrNameLst>
                                          <p:attrName>ppt_y</p:attrName>
                                        </p:attrNameLst>
                                      </p:cBhvr>
                                      <p:tavLst>
                                        <p:tav tm="0">
                                          <p:val>
                                            <p:strVal val="1+#ppt_h/2"/>
                                          </p:val>
                                        </p:tav>
                                        <p:tav tm="100000">
                                          <p:val>
                                            <p:strVal val="#ppt_y"/>
                                          </p:val>
                                        </p:tav>
                                      </p:tavLst>
                                    </p:anim>
                                  </p:childTnLst>
                                </p:cTn>
                              </p:par>
                              <p:par>
                                <p:cTn id="33" presetID="2" presetClass="entr" presetSubtype="1" fill="hold" grpId="0" nodeType="withEffect">
                                  <p:stCondLst>
                                    <p:cond delay="1000"/>
                                  </p:stCondLst>
                                  <p:childTnLst>
                                    <p:set>
                                      <p:cBhvr>
                                        <p:cTn id="34" dur="1" fill="hold">
                                          <p:stCondLst>
                                            <p:cond delay="0"/>
                                          </p:stCondLst>
                                        </p:cTn>
                                        <p:tgtEl>
                                          <p:spTgt spid="84"/>
                                        </p:tgtEl>
                                        <p:attrNameLst>
                                          <p:attrName>style.visibility</p:attrName>
                                        </p:attrNameLst>
                                      </p:cBhvr>
                                      <p:to>
                                        <p:strVal val="visible"/>
                                      </p:to>
                                    </p:set>
                                    <p:anim calcmode="lin" valueType="num">
                                      <p:cBhvr additive="base">
                                        <p:cTn id="35" dur="500" fill="hold"/>
                                        <p:tgtEl>
                                          <p:spTgt spid="84"/>
                                        </p:tgtEl>
                                        <p:attrNameLst>
                                          <p:attrName>ppt_x</p:attrName>
                                        </p:attrNameLst>
                                      </p:cBhvr>
                                      <p:tavLst>
                                        <p:tav tm="0">
                                          <p:val>
                                            <p:strVal val="#ppt_x"/>
                                          </p:val>
                                        </p:tav>
                                        <p:tav tm="100000">
                                          <p:val>
                                            <p:strVal val="#ppt_x"/>
                                          </p:val>
                                        </p:tav>
                                      </p:tavLst>
                                    </p:anim>
                                    <p:anim calcmode="lin" valueType="num">
                                      <p:cBhvr additive="base">
                                        <p:cTn id="36" dur="500" fill="hold"/>
                                        <p:tgtEl>
                                          <p:spTgt spid="84"/>
                                        </p:tgtEl>
                                        <p:attrNameLst>
                                          <p:attrName>ppt_y</p:attrName>
                                        </p:attrNameLst>
                                      </p:cBhvr>
                                      <p:tavLst>
                                        <p:tav tm="0">
                                          <p:val>
                                            <p:strVal val="0-#ppt_h/2"/>
                                          </p:val>
                                        </p:tav>
                                        <p:tav tm="100000">
                                          <p:val>
                                            <p:strVal val="#ppt_y"/>
                                          </p:val>
                                        </p:tav>
                                      </p:tavLst>
                                    </p:anim>
                                  </p:childTnLst>
                                </p:cTn>
                              </p:par>
                              <p:par>
                                <p:cTn id="37" presetID="2" presetClass="entr" presetSubtype="4" fill="hold" grpId="0" nodeType="withEffect">
                                  <p:stCondLst>
                                    <p:cond delay="1500"/>
                                  </p:stCondLst>
                                  <p:childTnLst>
                                    <p:set>
                                      <p:cBhvr>
                                        <p:cTn id="38" dur="1" fill="hold">
                                          <p:stCondLst>
                                            <p:cond delay="0"/>
                                          </p:stCondLst>
                                        </p:cTn>
                                        <p:tgtEl>
                                          <p:spTgt spid="85"/>
                                        </p:tgtEl>
                                        <p:attrNameLst>
                                          <p:attrName>style.visibility</p:attrName>
                                        </p:attrNameLst>
                                      </p:cBhvr>
                                      <p:to>
                                        <p:strVal val="visible"/>
                                      </p:to>
                                    </p:set>
                                    <p:anim calcmode="lin" valueType="num">
                                      <p:cBhvr additive="base">
                                        <p:cTn id="39" dur="500" fill="hold"/>
                                        <p:tgtEl>
                                          <p:spTgt spid="85"/>
                                        </p:tgtEl>
                                        <p:attrNameLst>
                                          <p:attrName>ppt_x</p:attrName>
                                        </p:attrNameLst>
                                      </p:cBhvr>
                                      <p:tavLst>
                                        <p:tav tm="0">
                                          <p:val>
                                            <p:strVal val="#ppt_x"/>
                                          </p:val>
                                        </p:tav>
                                        <p:tav tm="100000">
                                          <p:val>
                                            <p:strVal val="#ppt_x"/>
                                          </p:val>
                                        </p:tav>
                                      </p:tavLst>
                                    </p:anim>
                                    <p:anim calcmode="lin" valueType="num">
                                      <p:cBhvr additive="base">
                                        <p:cTn id="40" dur="500" fill="hold"/>
                                        <p:tgtEl>
                                          <p:spTgt spid="85"/>
                                        </p:tgtEl>
                                        <p:attrNameLst>
                                          <p:attrName>ppt_y</p:attrName>
                                        </p:attrNameLst>
                                      </p:cBhvr>
                                      <p:tavLst>
                                        <p:tav tm="0">
                                          <p:val>
                                            <p:strVal val="1+#ppt_h/2"/>
                                          </p:val>
                                        </p:tav>
                                        <p:tav tm="100000">
                                          <p:val>
                                            <p:strVal val="#ppt_y"/>
                                          </p:val>
                                        </p:tav>
                                      </p:tavLst>
                                    </p:anim>
                                  </p:childTnLst>
                                </p:cTn>
                              </p:par>
                              <p:par>
                                <p:cTn id="41" presetID="2" presetClass="entr" presetSubtype="1" fill="hold" grpId="0" nodeType="withEffect">
                                  <p:stCondLst>
                                    <p:cond delay="2000"/>
                                  </p:stCondLst>
                                  <p:childTnLst>
                                    <p:set>
                                      <p:cBhvr>
                                        <p:cTn id="42" dur="1" fill="hold">
                                          <p:stCondLst>
                                            <p:cond delay="0"/>
                                          </p:stCondLst>
                                        </p:cTn>
                                        <p:tgtEl>
                                          <p:spTgt spid="86"/>
                                        </p:tgtEl>
                                        <p:attrNameLst>
                                          <p:attrName>style.visibility</p:attrName>
                                        </p:attrNameLst>
                                      </p:cBhvr>
                                      <p:to>
                                        <p:strVal val="visible"/>
                                      </p:to>
                                    </p:set>
                                    <p:anim calcmode="lin" valueType="num">
                                      <p:cBhvr additive="base">
                                        <p:cTn id="43" dur="500" fill="hold"/>
                                        <p:tgtEl>
                                          <p:spTgt spid="86"/>
                                        </p:tgtEl>
                                        <p:attrNameLst>
                                          <p:attrName>ppt_x</p:attrName>
                                        </p:attrNameLst>
                                      </p:cBhvr>
                                      <p:tavLst>
                                        <p:tav tm="0">
                                          <p:val>
                                            <p:strVal val="#ppt_x"/>
                                          </p:val>
                                        </p:tav>
                                        <p:tav tm="100000">
                                          <p:val>
                                            <p:strVal val="#ppt_x"/>
                                          </p:val>
                                        </p:tav>
                                      </p:tavLst>
                                    </p:anim>
                                    <p:anim calcmode="lin" valueType="num">
                                      <p:cBhvr additive="base">
                                        <p:cTn id="44" dur="500" fill="hold"/>
                                        <p:tgtEl>
                                          <p:spTgt spid="86"/>
                                        </p:tgtEl>
                                        <p:attrNameLst>
                                          <p:attrName>ppt_y</p:attrName>
                                        </p:attrNameLst>
                                      </p:cBhvr>
                                      <p:tavLst>
                                        <p:tav tm="0">
                                          <p:val>
                                            <p:strVal val="0-#ppt_h/2"/>
                                          </p:val>
                                        </p:tav>
                                        <p:tav tm="100000">
                                          <p:val>
                                            <p:strVal val="#ppt_y"/>
                                          </p:val>
                                        </p:tav>
                                      </p:tavLst>
                                    </p:anim>
                                  </p:childTnLst>
                                </p:cTn>
                              </p:par>
                              <p:par>
                                <p:cTn id="45" presetID="2" presetClass="entr" presetSubtype="4" fill="hold" grpId="0" nodeType="withEffect">
                                  <p:stCondLst>
                                    <p:cond delay="2500"/>
                                  </p:stCondLst>
                                  <p:childTnLst>
                                    <p:set>
                                      <p:cBhvr>
                                        <p:cTn id="46" dur="1" fill="hold">
                                          <p:stCondLst>
                                            <p:cond delay="0"/>
                                          </p:stCondLst>
                                        </p:cTn>
                                        <p:tgtEl>
                                          <p:spTgt spid="87"/>
                                        </p:tgtEl>
                                        <p:attrNameLst>
                                          <p:attrName>style.visibility</p:attrName>
                                        </p:attrNameLst>
                                      </p:cBhvr>
                                      <p:to>
                                        <p:strVal val="visible"/>
                                      </p:to>
                                    </p:set>
                                    <p:anim calcmode="lin" valueType="num">
                                      <p:cBhvr additive="base">
                                        <p:cTn id="47" dur="500" fill="hold"/>
                                        <p:tgtEl>
                                          <p:spTgt spid="87"/>
                                        </p:tgtEl>
                                        <p:attrNameLst>
                                          <p:attrName>ppt_x</p:attrName>
                                        </p:attrNameLst>
                                      </p:cBhvr>
                                      <p:tavLst>
                                        <p:tav tm="0">
                                          <p:val>
                                            <p:strVal val="#ppt_x"/>
                                          </p:val>
                                        </p:tav>
                                        <p:tav tm="100000">
                                          <p:val>
                                            <p:strVal val="#ppt_x"/>
                                          </p:val>
                                        </p:tav>
                                      </p:tavLst>
                                    </p:anim>
                                    <p:anim calcmode="lin" valueType="num">
                                      <p:cBhvr additive="base">
                                        <p:cTn id="48" dur="500" fill="hold"/>
                                        <p:tgtEl>
                                          <p:spTgt spid="87"/>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stCondLst>
                                    <p:cond delay="500"/>
                                  </p:stCondLst>
                                  <p:childTnLst>
                                    <p:set>
                                      <p:cBhvr>
                                        <p:cTn id="50" dur="1" fill="hold">
                                          <p:stCondLst>
                                            <p:cond delay="0"/>
                                          </p:stCondLst>
                                        </p:cTn>
                                        <p:tgtEl>
                                          <p:spTgt spid="78"/>
                                        </p:tgtEl>
                                        <p:attrNameLst>
                                          <p:attrName>style.visibility</p:attrName>
                                        </p:attrNameLst>
                                      </p:cBhvr>
                                      <p:to>
                                        <p:strVal val="visible"/>
                                      </p:to>
                                    </p:set>
                                    <p:anim calcmode="lin" valueType="num">
                                      <p:cBhvr additive="base">
                                        <p:cTn id="51" dur="500" fill="hold"/>
                                        <p:tgtEl>
                                          <p:spTgt spid="78"/>
                                        </p:tgtEl>
                                        <p:attrNameLst>
                                          <p:attrName>ppt_x</p:attrName>
                                        </p:attrNameLst>
                                      </p:cBhvr>
                                      <p:tavLst>
                                        <p:tav tm="0">
                                          <p:val>
                                            <p:strVal val="#ppt_x"/>
                                          </p:val>
                                        </p:tav>
                                        <p:tav tm="100000">
                                          <p:val>
                                            <p:strVal val="#ppt_x"/>
                                          </p:val>
                                        </p:tav>
                                      </p:tavLst>
                                    </p:anim>
                                    <p:anim calcmode="lin" valueType="num">
                                      <p:cBhvr additive="base">
                                        <p:cTn id="52" dur="500" fill="hold"/>
                                        <p:tgtEl>
                                          <p:spTgt spid="78"/>
                                        </p:tgtEl>
                                        <p:attrNameLst>
                                          <p:attrName>ppt_y</p:attrName>
                                        </p:attrNameLst>
                                      </p:cBhvr>
                                      <p:tavLst>
                                        <p:tav tm="0">
                                          <p:val>
                                            <p:strVal val="1+#ppt_h/2"/>
                                          </p:val>
                                        </p:tav>
                                        <p:tav tm="100000">
                                          <p:val>
                                            <p:strVal val="#ppt_y"/>
                                          </p:val>
                                        </p:tav>
                                      </p:tavLst>
                                    </p:anim>
                                  </p:childTnLst>
                                </p:cTn>
                              </p:par>
                              <p:par>
                                <p:cTn id="53" presetID="2" presetClass="entr" presetSubtype="1" fill="hold" grpId="0" nodeType="withEffect">
                                  <p:stCondLst>
                                    <p:cond delay="1000"/>
                                  </p:stCondLst>
                                  <p:childTnLst>
                                    <p:set>
                                      <p:cBhvr>
                                        <p:cTn id="54" dur="1" fill="hold">
                                          <p:stCondLst>
                                            <p:cond delay="0"/>
                                          </p:stCondLst>
                                        </p:cTn>
                                        <p:tgtEl>
                                          <p:spTgt spid="79"/>
                                        </p:tgtEl>
                                        <p:attrNameLst>
                                          <p:attrName>style.visibility</p:attrName>
                                        </p:attrNameLst>
                                      </p:cBhvr>
                                      <p:to>
                                        <p:strVal val="visible"/>
                                      </p:to>
                                    </p:set>
                                    <p:anim calcmode="lin" valueType="num">
                                      <p:cBhvr additive="base">
                                        <p:cTn id="55" dur="500" fill="hold"/>
                                        <p:tgtEl>
                                          <p:spTgt spid="79"/>
                                        </p:tgtEl>
                                        <p:attrNameLst>
                                          <p:attrName>ppt_x</p:attrName>
                                        </p:attrNameLst>
                                      </p:cBhvr>
                                      <p:tavLst>
                                        <p:tav tm="0">
                                          <p:val>
                                            <p:strVal val="#ppt_x"/>
                                          </p:val>
                                        </p:tav>
                                        <p:tav tm="100000">
                                          <p:val>
                                            <p:strVal val="#ppt_x"/>
                                          </p:val>
                                        </p:tav>
                                      </p:tavLst>
                                    </p:anim>
                                    <p:anim calcmode="lin" valueType="num">
                                      <p:cBhvr additive="base">
                                        <p:cTn id="56" dur="500" fill="hold"/>
                                        <p:tgtEl>
                                          <p:spTgt spid="79"/>
                                        </p:tgtEl>
                                        <p:attrNameLst>
                                          <p:attrName>ppt_y</p:attrName>
                                        </p:attrNameLst>
                                      </p:cBhvr>
                                      <p:tavLst>
                                        <p:tav tm="0">
                                          <p:val>
                                            <p:strVal val="0-#ppt_h/2"/>
                                          </p:val>
                                        </p:tav>
                                        <p:tav tm="100000">
                                          <p:val>
                                            <p:strVal val="#ppt_y"/>
                                          </p:val>
                                        </p:tav>
                                      </p:tavLst>
                                    </p:anim>
                                  </p:childTnLst>
                                </p:cTn>
                              </p:par>
                              <p:par>
                                <p:cTn id="57" presetID="2" presetClass="entr" presetSubtype="4" fill="hold" grpId="0" nodeType="withEffect">
                                  <p:stCondLst>
                                    <p:cond delay="1500"/>
                                  </p:stCondLst>
                                  <p:childTnLst>
                                    <p:set>
                                      <p:cBhvr>
                                        <p:cTn id="58" dur="1" fill="hold">
                                          <p:stCondLst>
                                            <p:cond delay="0"/>
                                          </p:stCondLst>
                                        </p:cTn>
                                        <p:tgtEl>
                                          <p:spTgt spid="80"/>
                                        </p:tgtEl>
                                        <p:attrNameLst>
                                          <p:attrName>style.visibility</p:attrName>
                                        </p:attrNameLst>
                                      </p:cBhvr>
                                      <p:to>
                                        <p:strVal val="visible"/>
                                      </p:to>
                                    </p:set>
                                    <p:anim calcmode="lin" valueType="num">
                                      <p:cBhvr additive="base">
                                        <p:cTn id="59" dur="500" fill="hold"/>
                                        <p:tgtEl>
                                          <p:spTgt spid="80"/>
                                        </p:tgtEl>
                                        <p:attrNameLst>
                                          <p:attrName>ppt_x</p:attrName>
                                        </p:attrNameLst>
                                      </p:cBhvr>
                                      <p:tavLst>
                                        <p:tav tm="0">
                                          <p:val>
                                            <p:strVal val="#ppt_x"/>
                                          </p:val>
                                        </p:tav>
                                        <p:tav tm="100000">
                                          <p:val>
                                            <p:strVal val="#ppt_x"/>
                                          </p:val>
                                        </p:tav>
                                      </p:tavLst>
                                    </p:anim>
                                    <p:anim calcmode="lin" valueType="num">
                                      <p:cBhvr additive="base">
                                        <p:cTn id="60" dur="500" fill="hold"/>
                                        <p:tgtEl>
                                          <p:spTgt spid="80"/>
                                        </p:tgtEl>
                                        <p:attrNameLst>
                                          <p:attrName>ppt_y</p:attrName>
                                        </p:attrNameLst>
                                      </p:cBhvr>
                                      <p:tavLst>
                                        <p:tav tm="0">
                                          <p:val>
                                            <p:strVal val="1+#ppt_h/2"/>
                                          </p:val>
                                        </p:tav>
                                        <p:tav tm="100000">
                                          <p:val>
                                            <p:strVal val="#ppt_y"/>
                                          </p:val>
                                        </p:tav>
                                      </p:tavLst>
                                    </p:anim>
                                  </p:childTnLst>
                                </p:cTn>
                              </p:par>
                              <p:par>
                                <p:cTn id="61" presetID="2" presetClass="entr" presetSubtype="1" fill="hold" grpId="0" nodeType="withEffect">
                                  <p:stCondLst>
                                    <p:cond delay="2000"/>
                                  </p:stCondLst>
                                  <p:childTnLst>
                                    <p:set>
                                      <p:cBhvr>
                                        <p:cTn id="62" dur="1" fill="hold">
                                          <p:stCondLst>
                                            <p:cond delay="0"/>
                                          </p:stCondLst>
                                        </p:cTn>
                                        <p:tgtEl>
                                          <p:spTgt spid="81"/>
                                        </p:tgtEl>
                                        <p:attrNameLst>
                                          <p:attrName>style.visibility</p:attrName>
                                        </p:attrNameLst>
                                      </p:cBhvr>
                                      <p:to>
                                        <p:strVal val="visible"/>
                                      </p:to>
                                    </p:set>
                                    <p:anim calcmode="lin" valueType="num">
                                      <p:cBhvr additive="base">
                                        <p:cTn id="63" dur="500" fill="hold"/>
                                        <p:tgtEl>
                                          <p:spTgt spid="81"/>
                                        </p:tgtEl>
                                        <p:attrNameLst>
                                          <p:attrName>ppt_x</p:attrName>
                                        </p:attrNameLst>
                                      </p:cBhvr>
                                      <p:tavLst>
                                        <p:tav tm="0">
                                          <p:val>
                                            <p:strVal val="#ppt_x"/>
                                          </p:val>
                                        </p:tav>
                                        <p:tav tm="100000">
                                          <p:val>
                                            <p:strVal val="#ppt_x"/>
                                          </p:val>
                                        </p:tav>
                                      </p:tavLst>
                                    </p:anim>
                                    <p:anim calcmode="lin" valueType="num">
                                      <p:cBhvr additive="base">
                                        <p:cTn id="64" dur="500" fill="hold"/>
                                        <p:tgtEl>
                                          <p:spTgt spid="81"/>
                                        </p:tgtEl>
                                        <p:attrNameLst>
                                          <p:attrName>ppt_y</p:attrName>
                                        </p:attrNameLst>
                                      </p:cBhvr>
                                      <p:tavLst>
                                        <p:tav tm="0">
                                          <p:val>
                                            <p:strVal val="0-#ppt_h/2"/>
                                          </p:val>
                                        </p:tav>
                                        <p:tav tm="100000">
                                          <p:val>
                                            <p:strVal val="#ppt_y"/>
                                          </p:val>
                                        </p:tav>
                                      </p:tavLst>
                                    </p:anim>
                                  </p:childTnLst>
                                </p:cTn>
                              </p:par>
                              <p:par>
                                <p:cTn id="65" presetID="2" presetClass="entr" presetSubtype="4" fill="hold" grpId="0" nodeType="withEffect">
                                  <p:stCondLst>
                                    <p:cond delay="2500"/>
                                  </p:stCondLst>
                                  <p:childTnLst>
                                    <p:set>
                                      <p:cBhvr>
                                        <p:cTn id="66" dur="1" fill="hold">
                                          <p:stCondLst>
                                            <p:cond delay="0"/>
                                          </p:stCondLst>
                                        </p:cTn>
                                        <p:tgtEl>
                                          <p:spTgt spid="82"/>
                                        </p:tgtEl>
                                        <p:attrNameLst>
                                          <p:attrName>style.visibility</p:attrName>
                                        </p:attrNameLst>
                                      </p:cBhvr>
                                      <p:to>
                                        <p:strVal val="visible"/>
                                      </p:to>
                                    </p:set>
                                    <p:anim calcmode="lin" valueType="num">
                                      <p:cBhvr additive="base">
                                        <p:cTn id="67" dur="500" fill="hold"/>
                                        <p:tgtEl>
                                          <p:spTgt spid="82"/>
                                        </p:tgtEl>
                                        <p:attrNameLst>
                                          <p:attrName>ppt_x</p:attrName>
                                        </p:attrNameLst>
                                      </p:cBhvr>
                                      <p:tavLst>
                                        <p:tav tm="0">
                                          <p:val>
                                            <p:strVal val="#ppt_x"/>
                                          </p:val>
                                        </p:tav>
                                        <p:tav tm="100000">
                                          <p:val>
                                            <p:strVal val="#ppt_x"/>
                                          </p:val>
                                        </p:tav>
                                      </p:tavLst>
                                    </p:anim>
                                    <p:anim calcmode="lin" valueType="num">
                                      <p:cBhvr additive="base">
                                        <p:cTn id="68" dur="500" fill="hold"/>
                                        <p:tgtEl>
                                          <p:spTgt spid="8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 grpId="0"/>
      <p:bldP spid="78" grpId="0"/>
      <p:bldP spid="79" grpId="0"/>
      <p:bldP spid="80" grpId="0"/>
      <p:bldP spid="81" grpId="0"/>
      <p:bldP spid="82" grpId="0"/>
      <p:bldP spid="83" grpId="0" animBg="1"/>
      <p:bldP spid="84" grpId="0" animBg="1"/>
      <p:bldP spid="85" grpId="0" animBg="1"/>
      <p:bldP spid="86" grpId="0" animBg="1"/>
      <p:bldP spid="87"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组合 9"/>
          <p:cNvGrpSpPr/>
          <p:nvPr/>
        </p:nvGrpSpPr>
        <p:grpSpPr>
          <a:xfrm>
            <a:off x="414621" y="243728"/>
            <a:ext cx="453150" cy="161976"/>
            <a:chOff x="264939" y="188640"/>
            <a:chExt cx="604358" cy="216024"/>
          </a:xfrm>
        </p:grpSpPr>
        <p:sp>
          <p:nvSpPr>
            <p:cNvPr id="11" name="燕尾形 10"/>
            <p:cNvSpPr/>
            <p:nvPr/>
          </p:nvSpPr>
          <p:spPr>
            <a:xfrm>
              <a:off x="264939" y="188640"/>
              <a:ext cx="216024" cy="216024"/>
            </a:xfrm>
            <a:prstGeom prst="chevron">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schemeClr val="tx1"/>
                </a:solidFill>
              </a:endParaRPr>
            </a:p>
          </p:txBody>
        </p:sp>
        <p:sp>
          <p:nvSpPr>
            <p:cNvPr id="12" name="燕尾形 11"/>
            <p:cNvSpPr/>
            <p:nvPr/>
          </p:nvSpPr>
          <p:spPr>
            <a:xfrm>
              <a:off x="454914" y="188640"/>
              <a:ext cx="216024" cy="216024"/>
            </a:xfrm>
            <a:prstGeom prst="chevron">
              <a:avLst/>
            </a:prstGeom>
            <a:solidFill>
              <a:srgbClr val="7030A0">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schemeClr val="tx1"/>
                </a:solidFill>
              </a:endParaRPr>
            </a:p>
          </p:txBody>
        </p:sp>
        <p:sp>
          <p:nvSpPr>
            <p:cNvPr id="13" name="燕尾形 12"/>
            <p:cNvSpPr/>
            <p:nvPr/>
          </p:nvSpPr>
          <p:spPr>
            <a:xfrm>
              <a:off x="653273" y="188640"/>
              <a:ext cx="216024" cy="216024"/>
            </a:xfrm>
            <a:prstGeom prst="chevron">
              <a:avLst/>
            </a:prstGeom>
            <a:solidFill>
              <a:srgbClr val="7030A0">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schemeClr val="tx1"/>
                </a:solidFill>
              </a:endParaRPr>
            </a:p>
          </p:txBody>
        </p:sp>
      </p:grpSp>
      <p:sp>
        <p:nvSpPr>
          <p:cNvPr id="14" name="文本框 9"/>
          <p:cNvSpPr txBox="1"/>
          <p:nvPr/>
        </p:nvSpPr>
        <p:spPr>
          <a:xfrm>
            <a:off x="1008532" y="183368"/>
            <a:ext cx="1673750" cy="282757"/>
          </a:xfrm>
          <a:prstGeom prst="rect">
            <a:avLst/>
          </a:prstGeom>
          <a:noFill/>
        </p:spPr>
        <p:txBody>
          <a:bodyPr wrap="square" lIns="51422" tIns="25711" rIns="51422" bIns="25711" rtlCol="0">
            <a:spAutoFit/>
          </a:bodyPr>
          <a:lstStyle/>
          <a:p>
            <a:pPr marL="0" lvl="1"/>
            <a:r>
              <a:rPr lang="zh-CN" altLang="en-US" sz="1500" b="1" dirty="0">
                <a:solidFill>
                  <a:srgbClr val="7030A0"/>
                </a:solidFill>
                <a:latin typeface="微软雅黑" panose="020B0503020204020204" pitchFamily="34" charset="-122"/>
                <a:ea typeface="微软雅黑" panose="020B0503020204020204" pitchFamily="34" charset="-122"/>
              </a:rPr>
              <a:t>点击输入标题内容</a:t>
            </a:r>
            <a:endParaRPr lang="zh-CN" altLang="en-US" sz="1800" b="1" dirty="0">
              <a:solidFill>
                <a:srgbClr val="7030A0"/>
              </a:solidFill>
              <a:latin typeface="微软雅黑" panose="020B0503020204020204" pitchFamily="34" charset="-122"/>
              <a:ea typeface="微软雅黑" panose="020B0503020204020204" pitchFamily="34" charset="-122"/>
            </a:endParaRPr>
          </a:p>
        </p:txBody>
      </p:sp>
      <p:cxnSp>
        <p:nvCxnSpPr>
          <p:cNvPr id="15" name="直接连接符 14"/>
          <p:cNvCxnSpPr/>
          <p:nvPr/>
        </p:nvCxnSpPr>
        <p:spPr>
          <a:xfrm>
            <a:off x="1062524" y="466064"/>
            <a:ext cx="7234920"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aphicFrame>
        <p:nvGraphicFramePr>
          <p:cNvPr id="32" name="图表 31"/>
          <p:cNvGraphicFramePr/>
          <p:nvPr>
            <p:extLst>
              <p:ext uri="{D42A27DB-BD31-4B8C-83A1-F6EECF244321}">
                <p14:modId xmlns:p14="http://schemas.microsoft.com/office/powerpoint/2010/main" val="1630569316"/>
              </p:ext>
            </p:extLst>
          </p:nvPr>
        </p:nvGraphicFramePr>
        <p:xfrm>
          <a:off x="-258963" y="1133213"/>
          <a:ext cx="3561380" cy="2030635"/>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33" name="图表 32"/>
          <p:cNvGraphicFramePr/>
          <p:nvPr>
            <p:extLst>
              <p:ext uri="{D42A27DB-BD31-4B8C-83A1-F6EECF244321}">
                <p14:modId xmlns:p14="http://schemas.microsoft.com/office/powerpoint/2010/main" val="3554744458"/>
              </p:ext>
            </p:extLst>
          </p:nvPr>
        </p:nvGraphicFramePr>
        <p:xfrm>
          <a:off x="1774950" y="1133213"/>
          <a:ext cx="3561380" cy="2030635"/>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34" name="图表 33"/>
          <p:cNvGraphicFramePr/>
          <p:nvPr>
            <p:extLst>
              <p:ext uri="{D42A27DB-BD31-4B8C-83A1-F6EECF244321}">
                <p14:modId xmlns:p14="http://schemas.microsoft.com/office/powerpoint/2010/main" val="2267772051"/>
              </p:ext>
            </p:extLst>
          </p:nvPr>
        </p:nvGraphicFramePr>
        <p:xfrm>
          <a:off x="3808861" y="1133213"/>
          <a:ext cx="3561380" cy="2030635"/>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35" name="图表 34"/>
          <p:cNvGraphicFramePr/>
          <p:nvPr>
            <p:extLst>
              <p:ext uri="{D42A27DB-BD31-4B8C-83A1-F6EECF244321}">
                <p14:modId xmlns:p14="http://schemas.microsoft.com/office/powerpoint/2010/main" val="1100772254"/>
              </p:ext>
            </p:extLst>
          </p:nvPr>
        </p:nvGraphicFramePr>
        <p:xfrm>
          <a:off x="5842773" y="1133213"/>
          <a:ext cx="3561380" cy="2030635"/>
        </p:xfrm>
        <a:graphic>
          <a:graphicData uri="http://schemas.openxmlformats.org/drawingml/2006/chart">
            <c:chart xmlns:c="http://schemas.openxmlformats.org/drawingml/2006/chart" xmlns:r="http://schemas.openxmlformats.org/officeDocument/2006/relationships" r:id="rId5"/>
          </a:graphicData>
        </a:graphic>
      </p:graphicFrame>
      <p:sp>
        <p:nvSpPr>
          <p:cNvPr id="36" name="文本框 27"/>
          <p:cNvSpPr txBox="1"/>
          <p:nvPr/>
        </p:nvSpPr>
        <p:spPr>
          <a:xfrm>
            <a:off x="920707" y="1906497"/>
            <a:ext cx="1086110" cy="461665"/>
          </a:xfrm>
          <a:prstGeom prst="rect">
            <a:avLst/>
          </a:prstGeom>
          <a:noFill/>
        </p:spPr>
        <p:txBody>
          <a:bodyPr wrap="square" rtlCol="0">
            <a:spAutoFit/>
          </a:bodyPr>
          <a:lstStyle/>
          <a:p>
            <a:pPr algn="ctr"/>
            <a:r>
              <a:rPr lang="en-US" altLang="zh-CN" sz="2400" dirty="0">
                <a:solidFill>
                  <a:srgbClr val="01ACBE"/>
                </a:solidFill>
                <a:latin typeface="Impact" panose="020B0806030902050204" pitchFamily="34" charset="0"/>
              </a:rPr>
              <a:t>30</a:t>
            </a:r>
            <a:r>
              <a:rPr lang="en-US" altLang="zh-CN" sz="1500" dirty="0">
                <a:solidFill>
                  <a:srgbClr val="01ACBE"/>
                </a:solidFill>
                <a:latin typeface="Impact" panose="020B0806030902050204" pitchFamily="34" charset="0"/>
              </a:rPr>
              <a:t>%</a:t>
            </a:r>
            <a:endParaRPr lang="zh-CN" altLang="en-US" sz="1500" dirty="0">
              <a:solidFill>
                <a:srgbClr val="01ACBE"/>
              </a:solidFill>
              <a:latin typeface="Impact" panose="020B0806030902050204" pitchFamily="34" charset="0"/>
            </a:endParaRPr>
          </a:p>
        </p:txBody>
      </p:sp>
      <p:sp>
        <p:nvSpPr>
          <p:cNvPr id="37" name="文本框 28"/>
          <p:cNvSpPr txBox="1"/>
          <p:nvPr/>
        </p:nvSpPr>
        <p:spPr>
          <a:xfrm>
            <a:off x="2944449" y="1906497"/>
            <a:ext cx="1086110" cy="461665"/>
          </a:xfrm>
          <a:prstGeom prst="rect">
            <a:avLst/>
          </a:prstGeom>
          <a:noFill/>
        </p:spPr>
        <p:txBody>
          <a:bodyPr wrap="square" rtlCol="0">
            <a:spAutoFit/>
          </a:bodyPr>
          <a:lstStyle/>
          <a:p>
            <a:pPr algn="ctr"/>
            <a:r>
              <a:rPr lang="en-US" altLang="zh-CN" sz="2400" dirty="0">
                <a:solidFill>
                  <a:srgbClr val="EB9624"/>
                </a:solidFill>
                <a:latin typeface="Impact" panose="020B0806030902050204" pitchFamily="34" charset="0"/>
              </a:rPr>
              <a:t>50</a:t>
            </a:r>
            <a:r>
              <a:rPr lang="en-US" altLang="zh-CN" sz="1500" dirty="0">
                <a:solidFill>
                  <a:srgbClr val="EB9624"/>
                </a:solidFill>
                <a:latin typeface="Impact" panose="020B0806030902050204" pitchFamily="34" charset="0"/>
              </a:rPr>
              <a:t>%</a:t>
            </a:r>
            <a:endParaRPr lang="zh-CN" altLang="en-US" sz="1500" dirty="0">
              <a:solidFill>
                <a:srgbClr val="EB9624"/>
              </a:solidFill>
              <a:latin typeface="Impact" panose="020B0806030902050204" pitchFamily="34" charset="0"/>
            </a:endParaRPr>
          </a:p>
        </p:txBody>
      </p:sp>
      <p:sp>
        <p:nvSpPr>
          <p:cNvPr id="38" name="文本框 29"/>
          <p:cNvSpPr txBox="1"/>
          <p:nvPr/>
        </p:nvSpPr>
        <p:spPr>
          <a:xfrm>
            <a:off x="4968191" y="1906497"/>
            <a:ext cx="1086110" cy="461665"/>
          </a:xfrm>
          <a:prstGeom prst="rect">
            <a:avLst/>
          </a:prstGeom>
          <a:noFill/>
        </p:spPr>
        <p:txBody>
          <a:bodyPr wrap="square" rtlCol="0">
            <a:spAutoFit/>
          </a:bodyPr>
          <a:lstStyle/>
          <a:p>
            <a:pPr algn="ctr"/>
            <a:r>
              <a:rPr lang="en-US" altLang="zh-CN" sz="2400" dirty="0">
                <a:solidFill>
                  <a:srgbClr val="E87071"/>
                </a:solidFill>
                <a:latin typeface="Impact" panose="020B0806030902050204" pitchFamily="34" charset="0"/>
              </a:rPr>
              <a:t>80</a:t>
            </a:r>
            <a:r>
              <a:rPr lang="en-US" altLang="zh-CN" sz="1500" dirty="0">
                <a:solidFill>
                  <a:srgbClr val="E87071"/>
                </a:solidFill>
                <a:latin typeface="Impact" panose="020B0806030902050204" pitchFamily="34" charset="0"/>
              </a:rPr>
              <a:t>%</a:t>
            </a:r>
            <a:endParaRPr lang="zh-CN" altLang="en-US" sz="1500" dirty="0">
              <a:solidFill>
                <a:srgbClr val="E87071"/>
              </a:solidFill>
              <a:latin typeface="Impact" panose="020B0806030902050204" pitchFamily="34" charset="0"/>
            </a:endParaRPr>
          </a:p>
        </p:txBody>
      </p:sp>
      <p:sp>
        <p:nvSpPr>
          <p:cNvPr id="39" name="文本框 30"/>
          <p:cNvSpPr txBox="1"/>
          <p:nvPr/>
        </p:nvSpPr>
        <p:spPr>
          <a:xfrm>
            <a:off x="7042782" y="1906497"/>
            <a:ext cx="1086110" cy="461665"/>
          </a:xfrm>
          <a:prstGeom prst="rect">
            <a:avLst/>
          </a:prstGeom>
          <a:noFill/>
        </p:spPr>
        <p:txBody>
          <a:bodyPr wrap="square" rtlCol="0">
            <a:spAutoFit/>
          </a:bodyPr>
          <a:lstStyle/>
          <a:p>
            <a:pPr algn="ctr"/>
            <a:r>
              <a:rPr lang="en-US" altLang="zh-CN" sz="2400" dirty="0">
                <a:solidFill>
                  <a:srgbClr val="663A77"/>
                </a:solidFill>
                <a:latin typeface="Impact" panose="020B0806030902050204" pitchFamily="34" charset="0"/>
              </a:rPr>
              <a:t>100</a:t>
            </a:r>
            <a:r>
              <a:rPr lang="en-US" altLang="zh-CN" sz="1500" dirty="0">
                <a:solidFill>
                  <a:srgbClr val="663A77"/>
                </a:solidFill>
                <a:latin typeface="Impact" panose="020B0806030902050204" pitchFamily="34" charset="0"/>
              </a:rPr>
              <a:t>%</a:t>
            </a:r>
            <a:endParaRPr lang="zh-CN" altLang="en-US" sz="1500" dirty="0">
              <a:solidFill>
                <a:srgbClr val="663A77"/>
              </a:solidFill>
              <a:latin typeface="Impact" panose="020B0806030902050204" pitchFamily="34" charset="0"/>
            </a:endParaRPr>
          </a:p>
        </p:txBody>
      </p:sp>
      <p:sp>
        <p:nvSpPr>
          <p:cNvPr id="40" name="文本框 32"/>
          <p:cNvSpPr txBox="1"/>
          <p:nvPr/>
        </p:nvSpPr>
        <p:spPr>
          <a:xfrm>
            <a:off x="846304" y="3239840"/>
            <a:ext cx="1230408" cy="248209"/>
          </a:xfrm>
          <a:prstGeom prst="rect">
            <a:avLst/>
          </a:prstGeom>
          <a:noFill/>
        </p:spPr>
        <p:txBody>
          <a:bodyPr wrap="square" rtlCol="0">
            <a:spAutoFit/>
          </a:bodyPr>
          <a:lstStyle/>
          <a:p>
            <a:pPr algn="ctr"/>
            <a:r>
              <a:rPr lang="zh-CN" altLang="en-US" sz="1013" dirty="0">
                <a:solidFill>
                  <a:srgbClr val="01ACBE"/>
                </a:solidFill>
                <a:latin typeface="Impact" panose="020B0806030902050204" pitchFamily="34" charset="0"/>
              </a:rPr>
              <a:t>添加标题</a:t>
            </a:r>
            <a:endParaRPr lang="zh-CN" altLang="en-US" sz="900" dirty="0">
              <a:solidFill>
                <a:srgbClr val="01ACBE"/>
              </a:solidFill>
              <a:latin typeface="Impact" panose="020B0806030902050204" pitchFamily="34" charset="0"/>
            </a:endParaRPr>
          </a:p>
        </p:txBody>
      </p:sp>
      <p:sp>
        <p:nvSpPr>
          <p:cNvPr id="41" name="文本框 32"/>
          <p:cNvSpPr txBox="1"/>
          <p:nvPr/>
        </p:nvSpPr>
        <p:spPr>
          <a:xfrm>
            <a:off x="2890522" y="3233180"/>
            <a:ext cx="1230408" cy="248209"/>
          </a:xfrm>
          <a:prstGeom prst="rect">
            <a:avLst/>
          </a:prstGeom>
          <a:noFill/>
        </p:spPr>
        <p:txBody>
          <a:bodyPr wrap="square" rtlCol="0">
            <a:spAutoFit/>
          </a:bodyPr>
          <a:lstStyle/>
          <a:p>
            <a:pPr algn="ctr"/>
            <a:r>
              <a:rPr lang="zh-CN" altLang="en-US" sz="1013" dirty="0">
                <a:solidFill>
                  <a:srgbClr val="EB9624"/>
                </a:solidFill>
                <a:latin typeface="Impact" panose="020B0806030902050204" pitchFamily="34" charset="0"/>
              </a:rPr>
              <a:t>添加标题</a:t>
            </a:r>
            <a:endParaRPr lang="zh-CN" altLang="en-US" sz="900" dirty="0">
              <a:solidFill>
                <a:srgbClr val="EB9624"/>
              </a:solidFill>
              <a:latin typeface="Impact" panose="020B0806030902050204" pitchFamily="34" charset="0"/>
            </a:endParaRPr>
          </a:p>
        </p:txBody>
      </p:sp>
      <p:sp>
        <p:nvSpPr>
          <p:cNvPr id="42" name="文本框 32"/>
          <p:cNvSpPr txBox="1"/>
          <p:nvPr/>
        </p:nvSpPr>
        <p:spPr>
          <a:xfrm>
            <a:off x="4954148" y="3233180"/>
            <a:ext cx="1230408" cy="248209"/>
          </a:xfrm>
          <a:prstGeom prst="rect">
            <a:avLst/>
          </a:prstGeom>
          <a:noFill/>
        </p:spPr>
        <p:txBody>
          <a:bodyPr wrap="square" rtlCol="0">
            <a:spAutoFit/>
          </a:bodyPr>
          <a:lstStyle/>
          <a:p>
            <a:pPr algn="ctr"/>
            <a:r>
              <a:rPr lang="zh-CN" altLang="en-US" sz="1013" dirty="0">
                <a:solidFill>
                  <a:srgbClr val="FF7171"/>
                </a:solidFill>
                <a:latin typeface="Impact" panose="020B0806030902050204" pitchFamily="34" charset="0"/>
              </a:rPr>
              <a:t>添加标题</a:t>
            </a:r>
            <a:endParaRPr lang="zh-CN" altLang="en-US" sz="900" dirty="0">
              <a:solidFill>
                <a:srgbClr val="FF7171"/>
              </a:solidFill>
              <a:latin typeface="Impact" panose="020B0806030902050204" pitchFamily="34" charset="0"/>
            </a:endParaRPr>
          </a:p>
        </p:txBody>
      </p:sp>
      <p:sp>
        <p:nvSpPr>
          <p:cNvPr id="43" name="文本框 32"/>
          <p:cNvSpPr txBox="1"/>
          <p:nvPr/>
        </p:nvSpPr>
        <p:spPr>
          <a:xfrm>
            <a:off x="6957176" y="3233180"/>
            <a:ext cx="1230408" cy="248209"/>
          </a:xfrm>
          <a:prstGeom prst="rect">
            <a:avLst/>
          </a:prstGeom>
          <a:noFill/>
        </p:spPr>
        <p:txBody>
          <a:bodyPr wrap="square" rtlCol="0">
            <a:spAutoFit/>
          </a:bodyPr>
          <a:lstStyle/>
          <a:p>
            <a:pPr algn="ctr"/>
            <a:r>
              <a:rPr lang="zh-CN" altLang="en-US" sz="1013" dirty="0">
                <a:solidFill>
                  <a:srgbClr val="7030A0"/>
                </a:solidFill>
                <a:latin typeface="Impact" panose="020B0806030902050204" pitchFamily="34" charset="0"/>
              </a:rPr>
              <a:t>添加标题</a:t>
            </a:r>
            <a:endParaRPr lang="zh-CN" altLang="en-US" sz="900" dirty="0">
              <a:solidFill>
                <a:srgbClr val="7030A0"/>
              </a:solidFill>
              <a:latin typeface="Impact" panose="020B0806030902050204" pitchFamily="34" charset="0"/>
            </a:endParaRPr>
          </a:p>
        </p:txBody>
      </p:sp>
      <p:sp>
        <p:nvSpPr>
          <p:cNvPr id="44" name="文本框 129"/>
          <p:cNvSpPr txBox="1"/>
          <p:nvPr/>
        </p:nvSpPr>
        <p:spPr>
          <a:xfrm>
            <a:off x="890907" y="3625773"/>
            <a:ext cx="1138173" cy="715581"/>
          </a:xfrm>
          <a:prstGeom prst="rect">
            <a:avLst/>
          </a:prstGeom>
          <a:noFill/>
        </p:spPr>
        <p:txBody>
          <a:bodyPr wrap="square" rtlCol="0">
            <a:spAutoFit/>
          </a:bodyPr>
          <a:lstStyle/>
          <a:p>
            <a:pPr algn="just">
              <a:lnSpc>
                <a:spcPct val="150000"/>
              </a:lnSpc>
            </a:pPr>
            <a:r>
              <a:rPr lang="zh-CN" altLang="en-US" sz="90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点击添加文字说明详情介绍点击添加文字说明详情介绍</a:t>
            </a:r>
          </a:p>
        </p:txBody>
      </p:sp>
      <p:sp>
        <p:nvSpPr>
          <p:cNvPr id="45" name="文本框 129"/>
          <p:cNvSpPr txBox="1"/>
          <p:nvPr/>
        </p:nvSpPr>
        <p:spPr>
          <a:xfrm>
            <a:off x="2936639" y="3625773"/>
            <a:ext cx="1138173" cy="715581"/>
          </a:xfrm>
          <a:prstGeom prst="rect">
            <a:avLst/>
          </a:prstGeom>
          <a:noFill/>
        </p:spPr>
        <p:txBody>
          <a:bodyPr wrap="square" rtlCol="0">
            <a:spAutoFit/>
          </a:bodyPr>
          <a:lstStyle/>
          <a:p>
            <a:pPr algn="just">
              <a:lnSpc>
                <a:spcPct val="150000"/>
              </a:lnSpc>
            </a:pPr>
            <a:r>
              <a:rPr lang="zh-CN" altLang="en-US" sz="90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点击添加文字说明详情介绍点击添加文字说明详情介绍</a:t>
            </a:r>
          </a:p>
        </p:txBody>
      </p:sp>
      <p:sp>
        <p:nvSpPr>
          <p:cNvPr id="46" name="文本框 129"/>
          <p:cNvSpPr txBox="1"/>
          <p:nvPr/>
        </p:nvSpPr>
        <p:spPr>
          <a:xfrm>
            <a:off x="5000266" y="3625773"/>
            <a:ext cx="1138173" cy="715581"/>
          </a:xfrm>
          <a:prstGeom prst="rect">
            <a:avLst/>
          </a:prstGeom>
          <a:noFill/>
        </p:spPr>
        <p:txBody>
          <a:bodyPr wrap="square" rtlCol="0">
            <a:spAutoFit/>
          </a:bodyPr>
          <a:lstStyle/>
          <a:p>
            <a:pPr algn="just">
              <a:lnSpc>
                <a:spcPct val="150000"/>
              </a:lnSpc>
            </a:pPr>
            <a:r>
              <a:rPr lang="zh-CN" altLang="en-US" sz="90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点击添加文字说明详情介绍点击添加文字说明详情介绍</a:t>
            </a:r>
          </a:p>
        </p:txBody>
      </p:sp>
      <p:sp>
        <p:nvSpPr>
          <p:cNvPr id="47" name="文本框 129"/>
          <p:cNvSpPr txBox="1"/>
          <p:nvPr/>
        </p:nvSpPr>
        <p:spPr>
          <a:xfrm>
            <a:off x="7003294" y="3625773"/>
            <a:ext cx="1138173" cy="715581"/>
          </a:xfrm>
          <a:prstGeom prst="rect">
            <a:avLst/>
          </a:prstGeom>
          <a:noFill/>
        </p:spPr>
        <p:txBody>
          <a:bodyPr wrap="square" rtlCol="0">
            <a:spAutoFit/>
          </a:bodyPr>
          <a:lstStyle/>
          <a:p>
            <a:pPr algn="just">
              <a:lnSpc>
                <a:spcPct val="150000"/>
              </a:lnSpc>
            </a:pPr>
            <a:r>
              <a:rPr lang="zh-CN" altLang="en-US" sz="90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点击添加文字说明详情介绍点击添加文字说明详情介绍</a:t>
            </a:r>
          </a:p>
        </p:txBody>
      </p:sp>
      <p:cxnSp>
        <p:nvCxnSpPr>
          <p:cNvPr id="48" name="直接连接符 47"/>
          <p:cNvCxnSpPr/>
          <p:nvPr/>
        </p:nvCxnSpPr>
        <p:spPr>
          <a:xfrm>
            <a:off x="718071" y="3589627"/>
            <a:ext cx="1482491" cy="0"/>
          </a:xfrm>
          <a:prstGeom prst="line">
            <a:avLst/>
          </a:prstGeom>
          <a:ln w="12700">
            <a:solidFill>
              <a:schemeClr val="tx1">
                <a:lumMod val="50000"/>
                <a:lumOff val="50000"/>
              </a:schemeClr>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49" name="直接连接符 48"/>
          <p:cNvCxnSpPr/>
          <p:nvPr/>
        </p:nvCxnSpPr>
        <p:spPr>
          <a:xfrm>
            <a:off x="2764481" y="3589627"/>
            <a:ext cx="1482491" cy="0"/>
          </a:xfrm>
          <a:prstGeom prst="line">
            <a:avLst/>
          </a:prstGeom>
          <a:ln w="12700">
            <a:solidFill>
              <a:schemeClr val="tx1">
                <a:lumMod val="50000"/>
                <a:lumOff val="50000"/>
              </a:schemeClr>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50" name="直接连接符 49"/>
          <p:cNvCxnSpPr/>
          <p:nvPr/>
        </p:nvCxnSpPr>
        <p:spPr>
          <a:xfrm>
            <a:off x="4828107" y="3589627"/>
            <a:ext cx="1482491" cy="0"/>
          </a:xfrm>
          <a:prstGeom prst="line">
            <a:avLst/>
          </a:prstGeom>
          <a:ln w="12700">
            <a:solidFill>
              <a:schemeClr val="tx1">
                <a:lumMod val="50000"/>
                <a:lumOff val="50000"/>
              </a:schemeClr>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51" name="直接连接符 50"/>
          <p:cNvCxnSpPr/>
          <p:nvPr/>
        </p:nvCxnSpPr>
        <p:spPr>
          <a:xfrm>
            <a:off x="6844591" y="3589627"/>
            <a:ext cx="1482491" cy="0"/>
          </a:xfrm>
          <a:prstGeom prst="line">
            <a:avLst/>
          </a:prstGeom>
          <a:ln w="12700">
            <a:solidFill>
              <a:schemeClr val="tx1">
                <a:lumMod val="50000"/>
                <a:lumOff val="50000"/>
              </a:schemeClr>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30016211"/>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0-#ppt_w/2"/>
                                          </p:val>
                                        </p:tav>
                                        <p:tav tm="100000">
                                          <p:val>
                                            <p:strVal val="#ppt_x"/>
                                          </p:val>
                                        </p:tav>
                                      </p:tavLst>
                                    </p:anim>
                                    <p:anim calcmode="lin" valueType="num">
                                      <p:cBhvr additive="base">
                                        <p:cTn id="8" dur="500" fill="hold"/>
                                        <p:tgtEl>
                                          <p:spTgt spid="10"/>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14"/>
                                        </p:tgtEl>
                                        <p:attrNameLst>
                                          <p:attrName>style.visibility</p:attrName>
                                        </p:attrNameLst>
                                      </p:cBhvr>
                                      <p:to>
                                        <p:strVal val="visible"/>
                                      </p:to>
                                    </p:set>
                                    <p:anim calcmode="lin" valueType="num">
                                      <p:cBhvr additive="base">
                                        <p:cTn id="12" dur="500" fill="hold"/>
                                        <p:tgtEl>
                                          <p:spTgt spid="14"/>
                                        </p:tgtEl>
                                        <p:attrNameLst>
                                          <p:attrName>ppt_x</p:attrName>
                                        </p:attrNameLst>
                                      </p:cBhvr>
                                      <p:tavLst>
                                        <p:tav tm="0">
                                          <p:val>
                                            <p:strVal val="0-#ppt_w/2"/>
                                          </p:val>
                                        </p:tav>
                                        <p:tav tm="100000">
                                          <p:val>
                                            <p:strVal val="#ppt_x"/>
                                          </p:val>
                                        </p:tav>
                                      </p:tavLst>
                                    </p:anim>
                                    <p:anim calcmode="lin" valueType="num">
                                      <p:cBhvr additive="base">
                                        <p:cTn id="13" dur="500" fill="hold"/>
                                        <p:tgtEl>
                                          <p:spTgt spid="14"/>
                                        </p:tgtEl>
                                        <p:attrNameLst>
                                          <p:attrName>ppt_y</p:attrName>
                                        </p:attrNameLst>
                                      </p:cBhvr>
                                      <p:tavLst>
                                        <p:tav tm="0">
                                          <p:val>
                                            <p:strVal val="#ppt_y"/>
                                          </p:val>
                                        </p:tav>
                                        <p:tav tm="100000">
                                          <p:val>
                                            <p:strVal val="#ppt_y"/>
                                          </p:val>
                                        </p:tav>
                                      </p:tavLst>
                                    </p:anim>
                                  </p:childTnLst>
                                </p:cTn>
                              </p:par>
                              <p:par>
                                <p:cTn id="14" presetID="22" presetClass="entr" presetSubtype="8" fill="hold" nodeType="withEffect">
                                  <p:stCondLst>
                                    <p:cond delay="250"/>
                                  </p:stCondLst>
                                  <p:childTnLst>
                                    <p:set>
                                      <p:cBhvr>
                                        <p:cTn id="15" dur="1" fill="hold">
                                          <p:stCondLst>
                                            <p:cond delay="0"/>
                                          </p:stCondLst>
                                        </p:cTn>
                                        <p:tgtEl>
                                          <p:spTgt spid="15"/>
                                        </p:tgtEl>
                                        <p:attrNameLst>
                                          <p:attrName>style.visibility</p:attrName>
                                        </p:attrNameLst>
                                      </p:cBhvr>
                                      <p:to>
                                        <p:strVal val="visible"/>
                                      </p:to>
                                    </p:set>
                                    <p:animEffect transition="in" filter="wipe(left)">
                                      <p:cBhvr>
                                        <p:cTn id="16" dur="500"/>
                                        <p:tgtEl>
                                          <p:spTgt spid="15"/>
                                        </p:tgtEl>
                                      </p:cBhvr>
                                    </p:animEffect>
                                  </p:childTnLst>
                                </p:cTn>
                              </p:par>
                            </p:childTnLst>
                          </p:cTn>
                        </p:par>
                        <p:par>
                          <p:cTn id="17" fill="hold">
                            <p:stCondLst>
                              <p:cond delay="1250"/>
                            </p:stCondLst>
                            <p:childTnLst>
                              <p:par>
                                <p:cTn id="18" presetID="53" presetClass="entr" presetSubtype="16" fill="hold" grpId="0" nodeType="afterEffect">
                                  <p:stCondLst>
                                    <p:cond delay="0"/>
                                  </p:stCondLst>
                                  <p:childTnLst>
                                    <p:set>
                                      <p:cBhvr>
                                        <p:cTn id="19" dur="1" fill="hold">
                                          <p:stCondLst>
                                            <p:cond delay="0"/>
                                          </p:stCondLst>
                                        </p:cTn>
                                        <p:tgtEl>
                                          <p:spTgt spid="32"/>
                                        </p:tgtEl>
                                        <p:attrNameLst>
                                          <p:attrName>style.visibility</p:attrName>
                                        </p:attrNameLst>
                                      </p:cBhvr>
                                      <p:to>
                                        <p:strVal val="visible"/>
                                      </p:to>
                                    </p:set>
                                    <p:anim calcmode="lin" valueType="num">
                                      <p:cBhvr>
                                        <p:cTn id="20" dur="100" fill="hold"/>
                                        <p:tgtEl>
                                          <p:spTgt spid="32"/>
                                        </p:tgtEl>
                                        <p:attrNameLst>
                                          <p:attrName>ppt_w</p:attrName>
                                        </p:attrNameLst>
                                      </p:cBhvr>
                                      <p:tavLst>
                                        <p:tav tm="0">
                                          <p:val>
                                            <p:fltVal val="0"/>
                                          </p:val>
                                        </p:tav>
                                        <p:tav tm="100000">
                                          <p:val>
                                            <p:strVal val="#ppt_w"/>
                                          </p:val>
                                        </p:tav>
                                      </p:tavLst>
                                    </p:anim>
                                    <p:anim calcmode="lin" valueType="num">
                                      <p:cBhvr>
                                        <p:cTn id="21" dur="100" fill="hold"/>
                                        <p:tgtEl>
                                          <p:spTgt spid="32"/>
                                        </p:tgtEl>
                                        <p:attrNameLst>
                                          <p:attrName>ppt_h</p:attrName>
                                        </p:attrNameLst>
                                      </p:cBhvr>
                                      <p:tavLst>
                                        <p:tav tm="0">
                                          <p:val>
                                            <p:fltVal val="0"/>
                                          </p:val>
                                        </p:tav>
                                        <p:tav tm="100000">
                                          <p:val>
                                            <p:strVal val="#ppt_h"/>
                                          </p:val>
                                        </p:tav>
                                      </p:tavLst>
                                    </p:anim>
                                    <p:animEffect transition="in" filter="fade">
                                      <p:cBhvr>
                                        <p:cTn id="22" dur="100"/>
                                        <p:tgtEl>
                                          <p:spTgt spid="32"/>
                                        </p:tgtEl>
                                      </p:cBhvr>
                                    </p:animEffect>
                                  </p:childTnLst>
                                </p:cTn>
                              </p:par>
                              <p:par>
                                <p:cTn id="23" presetID="6" presetClass="emph" presetSubtype="0" fill="hold" grpId="1" nodeType="withEffect">
                                  <p:stCondLst>
                                    <p:cond delay="100"/>
                                  </p:stCondLst>
                                  <p:childTnLst>
                                    <p:animScale>
                                      <p:cBhvr>
                                        <p:cTn id="24" dur="100" fill="hold"/>
                                        <p:tgtEl>
                                          <p:spTgt spid="32"/>
                                        </p:tgtEl>
                                      </p:cBhvr>
                                      <p:by x="110000" y="110000"/>
                                    </p:animScale>
                                  </p:childTnLst>
                                </p:cTn>
                              </p:par>
                              <p:par>
                                <p:cTn id="25" presetID="6" presetClass="emph" presetSubtype="0" fill="hold" grpId="2" nodeType="withEffect">
                                  <p:stCondLst>
                                    <p:cond delay="200"/>
                                  </p:stCondLst>
                                  <p:childTnLst>
                                    <p:animScale>
                                      <p:cBhvr>
                                        <p:cTn id="26" dur="200" fill="hold"/>
                                        <p:tgtEl>
                                          <p:spTgt spid="32"/>
                                        </p:tgtEl>
                                      </p:cBhvr>
                                      <p:by x="90000" y="90000"/>
                                    </p:animScale>
                                  </p:childTnLst>
                                </p:cTn>
                              </p:par>
                              <p:par>
                                <p:cTn id="27" presetID="6" presetClass="emph" presetSubtype="0" fill="hold" grpId="3" nodeType="withEffect">
                                  <p:stCondLst>
                                    <p:cond delay="400"/>
                                  </p:stCondLst>
                                  <p:childTnLst>
                                    <p:animScale>
                                      <p:cBhvr>
                                        <p:cTn id="28" dur="100" fill="hold"/>
                                        <p:tgtEl>
                                          <p:spTgt spid="32"/>
                                        </p:tgtEl>
                                      </p:cBhvr>
                                      <p:by x="105000" y="105000"/>
                                    </p:animScale>
                                  </p:childTnLst>
                                </p:cTn>
                              </p:par>
                              <p:par>
                                <p:cTn id="29" presetID="6" presetClass="emph" presetSubtype="0" fill="hold" grpId="4" nodeType="withEffect">
                                  <p:stCondLst>
                                    <p:cond delay="500"/>
                                  </p:stCondLst>
                                  <p:childTnLst>
                                    <p:animScale>
                                      <p:cBhvr>
                                        <p:cTn id="30" dur="200" fill="hold"/>
                                        <p:tgtEl>
                                          <p:spTgt spid="32"/>
                                        </p:tgtEl>
                                      </p:cBhvr>
                                      <p:by x="95000" y="95000"/>
                                    </p:animScale>
                                  </p:childTnLst>
                                </p:cTn>
                              </p:par>
                            </p:childTnLst>
                          </p:cTn>
                        </p:par>
                        <p:par>
                          <p:cTn id="31" fill="hold">
                            <p:stCondLst>
                              <p:cond delay="1950"/>
                            </p:stCondLst>
                            <p:childTnLst>
                              <p:par>
                                <p:cTn id="32" presetID="53" presetClass="entr" presetSubtype="16" fill="hold" grpId="0" nodeType="afterEffect">
                                  <p:stCondLst>
                                    <p:cond delay="0"/>
                                  </p:stCondLst>
                                  <p:childTnLst>
                                    <p:set>
                                      <p:cBhvr>
                                        <p:cTn id="33" dur="1" fill="hold">
                                          <p:stCondLst>
                                            <p:cond delay="0"/>
                                          </p:stCondLst>
                                        </p:cTn>
                                        <p:tgtEl>
                                          <p:spTgt spid="33"/>
                                        </p:tgtEl>
                                        <p:attrNameLst>
                                          <p:attrName>style.visibility</p:attrName>
                                        </p:attrNameLst>
                                      </p:cBhvr>
                                      <p:to>
                                        <p:strVal val="visible"/>
                                      </p:to>
                                    </p:set>
                                    <p:anim calcmode="lin" valueType="num">
                                      <p:cBhvr>
                                        <p:cTn id="34" dur="100" fill="hold"/>
                                        <p:tgtEl>
                                          <p:spTgt spid="33"/>
                                        </p:tgtEl>
                                        <p:attrNameLst>
                                          <p:attrName>ppt_w</p:attrName>
                                        </p:attrNameLst>
                                      </p:cBhvr>
                                      <p:tavLst>
                                        <p:tav tm="0">
                                          <p:val>
                                            <p:fltVal val="0"/>
                                          </p:val>
                                        </p:tav>
                                        <p:tav tm="100000">
                                          <p:val>
                                            <p:strVal val="#ppt_w"/>
                                          </p:val>
                                        </p:tav>
                                      </p:tavLst>
                                    </p:anim>
                                    <p:anim calcmode="lin" valueType="num">
                                      <p:cBhvr>
                                        <p:cTn id="35" dur="100" fill="hold"/>
                                        <p:tgtEl>
                                          <p:spTgt spid="33"/>
                                        </p:tgtEl>
                                        <p:attrNameLst>
                                          <p:attrName>ppt_h</p:attrName>
                                        </p:attrNameLst>
                                      </p:cBhvr>
                                      <p:tavLst>
                                        <p:tav tm="0">
                                          <p:val>
                                            <p:fltVal val="0"/>
                                          </p:val>
                                        </p:tav>
                                        <p:tav tm="100000">
                                          <p:val>
                                            <p:strVal val="#ppt_h"/>
                                          </p:val>
                                        </p:tav>
                                      </p:tavLst>
                                    </p:anim>
                                    <p:animEffect transition="in" filter="fade">
                                      <p:cBhvr>
                                        <p:cTn id="36" dur="100"/>
                                        <p:tgtEl>
                                          <p:spTgt spid="33"/>
                                        </p:tgtEl>
                                      </p:cBhvr>
                                    </p:animEffect>
                                  </p:childTnLst>
                                </p:cTn>
                              </p:par>
                              <p:par>
                                <p:cTn id="37" presetID="6" presetClass="emph" presetSubtype="0" fill="hold" grpId="1" nodeType="withEffect">
                                  <p:stCondLst>
                                    <p:cond delay="100"/>
                                  </p:stCondLst>
                                  <p:childTnLst>
                                    <p:animScale>
                                      <p:cBhvr>
                                        <p:cTn id="38" dur="100" fill="hold"/>
                                        <p:tgtEl>
                                          <p:spTgt spid="33"/>
                                        </p:tgtEl>
                                      </p:cBhvr>
                                      <p:by x="110000" y="110000"/>
                                    </p:animScale>
                                  </p:childTnLst>
                                </p:cTn>
                              </p:par>
                              <p:par>
                                <p:cTn id="39" presetID="6" presetClass="emph" presetSubtype="0" fill="hold" grpId="2" nodeType="withEffect">
                                  <p:stCondLst>
                                    <p:cond delay="200"/>
                                  </p:stCondLst>
                                  <p:childTnLst>
                                    <p:animScale>
                                      <p:cBhvr>
                                        <p:cTn id="40" dur="200" fill="hold"/>
                                        <p:tgtEl>
                                          <p:spTgt spid="33"/>
                                        </p:tgtEl>
                                      </p:cBhvr>
                                      <p:by x="90000" y="90000"/>
                                    </p:animScale>
                                  </p:childTnLst>
                                </p:cTn>
                              </p:par>
                              <p:par>
                                <p:cTn id="41" presetID="6" presetClass="emph" presetSubtype="0" fill="hold" grpId="3" nodeType="withEffect">
                                  <p:stCondLst>
                                    <p:cond delay="400"/>
                                  </p:stCondLst>
                                  <p:childTnLst>
                                    <p:animScale>
                                      <p:cBhvr>
                                        <p:cTn id="42" dur="100" fill="hold"/>
                                        <p:tgtEl>
                                          <p:spTgt spid="33"/>
                                        </p:tgtEl>
                                      </p:cBhvr>
                                      <p:by x="105000" y="105000"/>
                                    </p:animScale>
                                  </p:childTnLst>
                                </p:cTn>
                              </p:par>
                              <p:par>
                                <p:cTn id="43" presetID="6" presetClass="emph" presetSubtype="0" fill="hold" grpId="4" nodeType="withEffect">
                                  <p:stCondLst>
                                    <p:cond delay="500"/>
                                  </p:stCondLst>
                                  <p:childTnLst>
                                    <p:animScale>
                                      <p:cBhvr>
                                        <p:cTn id="44" dur="200" fill="hold"/>
                                        <p:tgtEl>
                                          <p:spTgt spid="33"/>
                                        </p:tgtEl>
                                      </p:cBhvr>
                                      <p:by x="95000" y="95000"/>
                                    </p:animScale>
                                  </p:childTnLst>
                                </p:cTn>
                              </p:par>
                            </p:childTnLst>
                          </p:cTn>
                        </p:par>
                        <p:par>
                          <p:cTn id="45" fill="hold">
                            <p:stCondLst>
                              <p:cond delay="2650"/>
                            </p:stCondLst>
                            <p:childTnLst>
                              <p:par>
                                <p:cTn id="46" presetID="53" presetClass="entr" presetSubtype="16" fill="hold" grpId="0" nodeType="afterEffect">
                                  <p:stCondLst>
                                    <p:cond delay="0"/>
                                  </p:stCondLst>
                                  <p:childTnLst>
                                    <p:set>
                                      <p:cBhvr>
                                        <p:cTn id="47" dur="1" fill="hold">
                                          <p:stCondLst>
                                            <p:cond delay="0"/>
                                          </p:stCondLst>
                                        </p:cTn>
                                        <p:tgtEl>
                                          <p:spTgt spid="34"/>
                                        </p:tgtEl>
                                        <p:attrNameLst>
                                          <p:attrName>style.visibility</p:attrName>
                                        </p:attrNameLst>
                                      </p:cBhvr>
                                      <p:to>
                                        <p:strVal val="visible"/>
                                      </p:to>
                                    </p:set>
                                    <p:anim calcmode="lin" valueType="num">
                                      <p:cBhvr>
                                        <p:cTn id="48" dur="100" fill="hold"/>
                                        <p:tgtEl>
                                          <p:spTgt spid="34"/>
                                        </p:tgtEl>
                                        <p:attrNameLst>
                                          <p:attrName>ppt_w</p:attrName>
                                        </p:attrNameLst>
                                      </p:cBhvr>
                                      <p:tavLst>
                                        <p:tav tm="0">
                                          <p:val>
                                            <p:fltVal val="0"/>
                                          </p:val>
                                        </p:tav>
                                        <p:tav tm="100000">
                                          <p:val>
                                            <p:strVal val="#ppt_w"/>
                                          </p:val>
                                        </p:tav>
                                      </p:tavLst>
                                    </p:anim>
                                    <p:anim calcmode="lin" valueType="num">
                                      <p:cBhvr>
                                        <p:cTn id="49" dur="100" fill="hold"/>
                                        <p:tgtEl>
                                          <p:spTgt spid="34"/>
                                        </p:tgtEl>
                                        <p:attrNameLst>
                                          <p:attrName>ppt_h</p:attrName>
                                        </p:attrNameLst>
                                      </p:cBhvr>
                                      <p:tavLst>
                                        <p:tav tm="0">
                                          <p:val>
                                            <p:fltVal val="0"/>
                                          </p:val>
                                        </p:tav>
                                        <p:tav tm="100000">
                                          <p:val>
                                            <p:strVal val="#ppt_h"/>
                                          </p:val>
                                        </p:tav>
                                      </p:tavLst>
                                    </p:anim>
                                    <p:animEffect transition="in" filter="fade">
                                      <p:cBhvr>
                                        <p:cTn id="50" dur="100"/>
                                        <p:tgtEl>
                                          <p:spTgt spid="34"/>
                                        </p:tgtEl>
                                      </p:cBhvr>
                                    </p:animEffect>
                                  </p:childTnLst>
                                </p:cTn>
                              </p:par>
                              <p:par>
                                <p:cTn id="51" presetID="6" presetClass="emph" presetSubtype="0" fill="hold" grpId="1" nodeType="withEffect">
                                  <p:stCondLst>
                                    <p:cond delay="100"/>
                                  </p:stCondLst>
                                  <p:childTnLst>
                                    <p:animScale>
                                      <p:cBhvr>
                                        <p:cTn id="52" dur="100" fill="hold"/>
                                        <p:tgtEl>
                                          <p:spTgt spid="34"/>
                                        </p:tgtEl>
                                      </p:cBhvr>
                                      <p:by x="110000" y="110000"/>
                                    </p:animScale>
                                  </p:childTnLst>
                                </p:cTn>
                              </p:par>
                              <p:par>
                                <p:cTn id="53" presetID="6" presetClass="emph" presetSubtype="0" fill="hold" grpId="2" nodeType="withEffect">
                                  <p:stCondLst>
                                    <p:cond delay="200"/>
                                  </p:stCondLst>
                                  <p:childTnLst>
                                    <p:animScale>
                                      <p:cBhvr>
                                        <p:cTn id="54" dur="200" fill="hold"/>
                                        <p:tgtEl>
                                          <p:spTgt spid="34"/>
                                        </p:tgtEl>
                                      </p:cBhvr>
                                      <p:by x="90000" y="90000"/>
                                    </p:animScale>
                                  </p:childTnLst>
                                </p:cTn>
                              </p:par>
                              <p:par>
                                <p:cTn id="55" presetID="6" presetClass="emph" presetSubtype="0" fill="hold" grpId="3" nodeType="withEffect">
                                  <p:stCondLst>
                                    <p:cond delay="400"/>
                                  </p:stCondLst>
                                  <p:childTnLst>
                                    <p:animScale>
                                      <p:cBhvr>
                                        <p:cTn id="56" dur="100" fill="hold"/>
                                        <p:tgtEl>
                                          <p:spTgt spid="34"/>
                                        </p:tgtEl>
                                      </p:cBhvr>
                                      <p:by x="105000" y="105000"/>
                                    </p:animScale>
                                  </p:childTnLst>
                                </p:cTn>
                              </p:par>
                              <p:par>
                                <p:cTn id="57" presetID="6" presetClass="emph" presetSubtype="0" fill="hold" grpId="4" nodeType="withEffect">
                                  <p:stCondLst>
                                    <p:cond delay="500"/>
                                  </p:stCondLst>
                                  <p:childTnLst>
                                    <p:animScale>
                                      <p:cBhvr>
                                        <p:cTn id="58" dur="200" fill="hold"/>
                                        <p:tgtEl>
                                          <p:spTgt spid="34"/>
                                        </p:tgtEl>
                                      </p:cBhvr>
                                      <p:by x="95000" y="95000"/>
                                    </p:animScale>
                                  </p:childTnLst>
                                </p:cTn>
                              </p:par>
                            </p:childTnLst>
                          </p:cTn>
                        </p:par>
                        <p:par>
                          <p:cTn id="59" fill="hold">
                            <p:stCondLst>
                              <p:cond delay="3350"/>
                            </p:stCondLst>
                            <p:childTnLst>
                              <p:par>
                                <p:cTn id="60" presetID="53" presetClass="entr" presetSubtype="16" fill="hold" grpId="0" nodeType="afterEffect">
                                  <p:stCondLst>
                                    <p:cond delay="0"/>
                                  </p:stCondLst>
                                  <p:childTnLst>
                                    <p:set>
                                      <p:cBhvr>
                                        <p:cTn id="61" dur="1" fill="hold">
                                          <p:stCondLst>
                                            <p:cond delay="0"/>
                                          </p:stCondLst>
                                        </p:cTn>
                                        <p:tgtEl>
                                          <p:spTgt spid="35"/>
                                        </p:tgtEl>
                                        <p:attrNameLst>
                                          <p:attrName>style.visibility</p:attrName>
                                        </p:attrNameLst>
                                      </p:cBhvr>
                                      <p:to>
                                        <p:strVal val="visible"/>
                                      </p:to>
                                    </p:set>
                                    <p:anim calcmode="lin" valueType="num">
                                      <p:cBhvr>
                                        <p:cTn id="62" dur="100" fill="hold"/>
                                        <p:tgtEl>
                                          <p:spTgt spid="35"/>
                                        </p:tgtEl>
                                        <p:attrNameLst>
                                          <p:attrName>ppt_w</p:attrName>
                                        </p:attrNameLst>
                                      </p:cBhvr>
                                      <p:tavLst>
                                        <p:tav tm="0">
                                          <p:val>
                                            <p:fltVal val="0"/>
                                          </p:val>
                                        </p:tav>
                                        <p:tav tm="100000">
                                          <p:val>
                                            <p:strVal val="#ppt_w"/>
                                          </p:val>
                                        </p:tav>
                                      </p:tavLst>
                                    </p:anim>
                                    <p:anim calcmode="lin" valueType="num">
                                      <p:cBhvr>
                                        <p:cTn id="63" dur="100" fill="hold"/>
                                        <p:tgtEl>
                                          <p:spTgt spid="35"/>
                                        </p:tgtEl>
                                        <p:attrNameLst>
                                          <p:attrName>ppt_h</p:attrName>
                                        </p:attrNameLst>
                                      </p:cBhvr>
                                      <p:tavLst>
                                        <p:tav tm="0">
                                          <p:val>
                                            <p:fltVal val="0"/>
                                          </p:val>
                                        </p:tav>
                                        <p:tav tm="100000">
                                          <p:val>
                                            <p:strVal val="#ppt_h"/>
                                          </p:val>
                                        </p:tav>
                                      </p:tavLst>
                                    </p:anim>
                                    <p:animEffect transition="in" filter="fade">
                                      <p:cBhvr>
                                        <p:cTn id="64" dur="100"/>
                                        <p:tgtEl>
                                          <p:spTgt spid="35"/>
                                        </p:tgtEl>
                                      </p:cBhvr>
                                    </p:animEffect>
                                  </p:childTnLst>
                                </p:cTn>
                              </p:par>
                              <p:par>
                                <p:cTn id="65" presetID="6" presetClass="emph" presetSubtype="0" fill="hold" grpId="1" nodeType="withEffect">
                                  <p:stCondLst>
                                    <p:cond delay="100"/>
                                  </p:stCondLst>
                                  <p:childTnLst>
                                    <p:animScale>
                                      <p:cBhvr>
                                        <p:cTn id="66" dur="100" fill="hold"/>
                                        <p:tgtEl>
                                          <p:spTgt spid="35"/>
                                        </p:tgtEl>
                                      </p:cBhvr>
                                      <p:by x="110000" y="110000"/>
                                    </p:animScale>
                                  </p:childTnLst>
                                </p:cTn>
                              </p:par>
                              <p:par>
                                <p:cTn id="67" presetID="6" presetClass="emph" presetSubtype="0" fill="hold" grpId="2" nodeType="withEffect">
                                  <p:stCondLst>
                                    <p:cond delay="200"/>
                                  </p:stCondLst>
                                  <p:childTnLst>
                                    <p:animScale>
                                      <p:cBhvr>
                                        <p:cTn id="68" dur="200" fill="hold"/>
                                        <p:tgtEl>
                                          <p:spTgt spid="35"/>
                                        </p:tgtEl>
                                      </p:cBhvr>
                                      <p:by x="90000" y="90000"/>
                                    </p:animScale>
                                  </p:childTnLst>
                                </p:cTn>
                              </p:par>
                              <p:par>
                                <p:cTn id="69" presetID="6" presetClass="emph" presetSubtype="0" fill="hold" grpId="3" nodeType="withEffect">
                                  <p:stCondLst>
                                    <p:cond delay="400"/>
                                  </p:stCondLst>
                                  <p:childTnLst>
                                    <p:animScale>
                                      <p:cBhvr>
                                        <p:cTn id="70" dur="100" fill="hold"/>
                                        <p:tgtEl>
                                          <p:spTgt spid="35"/>
                                        </p:tgtEl>
                                      </p:cBhvr>
                                      <p:by x="105000" y="105000"/>
                                    </p:animScale>
                                  </p:childTnLst>
                                </p:cTn>
                              </p:par>
                              <p:par>
                                <p:cTn id="71" presetID="6" presetClass="emph" presetSubtype="0" fill="hold" grpId="4" nodeType="withEffect">
                                  <p:stCondLst>
                                    <p:cond delay="500"/>
                                  </p:stCondLst>
                                  <p:childTnLst>
                                    <p:animScale>
                                      <p:cBhvr>
                                        <p:cTn id="72" dur="200" fill="hold"/>
                                        <p:tgtEl>
                                          <p:spTgt spid="35"/>
                                        </p:tgtEl>
                                      </p:cBhvr>
                                      <p:by x="95000" y="95000"/>
                                    </p:animScale>
                                  </p:childTnLst>
                                </p:cTn>
                              </p:par>
                            </p:childTnLst>
                          </p:cTn>
                        </p:par>
                        <p:par>
                          <p:cTn id="73" fill="hold">
                            <p:stCondLst>
                              <p:cond delay="4050"/>
                            </p:stCondLst>
                            <p:childTnLst>
                              <p:par>
                                <p:cTn id="74" presetID="14" presetClass="entr" presetSubtype="10" fill="hold" grpId="0" nodeType="afterEffect">
                                  <p:stCondLst>
                                    <p:cond delay="0"/>
                                  </p:stCondLst>
                                  <p:childTnLst>
                                    <p:set>
                                      <p:cBhvr>
                                        <p:cTn id="75" dur="1" fill="hold">
                                          <p:stCondLst>
                                            <p:cond delay="0"/>
                                          </p:stCondLst>
                                        </p:cTn>
                                        <p:tgtEl>
                                          <p:spTgt spid="36"/>
                                        </p:tgtEl>
                                        <p:attrNameLst>
                                          <p:attrName>style.visibility</p:attrName>
                                        </p:attrNameLst>
                                      </p:cBhvr>
                                      <p:to>
                                        <p:strVal val="visible"/>
                                      </p:to>
                                    </p:set>
                                    <p:animEffect transition="in" filter="randombar(horizontal)">
                                      <p:cBhvr>
                                        <p:cTn id="76" dur="500"/>
                                        <p:tgtEl>
                                          <p:spTgt spid="36"/>
                                        </p:tgtEl>
                                      </p:cBhvr>
                                    </p:animEffect>
                                  </p:childTnLst>
                                </p:cTn>
                              </p:par>
                              <p:par>
                                <p:cTn id="77" presetID="14" presetClass="entr" presetSubtype="10" fill="hold" grpId="0" nodeType="withEffect">
                                  <p:stCondLst>
                                    <p:cond delay="0"/>
                                  </p:stCondLst>
                                  <p:childTnLst>
                                    <p:set>
                                      <p:cBhvr>
                                        <p:cTn id="78" dur="1" fill="hold">
                                          <p:stCondLst>
                                            <p:cond delay="0"/>
                                          </p:stCondLst>
                                        </p:cTn>
                                        <p:tgtEl>
                                          <p:spTgt spid="37"/>
                                        </p:tgtEl>
                                        <p:attrNameLst>
                                          <p:attrName>style.visibility</p:attrName>
                                        </p:attrNameLst>
                                      </p:cBhvr>
                                      <p:to>
                                        <p:strVal val="visible"/>
                                      </p:to>
                                    </p:set>
                                    <p:animEffect transition="in" filter="randombar(horizontal)">
                                      <p:cBhvr>
                                        <p:cTn id="79" dur="500"/>
                                        <p:tgtEl>
                                          <p:spTgt spid="37"/>
                                        </p:tgtEl>
                                      </p:cBhvr>
                                    </p:animEffect>
                                  </p:childTnLst>
                                </p:cTn>
                              </p:par>
                              <p:par>
                                <p:cTn id="80" presetID="14" presetClass="entr" presetSubtype="10" fill="hold" grpId="0" nodeType="withEffect">
                                  <p:stCondLst>
                                    <p:cond delay="0"/>
                                  </p:stCondLst>
                                  <p:childTnLst>
                                    <p:set>
                                      <p:cBhvr>
                                        <p:cTn id="81" dur="1" fill="hold">
                                          <p:stCondLst>
                                            <p:cond delay="0"/>
                                          </p:stCondLst>
                                        </p:cTn>
                                        <p:tgtEl>
                                          <p:spTgt spid="38"/>
                                        </p:tgtEl>
                                        <p:attrNameLst>
                                          <p:attrName>style.visibility</p:attrName>
                                        </p:attrNameLst>
                                      </p:cBhvr>
                                      <p:to>
                                        <p:strVal val="visible"/>
                                      </p:to>
                                    </p:set>
                                    <p:animEffect transition="in" filter="randombar(horizontal)">
                                      <p:cBhvr>
                                        <p:cTn id="82" dur="500"/>
                                        <p:tgtEl>
                                          <p:spTgt spid="38"/>
                                        </p:tgtEl>
                                      </p:cBhvr>
                                    </p:animEffect>
                                  </p:childTnLst>
                                </p:cTn>
                              </p:par>
                              <p:par>
                                <p:cTn id="83" presetID="14" presetClass="entr" presetSubtype="10" fill="hold" grpId="0" nodeType="withEffect">
                                  <p:stCondLst>
                                    <p:cond delay="0"/>
                                  </p:stCondLst>
                                  <p:childTnLst>
                                    <p:set>
                                      <p:cBhvr>
                                        <p:cTn id="84" dur="1" fill="hold">
                                          <p:stCondLst>
                                            <p:cond delay="0"/>
                                          </p:stCondLst>
                                        </p:cTn>
                                        <p:tgtEl>
                                          <p:spTgt spid="39"/>
                                        </p:tgtEl>
                                        <p:attrNameLst>
                                          <p:attrName>style.visibility</p:attrName>
                                        </p:attrNameLst>
                                      </p:cBhvr>
                                      <p:to>
                                        <p:strVal val="visible"/>
                                      </p:to>
                                    </p:set>
                                    <p:animEffect transition="in" filter="randombar(horizontal)">
                                      <p:cBhvr>
                                        <p:cTn id="85" dur="500"/>
                                        <p:tgtEl>
                                          <p:spTgt spid="39"/>
                                        </p:tgtEl>
                                      </p:cBhvr>
                                    </p:animEffect>
                                  </p:childTnLst>
                                </p:cTn>
                              </p:par>
                            </p:childTnLst>
                          </p:cTn>
                        </p:par>
                        <p:par>
                          <p:cTn id="86" fill="hold">
                            <p:stCondLst>
                              <p:cond delay="4550"/>
                            </p:stCondLst>
                            <p:childTnLst>
                              <p:par>
                                <p:cTn id="87" presetID="16" presetClass="entr" presetSubtype="37" fill="hold" nodeType="afterEffect">
                                  <p:stCondLst>
                                    <p:cond delay="0"/>
                                  </p:stCondLst>
                                  <p:childTnLst>
                                    <p:set>
                                      <p:cBhvr>
                                        <p:cTn id="88" dur="1" fill="hold">
                                          <p:stCondLst>
                                            <p:cond delay="0"/>
                                          </p:stCondLst>
                                        </p:cTn>
                                        <p:tgtEl>
                                          <p:spTgt spid="48"/>
                                        </p:tgtEl>
                                        <p:attrNameLst>
                                          <p:attrName>style.visibility</p:attrName>
                                        </p:attrNameLst>
                                      </p:cBhvr>
                                      <p:to>
                                        <p:strVal val="visible"/>
                                      </p:to>
                                    </p:set>
                                    <p:animEffect transition="in" filter="barn(outVertical)">
                                      <p:cBhvr>
                                        <p:cTn id="89" dur="500"/>
                                        <p:tgtEl>
                                          <p:spTgt spid="48"/>
                                        </p:tgtEl>
                                      </p:cBhvr>
                                    </p:animEffect>
                                  </p:childTnLst>
                                </p:cTn>
                              </p:par>
                              <p:par>
                                <p:cTn id="90" presetID="16" presetClass="entr" presetSubtype="37" fill="hold" nodeType="withEffect">
                                  <p:stCondLst>
                                    <p:cond delay="0"/>
                                  </p:stCondLst>
                                  <p:childTnLst>
                                    <p:set>
                                      <p:cBhvr>
                                        <p:cTn id="91" dur="1" fill="hold">
                                          <p:stCondLst>
                                            <p:cond delay="0"/>
                                          </p:stCondLst>
                                        </p:cTn>
                                        <p:tgtEl>
                                          <p:spTgt spid="49"/>
                                        </p:tgtEl>
                                        <p:attrNameLst>
                                          <p:attrName>style.visibility</p:attrName>
                                        </p:attrNameLst>
                                      </p:cBhvr>
                                      <p:to>
                                        <p:strVal val="visible"/>
                                      </p:to>
                                    </p:set>
                                    <p:animEffect transition="in" filter="barn(outVertical)">
                                      <p:cBhvr>
                                        <p:cTn id="92" dur="500"/>
                                        <p:tgtEl>
                                          <p:spTgt spid="49"/>
                                        </p:tgtEl>
                                      </p:cBhvr>
                                    </p:animEffect>
                                  </p:childTnLst>
                                </p:cTn>
                              </p:par>
                              <p:par>
                                <p:cTn id="93" presetID="16" presetClass="entr" presetSubtype="37" fill="hold" nodeType="withEffect">
                                  <p:stCondLst>
                                    <p:cond delay="0"/>
                                  </p:stCondLst>
                                  <p:childTnLst>
                                    <p:set>
                                      <p:cBhvr>
                                        <p:cTn id="94" dur="1" fill="hold">
                                          <p:stCondLst>
                                            <p:cond delay="0"/>
                                          </p:stCondLst>
                                        </p:cTn>
                                        <p:tgtEl>
                                          <p:spTgt spid="50"/>
                                        </p:tgtEl>
                                        <p:attrNameLst>
                                          <p:attrName>style.visibility</p:attrName>
                                        </p:attrNameLst>
                                      </p:cBhvr>
                                      <p:to>
                                        <p:strVal val="visible"/>
                                      </p:to>
                                    </p:set>
                                    <p:animEffect transition="in" filter="barn(outVertical)">
                                      <p:cBhvr>
                                        <p:cTn id="95" dur="500"/>
                                        <p:tgtEl>
                                          <p:spTgt spid="50"/>
                                        </p:tgtEl>
                                      </p:cBhvr>
                                    </p:animEffect>
                                  </p:childTnLst>
                                </p:cTn>
                              </p:par>
                              <p:par>
                                <p:cTn id="96" presetID="16" presetClass="entr" presetSubtype="37" fill="hold" nodeType="withEffect">
                                  <p:stCondLst>
                                    <p:cond delay="0"/>
                                  </p:stCondLst>
                                  <p:childTnLst>
                                    <p:set>
                                      <p:cBhvr>
                                        <p:cTn id="97" dur="1" fill="hold">
                                          <p:stCondLst>
                                            <p:cond delay="0"/>
                                          </p:stCondLst>
                                        </p:cTn>
                                        <p:tgtEl>
                                          <p:spTgt spid="51"/>
                                        </p:tgtEl>
                                        <p:attrNameLst>
                                          <p:attrName>style.visibility</p:attrName>
                                        </p:attrNameLst>
                                      </p:cBhvr>
                                      <p:to>
                                        <p:strVal val="visible"/>
                                      </p:to>
                                    </p:set>
                                    <p:animEffect transition="in" filter="barn(outVertical)">
                                      <p:cBhvr>
                                        <p:cTn id="98" dur="500"/>
                                        <p:tgtEl>
                                          <p:spTgt spid="51"/>
                                        </p:tgtEl>
                                      </p:cBhvr>
                                    </p:animEffect>
                                  </p:childTnLst>
                                </p:cTn>
                              </p:par>
                            </p:childTnLst>
                          </p:cTn>
                        </p:par>
                        <p:par>
                          <p:cTn id="99" fill="hold">
                            <p:stCondLst>
                              <p:cond delay="5050"/>
                            </p:stCondLst>
                            <p:childTnLst>
                              <p:par>
                                <p:cTn id="100" presetID="42" presetClass="entr" presetSubtype="0" fill="hold" grpId="0" nodeType="afterEffect">
                                  <p:stCondLst>
                                    <p:cond delay="0"/>
                                  </p:stCondLst>
                                  <p:childTnLst>
                                    <p:set>
                                      <p:cBhvr>
                                        <p:cTn id="101" dur="1" fill="hold">
                                          <p:stCondLst>
                                            <p:cond delay="0"/>
                                          </p:stCondLst>
                                        </p:cTn>
                                        <p:tgtEl>
                                          <p:spTgt spid="40"/>
                                        </p:tgtEl>
                                        <p:attrNameLst>
                                          <p:attrName>style.visibility</p:attrName>
                                        </p:attrNameLst>
                                      </p:cBhvr>
                                      <p:to>
                                        <p:strVal val="visible"/>
                                      </p:to>
                                    </p:set>
                                    <p:animEffect transition="in" filter="fade">
                                      <p:cBhvr>
                                        <p:cTn id="102" dur="500"/>
                                        <p:tgtEl>
                                          <p:spTgt spid="40"/>
                                        </p:tgtEl>
                                      </p:cBhvr>
                                    </p:animEffect>
                                    <p:anim calcmode="lin" valueType="num">
                                      <p:cBhvr>
                                        <p:cTn id="103" dur="500" fill="hold"/>
                                        <p:tgtEl>
                                          <p:spTgt spid="40"/>
                                        </p:tgtEl>
                                        <p:attrNameLst>
                                          <p:attrName>ppt_x</p:attrName>
                                        </p:attrNameLst>
                                      </p:cBhvr>
                                      <p:tavLst>
                                        <p:tav tm="0">
                                          <p:val>
                                            <p:strVal val="#ppt_x"/>
                                          </p:val>
                                        </p:tav>
                                        <p:tav tm="100000">
                                          <p:val>
                                            <p:strVal val="#ppt_x"/>
                                          </p:val>
                                        </p:tav>
                                      </p:tavLst>
                                    </p:anim>
                                    <p:anim calcmode="lin" valueType="num">
                                      <p:cBhvr>
                                        <p:cTn id="104" dur="500" fill="hold"/>
                                        <p:tgtEl>
                                          <p:spTgt spid="40"/>
                                        </p:tgtEl>
                                        <p:attrNameLst>
                                          <p:attrName>ppt_y</p:attrName>
                                        </p:attrNameLst>
                                      </p:cBhvr>
                                      <p:tavLst>
                                        <p:tav tm="0">
                                          <p:val>
                                            <p:strVal val="#ppt_y+.1"/>
                                          </p:val>
                                        </p:tav>
                                        <p:tav tm="100000">
                                          <p:val>
                                            <p:strVal val="#ppt_y"/>
                                          </p:val>
                                        </p:tav>
                                      </p:tavLst>
                                    </p:anim>
                                  </p:childTnLst>
                                </p:cTn>
                              </p:par>
                              <p:par>
                                <p:cTn id="105" presetID="42" presetClass="entr" presetSubtype="0" fill="hold" grpId="0" nodeType="withEffect">
                                  <p:stCondLst>
                                    <p:cond delay="0"/>
                                  </p:stCondLst>
                                  <p:childTnLst>
                                    <p:set>
                                      <p:cBhvr>
                                        <p:cTn id="106" dur="1" fill="hold">
                                          <p:stCondLst>
                                            <p:cond delay="0"/>
                                          </p:stCondLst>
                                        </p:cTn>
                                        <p:tgtEl>
                                          <p:spTgt spid="41"/>
                                        </p:tgtEl>
                                        <p:attrNameLst>
                                          <p:attrName>style.visibility</p:attrName>
                                        </p:attrNameLst>
                                      </p:cBhvr>
                                      <p:to>
                                        <p:strVal val="visible"/>
                                      </p:to>
                                    </p:set>
                                    <p:animEffect transition="in" filter="fade">
                                      <p:cBhvr>
                                        <p:cTn id="107" dur="500"/>
                                        <p:tgtEl>
                                          <p:spTgt spid="41"/>
                                        </p:tgtEl>
                                      </p:cBhvr>
                                    </p:animEffect>
                                    <p:anim calcmode="lin" valueType="num">
                                      <p:cBhvr>
                                        <p:cTn id="108" dur="500" fill="hold"/>
                                        <p:tgtEl>
                                          <p:spTgt spid="41"/>
                                        </p:tgtEl>
                                        <p:attrNameLst>
                                          <p:attrName>ppt_x</p:attrName>
                                        </p:attrNameLst>
                                      </p:cBhvr>
                                      <p:tavLst>
                                        <p:tav tm="0">
                                          <p:val>
                                            <p:strVal val="#ppt_x"/>
                                          </p:val>
                                        </p:tav>
                                        <p:tav tm="100000">
                                          <p:val>
                                            <p:strVal val="#ppt_x"/>
                                          </p:val>
                                        </p:tav>
                                      </p:tavLst>
                                    </p:anim>
                                    <p:anim calcmode="lin" valueType="num">
                                      <p:cBhvr>
                                        <p:cTn id="109" dur="500" fill="hold"/>
                                        <p:tgtEl>
                                          <p:spTgt spid="41"/>
                                        </p:tgtEl>
                                        <p:attrNameLst>
                                          <p:attrName>ppt_y</p:attrName>
                                        </p:attrNameLst>
                                      </p:cBhvr>
                                      <p:tavLst>
                                        <p:tav tm="0">
                                          <p:val>
                                            <p:strVal val="#ppt_y+.1"/>
                                          </p:val>
                                        </p:tav>
                                        <p:tav tm="100000">
                                          <p:val>
                                            <p:strVal val="#ppt_y"/>
                                          </p:val>
                                        </p:tav>
                                      </p:tavLst>
                                    </p:anim>
                                  </p:childTnLst>
                                </p:cTn>
                              </p:par>
                              <p:par>
                                <p:cTn id="110" presetID="42" presetClass="entr" presetSubtype="0" fill="hold" grpId="0" nodeType="withEffect">
                                  <p:stCondLst>
                                    <p:cond delay="0"/>
                                  </p:stCondLst>
                                  <p:childTnLst>
                                    <p:set>
                                      <p:cBhvr>
                                        <p:cTn id="111" dur="1" fill="hold">
                                          <p:stCondLst>
                                            <p:cond delay="0"/>
                                          </p:stCondLst>
                                        </p:cTn>
                                        <p:tgtEl>
                                          <p:spTgt spid="42"/>
                                        </p:tgtEl>
                                        <p:attrNameLst>
                                          <p:attrName>style.visibility</p:attrName>
                                        </p:attrNameLst>
                                      </p:cBhvr>
                                      <p:to>
                                        <p:strVal val="visible"/>
                                      </p:to>
                                    </p:set>
                                    <p:animEffect transition="in" filter="fade">
                                      <p:cBhvr>
                                        <p:cTn id="112" dur="500"/>
                                        <p:tgtEl>
                                          <p:spTgt spid="42"/>
                                        </p:tgtEl>
                                      </p:cBhvr>
                                    </p:animEffect>
                                    <p:anim calcmode="lin" valueType="num">
                                      <p:cBhvr>
                                        <p:cTn id="113" dur="500" fill="hold"/>
                                        <p:tgtEl>
                                          <p:spTgt spid="42"/>
                                        </p:tgtEl>
                                        <p:attrNameLst>
                                          <p:attrName>ppt_x</p:attrName>
                                        </p:attrNameLst>
                                      </p:cBhvr>
                                      <p:tavLst>
                                        <p:tav tm="0">
                                          <p:val>
                                            <p:strVal val="#ppt_x"/>
                                          </p:val>
                                        </p:tav>
                                        <p:tav tm="100000">
                                          <p:val>
                                            <p:strVal val="#ppt_x"/>
                                          </p:val>
                                        </p:tav>
                                      </p:tavLst>
                                    </p:anim>
                                    <p:anim calcmode="lin" valueType="num">
                                      <p:cBhvr>
                                        <p:cTn id="114" dur="500" fill="hold"/>
                                        <p:tgtEl>
                                          <p:spTgt spid="42"/>
                                        </p:tgtEl>
                                        <p:attrNameLst>
                                          <p:attrName>ppt_y</p:attrName>
                                        </p:attrNameLst>
                                      </p:cBhvr>
                                      <p:tavLst>
                                        <p:tav tm="0">
                                          <p:val>
                                            <p:strVal val="#ppt_y+.1"/>
                                          </p:val>
                                        </p:tav>
                                        <p:tav tm="100000">
                                          <p:val>
                                            <p:strVal val="#ppt_y"/>
                                          </p:val>
                                        </p:tav>
                                      </p:tavLst>
                                    </p:anim>
                                  </p:childTnLst>
                                </p:cTn>
                              </p:par>
                              <p:par>
                                <p:cTn id="115" presetID="42" presetClass="entr" presetSubtype="0" fill="hold" grpId="0" nodeType="withEffect">
                                  <p:stCondLst>
                                    <p:cond delay="0"/>
                                  </p:stCondLst>
                                  <p:childTnLst>
                                    <p:set>
                                      <p:cBhvr>
                                        <p:cTn id="116" dur="1" fill="hold">
                                          <p:stCondLst>
                                            <p:cond delay="0"/>
                                          </p:stCondLst>
                                        </p:cTn>
                                        <p:tgtEl>
                                          <p:spTgt spid="43"/>
                                        </p:tgtEl>
                                        <p:attrNameLst>
                                          <p:attrName>style.visibility</p:attrName>
                                        </p:attrNameLst>
                                      </p:cBhvr>
                                      <p:to>
                                        <p:strVal val="visible"/>
                                      </p:to>
                                    </p:set>
                                    <p:animEffect transition="in" filter="fade">
                                      <p:cBhvr>
                                        <p:cTn id="117" dur="500"/>
                                        <p:tgtEl>
                                          <p:spTgt spid="43"/>
                                        </p:tgtEl>
                                      </p:cBhvr>
                                    </p:animEffect>
                                    <p:anim calcmode="lin" valueType="num">
                                      <p:cBhvr>
                                        <p:cTn id="118" dur="500" fill="hold"/>
                                        <p:tgtEl>
                                          <p:spTgt spid="43"/>
                                        </p:tgtEl>
                                        <p:attrNameLst>
                                          <p:attrName>ppt_x</p:attrName>
                                        </p:attrNameLst>
                                      </p:cBhvr>
                                      <p:tavLst>
                                        <p:tav tm="0">
                                          <p:val>
                                            <p:strVal val="#ppt_x"/>
                                          </p:val>
                                        </p:tav>
                                        <p:tav tm="100000">
                                          <p:val>
                                            <p:strVal val="#ppt_x"/>
                                          </p:val>
                                        </p:tav>
                                      </p:tavLst>
                                    </p:anim>
                                    <p:anim calcmode="lin" valueType="num">
                                      <p:cBhvr>
                                        <p:cTn id="119" dur="500" fill="hold"/>
                                        <p:tgtEl>
                                          <p:spTgt spid="43"/>
                                        </p:tgtEl>
                                        <p:attrNameLst>
                                          <p:attrName>ppt_y</p:attrName>
                                        </p:attrNameLst>
                                      </p:cBhvr>
                                      <p:tavLst>
                                        <p:tav tm="0">
                                          <p:val>
                                            <p:strVal val="#ppt_y+.1"/>
                                          </p:val>
                                        </p:tav>
                                        <p:tav tm="100000">
                                          <p:val>
                                            <p:strVal val="#ppt_y"/>
                                          </p:val>
                                        </p:tav>
                                      </p:tavLst>
                                    </p:anim>
                                  </p:childTnLst>
                                </p:cTn>
                              </p:par>
                              <p:par>
                                <p:cTn id="120" presetID="47" presetClass="entr" presetSubtype="0" fill="hold" grpId="0" nodeType="withEffect">
                                  <p:stCondLst>
                                    <p:cond delay="0"/>
                                  </p:stCondLst>
                                  <p:childTnLst>
                                    <p:set>
                                      <p:cBhvr>
                                        <p:cTn id="121" dur="1" fill="hold">
                                          <p:stCondLst>
                                            <p:cond delay="0"/>
                                          </p:stCondLst>
                                        </p:cTn>
                                        <p:tgtEl>
                                          <p:spTgt spid="47"/>
                                        </p:tgtEl>
                                        <p:attrNameLst>
                                          <p:attrName>style.visibility</p:attrName>
                                        </p:attrNameLst>
                                      </p:cBhvr>
                                      <p:to>
                                        <p:strVal val="visible"/>
                                      </p:to>
                                    </p:set>
                                    <p:animEffect transition="in" filter="fade">
                                      <p:cBhvr>
                                        <p:cTn id="122" dur="500"/>
                                        <p:tgtEl>
                                          <p:spTgt spid="47"/>
                                        </p:tgtEl>
                                      </p:cBhvr>
                                    </p:animEffect>
                                    <p:anim calcmode="lin" valueType="num">
                                      <p:cBhvr>
                                        <p:cTn id="123" dur="500" fill="hold"/>
                                        <p:tgtEl>
                                          <p:spTgt spid="47"/>
                                        </p:tgtEl>
                                        <p:attrNameLst>
                                          <p:attrName>ppt_x</p:attrName>
                                        </p:attrNameLst>
                                      </p:cBhvr>
                                      <p:tavLst>
                                        <p:tav tm="0">
                                          <p:val>
                                            <p:strVal val="#ppt_x"/>
                                          </p:val>
                                        </p:tav>
                                        <p:tav tm="100000">
                                          <p:val>
                                            <p:strVal val="#ppt_x"/>
                                          </p:val>
                                        </p:tav>
                                      </p:tavLst>
                                    </p:anim>
                                    <p:anim calcmode="lin" valueType="num">
                                      <p:cBhvr>
                                        <p:cTn id="124" dur="500" fill="hold"/>
                                        <p:tgtEl>
                                          <p:spTgt spid="47"/>
                                        </p:tgtEl>
                                        <p:attrNameLst>
                                          <p:attrName>ppt_y</p:attrName>
                                        </p:attrNameLst>
                                      </p:cBhvr>
                                      <p:tavLst>
                                        <p:tav tm="0">
                                          <p:val>
                                            <p:strVal val="#ppt_y-.1"/>
                                          </p:val>
                                        </p:tav>
                                        <p:tav tm="100000">
                                          <p:val>
                                            <p:strVal val="#ppt_y"/>
                                          </p:val>
                                        </p:tav>
                                      </p:tavLst>
                                    </p:anim>
                                  </p:childTnLst>
                                </p:cTn>
                              </p:par>
                              <p:par>
                                <p:cTn id="125" presetID="47" presetClass="entr" presetSubtype="0" fill="hold" grpId="0" nodeType="withEffect">
                                  <p:stCondLst>
                                    <p:cond delay="0"/>
                                  </p:stCondLst>
                                  <p:childTnLst>
                                    <p:set>
                                      <p:cBhvr>
                                        <p:cTn id="126" dur="1" fill="hold">
                                          <p:stCondLst>
                                            <p:cond delay="0"/>
                                          </p:stCondLst>
                                        </p:cTn>
                                        <p:tgtEl>
                                          <p:spTgt spid="46"/>
                                        </p:tgtEl>
                                        <p:attrNameLst>
                                          <p:attrName>style.visibility</p:attrName>
                                        </p:attrNameLst>
                                      </p:cBhvr>
                                      <p:to>
                                        <p:strVal val="visible"/>
                                      </p:to>
                                    </p:set>
                                    <p:animEffect transition="in" filter="fade">
                                      <p:cBhvr>
                                        <p:cTn id="127" dur="500"/>
                                        <p:tgtEl>
                                          <p:spTgt spid="46"/>
                                        </p:tgtEl>
                                      </p:cBhvr>
                                    </p:animEffect>
                                    <p:anim calcmode="lin" valueType="num">
                                      <p:cBhvr>
                                        <p:cTn id="128" dur="500" fill="hold"/>
                                        <p:tgtEl>
                                          <p:spTgt spid="46"/>
                                        </p:tgtEl>
                                        <p:attrNameLst>
                                          <p:attrName>ppt_x</p:attrName>
                                        </p:attrNameLst>
                                      </p:cBhvr>
                                      <p:tavLst>
                                        <p:tav tm="0">
                                          <p:val>
                                            <p:strVal val="#ppt_x"/>
                                          </p:val>
                                        </p:tav>
                                        <p:tav tm="100000">
                                          <p:val>
                                            <p:strVal val="#ppt_x"/>
                                          </p:val>
                                        </p:tav>
                                      </p:tavLst>
                                    </p:anim>
                                    <p:anim calcmode="lin" valueType="num">
                                      <p:cBhvr>
                                        <p:cTn id="129" dur="500" fill="hold"/>
                                        <p:tgtEl>
                                          <p:spTgt spid="46"/>
                                        </p:tgtEl>
                                        <p:attrNameLst>
                                          <p:attrName>ppt_y</p:attrName>
                                        </p:attrNameLst>
                                      </p:cBhvr>
                                      <p:tavLst>
                                        <p:tav tm="0">
                                          <p:val>
                                            <p:strVal val="#ppt_y-.1"/>
                                          </p:val>
                                        </p:tav>
                                        <p:tav tm="100000">
                                          <p:val>
                                            <p:strVal val="#ppt_y"/>
                                          </p:val>
                                        </p:tav>
                                      </p:tavLst>
                                    </p:anim>
                                  </p:childTnLst>
                                </p:cTn>
                              </p:par>
                              <p:par>
                                <p:cTn id="130" presetID="47" presetClass="entr" presetSubtype="0" fill="hold" grpId="0" nodeType="withEffect">
                                  <p:stCondLst>
                                    <p:cond delay="0"/>
                                  </p:stCondLst>
                                  <p:childTnLst>
                                    <p:set>
                                      <p:cBhvr>
                                        <p:cTn id="131" dur="1" fill="hold">
                                          <p:stCondLst>
                                            <p:cond delay="0"/>
                                          </p:stCondLst>
                                        </p:cTn>
                                        <p:tgtEl>
                                          <p:spTgt spid="45"/>
                                        </p:tgtEl>
                                        <p:attrNameLst>
                                          <p:attrName>style.visibility</p:attrName>
                                        </p:attrNameLst>
                                      </p:cBhvr>
                                      <p:to>
                                        <p:strVal val="visible"/>
                                      </p:to>
                                    </p:set>
                                    <p:animEffect transition="in" filter="fade">
                                      <p:cBhvr>
                                        <p:cTn id="132" dur="500"/>
                                        <p:tgtEl>
                                          <p:spTgt spid="45"/>
                                        </p:tgtEl>
                                      </p:cBhvr>
                                    </p:animEffect>
                                    <p:anim calcmode="lin" valueType="num">
                                      <p:cBhvr>
                                        <p:cTn id="133" dur="500" fill="hold"/>
                                        <p:tgtEl>
                                          <p:spTgt spid="45"/>
                                        </p:tgtEl>
                                        <p:attrNameLst>
                                          <p:attrName>ppt_x</p:attrName>
                                        </p:attrNameLst>
                                      </p:cBhvr>
                                      <p:tavLst>
                                        <p:tav tm="0">
                                          <p:val>
                                            <p:strVal val="#ppt_x"/>
                                          </p:val>
                                        </p:tav>
                                        <p:tav tm="100000">
                                          <p:val>
                                            <p:strVal val="#ppt_x"/>
                                          </p:val>
                                        </p:tav>
                                      </p:tavLst>
                                    </p:anim>
                                    <p:anim calcmode="lin" valueType="num">
                                      <p:cBhvr>
                                        <p:cTn id="134" dur="500" fill="hold"/>
                                        <p:tgtEl>
                                          <p:spTgt spid="45"/>
                                        </p:tgtEl>
                                        <p:attrNameLst>
                                          <p:attrName>ppt_y</p:attrName>
                                        </p:attrNameLst>
                                      </p:cBhvr>
                                      <p:tavLst>
                                        <p:tav tm="0">
                                          <p:val>
                                            <p:strVal val="#ppt_y-.1"/>
                                          </p:val>
                                        </p:tav>
                                        <p:tav tm="100000">
                                          <p:val>
                                            <p:strVal val="#ppt_y"/>
                                          </p:val>
                                        </p:tav>
                                      </p:tavLst>
                                    </p:anim>
                                  </p:childTnLst>
                                </p:cTn>
                              </p:par>
                              <p:par>
                                <p:cTn id="135" presetID="47" presetClass="entr" presetSubtype="0" fill="hold" grpId="0" nodeType="withEffect">
                                  <p:stCondLst>
                                    <p:cond delay="0"/>
                                  </p:stCondLst>
                                  <p:childTnLst>
                                    <p:set>
                                      <p:cBhvr>
                                        <p:cTn id="136" dur="1" fill="hold">
                                          <p:stCondLst>
                                            <p:cond delay="0"/>
                                          </p:stCondLst>
                                        </p:cTn>
                                        <p:tgtEl>
                                          <p:spTgt spid="44"/>
                                        </p:tgtEl>
                                        <p:attrNameLst>
                                          <p:attrName>style.visibility</p:attrName>
                                        </p:attrNameLst>
                                      </p:cBhvr>
                                      <p:to>
                                        <p:strVal val="visible"/>
                                      </p:to>
                                    </p:set>
                                    <p:animEffect transition="in" filter="fade">
                                      <p:cBhvr>
                                        <p:cTn id="137" dur="500"/>
                                        <p:tgtEl>
                                          <p:spTgt spid="44"/>
                                        </p:tgtEl>
                                      </p:cBhvr>
                                    </p:animEffect>
                                    <p:anim calcmode="lin" valueType="num">
                                      <p:cBhvr>
                                        <p:cTn id="138" dur="500" fill="hold"/>
                                        <p:tgtEl>
                                          <p:spTgt spid="44"/>
                                        </p:tgtEl>
                                        <p:attrNameLst>
                                          <p:attrName>ppt_x</p:attrName>
                                        </p:attrNameLst>
                                      </p:cBhvr>
                                      <p:tavLst>
                                        <p:tav tm="0">
                                          <p:val>
                                            <p:strVal val="#ppt_x"/>
                                          </p:val>
                                        </p:tav>
                                        <p:tav tm="100000">
                                          <p:val>
                                            <p:strVal val="#ppt_x"/>
                                          </p:val>
                                        </p:tav>
                                      </p:tavLst>
                                    </p:anim>
                                    <p:anim calcmode="lin" valueType="num">
                                      <p:cBhvr>
                                        <p:cTn id="139" dur="500" fill="hold"/>
                                        <p:tgtEl>
                                          <p:spTgt spid="4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Graphic spid="32" grpId="0">
        <p:bldAsOne/>
      </p:bldGraphic>
      <p:bldGraphic spid="32" grpId="1">
        <p:bldAsOne/>
      </p:bldGraphic>
      <p:bldGraphic spid="32" grpId="2">
        <p:bldAsOne/>
      </p:bldGraphic>
      <p:bldGraphic spid="32" grpId="3">
        <p:bldAsOne/>
      </p:bldGraphic>
      <p:bldGraphic spid="32" grpId="4">
        <p:bldAsOne/>
      </p:bldGraphic>
      <p:bldGraphic spid="33" grpId="0">
        <p:bldAsOne/>
      </p:bldGraphic>
      <p:bldGraphic spid="33" grpId="1">
        <p:bldAsOne/>
      </p:bldGraphic>
      <p:bldGraphic spid="33" grpId="2">
        <p:bldAsOne/>
      </p:bldGraphic>
      <p:bldGraphic spid="33" grpId="3">
        <p:bldAsOne/>
      </p:bldGraphic>
      <p:bldGraphic spid="33" grpId="4">
        <p:bldAsOne/>
      </p:bldGraphic>
      <p:bldGraphic spid="34" grpId="0">
        <p:bldAsOne/>
      </p:bldGraphic>
      <p:bldGraphic spid="34" grpId="1">
        <p:bldAsOne/>
      </p:bldGraphic>
      <p:bldGraphic spid="34" grpId="2">
        <p:bldAsOne/>
      </p:bldGraphic>
      <p:bldGraphic spid="34" grpId="3">
        <p:bldAsOne/>
      </p:bldGraphic>
      <p:bldGraphic spid="34" grpId="4">
        <p:bldAsOne/>
      </p:bldGraphic>
      <p:bldGraphic spid="35" grpId="0">
        <p:bldAsOne/>
      </p:bldGraphic>
      <p:bldGraphic spid="35" grpId="1">
        <p:bldAsOne/>
      </p:bldGraphic>
      <p:bldGraphic spid="35" grpId="2">
        <p:bldAsOne/>
      </p:bldGraphic>
      <p:bldGraphic spid="35" grpId="3">
        <p:bldAsOne/>
      </p:bldGraphic>
      <p:bldGraphic spid="35" grpId="4">
        <p:bldAsOne/>
      </p:bldGraphic>
      <p:bldP spid="36" grpId="0"/>
      <p:bldP spid="37" grpId="0"/>
      <p:bldP spid="38" grpId="0"/>
      <p:bldP spid="39" grpId="0"/>
      <p:bldP spid="40" grpId="0"/>
      <p:bldP spid="41" grpId="0"/>
      <p:bldP spid="42" grpId="0"/>
      <p:bldP spid="43" grpId="0"/>
      <p:bldP spid="44" grpId="0"/>
      <p:bldP spid="45" grpId="0"/>
      <p:bldP spid="46" grpId="0"/>
      <p:bldP spid="47"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1929081" y="1564272"/>
            <a:ext cx="2072420" cy="2584081"/>
            <a:chOff x="3295850" y="1908877"/>
            <a:chExt cx="3738030" cy="4660916"/>
          </a:xfrm>
        </p:grpSpPr>
        <p:sp>
          <p:nvSpPr>
            <p:cNvPr id="4" name="圆角矩形 3"/>
            <p:cNvSpPr/>
            <p:nvPr/>
          </p:nvSpPr>
          <p:spPr>
            <a:xfrm rot="2760000">
              <a:off x="3098889" y="2634801"/>
              <a:ext cx="4660916" cy="3209067"/>
            </a:xfrm>
            <a:prstGeom prst="roundRect">
              <a:avLst>
                <a:gd name="adj" fmla="val 50000"/>
              </a:avLst>
            </a:prstGeom>
            <a:gradFill>
              <a:gsLst>
                <a:gs pos="33000">
                  <a:srgbClr val="6C6C6C">
                    <a:alpha val="42000"/>
                  </a:srgbClr>
                </a:gs>
                <a:gs pos="0">
                  <a:schemeClr val="tx1">
                    <a:alpha val="54000"/>
                  </a:schemeClr>
                </a:gs>
                <a:gs pos="100000">
                  <a:srgbClr val="D8D8D8">
                    <a:alpha val="0"/>
                  </a:srgbClr>
                </a:gs>
              </a:gsLst>
              <a:lin ang="0" scaled="0"/>
            </a:gradFill>
            <a:ln>
              <a:noFill/>
            </a:ln>
            <a:effectLst>
              <a:softEdge rad="254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prstClr val="white"/>
                </a:solidFill>
              </a:endParaRPr>
            </a:p>
          </p:txBody>
        </p:sp>
        <p:sp>
          <p:nvSpPr>
            <p:cNvPr id="5" name="Freeform 5"/>
            <p:cNvSpPr/>
            <p:nvPr/>
          </p:nvSpPr>
          <p:spPr bwMode="auto">
            <a:xfrm rot="10800000">
              <a:off x="3295850" y="2263222"/>
              <a:ext cx="2643765" cy="2343151"/>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chemeClr val="bg1"/>
                </a:gs>
                <a:gs pos="73000">
                  <a:srgbClr val="ECECEC"/>
                </a:gs>
                <a:gs pos="100000">
                  <a:srgbClr val="D9D9D9"/>
                </a:gs>
              </a:gsLst>
              <a:lin ang="2700000" scaled="1"/>
              <a:tileRect/>
            </a:gradFill>
            <a:ln w="25400">
              <a:gradFill flip="none" rotWithShape="1">
                <a:gsLst>
                  <a:gs pos="29000">
                    <a:srgbClr val="E0E0E0"/>
                  </a:gs>
                  <a:gs pos="0">
                    <a:srgbClr val="999999"/>
                  </a:gs>
                  <a:gs pos="83000">
                    <a:schemeClr val="bg1"/>
                  </a:gs>
                </a:gsLst>
                <a:lin ang="2700000" scaled="1"/>
                <a:tileRect/>
              </a:gradFill>
            </a:ln>
            <a:effectLst>
              <a:outerShdw blurRad="355600" dist="88900" dir="2700000" algn="tl" rotWithShape="0">
                <a:prstClr val="black">
                  <a:alpha val="28000"/>
                </a:prstClr>
              </a:outerShdw>
            </a:effectLst>
          </p:spPr>
          <p:txBody>
            <a:bodyPr vert="horz" wrap="square" lIns="68562" tIns="34281" rIns="68562" bIns="34281" numCol="1" anchor="t" anchorCtr="0" compatLnSpc="1"/>
            <a:lstStyle/>
            <a:p>
              <a:endParaRPr lang="zh-CN" altLang="en-US" sz="1012">
                <a:solidFill>
                  <a:prstClr val="black"/>
                </a:solidFill>
              </a:endParaRPr>
            </a:p>
          </p:txBody>
        </p:sp>
        <p:sp>
          <p:nvSpPr>
            <p:cNvPr id="6" name="圆角矩形 5"/>
            <p:cNvSpPr/>
            <p:nvPr/>
          </p:nvSpPr>
          <p:spPr>
            <a:xfrm rot="2760000">
              <a:off x="3358628" y="2852802"/>
              <a:ext cx="3953506" cy="2592561"/>
            </a:xfrm>
            <a:prstGeom prst="roundRect">
              <a:avLst>
                <a:gd name="adj" fmla="val 50000"/>
              </a:avLst>
            </a:prstGeom>
            <a:gradFill>
              <a:gsLst>
                <a:gs pos="37000">
                  <a:srgbClr val="6C6C6C">
                    <a:alpha val="50000"/>
                  </a:srgbClr>
                </a:gs>
                <a:gs pos="0">
                  <a:schemeClr val="tx1">
                    <a:alpha val="61000"/>
                  </a:schemeClr>
                </a:gs>
                <a:gs pos="100000">
                  <a:srgbClr val="D8D8D8">
                    <a:alpha val="0"/>
                  </a:srgbClr>
                </a:gs>
              </a:gsLst>
              <a:lin ang="0" scaled="0"/>
            </a:gradFill>
            <a:ln>
              <a:noFill/>
            </a:ln>
            <a:effectLst>
              <a:softEdge rad="254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prstClr val="white"/>
                </a:solidFill>
              </a:endParaRPr>
            </a:p>
          </p:txBody>
        </p:sp>
        <p:sp>
          <p:nvSpPr>
            <p:cNvPr id="7" name="Freeform 5"/>
            <p:cNvSpPr/>
            <p:nvPr/>
          </p:nvSpPr>
          <p:spPr bwMode="auto">
            <a:xfrm rot="10800000">
              <a:off x="3589408" y="2523401"/>
              <a:ext cx="2056648" cy="1822794"/>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accent5">
                <a:lumMod val="75000"/>
              </a:schemeClr>
            </a:solidFill>
            <a:ln w="25400">
              <a:noFill/>
            </a:ln>
            <a:effectLst>
              <a:outerShdw blurRad="254000" dist="114300" dir="2700000" algn="tl" rotWithShape="0">
                <a:prstClr val="black">
                  <a:alpha val="25000"/>
                </a:prstClr>
              </a:outerShdw>
            </a:effectLst>
          </p:spPr>
          <p:txBody>
            <a:bodyPr vert="horz" wrap="square" lIns="68562" tIns="34281" rIns="68562" bIns="34281" numCol="1" anchor="t" anchorCtr="0" compatLnSpc="1"/>
            <a:lstStyle/>
            <a:p>
              <a:endParaRPr lang="zh-CN" altLang="en-US" sz="1012">
                <a:solidFill>
                  <a:prstClr val="black"/>
                </a:solidFill>
              </a:endParaRPr>
            </a:p>
          </p:txBody>
        </p:sp>
      </p:grpSp>
      <p:sp>
        <p:nvSpPr>
          <p:cNvPr id="8" name="圆角矩形 7"/>
          <p:cNvSpPr/>
          <p:nvPr/>
        </p:nvSpPr>
        <p:spPr>
          <a:xfrm>
            <a:off x="3400501" y="1969434"/>
            <a:ext cx="3893937" cy="750884"/>
          </a:xfrm>
          <a:prstGeom prst="roundRect">
            <a:avLst>
              <a:gd name="adj" fmla="val 9976"/>
            </a:avLst>
          </a:prstGeom>
          <a:solidFill>
            <a:schemeClr val="accent5">
              <a:lumMod val="75000"/>
            </a:schemeClr>
          </a:solidFill>
          <a:ln w="25400">
            <a:gradFill flip="none" rotWithShape="1">
              <a:gsLst>
                <a:gs pos="88000">
                  <a:schemeClr val="bg1"/>
                </a:gs>
                <a:gs pos="0">
                  <a:schemeClr val="bg1">
                    <a:lumMod val="75000"/>
                  </a:schemeClr>
                </a:gs>
                <a:gs pos="71000">
                  <a:schemeClr val="bg1">
                    <a:lumMod val="85000"/>
                  </a:schemeClr>
                </a:gs>
                <a:gs pos="55000">
                  <a:schemeClr val="bg1"/>
                </a:gs>
                <a:gs pos="37000">
                  <a:schemeClr val="bg1">
                    <a:lumMod val="85000"/>
                  </a:schemeClr>
                </a:gs>
                <a:gs pos="22000">
                  <a:schemeClr val="bg1"/>
                </a:gs>
                <a:gs pos="100000">
                  <a:schemeClr val="bg1">
                    <a:lumMod val="75000"/>
                  </a:schemeClr>
                </a:gs>
              </a:gsLst>
              <a:lin ang="1200000" scaled="0"/>
              <a:tileRect/>
            </a:gradFill>
          </a:ln>
          <a:effectLst>
            <a:outerShdw blurRad="1016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grpSp>
        <p:nvGrpSpPr>
          <p:cNvPr id="9" name="组合 8"/>
          <p:cNvGrpSpPr/>
          <p:nvPr/>
        </p:nvGrpSpPr>
        <p:grpSpPr>
          <a:xfrm>
            <a:off x="3470771" y="2283209"/>
            <a:ext cx="118477" cy="118478"/>
            <a:chOff x="4486616" y="3001075"/>
            <a:chExt cx="274695" cy="274699"/>
          </a:xfrm>
        </p:grpSpPr>
        <p:sp>
          <p:nvSpPr>
            <p:cNvPr id="10" name="椭圆 9"/>
            <p:cNvSpPr/>
            <p:nvPr/>
          </p:nvSpPr>
          <p:spPr>
            <a:xfrm rot="16200000">
              <a:off x="4486614" y="3001077"/>
              <a:ext cx="274699" cy="274695"/>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srgbClr val="7030A0"/>
                </a:solidFill>
              </a:endParaRPr>
            </a:p>
          </p:txBody>
        </p:sp>
        <p:sp>
          <p:nvSpPr>
            <p:cNvPr id="11" name="椭圆 10"/>
            <p:cNvSpPr/>
            <p:nvPr/>
          </p:nvSpPr>
          <p:spPr>
            <a:xfrm rot="16200000">
              <a:off x="4511585" y="3026055"/>
              <a:ext cx="224753" cy="224751"/>
            </a:xfrm>
            <a:prstGeom prst="ellipse">
              <a:avLst/>
            </a:prstGeom>
            <a:solidFill>
              <a:schemeClr val="tx1">
                <a:lumMod val="65000"/>
                <a:lumOff val="35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srgbClr val="7030A0"/>
                </a:solidFill>
              </a:endParaRPr>
            </a:p>
          </p:txBody>
        </p:sp>
      </p:grpSp>
      <p:grpSp>
        <p:nvGrpSpPr>
          <p:cNvPr id="12" name="组合 11"/>
          <p:cNvGrpSpPr/>
          <p:nvPr/>
        </p:nvGrpSpPr>
        <p:grpSpPr>
          <a:xfrm>
            <a:off x="3171345" y="2283209"/>
            <a:ext cx="118477" cy="118478"/>
            <a:chOff x="4486616" y="3001075"/>
            <a:chExt cx="274695" cy="274699"/>
          </a:xfrm>
        </p:grpSpPr>
        <p:sp>
          <p:nvSpPr>
            <p:cNvPr id="13" name="椭圆 12"/>
            <p:cNvSpPr/>
            <p:nvPr/>
          </p:nvSpPr>
          <p:spPr>
            <a:xfrm rot="16200000">
              <a:off x="4486614" y="3001077"/>
              <a:ext cx="274699" cy="274695"/>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prstClr val="white"/>
                </a:solidFill>
              </a:endParaRPr>
            </a:p>
          </p:txBody>
        </p:sp>
        <p:sp>
          <p:nvSpPr>
            <p:cNvPr id="14" name="椭圆 13"/>
            <p:cNvSpPr/>
            <p:nvPr/>
          </p:nvSpPr>
          <p:spPr>
            <a:xfrm rot="16200000">
              <a:off x="4511585" y="3026055"/>
              <a:ext cx="224753" cy="224751"/>
            </a:xfrm>
            <a:prstGeom prst="ellipse">
              <a:avLst/>
            </a:prstGeom>
            <a:solidFill>
              <a:schemeClr val="tx1">
                <a:lumMod val="65000"/>
                <a:lumOff val="35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prstClr val="white"/>
                </a:solidFill>
              </a:endParaRPr>
            </a:p>
          </p:txBody>
        </p:sp>
      </p:grpSp>
      <p:grpSp>
        <p:nvGrpSpPr>
          <p:cNvPr id="15" name="组合 14"/>
          <p:cNvGrpSpPr/>
          <p:nvPr/>
        </p:nvGrpSpPr>
        <p:grpSpPr>
          <a:xfrm>
            <a:off x="3237885" y="2316861"/>
            <a:ext cx="288163" cy="46061"/>
            <a:chOff x="4318304" y="3089060"/>
            <a:chExt cx="384317" cy="61430"/>
          </a:xfrm>
        </p:grpSpPr>
        <p:sp>
          <p:nvSpPr>
            <p:cNvPr id="16" name="圆角矩形 15"/>
            <p:cNvSpPr/>
            <p:nvPr/>
          </p:nvSpPr>
          <p:spPr>
            <a:xfrm rot="16200000">
              <a:off x="4499257" y="2947128"/>
              <a:ext cx="22409" cy="384316"/>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9525">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prstClr val="white"/>
                </a:solidFill>
              </a:endParaRPr>
            </a:p>
          </p:txBody>
        </p:sp>
        <p:sp>
          <p:nvSpPr>
            <p:cNvPr id="17" name="圆角矩形 16"/>
            <p:cNvSpPr/>
            <p:nvPr/>
          </p:nvSpPr>
          <p:spPr>
            <a:xfrm rot="16200000">
              <a:off x="4499258" y="2908107"/>
              <a:ext cx="22409" cy="384316"/>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9525">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prstClr val="white"/>
                </a:solidFill>
              </a:endParaRPr>
            </a:p>
          </p:txBody>
        </p:sp>
      </p:grpSp>
      <p:sp>
        <p:nvSpPr>
          <p:cNvPr id="18" name="文本框 40"/>
          <p:cNvSpPr txBox="1"/>
          <p:nvPr/>
        </p:nvSpPr>
        <p:spPr>
          <a:xfrm>
            <a:off x="4210438" y="2115166"/>
            <a:ext cx="2629224" cy="507703"/>
          </a:xfrm>
          <a:prstGeom prst="rect">
            <a:avLst/>
          </a:prstGeom>
          <a:noFill/>
        </p:spPr>
        <p:txBody>
          <a:bodyPr wrap="square" rtlCol="0">
            <a:spAutoFit/>
          </a:bodyPr>
          <a:lstStyle/>
          <a:p>
            <a:pPr algn="ctr"/>
            <a:r>
              <a:rPr lang="zh-CN" altLang="en-US" sz="2699" b="1" dirty="0" smtClean="0">
                <a:solidFill>
                  <a:schemeClr val="bg1"/>
                </a:solidFill>
                <a:latin typeface="微软雅黑" panose="020B0503020204020204" pitchFamily="34" charset="-122"/>
                <a:ea typeface="微软雅黑" panose="020B0503020204020204" pitchFamily="34" charset="-122"/>
              </a:rPr>
              <a:t>单击添加标题</a:t>
            </a:r>
            <a:endParaRPr lang="zh-CN" altLang="en-US" sz="2699" b="1" dirty="0">
              <a:solidFill>
                <a:schemeClr val="bg1"/>
              </a:solidFill>
              <a:latin typeface="微软雅黑" panose="020B0503020204020204" pitchFamily="34" charset="-122"/>
              <a:ea typeface="微软雅黑" panose="020B0503020204020204" pitchFamily="34" charset="-122"/>
            </a:endParaRPr>
          </a:p>
        </p:txBody>
      </p:sp>
      <p:grpSp>
        <p:nvGrpSpPr>
          <p:cNvPr id="19" name="组合 18"/>
          <p:cNvGrpSpPr/>
          <p:nvPr/>
        </p:nvGrpSpPr>
        <p:grpSpPr>
          <a:xfrm>
            <a:off x="3772214" y="2163187"/>
            <a:ext cx="492852" cy="429536"/>
            <a:chOff x="5030931" y="2884106"/>
            <a:chExt cx="657308" cy="572863"/>
          </a:xfrm>
        </p:grpSpPr>
        <p:sp>
          <p:nvSpPr>
            <p:cNvPr id="20" name="椭圆 19"/>
            <p:cNvSpPr/>
            <p:nvPr/>
          </p:nvSpPr>
          <p:spPr>
            <a:xfrm>
              <a:off x="5055353" y="2884106"/>
              <a:ext cx="562742" cy="56274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schemeClr val="accent5">
                    <a:lumMod val="75000"/>
                  </a:schemeClr>
                </a:solidFill>
                <a:latin typeface="Impact MT Std" pitchFamily="34" charset="0"/>
              </a:endParaRPr>
            </a:p>
          </p:txBody>
        </p:sp>
        <p:sp>
          <p:nvSpPr>
            <p:cNvPr id="21" name="文本框 58"/>
            <p:cNvSpPr txBox="1"/>
            <p:nvPr/>
          </p:nvSpPr>
          <p:spPr>
            <a:xfrm>
              <a:off x="5030931" y="2902999"/>
              <a:ext cx="657308" cy="553970"/>
            </a:xfrm>
            <a:prstGeom prst="rect">
              <a:avLst/>
            </a:prstGeom>
            <a:noFill/>
          </p:spPr>
          <p:txBody>
            <a:bodyPr wrap="square" rtlCol="0">
              <a:spAutoFit/>
            </a:bodyPr>
            <a:lstStyle/>
            <a:p>
              <a:pPr algn="ctr"/>
              <a:r>
                <a:rPr lang="en-US" altLang="zh-CN" sz="2099" dirty="0">
                  <a:solidFill>
                    <a:schemeClr val="accent5">
                      <a:lumMod val="75000"/>
                    </a:schemeClr>
                  </a:solidFill>
                  <a:latin typeface="Impact MT Std" pitchFamily="34" charset="0"/>
                </a:rPr>
                <a:t>05</a:t>
              </a:r>
              <a:endParaRPr lang="zh-CN" altLang="en-US" sz="2099" dirty="0">
                <a:solidFill>
                  <a:schemeClr val="accent5">
                    <a:lumMod val="75000"/>
                  </a:schemeClr>
                </a:solidFill>
                <a:latin typeface="Impact MT Std" pitchFamily="34" charset="0"/>
              </a:endParaRPr>
            </a:p>
          </p:txBody>
        </p:sp>
      </p:grpSp>
      <p:sp>
        <p:nvSpPr>
          <p:cNvPr id="22" name="KSO_Shape"/>
          <p:cNvSpPr/>
          <p:nvPr/>
        </p:nvSpPr>
        <p:spPr bwMode="auto">
          <a:xfrm>
            <a:off x="2359677" y="2085822"/>
            <a:ext cx="592565" cy="568862"/>
          </a:xfrm>
          <a:custGeom>
            <a:avLst/>
            <a:gdLst>
              <a:gd name="T0" fmla="*/ 1618108 w 3816350"/>
              <a:gd name="T1" fmla="*/ 3491708 h 3665538"/>
              <a:gd name="T2" fmla="*/ 3711914 w 3816350"/>
              <a:gd name="T3" fmla="*/ 3515947 h 3665538"/>
              <a:gd name="T4" fmla="*/ 1938033 w 3816350"/>
              <a:gd name="T5" fmla="*/ 3320852 h 3665538"/>
              <a:gd name="T6" fmla="*/ 2466975 w 3816350"/>
              <a:gd name="T7" fmla="*/ 3464378 h 3665538"/>
              <a:gd name="T8" fmla="*/ 1420823 w 3816350"/>
              <a:gd name="T9" fmla="*/ 3514907 h 3665538"/>
              <a:gd name="T10" fmla="*/ 1072366 w 3816350"/>
              <a:gd name="T11" fmla="*/ 3448171 h 3665538"/>
              <a:gd name="T12" fmla="*/ 350995 w 3816350"/>
              <a:gd name="T13" fmla="*/ 3613421 h 3665538"/>
              <a:gd name="T14" fmla="*/ 2826009 w 3816350"/>
              <a:gd name="T15" fmla="*/ 3416327 h 3665538"/>
              <a:gd name="T16" fmla="*/ 3710327 w 3816350"/>
              <a:gd name="T17" fmla="*/ 3553504 h 3665538"/>
              <a:gd name="T18" fmla="*/ 1625482 w 3816350"/>
              <a:gd name="T19" fmla="*/ 3379536 h 3665538"/>
              <a:gd name="T20" fmla="*/ 2426374 w 3816350"/>
              <a:gd name="T21" fmla="*/ 3213000 h 3665538"/>
              <a:gd name="T22" fmla="*/ 771525 w 3816350"/>
              <a:gd name="T23" fmla="*/ 3205163 h 3665538"/>
              <a:gd name="T24" fmla="*/ 1067953 w 3816350"/>
              <a:gd name="T25" fmla="*/ 3277053 h 3665538"/>
              <a:gd name="T26" fmla="*/ 784892 w 3816350"/>
              <a:gd name="T27" fmla="*/ 3451540 h 3665538"/>
              <a:gd name="T28" fmla="*/ 2490788 w 3816350"/>
              <a:gd name="T29" fmla="*/ 3116568 h 3665538"/>
              <a:gd name="T30" fmla="*/ 1449375 w 3816350"/>
              <a:gd name="T31" fmla="*/ 3307847 h 3665538"/>
              <a:gd name="T32" fmla="*/ 2434307 w 3816350"/>
              <a:gd name="T33" fmla="*/ 3163198 h 3665538"/>
              <a:gd name="T34" fmla="*/ 3783974 w 3816350"/>
              <a:gd name="T35" fmla="*/ 3278823 h 3665538"/>
              <a:gd name="T36" fmla="*/ 2635250 w 3816350"/>
              <a:gd name="T37" fmla="*/ 3206432 h 3665538"/>
              <a:gd name="T38" fmla="*/ 3815080 w 3816350"/>
              <a:gd name="T39" fmla="*/ 3040062 h 3665538"/>
              <a:gd name="T40" fmla="*/ 2866956 w 3816350"/>
              <a:gd name="T41" fmla="*/ 3006725 h 3665538"/>
              <a:gd name="T42" fmla="*/ 657993 w 3816350"/>
              <a:gd name="T43" fmla="*/ 3196983 h 3665538"/>
              <a:gd name="T44" fmla="*/ 872062 w 3816350"/>
              <a:gd name="T45" fmla="*/ 3214746 h 3665538"/>
              <a:gd name="T46" fmla="*/ 825374 w 3816350"/>
              <a:gd name="T47" fmla="*/ 2994614 h 3665538"/>
              <a:gd name="T48" fmla="*/ 1190307 w 3816350"/>
              <a:gd name="T49" fmla="*/ 3120223 h 3665538"/>
              <a:gd name="T50" fmla="*/ 273368 w 3816350"/>
              <a:gd name="T51" fmla="*/ 3120223 h 3665538"/>
              <a:gd name="T52" fmla="*/ 1472924 w 3816350"/>
              <a:gd name="T53" fmla="*/ 2958852 h 3665538"/>
              <a:gd name="T54" fmla="*/ 2445690 w 3816350"/>
              <a:gd name="T55" fmla="*/ 3096148 h 3665538"/>
              <a:gd name="T56" fmla="*/ 1403350 w 3816350"/>
              <a:gd name="T57" fmla="*/ 2909186 h 3665538"/>
              <a:gd name="T58" fmla="*/ 3767144 w 3816350"/>
              <a:gd name="T59" fmla="*/ 2880042 h 3665538"/>
              <a:gd name="T60" fmla="*/ 2660954 w 3816350"/>
              <a:gd name="T61" fmla="*/ 3062923 h 3665538"/>
              <a:gd name="T62" fmla="*/ 2077078 w 3816350"/>
              <a:gd name="T63" fmla="*/ 2755988 h 3665538"/>
              <a:gd name="T64" fmla="*/ 2064323 w 3816350"/>
              <a:gd name="T65" fmla="*/ 3023556 h 3665538"/>
              <a:gd name="T66" fmla="*/ 1553136 w 3816350"/>
              <a:gd name="T67" fmla="*/ 2926811 h 3665538"/>
              <a:gd name="T68" fmla="*/ 2489519 w 3816350"/>
              <a:gd name="T69" fmla="*/ 2707310 h 3665538"/>
              <a:gd name="T70" fmla="*/ 1846579 w 3816350"/>
              <a:gd name="T71" fmla="*/ 2621224 h 3665538"/>
              <a:gd name="T72" fmla="*/ 3411957 w 3816350"/>
              <a:gd name="T73" fmla="*/ 2738921 h 3665538"/>
              <a:gd name="T74" fmla="*/ 3080259 w 3816350"/>
              <a:gd name="T75" fmla="*/ 2936880 h 3665538"/>
              <a:gd name="T76" fmla="*/ 1829436 w 3816350"/>
              <a:gd name="T77" fmla="*/ 2582778 h 3665538"/>
              <a:gd name="T78" fmla="*/ 1856740 w 3816350"/>
              <a:gd name="T79" fmla="*/ 2801747 h 3665538"/>
              <a:gd name="T80" fmla="*/ 2088516 w 3816350"/>
              <a:gd name="T81" fmla="*/ 2619751 h 3665538"/>
              <a:gd name="T82" fmla="*/ 2403793 w 3816350"/>
              <a:gd name="T83" fmla="*/ 2645568 h 3665538"/>
              <a:gd name="T84" fmla="*/ 1545273 w 3816350"/>
              <a:gd name="T85" fmla="*/ 2758080 h 3665538"/>
              <a:gd name="T86" fmla="*/ 2737140 w 3816350"/>
              <a:gd name="T87" fmla="*/ 2576196 h 3665538"/>
              <a:gd name="T88" fmla="*/ 3655103 w 3816350"/>
              <a:gd name="T89" fmla="*/ 2636838 h 3665538"/>
              <a:gd name="T90" fmla="*/ 2771738 w 3816350"/>
              <a:gd name="T91" fmla="*/ 2448243 h 3665538"/>
              <a:gd name="T92" fmla="*/ 2989478 w 3816350"/>
              <a:gd name="T93" fmla="*/ 2307907 h 3665538"/>
              <a:gd name="T94" fmla="*/ 2867591 w 3816350"/>
              <a:gd name="T95" fmla="*/ 2234247 h 3665538"/>
              <a:gd name="T96" fmla="*/ 3696043 w 3816350"/>
              <a:gd name="T97" fmla="*/ 2367598 h 3665538"/>
              <a:gd name="T98" fmla="*/ 3314856 w 3816350"/>
              <a:gd name="T99" fmla="*/ 1892183 h 3665538"/>
              <a:gd name="T100" fmla="*/ 2974884 w 3816350"/>
              <a:gd name="T101" fmla="*/ 2068371 h 3665538"/>
              <a:gd name="T102" fmla="*/ 3799844 w 3816350"/>
              <a:gd name="T103" fmla="*/ 2062969 h 3665538"/>
              <a:gd name="T104" fmla="*/ 2637789 w 3816350"/>
              <a:gd name="T105" fmla="*/ 2027696 h 3665538"/>
              <a:gd name="T106" fmla="*/ 3189458 w 3816350"/>
              <a:gd name="T107" fmla="*/ 1697313 h 3665538"/>
              <a:gd name="T108" fmla="*/ 3015840 w 3816350"/>
              <a:gd name="T109" fmla="*/ 1948969 h 3665538"/>
              <a:gd name="T110" fmla="*/ 3354189 w 3816350"/>
              <a:gd name="T111" fmla="*/ 1860541 h 3665538"/>
              <a:gd name="T112" fmla="*/ 3468771 w 3816350"/>
              <a:gd name="T113" fmla="*/ 1695411 h 3665538"/>
              <a:gd name="T114" fmla="*/ 3173905 w 3816350"/>
              <a:gd name="T115" fmla="*/ 2035495 h 3665538"/>
              <a:gd name="T116" fmla="*/ 3074241 w 3816350"/>
              <a:gd name="T117" fmla="*/ 1681466 h 3665538"/>
              <a:gd name="T118" fmla="*/ 3386120 w 3816350"/>
              <a:gd name="T119" fmla="*/ 1131189 h 3665538"/>
              <a:gd name="T120" fmla="*/ 254975 w 3816350"/>
              <a:gd name="T121" fmla="*/ 2785759 h 3665538"/>
              <a:gd name="T122" fmla="*/ 1131353 w 3816350"/>
              <a:gd name="T123" fmla="*/ 1377803 h 3665538"/>
              <a:gd name="T124" fmla="*/ 2508155 w 3816350"/>
              <a:gd name="T125" fmla="*/ 314537 h 36655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816350" h="3665538">
                <a:moveTo>
                  <a:pt x="1892592" y="3532067"/>
                </a:moveTo>
                <a:lnTo>
                  <a:pt x="1892592" y="3635348"/>
                </a:lnTo>
                <a:lnTo>
                  <a:pt x="1913877" y="3636302"/>
                </a:lnTo>
                <a:lnTo>
                  <a:pt x="1935480" y="3636302"/>
                </a:lnTo>
                <a:lnTo>
                  <a:pt x="1965343" y="3635666"/>
                </a:lnTo>
                <a:lnTo>
                  <a:pt x="1965343" y="3532385"/>
                </a:lnTo>
                <a:lnTo>
                  <a:pt x="1935480" y="3532703"/>
                </a:lnTo>
                <a:lnTo>
                  <a:pt x="1913877" y="3532703"/>
                </a:lnTo>
                <a:lnTo>
                  <a:pt x="1892592" y="3532067"/>
                </a:lnTo>
                <a:close/>
                <a:moveTo>
                  <a:pt x="665284" y="3532067"/>
                </a:moveTo>
                <a:lnTo>
                  <a:pt x="665284" y="3635348"/>
                </a:lnTo>
                <a:lnTo>
                  <a:pt x="686575" y="3636302"/>
                </a:lnTo>
                <a:lnTo>
                  <a:pt x="708185" y="3636302"/>
                </a:lnTo>
                <a:lnTo>
                  <a:pt x="738374" y="3635666"/>
                </a:lnTo>
                <a:lnTo>
                  <a:pt x="738374" y="3532385"/>
                </a:lnTo>
                <a:lnTo>
                  <a:pt x="708185" y="3532703"/>
                </a:lnTo>
                <a:lnTo>
                  <a:pt x="686575" y="3532703"/>
                </a:lnTo>
                <a:lnTo>
                  <a:pt x="665284" y="3532067"/>
                </a:lnTo>
                <a:close/>
                <a:moveTo>
                  <a:pt x="1746773" y="3519356"/>
                </a:moveTo>
                <a:lnTo>
                  <a:pt x="1746773" y="3623272"/>
                </a:lnTo>
                <a:lnTo>
                  <a:pt x="1764563" y="3625497"/>
                </a:lnTo>
                <a:lnTo>
                  <a:pt x="1782671" y="3628039"/>
                </a:lnTo>
                <a:lnTo>
                  <a:pt x="1800780" y="3629628"/>
                </a:lnTo>
                <a:lnTo>
                  <a:pt x="1819841" y="3631535"/>
                </a:lnTo>
                <a:lnTo>
                  <a:pt x="1819841" y="3527618"/>
                </a:lnTo>
                <a:lnTo>
                  <a:pt x="1800780" y="3526029"/>
                </a:lnTo>
                <a:lnTo>
                  <a:pt x="1782671" y="3524123"/>
                </a:lnTo>
                <a:lnTo>
                  <a:pt x="1764563" y="3521580"/>
                </a:lnTo>
                <a:lnTo>
                  <a:pt x="1746773" y="3519356"/>
                </a:lnTo>
                <a:close/>
                <a:moveTo>
                  <a:pt x="519421" y="3519356"/>
                </a:moveTo>
                <a:lnTo>
                  <a:pt x="519421" y="3623272"/>
                </a:lnTo>
                <a:lnTo>
                  <a:pt x="537217" y="3625497"/>
                </a:lnTo>
                <a:lnTo>
                  <a:pt x="555330" y="3628039"/>
                </a:lnTo>
                <a:lnTo>
                  <a:pt x="573762" y="3629946"/>
                </a:lnTo>
                <a:lnTo>
                  <a:pt x="592511" y="3631535"/>
                </a:lnTo>
                <a:lnTo>
                  <a:pt x="592511" y="3527618"/>
                </a:lnTo>
                <a:lnTo>
                  <a:pt x="573762" y="3526029"/>
                </a:lnTo>
                <a:lnTo>
                  <a:pt x="555330" y="3524123"/>
                </a:lnTo>
                <a:lnTo>
                  <a:pt x="537217" y="3521580"/>
                </a:lnTo>
                <a:lnTo>
                  <a:pt x="519421" y="3519356"/>
                </a:lnTo>
                <a:close/>
                <a:moveTo>
                  <a:pt x="3151360" y="3517220"/>
                </a:moveTo>
                <a:lnTo>
                  <a:pt x="3151360" y="3632118"/>
                </a:lnTo>
                <a:lnTo>
                  <a:pt x="3174848" y="3632755"/>
                </a:lnTo>
                <a:lnTo>
                  <a:pt x="3198972" y="3633073"/>
                </a:lnTo>
                <a:lnTo>
                  <a:pt x="3231983" y="3632755"/>
                </a:lnTo>
                <a:lnTo>
                  <a:pt x="3231983" y="3517539"/>
                </a:lnTo>
                <a:lnTo>
                  <a:pt x="3198972" y="3517857"/>
                </a:lnTo>
                <a:lnTo>
                  <a:pt x="3174848" y="3517539"/>
                </a:lnTo>
                <a:lnTo>
                  <a:pt x="3151360" y="3517220"/>
                </a:lnTo>
                <a:close/>
                <a:moveTo>
                  <a:pt x="2989478" y="3502580"/>
                </a:moveTo>
                <a:lnTo>
                  <a:pt x="2989478" y="3618432"/>
                </a:lnTo>
                <a:lnTo>
                  <a:pt x="3009158" y="3620979"/>
                </a:lnTo>
                <a:lnTo>
                  <a:pt x="3029472" y="3623525"/>
                </a:lnTo>
                <a:lnTo>
                  <a:pt x="3049469" y="3625753"/>
                </a:lnTo>
                <a:lnTo>
                  <a:pt x="3070419" y="3627344"/>
                </a:lnTo>
                <a:lnTo>
                  <a:pt x="3070419" y="3512446"/>
                </a:lnTo>
                <a:lnTo>
                  <a:pt x="3049469" y="3510537"/>
                </a:lnTo>
                <a:lnTo>
                  <a:pt x="3029472" y="3507990"/>
                </a:lnTo>
                <a:lnTo>
                  <a:pt x="3009158" y="3505763"/>
                </a:lnTo>
                <a:lnTo>
                  <a:pt x="2989478" y="3502580"/>
                </a:lnTo>
                <a:close/>
                <a:moveTo>
                  <a:pt x="1600953" y="3486306"/>
                </a:moveTo>
                <a:lnTo>
                  <a:pt x="1600953" y="3591494"/>
                </a:lnTo>
                <a:lnTo>
                  <a:pt x="1618744" y="3596578"/>
                </a:lnTo>
                <a:lnTo>
                  <a:pt x="1636217" y="3601345"/>
                </a:lnTo>
                <a:lnTo>
                  <a:pt x="1654960" y="3606112"/>
                </a:lnTo>
                <a:lnTo>
                  <a:pt x="1673704" y="3610243"/>
                </a:lnTo>
                <a:lnTo>
                  <a:pt x="1673704" y="3506009"/>
                </a:lnTo>
                <a:lnTo>
                  <a:pt x="1654960" y="3501242"/>
                </a:lnTo>
                <a:lnTo>
                  <a:pt x="1636217" y="3496475"/>
                </a:lnTo>
                <a:lnTo>
                  <a:pt x="1618108" y="3491708"/>
                </a:lnTo>
                <a:lnTo>
                  <a:pt x="1600953" y="3486306"/>
                </a:lnTo>
                <a:close/>
                <a:moveTo>
                  <a:pt x="373875" y="3486306"/>
                </a:moveTo>
                <a:lnTo>
                  <a:pt x="373875" y="3591494"/>
                </a:lnTo>
                <a:lnTo>
                  <a:pt x="391353" y="3596578"/>
                </a:lnTo>
                <a:lnTo>
                  <a:pt x="409149" y="3601345"/>
                </a:lnTo>
                <a:lnTo>
                  <a:pt x="427581" y="3606112"/>
                </a:lnTo>
                <a:lnTo>
                  <a:pt x="446648" y="3610243"/>
                </a:lnTo>
                <a:lnTo>
                  <a:pt x="446648" y="3506009"/>
                </a:lnTo>
                <a:lnTo>
                  <a:pt x="427581" y="3501242"/>
                </a:lnTo>
                <a:lnTo>
                  <a:pt x="409149" y="3496475"/>
                </a:lnTo>
                <a:lnTo>
                  <a:pt x="390718" y="3491708"/>
                </a:lnTo>
                <a:lnTo>
                  <a:pt x="373875" y="3486306"/>
                </a:lnTo>
                <a:close/>
                <a:moveTo>
                  <a:pt x="2827597" y="3465978"/>
                </a:moveTo>
                <a:lnTo>
                  <a:pt x="2827597" y="3583104"/>
                </a:lnTo>
                <a:lnTo>
                  <a:pt x="2846959" y="3589151"/>
                </a:lnTo>
                <a:lnTo>
                  <a:pt x="2866956" y="3594243"/>
                </a:lnTo>
                <a:lnTo>
                  <a:pt x="2887588" y="3599336"/>
                </a:lnTo>
                <a:lnTo>
                  <a:pt x="2908220" y="3604110"/>
                </a:lnTo>
                <a:lnTo>
                  <a:pt x="2908220" y="3487939"/>
                </a:lnTo>
                <a:lnTo>
                  <a:pt x="2887588" y="3482847"/>
                </a:lnTo>
                <a:lnTo>
                  <a:pt x="2866956" y="3477436"/>
                </a:lnTo>
                <a:lnTo>
                  <a:pt x="2846959" y="3472025"/>
                </a:lnTo>
                <a:lnTo>
                  <a:pt x="2827597" y="3465978"/>
                </a:lnTo>
                <a:close/>
                <a:moveTo>
                  <a:pt x="2402802" y="3447218"/>
                </a:moveTo>
                <a:lnTo>
                  <a:pt x="2397719" y="3450714"/>
                </a:lnTo>
                <a:lnTo>
                  <a:pt x="2391365" y="3453891"/>
                </a:lnTo>
                <a:lnTo>
                  <a:pt x="2383740" y="3457387"/>
                </a:lnTo>
                <a:lnTo>
                  <a:pt x="2376433" y="3460565"/>
                </a:lnTo>
                <a:lnTo>
                  <a:pt x="2347841" y="3472005"/>
                </a:lnTo>
                <a:lnTo>
                  <a:pt x="2347841" y="3562893"/>
                </a:lnTo>
                <a:lnTo>
                  <a:pt x="2355784" y="3558761"/>
                </a:lnTo>
                <a:lnTo>
                  <a:pt x="2363408" y="3554630"/>
                </a:lnTo>
                <a:lnTo>
                  <a:pt x="2371033" y="3550181"/>
                </a:lnTo>
                <a:lnTo>
                  <a:pt x="2378340" y="3545414"/>
                </a:lnTo>
                <a:lnTo>
                  <a:pt x="2385329" y="3540648"/>
                </a:lnTo>
                <a:lnTo>
                  <a:pt x="2391683" y="3535881"/>
                </a:lnTo>
                <a:lnTo>
                  <a:pt x="2397719" y="3531114"/>
                </a:lnTo>
                <a:lnTo>
                  <a:pt x="2402802" y="3526983"/>
                </a:lnTo>
                <a:lnTo>
                  <a:pt x="2402802" y="3447218"/>
                </a:lnTo>
                <a:close/>
                <a:moveTo>
                  <a:pt x="1175646" y="3447218"/>
                </a:moveTo>
                <a:lnTo>
                  <a:pt x="1170561" y="3450714"/>
                </a:lnTo>
                <a:lnTo>
                  <a:pt x="1164205" y="3453891"/>
                </a:lnTo>
                <a:lnTo>
                  <a:pt x="1156578" y="3457387"/>
                </a:lnTo>
                <a:lnTo>
                  <a:pt x="1149269" y="3460565"/>
                </a:lnTo>
                <a:lnTo>
                  <a:pt x="1120669" y="3472005"/>
                </a:lnTo>
                <a:lnTo>
                  <a:pt x="1120669" y="3562893"/>
                </a:lnTo>
                <a:lnTo>
                  <a:pt x="1128613" y="3558761"/>
                </a:lnTo>
                <a:lnTo>
                  <a:pt x="1136240" y="3554630"/>
                </a:lnTo>
                <a:lnTo>
                  <a:pt x="1144185" y="3550181"/>
                </a:lnTo>
                <a:lnTo>
                  <a:pt x="1151176" y="3545414"/>
                </a:lnTo>
                <a:lnTo>
                  <a:pt x="1158167" y="3540648"/>
                </a:lnTo>
                <a:lnTo>
                  <a:pt x="1164523" y="3535881"/>
                </a:lnTo>
                <a:lnTo>
                  <a:pt x="1170561" y="3531114"/>
                </a:lnTo>
                <a:lnTo>
                  <a:pt x="1175646" y="3526347"/>
                </a:lnTo>
                <a:lnTo>
                  <a:pt x="1175646" y="3447218"/>
                </a:lnTo>
                <a:close/>
                <a:moveTo>
                  <a:pt x="3717945" y="3422692"/>
                </a:moveTo>
                <a:lnTo>
                  <a:pt x="3711914" y="3426193"/>
                </a:lnTo>
                <a:lnTo>
                  <a:pt x="3704931" y="3430013"/>
                </a:lnTo>
                <a:lnTo>
                  <a:pt x="3696678" y="3433832"/>
                </a:lnTo>
                <a:lnTo>
                  <a:pt x="3688425" y="3437651"/>
                </a:lnTo>
                <a:lnTo>
                  <a:pt x="3671285" y="3444335"/>
                </a:lnTo>
                <a:lnTo>
                  <a:pt x="3656684" y="3450064"/>
                </a:lnTo>
                <a:lnTo>
                  <a:pt x="3656684" y="3551276"/>
                </a:lnTo>
                <a:lnTo>
                  <a:pt x="3665254" y="3546820"/>
                </a:lnTo>
                <a:lnTo>
                  <a:pt x="3674142" y="3542046"/>
                </a:lnTo>
                <a:lnTo>
                  <a:pt x="3682394" y="3537272"/>
                </a:lnTo>
                <a:lnTo>
                  <a:pt x="3690647" y="3532179"/>
                </a:lnTo>
                <a:lnTo>
                  <a:pt x="3698582" y="3526769"/>
                </a:lnTo>
                <a:lnTo>
                  <a:pt x="3705566" y="3521358"/>
                </a:lnTo>
                <a:lnTo>
                  <a:pt x="3711914" y="3515947"/>
                </a:lnTo>
                <a:lnTo>
                  <a:pt x="3717945" y="3510855"/>
                </a:lnTo>
                <a:lnTo>
                  <a:pt x="3717945" y="3422692"/>
                </a:lnTo>
                <a:close/>
                <a:moveTo>
                  <a:pt x="1455133" y="3410672"/>
                </a:moveTo>
                <a:lnTo>
                  <a:pt x="1455133" y="3516813"/>
                </a:lnTo>
                <a:lnTo>
                  <a:pt x="1457675" y="3519674"/>
                </a:lnTo>
                <a:lnTo>
                  <a:pt x="1460216" y="3522534"/>
                </a:lnTo>
                <a:lnTo>
                  <a:pt x="1466888" y="3528572"/>
                </a:lnTo>
                <a:lnTo>
                  <a:pt x="1475466" y="3534610"/>
                </a:lnTo>
                <a:lnTo>
                  <a:pt x="1484679" y="3540965"/>
                </a:lnTo>
                <a:lnTo>
                  <a:pt x="1495162" y="3547639"/>
                </a:lnTo>
                <a:lnTo>
                  <a:pt x="1505964" y="3553677"/>
                </a:lnTo>
                <a:lnTo>
                  <a:pt x="1517083" y="3559715"/>
                </a:lnTo>
                <a:lnTo>
                  <a:pt x="1528202" y="3564799"/>
                </a:lnTo>
                <a:lnTo>
                  <a:pt x="1528202" y="3457387"/>
                </a:lnTo>
                <a:lnTo>
                  <a:pt x="1517083" y="3452302"/>
                </a:lnTo>
                <a:lnTo>
                  <a:pt x="1506917" y="3446582"/>
                </a:lnTo>
                <a:lnTo>
                  <a:pt x="1497068" y="3441180"/>
                </a:lnTo>
                <a:lnTo>
                  <a:pt x="1487538" y="3435142"/>
                </a:lnTo>
                <a:lnTo>
                  <a:pt x="1478960" y="3429422"/>
                </a:lnTo>
                <a:lnTo>
                  <a:pt x="1470700" y="3423384"/>
                </a:lnTo>
                <a:lnTo>
                  <a:pt x="1462758" y="3417028"/>
                </a:lnTo>
                <a:lnTo>
                  <a:pt x="1455133" y="3410672"/>
                </a:lnTo>
                <a:close/>
                <a:moveTo>
                  <a:pt x="227694" y="3410672"/>
                </a:moveTo>
                <a:lnTo>
                  <a:pt x="227694" y="3516813"/>
                </a:lnTo>
                <a:lnTo>
                  <a:pt x="230237" y="3519674"/>
                </a:lnTo>
                <a:lnTo>
                  <a:pt x="233097" y="3522534"/>
                </a:lnTo>
                <a:lnTo>
                  <a:pt x="239770" y="3528572"/>
                </a:lnTo>
                <a:lnTo>
                  <a:pt x="248033" y="3534610"/>
                </a:lnTo>
                <a:lnTo>
                  <a:pt x="257566" y="3540965"/>
                </a:lnTo>
                <a:lnTo>
                  <a:pt x="267735" y="3547639"/>
                </a:lnTo>
                <a:lnTo>
                  <a:pt x="278858" y="3553677"/>
                </a:lnTo>
                <a:lnTo>
                  <a:pt x="289662" y="3559715"/>
                </a:lnTo>
                <a:lnTo>
                  <a:pt x="300785" y="3564799"/>
                </a:lnTo>
                <a:lnTo>
                  <a:pt x="300785" y="3457387"/>
                </a:lnTo>
                <a:lnTo>
                  <a:pt x="289662" y="3452302"/>
                </a:lnTo>
                <a:lnTo>
                  <a:pt x="279493" y="3446582"/>
                </a:lnTo>
                <a:lnTo>
                  <a:pt x="269642" y="3441180"/>
                </a:lnTo>
                <a:lnTo>
                  <a:pt x="260108" y="3435142"/>
                </a:lnTo>
                <a:lnTo>
                  <a:pt x="251528" y="3429422"/>
                </a:lnTo>
                <a:lnTo>
                  <a:pt x="243266" y="3423384"/>
                </a:lnTo>
                <a:lnTo>
                  <a:pt x="235321" y="3417028"/>
                </a:lnTo>
                <a:lnTo>
                  <a:pt x="227694" y="3410672"/>
                </a:lnTo>
                <a:close/>
                <a:moveTo>
                  <a:pt x="2665715" y="3381953"/>
                </a:moveTo>
                <a:lnTo>
                  <a:pt x="2665715" y="3500670"/>
                </a:lnTo>
                <a:lnTo>
                  <a:pt x="2668254" y="3503216"/>
                </a:lnTo>
                <a:lnTo>
                  <a:pt x="2671429" y="3506399"/>
                </a:lnTo>
                <a:lnTo>
                  <a:pt x="2678729" y="3512765"/>
                </a:lnTo>
                <a:lnTo>
                  <a:pt x="2687934" y="3519767"/>
                </a:lnTo>
                <a:lnTo>
                  <a:pt x="2698726" y="3527087"/>
                </a:lnTo>
                <a:lnTo>
                  <a:pt x="2710153" y="3534089"/>
                </a:lnTo>
                <a:lnTo>
                  <a:pt x="2722215" y="3541409"/>
                </a:lnTo>
                <a:lnTo>
                  <a:pt x="2734594" y="3547457"/>
                </a:lnTo>
                <a:lnTo>
                  <a:pt x="2746656" y="3553504"/>
                </a:lnTo>
                <a:lnTo>
                  <a:pt x="2746656" y="3434150"/>
                </a:lnTo>
                <a:lnTo>
                  <a:pt x="2734594" y="3428103"/>
                </a:lnTo>
                <a:lnTo>
                  <a:pt x="2723167" y="3422374"/>
                </a:lnTo>
                <a:lnTo>
                  <a:pt x="2712058" y="3416009"/>
                </a:lnTo>
                <a:lnTo>
                  <a:pt x="2701583" y="3409325"/>
                </a:lnTo>
                <a:lnTo>
                  <a:pt x="2691743" y="3402959"/>
                </a:lnTo>
                <a:lnTo>
                  <a:pt x="2682538" y="3396276"/>
                </a:lnTo>
                <a:lnTo>
                  <a:pt x="2673650" y="3388955"/>
                </a:lnTo>
                <a:lnTo>
                  <a:pt x="2665715" y="3381953"/>
                </a:lnTo>
                <a:close/>
                <a:moveTo>
                  <a:pt x="1916773" y="3320218"/>
                </a:moveTo>
                <a:lnTo>
                  <a:pt x="1916773" y="3423312"/>
                </a:lnTo>
                <a:lnTo>
                  <a:pt x="1938033" y="3423629"/>
                </a:lnTo>
                <a:lnTo>
                  <a:pt x="1959928" y="3424263"/>
                </a:lnTo>
                <a:lnTo>
                  <a:pt x="1989755" y="3423629"/>
                </a:lnTo>
                <a:lnTo>
                  <a:pt x="1989755" y="3320535"/>
                </a:lnTo>
                <a:lnTo>
                  <a:pt x="1959293" y="3320852"/>
                </a:lnTo>
                <a:lnTo>
                  <a:pt x="1938033" y="3320852"/>
                </a:lnTo>
                <a:lnTo>
                  <a:pt x="1916773" y="3320218"/>
                </a:lnTo>
                <a:close/>
                <a:moveTo>
                  <a:pt x="1404938" y="3314700"/>
                </a:moveTo>
                <a:lnTo>
                  <a:pt x="1408115" y="3320420"/>
                </a:lnTo>
                <a:lnTo>
                  <a:pt x="1411928" y="3325505"/>
                </a:lnTo>
                <a:lnTo>
                  <a:pt x="1415740" y="3330590"/>
                </a:lnTo>
                <a:lnTo>
                  <a:pt x="1419552" y="3335992"/>
                </a:lnTo>
                <a:lnTo>
                  <a:pt x="1424000" y="3340759"/>
                </a:lnTo>
                <a:lnTo>
                  <a:pt x="1428447" y="3346161"/>
                </a:lnTo>
                <a:lnTo>
                  <a:pt x="1438296" y="3356013"/>
                </a:lnTo>
                <a:lnTo>
                  <a:pt x="1448780" y="3365229"/>
                </a:lnTo>
                <a:lnTo>
                  <a:pt x="1460852" y="3374444"/>
                </a:lnTo>
                <a:lnTo>
                  <a:pt x="1472924" y="3383025"/>
                </a:lnTo>
                <a:lnTo>
                  <a:pt x="1486267" y="3391287"/>
                </a:lnTo>
                <a:lnTo>
                  <a:pt x="1500563" y="3399550"/>
                </a:lnTo>
                <a:lnTo>
                  <a:pt x="1515494" y="3407494"/>
                </a:lnTo>
                <a:lnTo>
                  <a:pt x="1531061" y="3415121"/>
                </a:lnTo>
                <a:lnTo>
                  <a:pt x="1547263" y="3422113"/>
                </a:lnTo>
                <a:lnTo>
                  <a:pt x="1564101" y="3428786"/>
                </a:lnTo>
                <a:lnTo>
                  <a:pt x="1581574" y="3435142"/>
                </a:lnTo>
                <a:lnTo>
                  <a:pt x="1599682" y="3441498"/>
                </a:lnTo>
                <a:lnTo>
                  <a:pt x="1618108" y="3447218"/>
                </a:lnTo>
                <a:lnTo>
                  <a:pt x="1637170" y="3452620"/>
                </a:lnTo>
                <a:lnTo>
                  <a:pt x="1656866" y="3457705"/>
                </a:lnTo>
                <a:lnTo>
                  <a:pt x="1676881" y="3462472"/>
                </a:lnTo>
                <a:lnTo>
                  <a:pt x="1697213" y="3466921"/>
                </a:lnTo>
                <a:lnTo>
                  <a:pt x="1718180" y="3471052"/>
                </a:lnTo>
                <a:lnTo>
                  <a:pt x="1738830" y="3474865"/>
                </a:lnTo>
                <a:lnTo>
                  <a:pt x="1760116" y="3478361"/>
                </a:lnTo>
                <a:lnTo>
                  <a:pt x="1782036" y="3480903"/>
                </a:lnTo>
                <a:lnTo>
                  <a:pt x="1803639" y="3483763"/>
                </a:lnTo>
                <a:lnTo>
                  <a:pt x="1825877" y="3486306"/>
                </a:lnTo>
                <a:lnTo>
                  <a:pt x="1847798" y="3488213"/>
                </a:lnTo>
                <a:lnTo>
                  <a:pt x="1870036" y="3489801"/>
                </a:lnTo>
                <a:lnTo>
                  <a:pt x="1891957" y="3490755"/>
                </a:lnTo>
                <a:lnTo>
                  <a:pt x="1914513" y="3492026"/>
                </a:lnTo>
                <a:lnTo>
                  <a:pt x="1936751" y="3492344"/>
                </a:lnTo>
                <a:lnTo>
                  <a:pt x="1959307" y="3492979"/>
                </a:lnTo>
                <a:lnTo>
                  <a:pt x="1978051" y="3492344"/>
                </a:lnTo>
                <a:lnTo>
                  <a:pt x="1996794" y="3492026"/>
                </a:lnTo>
                <a:lnTo>
                  <a:pt x="2015538" y="3491708"/>
                </a:lnTo>
                <a:lnTo>
                  <a:pt x="2034599" y="3490437"/>
                </a:lnTo>
                <a:lnTo>
                  <a:pt x="2053025" y="3489801"/>
                </a:lnTo>
                <a:lnTo>
                  <a:pt x="2071769" y="3488213"/>
                </a:lnTo>
                <a:lnTo>
                  <a:pt x="2090513" y="3486624"/>
                </a:lnTo>
                <a:lnTo>
                  <a:pt x="2108621" y="3484717"/>
                </a:lnTo>
                <a:lnTo>
                  <a:pt x="2127365" y="3482492"/>
                </a:lnTo>
                <a:lnTo>
                  <a:pt x="2145473" y="3480268"/>
                </a:lnTo>
                <a:lnTo>
                  <a:pt x="2163581" y="3477408"/>
                </a:lnTo>
                <a:lnTo>
                  <a:pt x="2181372" y="3474865"/>
                </a:lnTo>
                <a:lnTo>
                  <a:pt x="2199163" y="3471688"/>
                </a:lnTo>
                <a:lnTo>
                  <a:pt x="2216318" y="3468510"/>
                </a:lnTo>
                <a:lnTo>
                  <a:pt x="2233473" y="3464696"/>
                </a:lnTo>
                <a:lnTo>
                  <a:pt x="2250311" y="3460883"/>
                </a:lnTo>
                <a:lnTo>
                  <a:pt x="2266830" y="3457069"/>
                </a:lnTo>
                <a:lnTo>
                  <a:pt x="2283668" y="3452620"/>
                </a:lnTo>
                <a:lnTo>
                  <a:pt x="2299235" y="3448171"/>
                </a:lnTo>
                <a:lnTo>
                  <a:pt x="2315119" y="3443404"/>
                </a:lnTo>
                <a:lnTo>
                  <a:pt x="2330051" y="3438320"/>
                </a:lnTo>
                <a:lnTo>
                  <a:pt x="2344982" y="3432917"/>
                </a:lnTo>
                <a:lnTo>
                  <a:pt x="2359278" y="3427833"/>
                </a:lnTo>
                <a:lnTo>
                  <a:pt x="2373574" y="3421795"/>
                </a:lnTo>
                <a:lnTo>
                  <a:pt x="2386917" y="3415757"/>
                </a:lnTo>
                <a:lnTo>
                  <a:pt x="2399942" y="3409719"/>
                </a:lnTo>
                <a:lnTo>
                  <a:pt x="2412650" y="3403363"/>
                </a:lnTo>
                <a:lnTo>
                  <a:pt x="2424722" y="3396690"/>
                </a:lnTo>
                <a:lnTo>
                  <a:pt x="2436159" y="3389380"/>
                </a:lnTo>
                <a:lnTo>
                  <a:pt x="2446961" y="3382389"/>
                </a:lnTo>
                <a:lnTo>
                  <a:pt x="2457444" y="3375080"/>
                </a:lnTo>
                <a:lnTo>
                  <a:pt x="2466975" y="3367453"/>
                </a:lnTo>
                <a:lnTo>
                  <a:pt x="2466975" y="3464378"/>
                </a:lnTo>
                <a:lnTo>
                  <a:pt x="2466657" y="3464696"/>
                </a:lnTo>
                <a:lnTo>
                  <a:pt x="2466340" y="3472641"/>
                </a:lnTo>
                <a:lnTo>
                  <a:pt x="2466022" y="3477408"/>
                </a:lnTo>
                <a:lnTo>
                  <a:pt x="2464751" y="3482492"/>
                </a:lnTo>
                <a:lnTo>
                  <a:pt x="2463480" y="3487895"/>
                </a:lnTo>
                <a:lnTo>
                  <a:pt x="2461892" y="3492344"/>
                </a:lnTo>
                <a:lnTo>
                  <a:pt x="2459986" y="3497111"/>
                </a:lnTo>
                <a:lnTo>
                  <a:pt x="2457444" y="3501877"/>
                </a:lnTo>
                <a:lnTo>
                  <a:pt x="2455220" y="3506962"/>
                </a:lnTo>
                <a:lnTo>
                  <a:pt x="2452361" y="3511729"/>
                </a:lnTo>
                <a:lnTo>
                  <a:pt x="2449184" y="3516178"/>
                </a:lnTo>
                <a:lnTo>
                  <a:pt x="2445690" y="3520945"/>
                </a:lnTo>
                <a:lnTo>
                  <a:pt x="2441878" y="3525712"/>
                </a:lnTo>
                <a:lnTo>
                  <a:pt x="2437748" y="3529843"/>
                </a:lnTo>
                <a:lnTo>
                  <a:pt x="2429170" y="3539059"/>
                </a:lnTo>
                <a:lnTo>
                  <a:pt x="2419322" y="3547639"/>
                </a:lnTo>
                <a:lnTo>
                  <a:pt x="2408202" y="3556537"/>
                </a:lnTo>
                <a:lnTo>
                  <a:pt x="2396130" y="3564799"/>
                </a:lnTo>
                <a:lnTo>
                  <a:pt x="2383423" y="3572744"/>
                </a:lnTo>
                <a:lnTo>
                  <a:pt x="2369127" y="3580689"/>
                </a:lnTo>
                <a:lnTo>
                  <a:pt x="2354195" y="3587998"/>
                </a:lnTo>
                <a:lnTo>
                  <a:pt x="2338311" y="3595625"/>
                </a:lnTo>
                <a:lnTo>
                  <a:pt x="2321791" y="3602298"/>
                </a:lnTo>
                <a:lnTo>
                  <a:pt x="2304636" y="3608972"/>
                </a:lnTo>
                <a:lnTo>
                  <a:pt x="2285892" y="3615328"/>
                </a:lnTo>
                <a:lnTo>
                  <a:pt x="2266830" y="3621683"/>
                </a:lnTo>
                <a:lnTo>
                  <a:pt x="2247134" y="3627086"/>
                </a:lnTo>
                <a:lnTo>
                  <a:pt x="2226802" y="3632806"/>
                </a:lnTo>
                <a:lnTo>
                  <a:pt x="2205516" y="3637255"/>
                </a:lnTo>
                <a:lnTo>
                  <a:pt x="2183278" y="3642022"/>
                </a:lnTo>
                <a:lnTo>
                  <a:pt x="2160722" y="3646471"/>
                </a:lnTo>
                <a:lnTo>
                  <a:pt x="2137848" y="3649967"/>
                </a:lnTo>
                <a:lnTo>
                  <a:pt x="2114340" y="3653462"/>
                </a:lnTo>
                <a:lnTo>
                  <a:pt x="2089877" y="3656640"/>
                </a:lnTo>
                <a:lnTo>
                  <a:pt x="2065415" y="3659182"/>
                </a:lnTo>
                <a:lnTo>
                  <a:pt x="2040000" y="3661407"/>
                </a:lnTo>
                <a:lnTo>
                  <a:pt x="2014267" y="3662996"/>
                </a:lnTo>
                <a:lnTo>
                  <a:pt x="1988217" y="3664267"/>
                </a:lnTo>
                <a:lnTo>
                  <a:pt x="1962166" y="3664903"/>
                </a:lnTo>
                <a:lnTo>
                  <a:pt x="1935480" y="3665538"/>
                </a:lnTo>
                <a:lnTo>
                  <a:pt x="1908159" y="3664903"/>
                </a:lnTo>
                <a:lnTo>
                  <a:pt x="1881155" y="3664267"/>
                </a:lnTo>
                <a:lnTo>
                  <a:pt x="1854469" y="3662996"/>
                </a:lnTo>
                <a:lnTo>
                  <a:pt x="1828419" y="3661089"/>
                </a:lnTo>
                <a:lnTo>
                  <a:pt x="1803004" y="3659182"/>
                </a:lnTo>
                <a:lnTo>
                  <a:pt x="1777588" y="3656322"/>
                </a:lnTo>
                <a:lnTo>
                  <a:pt x="1752809" y="3653145"/>
                </a:lnTo>
                <a:lnTo>
                  <a:pt x="1728664" y="3649649"/>
                </a:lnTo>
                <a:lnTo>
                  <a:pt x="1705155" y="3645835"/>
                </a:lnTo>
                <a:lnTo>
                  <a:pt x="1682282" y="3641069"/>
                </a:lnTo>
                <a:lnTo>
                  <a:pt x="1660043" y="3636302"/>
                </a:lnTo>
                <a:lnTo>
                  <a:pt x="1638440" y="3631217"/>
                </a:lnTo>
                <a:lnTo>
                  <a:pt x="1617791" y="3625497"/>
                </a:lnTo>
                <a:lnTo>
                  <a:pt x="1597776" y="3619777"/>
                </a:lnTo>
                <a:lnTo>
                  <a:pt x="1578397" y="3613421"/>
                </a:lnTo>
                <a:lnTo>
                  <a:pt x="1559653" y="3606747"/>
                </a:lnTo>
                <a:lnTo>
                  <a:pt x="1542498" y="3599438"/>
                </a:lnTo>
                <a:lnTo>
                  <a:pt x="1525343" y="3592447"/>
                </a:lnTo>
                <a:lnTo>
                  <a:pt x="1509776" y="3584820"/>
                </a:lnTo>
                <a:lnTo>
                  <a:pt x="1495162" y="3576875"/>
                </a:lnTo>
                <a:lnTo>
                  <a:pt x="1481184" y="3568613"/>
                </a:lnTo>
                <a:lnTo>
                  <a:pt x="1468159" y="3560350"/>
                </a:lnTo>
                <a:lnTo>
                  <a:pt x="1456404" y="3551770"/>
                </a:lnTo>
                <a:lnTo>
                  <a:pt x="1445603" y="3542554"/>
                </a:lnTo>
                <a:lnTo>
                  <a:pt x="1440837" y="3538423"/>
                </a:lnTo>
                <a:lnTo>
                  <a:pt x="1436390" y="3533656"/>
                </a:lnTo>
                <a:lnTo>
                  <a:pt x="1431942" y="3529207"/>
                </a:lnTo>
                <a:lnTo>
                  <a:pt x="1428130" y="3524440"/>
                </a:lnTo>
                <a:lnTo>
                  <a:pt x="1424318" y="3519674"/>
                </a:lnTo>
                <a:lnTo>
                  <a:pt x="1420823" y="3514907"/>
                </a:lnTo>
                <a:lnTo>
                  <a:pt x="1417646" y="3510140"/>
                </a:lnTo>
                <a:lnTo>
                  <a:pt x="1415105" y="3505055"/>
                </a:lnTo>
                <a:lnTo>
                  <a:pt x="1412563" y="3500288"/>
                </a:lnTo>
                <a:lnTo>
                  <a:pt x="1410339" y="3495204"/>
                </a:lnTo>
                <a:lnTo>
                  <a:pt x="1408115" y="3490437"/>
                </a:lnTo>
                <a:lnTo>
                  <a:pt x="1407162" y="3485352"/>
                </a:lnTo>
                <a:lnTo>
                  <a:pt x="1405892" y="3480268"/>
                </a:lnTo>
                <a:lnTo>
                  <a:pt x="1404621" y="3475183"/>
                </a:lnTo>
                <a:lnTo>
                  <a:pt x="1404303" y="3470099"/>
                </a:lnTo>
                <a:lnTo>
                  <a:pt x="1404303" y="3464696"/>
                </a:lnTo>
                <a:lnTo>
                  <a:pt x="1403350" y="3464696"/>
                </a:lnTo>
                <a:lnTo>
                  <a:pt x="1403350" y="3333132"/>
                </a:lnTo>
                <a:lnTo>
                  <a:pt x="1403350" y="3329318"/>
                </a:lnTo>
                <a:lnTo>
                  <a:pt x="1403985" y="3322327"/>
                </a:lnTo>
                <a:lnTo>
                  <a:pt x="1404938" y="3314700"/>
                </a:lnTo>
                <a:close/>
                <a:moveTo>
                  <a:pt x="177802" y="3314700"/>
                </a:moveTo>
                <a:lnTo>
                  <a:pt x="180980" y="3320420"/>
                </a:lnTo>
                <a:lnTo>
                  <a:pt x="184476" y="3325505"/>
                </a:lnTo>
                <a:lnTo>
                  <a:pt x="188289" y="3330590"/>
                </a:lnTo>
                <a:lnTo>
                  <a:pt x="192420" y="3335992"/>
                </a:lnTo>
                <a:lnTo>
                  <a:pt x="196551" y="3340759"/>
                </a:lnTo>
                <a:lnTo>
                  <a:pt x="201000" y="3346161"/>
                </a:lnTo>
                <a:lnTo>
                  <a:pt x="210852" y="3356013"/>
                </a:lnTo>
                <a:lnTo>
                  <a:pt x="221656" y="3365229"/>
                </a:lnTo>
                <a:lnTo>
                  <a:pt x="233414" y="3374444"/>
                </a:lnTo>
                <a:lnTo>
                  <a:pt x="245490" y="3383025"/>
                </a:lnTo>
                <a:lnTo>
                  <a:pt x="259155" y="3391287"/>
                </a:lnTo>
                <a:lnTo>
                  <a:pt x="273138" y="3399550"/>
                </a:lnTo>
                <a:lnTo>
                  <a:pt x="288073" y="3407494"/>
                </a:lnTo>
                <a:lnTo>
                  <a:pt x="303645" y="3415121"/>
                </a:lnTo>
                <a:lnTo>
                  <a:pt x="319852" y="3422113"/>
                </a:lnTo>
                <a:lnTo>
                  <a:pt x="336694" y="3428786"/>
                </a:lnTo>
                <a:lnTo>
                  <a:pt x="354173" y="3435142"/>
                </a:lnTo>
                <a:lnTo>
                  <a:pt x="372286" y="3441498"/>
                </a:lnTo>
                <a:lnTo>
                  <a:pt x="390718" y="3447218"/>
                </a:lnTo>
                <a:lnTo>
                  <a:pt x="409785" y="3452620"/>
                </a:lnTo>
                <a:lnTo>
                  <a:pt x="429488" y="3457705"/>
                </a:lnTo>
                <a:lnTo>
                  <a:pt x="449826" y="3462472"/>
                </a:lnTo>
                <a:lnTo>
                  <a:pt x="469846" y="3466921"/>
                </a:lnTo>
                <a:lnTo>
                  <a:pt x="490820" y="3471052"/>
                </a:lnTo>
                <a:lnTo>
                  <a:pt x="511794" y="3474865"/>
                </a:lnTo>
                <a:lnTo>
                  <a:pt x="533085" y="3478361"/>
                </a:lnTo>
                <a:lnTo>
                  <a:pt x="554695" y="3480903"/>
                </a:lnTo>
                <a:lnTo>
                  <a:pt x="576304" y="3483763"/>
                </a:lnTo>
                <a:lnTo>
                  <a:pt x="598549" y="3486306"/>
                </a:lnTo>
                <a:lnTo>
                  <a:pt x="620476" y="3488213"/>
                </a:lnTo>
                <a:lnTo>
                  <a:pt x="642721" y="3489801"/>
                </a:lnTo>
                <a:lnTo>
                  <a:pt x="664966" y="3490755"/>
                </a:lnTo>
                <a:lnTo>
                  <a:pt x="687211" y="3492026"/>
                </a:lnTo>
                <a:lnTo>
                  <a:pt x="709456" y="3492344"/>
                </a:lnTo>
                <a:lnTo>
                  <a:pt x="732018" y="3492344"/>
                </a:lnTo>
                <a:lnTo>
                  <a:pt x="750768" y="3492344"/>
                </a:lnTo>
                <a:lnTo>
                  <a:pt x="769517" y="3492026"/>
                </a:lnTo>
                <a:lnTo>
                  <a:pt x="788266" y="3491708"/>
                </a:lnTo>
                <a:lnTo>
                  <a:pt x="807333" y="3490437"/>
                </a:lnTo>
                <a:lnTo>
                  <a:pt x="825765" y="3489801"/>
                </a:lnTo>
                <a:lnTo>
                  <a:pt x="844832" y="3488213"/>
                </a:lnTo>
                <a:lnTo>
                  <a:pt x="863263" y="3486624"/>
                </a:lnTo>
                <a:lnTo>
                  <a:pt x="881695" y="3484717"/>
                </a:lnTo>
                <a:lnTo>
                  <a:pt x="900126" y="3482492"/>
                </a:lnTo>
                <a:lnTo>
                  <a:pt x="918240" y="3480268"/>
                </a:lnTo>
                <a:lnTo>
                  <a:pt x="936354" y="3477408"/>
                </a:lnTo>
                <a:lnTo>
                  <a:pt x="954150" y="3474865"/>
                </a:lnTo>
                <a:lnTo>
                  <a:pt x="971946" y="3471688"/>
                </a:lnTo>
                <a:lnTo>
                  <a:pt x="989424" y="3468510"/>
                </a:lnTo>
                <a:lnTo>
                  <a:pt x="1006266" y="3464696"/>
                </a:lnTo>
                <a:lnTo>
                  <a:pt x="1023109" y="3460883"/>
                </a:lnTo>
                <a:lnTo>
                  <a:pt x="1039952" y="3457069"/>
                </a:lnTo>
                <a:lnTo>
                  <a:pt x="1056476" y="3452620"/>
                </a:lnTo>
                <a:lnTo>
                  <a:pt x="1072366" y="3448171"/>
                </a:lnTo>
                <a:lnTo>
                  <a:pt x="1087937" y="3443087"/>
                </a:lnTo>
                <a:lnTo>
                  <a:pt x="1102873" y="3438320"/>
                </a:lnTo>
                <a:lnTo>
                  <a:pt x="1118126" y="3432917"/>
                </a:lnTo>
                <a:lnTo>
                  <a:pt x="1132109" y="3427833"/>
                </a:lnTo>
                <a:lnTo>
                  <a:pt x="1146409" y="3421795"/>
                </a:lnTo>
                <a:lnTo>
                  <a:pt x="1159756" y="3415757"/>
                </a:lnTo>
                <a:lnTo>
                  <a:pt x="1172785" y="3409719"/>
                </a:lnTo>
                <a:lnTo>
                  <a:pt x="1185497" y="3403363"/>
                </a:lnTo>
                <a:lnTo>
                  <a:pt x="1197890" y="3396690"/>
                </a:lnTo>
                <a:lnTo>
                  <a:pt x="1209331" y="3389380"/>
                </a:lnTo>
                <a:lnTo>
                  <a:pt x="1219818" y="3382389"/>
                </a:lnTo>
                <a:lnTo>
                  <a:pt x="1230622" y="3375080"/>
                </a:lnTo>
                <a:lnTo>
                  <a:pt x="1239838" y="3367453"/>
                </a:lnTo>
                <a:lnTo>
                  <a:pt x="1239838" y="3464378"/>
                </a:lnTo>
                <a:lnTo>
                  <a:pt x="1239838" y="3464696"/>
                </a:lnTo>
                <a:lnTo>
                  <a:pt x="1239520" y="3468827"/>
                </a:lnTo>
                <a:lnTo>
                  <a:pt x="1239202" y="3472641"/>
                </a:lnTo>
                <a:lnTo>
                  <a:pt x="1238885" y="3477408"/>
                </a:lnTo>
                <a:lnTo>
                  <a:pt x="1237614" y="3482492"/>
                </a:lnTo>
                <a:lnTo>
                  <a:pt x="1236342" y="3487895"/>
                </a:lnTo>
                <a:lnTo>
                  <a:pt x="1234754" y="3492344"/>
                </a:lnTo>
                <a:lnTo>
                  <a:pt x="1232847" y="3497111"/>
                </a:lnTo>
                <a:lnTo>
                  <a:pt x="1230622" y="3501877"/>
                </a:lnTo>
                <a:lnTo>
                  <a:pt x="1228080" y="3506962"/>
                </a:lnTo>
                <a:lnTo>
                  <a:pt x="1225538" y="3511729"/>
                </a:lnTo>
                <a:lnTo>
                  <a:pt x="1222360" y="3516178"/>
                </a:lnTo>
                <a:lnTo>
                  <a:pt x="1218546" y="3520945"/>
                </a:lnTo>
                <a:lnTo>
                  <a:pt x="1214733" y="3525712"/>
                </a:lnTo>
                <a:lnTo>
                  <a:pt x="1210920" y="3529843"/>
                </a:lnTo>
                <a:lnTo>
                  <a:pt x="1202022" y="3539059"/>
                </a:lnTo>
                <a:lnTo>
                  <a:pt x="1192170" y="3547639"/>
                </a:lnTo>
                <a:lnTo>
                  <a:pt x="1181048" y="3556537"/>
                </a:lnTo>
                <a:lnTo>
                  <a:pt x="1169290" y="3564799"/>
                </a:lnTo>
                <a:lnTo>
                  <a:pt x="1156261" y="3572744"/>
                </a:lnTo>
                <a:lnTo>
                  <a:pt x="1141960" y="3580689"/>
                </a:lnTo>
                <a:lnTo>
                  <a:pt x="1127024" y="3587998"/>
                </a:lnTo>
                <a:lnTo>
                  <a:pt x="1111453" y="3595625"/>
                </a:lnTo>
                <a:lnTo>
                  <a:pt x="1094610" y="3602298"/>
                </a:lnTo>
                <a:lnTo>
                  <a:pt x="1077450" y="3608972"/>
                </a:lnTo>
                <a:lnTo>
                  <a:pt x="1058701" y="3615328"/>
                </a:lnTo>
                <a:lnTo>
                  <a:pt x="1039952" y="3621683"/>
                </a:lnTo>
                <a:lnTo>
                  <a:pt x="1020249" y="3627086"/>
                </a:lnTo>
                <a:lnTo>
                  <a:pt x="999593" y="3632806"/>
                </a:lnTo>
                <a:lnTo>
                  <a:pt x="978301" y="3637255"/>
                </a:lnTo>
                <a:lnTo>
                  <a:pt x="956056" y="3642022"/>
                </a:lnTo>
                <a:lnTo>
                  <a:pt x="933494" y="3646471"/>
                </a:lnTo>
                <a:lnTo>
                  <a:pt x="910613" y="3649967"/>
                </a:lnTo>
                <a:lnTo>
                  <a:pt x="887097" y="3653462"/>
                </a:lnTo>
                <a:lnTo>
                  <a:pt x="862946" y="3656640"/>
                </a:lnTo>
                <a:lnTo>
                  <a:pt x="838158" y="3659182"/>
                </a:lnTo>
                <a:lnTo>
                  <a:pt x="812736" y="3661407"/>
                </a:lnTo>
                <a:lnTo>
                  <a:pt x="787313" y="3662996"/>
                </a:lnTo>
                <a:lnTo>
                  <a:pt x="761572" y="3664267"/>
                </a:lnTo>
                <a:lnTo>
                  <a:pt x="735196" y="3664903"/>
                </a:lnTo>
                <a:lnTo>
                  <a:pt x="708185" y="3665538"/>
                </a:lnTo>
                <a:lnTo>
                  <a:pt x="680855" y="3664903"/>
                </a:lnTo>
                <a:lnTo>
                  <a:pt x="654161" y="3664267"/>
                </a:lnTo>
                <a:lnTo>
                  <a:pt x="627467" y="3662996"/>
                </a:lnTo>
                <a:lnTo>
                  <a:pt x="601409" y="3661089"/>
                </a:lnTo>
                <a:lnTo>
                  <a:pt x="575668" y="3659182"/>
                </a:lnTo>
                <a:lnTo>
                  <a:pt x="550246" y="3656322"/>
                </a:lnTo>
                <a:lnTo>
                  <a:pt x="525458" y="3653145"/>
                </a:lnTo>
                <a:lnTo>
                  <a:pt x="501307" y="3649649"/>
                </a:lnTo>
                <a:lnTo>
                  <a:pt x="478109" y="3645835"/>
                </a:lnTo>
                <a:lnTo>
                  <a:pt x="455228" y="3641069"/>
                </a:lnTo>
                <a:lnTo>
                  <a:pt x="432665" y="3636302"/>
                </a:lnTo>
                <a:lnTo>
                  <a:pt x="411374" y="3631217"/>
                </a:lnTo>
                <a:lnTo>
                  <a:pt x="390400" y="3625497"/>
                </a:lnTo>
                <a:lnTo>
                  <a:pt x="370380" y="3619777"/>
                </a:lnTo>
                <a:lnTo>
                  <a:pt x="350995" y="3613421"/>
                </a:lnTo>
                <a:lnTo>
                  <a:pt x="332563" y="3606747"/>
                </a:lnTo>
                <a:lnTo>
                  <a:pt x="315085" y="3599438"/>
                </a:lnTo>
                <a:lnTo>
                  <a:pt x="297925" y="3592447"/>
                </a:lnTo>
                <a:lnTo>
                  <a:pt x="282353" y="3584820"/>
                </a:lnTo>
                <a:lnTo>
                  <a:pt x="267735" y="3576875"/>
                </a:lnTo>
                <a:lnTo>
                  <a:pt x="253753" y="3568613"/>
                </a:lnTo>
                <a:lnTo>
                  <a:pt x="240724" y="3560350"/>
                </a:lnTo>
                <a:lnTo>
                  <a:pt x="229283" y="3551770"/>
                </a:lnTo>
                <a:lnTo>
                  <a:pt x="218796" y="3542872"/>
                </a:lnTo>
                <a:lnTo>
                  <a:pt x="213712" y="3538423"/>
                </a:lnTo>
                <a:lnTo>
                  <a:pt x="208945" y="3533656"/>
                </a:lnTo>
                <a:lnTo>
                  <a:pt x="204814" y="3529207"/>
                </a:lnTo>
                <a:lnTo>
                  <a:pt x="200683" y="3524440"/>
                </a:lnTo>
                <a:lnTo>
                  <a:pt x="196869" y="3519674"/>
                </a:lnTo>
                <a:lnTo>
                  <a:pt x="193374" y="3514907"/>
                </a:lnTo>
                <a:lnTo>
                  <a:pt x="190196" y="3510140"/>
                </a:lnTo>
                <a:lnTo>
                  <a:pt x="187653" y="3505055"/>
                </a:lnTo>
                <a:lnTo>
                  <a:pt x="185111" y="3500288"/>
                </a:lnTo>
                <a:lnTo>
                  <a:pt x="182887" y="3495204"/>
                </a:lnTo>
                <a:lnTo>
                  <a:pt x="181298" y="3490437"/>
                </a:lnTo>
                <a:lnTo>
                  <a:pt x="179709" y="3485352"/>
                </a:lnTo>
                <a:lnTo>
                  <a:pt x="178438" y="3480268"/>
                </a:lnTo>
                <a:lnTo>
                  <a:pt x="177802" y="3475183"/>
                </a:lnTo>
                <a:lnTo>
                  <a:pt x="176849" y="3470099"/>
                </a:lnTo>
                <a:lnTo>
                  <a:pt x="176849" y="3464696"/>
                </a:lnTo>
                <a:lnTo>
                  <a:pt x="176531" y="3464696"/>
                </a:lnTo>
                <a:lnTo>
                  <a:pt x="176531" y="3333132"/>
                </a:lnTo>
                <a:lnTo>
                  <a:pt x="176213" y="3329318"/>
                </a:lnTo>
                <a:lnTo>
                  <a:pt x="176531" y="3322327"/>
                </a:lnTo>
                <a:lnTo>
                  <a:pt x="177802" y="3314700"/>
                </a:lnTo>
                <a:close/>
                <a:moveTo>
                  <a:pt x="1771445" y="3307529"/>
                </a:moveTo>
                <a:lnTo>
                  <a:pt x="1771445" y="3411258"/>
                </a:lnTo>
                <a:lnTo>
                  <a:pt x="1789215" y="3413478"/>
                </a:lnTo>
                <a:lnTo>
                  <a:pt x="1807301" y="3415698"/>
                </a:lnTo>
                <a:lnTo>
                  <a:pt x="1825388" y="3417285"/>
                </a:lnTo>
                <a:lnTo>
                  <a:pt x="1843792" y="3419505"/>
                </a:lnTo>
                <a:lnTo>
                  <a:pt x="1843792" y="3315777"/>
                </a:lnTo>
                <a:lnTo>
                  <a:pt x="1825388" y="3314191"/>
                </a:lnTo>
                <a:lnTo>
                  <a:pt x="1807301" y="3312287"/>
                </a:lnTo>
                <a:lnTo>
                  <a:pt x="1789215" y="3309750"/>
                </a:lnTo>
                <a:lnTo>
                  <a:pt x="1771445" y="3307529"/>
                </a:lnTo>
                <a:close/>
                <a:moveTo>
                  <a:pt x="3178346" y="3281045"/>
                </a:moveTo>
                <a:lnTo>
                  <a:pt x="3178346" y="3395980"/>
                </a:lnTo>
                <a:lnTo>
                  <a:pt x="3201835" y="3396298"/>
                </a:lnTo>
                <a:lnTo>
                  <a:pt x="3225959" y="3396615"/>
                </a:lnTo>
                <a:lnTo>
                  <a:pt x="3258970" y="3396298"/>
                </a:lnTo>
                <a:lnTo>
                  <a:pt x="3258970" y="3281363"/>
                </a:lnTo>
                <a:lnTo>
                  <a:pt x="3225641" y="3281680"/>
                </a:lnTo>
                <a:lnTo>
                  <a:pt x="3201835" y="3281363"/>
                </a:lnTo>
                <a:lnTo>
                  <a:pt x="3178346" y="3281045"/>
                </a:lnTo>
                <a:close/>
                <a:moveTo>
                  <a:pt x="2609850" y="3275012"/>
                </a:moveTo>
                <a:lnTo>
                  <a:pt x="2613342" y="3281059"/>
                </a:lnTo>
                <a:lnTo>
                  <a:pt x="2617468" y="3287107"/>
                </a:lnTo>
                <a:lnTo>
                  <a:pt x="2621594" y="3292836"/>
                </a:lnTo>
                <a:lnTo>
                  <a:pt x="2626038" y="3298883"/>
                </a:lnTo>
                <a:lnTo>
                  <a:pt x="2631117" y="3304294"/>
                </a:lnTo>
                <a:lnTo>
                  <a:pt x="2635878" y="3310023"/>
                </a:lnTo>
                <a:lnTo>
                  <a:pt x="2641274" y="3315433"/>
                </a:lnTo>
                <a:lnTo>
                  <a:pt x="2646988" y="3320844"/>
                </a:lnTo>
                <a:lnTo>
                  <a:pt x="2658732" y="3331347"/>
                </a:lnTo>
                <a:lnTo>
                  <a:pt x="2671746" y="3341532"/>
                </a:lnTo>
                <a:lnTo>
                  <a:pt x="2685712" y="3351080"/>
                </a:lnTo>
                <a:lnTo>
                  <a:pt x="2700631" y="3360629"/>
                </a:lnTo>
                <a:lnTo>
                  <a:pt x="2715867" y="3369540"/>
                </a:lnTo>
                <a:lnTo>
                  <a:pt x="2732372" y="3378452"/>
                </a:lnTo>
                <a:lnTo>
                  <a:pt x="2749830" y="3386727"/>
                </a:lnTo>
                <a:lnTo>
                  <a:pt x="2767923" y="3394684"/>
                </a:lnTo>
                <a:lnTo>
                  <a:pt x="2786650" y="3402004"/>
                </a:lnTo>
                <a:lnTo>
                  <a:pt x="2805695" y="3409325"/>
                </a:lnTo>
                <a:lnTo>
                  <a:pt x="2826009" y="3416327"/>
                </a:lnTo>
                <a:lnTo>
                  <a:pt x="2846959" y="3422692"/>
                </a:lnTo>
                <a:lnTo>
                  <a:pt x="2867591" y="3428421"/>
                </a:lnTo>
                <a:lnTo>
                  <a:pt x="2889492" y="3434469"/>
                </a:lnTo>
                <a:lnTo>
                  <a:pt x="2912029" y="3439561"/>
                </a:lnTo>
                <a:lnTo>
                  <a:pt x="2934248" y="3444654"/>
                </a:lnTo>
                <a:lnTo>
                  <a:pt x="2957102" y="3449109"/>
                </a:lnTo>
                <a:lnTo>
                  <a:pt x="2980908" y="3453565"/>
                </a:lnTo>
                <a:lnTo>
                  <a:pt x="3004396" y="3457066"/>
                </a:lnTo>
                <a:lnTo>
                  <a:pt x="3028203" y="3460567"/>
                </a:lnTo>
                <a:lnTo>
                  <a:pt x="3052644" y="3463432"/>
                </a:lnTo>
                <a:lnTo>
                  <a:pt x="3077084" y="3465978"/>
                </a:lnTo>
                <a:lnTo>
                  <a:pt x="3101525" y="3468206"/>
                </a:lnTo>
                <a:lnTo>
                  <a:pt x="3125966" y="3470116"/>
                </a:lnTo>
                <a:lnTo>
                  <a:pt x="3150725" y="3471389"/>
                </a:lnTo>
                <a:lnTo>
                  <a:pt x="3175800" y="3472344"/>
                </a:lnTo>
                <a:lnTo>
                  <a:pt x="3200559" y="3472980"/>
                </a:lnTo>
                <a:lnTo>
                  <a:pt x="3225317" y="3473298"/>
                </a:lnTo>
                <a:lnTo>
                  <a:pt x="3246266" y="3473298"/>
                </a:lnTo>
                <a:lnTo>
                  <a:pt x="3267216" y="3472344"/>
                </a:lnTo>
                <a:lnTo>
                  <a:pt x="3288165" y="3472025"/>
                </a:lnTo>
                <a:lnTo>
                  <a:pt x="3308797" y="3470752"/>
                </a:lnTo>
                <a:lnTo>
                  <a:pt x="3329429" y="3469797"/>
                </a:lnTo>
                <a:lnTo>
                  <a:pt x="3350378" y="3468206"/>
                </a:lnTo>
                <a:lnTo>
                  <a:pt x="3371010" y="3466615"/>
                </a:lnTo>
                <a:lnTo>
                  <a:pt x="3391325" y="3464068"/>
                </a:lnTo>
                <a:lnTo>
                  <a:pt x="3411957" y="3462159"/>
                </a:lnTo>
                <a:lnTo>
                  <a:pt x="3431954" y="3459294"/>
                </a:lnTo>
                <a:lnTo>
                  <a:pt x="3451951" y="3456748"/>
                </a:lnTo>
                <a:lnTo>
                  <a:pt x="3471948" y="3453565"/>
                </a:lnTo>
                <a:lnTo>
                  <a:pt x="3491628" y="3450064"/>
                </a:lnTo>
                <a:lnTo>
                  <a:pt x="3510990" y="3446245"/>
                </a:lnTo>
                <a:lnTo>
                  <a:pt x="3530035" y="3442107"/>
                </a:lnTo>
                <a:lnTo>
                  <a:pt x="3548763" y="3437970"/>
                </a:lnTo>
                <a:lnTo>
                  <a:pt x="3567173" y="3433196"/>
                </a:lnTo>
                <a:lnTo>
                  <a:pt x="3585265" y="3428421"/>
                </a:lnTo>
                <a:lnTo>
                  <a:pt x="3603041" y="3423329"/>
                </a:lnTo>
                <a:lnTo>
                  <a:pt x="3620498" y="3418237"/>
                </a:lnTo>
                <a:lnTo>
                  <a:pt x="3637004" y="3412826"/>
                </a:lnTo>
                <a:lnTo>
                  <a:pt x="3653510" y="3406779"/>
                </a:lnTo>
                <a:lnTo>
                  <a:pt x="3669698" y="3400731"/>
                </a:lnTo>
                <a:lnTo>
                  <a:pt x="3685251" y="3394048"/>
                </a:lnTo>
                <a:lnTo>
                  <a:pt x="3700170" y="3387682"/>
                </a:lnTo>
                <a:lnTo>
                  <a:pt x="3714770" y="3380680"/>
                </a:lnTo>
                <a:lnTo>
                  <a:pt x="3728419" y="3373678"/>
                </a:lnTo>
                <a:lnTo>
                  <a:pt x="3741751" y="3366039"/>
                </a:lnTo>
                <a:lnTo>
                  <a:pt x="3754765" y="3358719"/>
                </a:lnTo>
                <a:lnTo>
                  <a:pt x="3767144" y="3350762"/>
                </a:lnTo>
                <a:lnTo>
                  <a:pt x="3778571" y="3342487"/>
                </a:lnTo>
                <a:lnTo>
                  <a:pt x="3789363" y="3333575"/>
                </a:lnTo>
                <a:lnTo>
                  <a:pt x="3789363" y="3441471"/>
                </a:lnTo>
                <a:lnTo>
                  <a:pt x="3788728" y="3442107"/>
                </a:lnTo>
                <a:lnTo>
                  <a:pt x="3788411" y="3451019"/>
                </a:lnTo>
                <a:lnTo>
                  <a:pt x="3787776" y="3456748"/>
                </a:lnTo>
                <a:lnTo>
                  <a:pt x="3786506" y="3462159"/>
                </a:lnTo>
                <a:lnTo>
                  <a:pt x="3785237" y="3467569"/>
                </a:lnTo>
                <a:lnTo>
                  <a:pt x="3783332" y="3472980"/>
                </a:lnTo>
                <a:lnTo>
                  <a:pt x="3781428" y="3478391"/>
                </a:lnTo>
                <a:lnTo>
                  <a:pt x="3778571" y="3483801"/>
                </a:lnTo>
                <a:lnTo>
                  <a:pt x="3775714" y="3489212"/>
                </a:lnTo>
                <a:lnTo>
                  <a:pt x="3772540" y="3494305"/>
                </a:lnTo>
                <a:lnTo>
                  <a:pt x="3769048" y="3499715"/>
                </a:lnTo>
                <a:lnTo>
                  <a:pt x="3765557" y="3504808"/>
                </a:lnTo>
                <a:lnTo>
                  <a:pt x="3761113" y="3509900"/>
                </a:lnTo>
                <a:lnTo>
                  <a:pt x="3756987" y="3514674"/>
                </a:lnTo>
                <a:lnTo>
                  <a:pt x="3752226" y="3519767"/>
                </a:lnTo>
                <a:lnTo>
                  <a:pt x="3747147" y="3525177"/>
                </a:lnTo>
                <a:lnTo>
                  <a:pt x="3741433" y="3529633"/>
                </a:lnTo>
                <a:lnTo>
                  <a:pt x="3736037" y="3534407"/>
                </a:lnTo>
                <a:lnTo>
                  <a:pt x="3723658" y="3543956"/>
                </a:lnTo>
                <a:lnTo>
                  <a:pt x="3710327" y="3553504"/>
                </a:lnTo>
                <a:lnTo>
                  <a:pt x="3696043" y="3562097"/>
                </a:lnTo>
                <a:lnTo>
                  <a:pt x="3680490" y="3571009"/>
                </a:lnTo>
                <a:lnTo>
                  <a:pt x="3663667" y="3579603"/>
                </a:lnTo>
                <a:lnTo>
                  <a:pt x="3646526" y="3587560"/>
                </a:lnTo>
                <a:lnTo>
                  <a:pt x="3627799" y="3595516"/>
                </a:lnTo>
                <a:lnTo>
                  <a:pt x="3608754" y="3602837"/>
                </a:lnTo>
                <a:lnTo>
                  <a:pt x="3588122" y="3609521"/>
                </a:lnTo>
                <a:lnTo>
                  <a:pt x="3566855" y="3616523"/>
                </a:lnTo>
                <a:lnTo>
                  <a:pt x="3544636" y="3622570"/>
                </a:lnTo>
                <a:lnTo>
                  <a:pt x="3522417" y="3628935"/>
                </a:lnTo>
                <a:lnTo>
                  <a:pt x="3498611" y="3634664"/>
                </a:lnTo>
                <a:lnTo>
                  <a:pt x="3474170" y="3639757"/>
                </a:lnTo>
                <a:lnTo>
                  <a:pt x="3449412" y="3644213"/>
                </a:lnTo>
                <a:lnTo>
                  <a:pt x="3423701" y="3648350"/>
                </a:lnTo>
                <a:lnTo>
                  <a:pt x="3397356" y="3652488"/>
                </a:lnTo>
                <a:lnTo>
                  <a:pt x="3370376" y="3655671"/>
                </a:lnTo>
                <a:lnTo>
                  <a:pt x="3343395" y="3658853"/>
                </a:lnTo>
                <a:lnTo>
                  <a:pt x="3315146" y="3661081"/>
                </a:lnTo>
                <a:lnTo>
                  <a:pt x="3286896" y="3662673"/>
                </a:lnTo>
                <a:lnTo>
                  <a:pt x="3258011" y="3664264"/>
                </a:lnTo>
                <a:lnTo>
                  <a:pt x="3228491" y="3664901"/>
                </a:lnTo>
                <a:lnTo>
                  <a:pt x="3198972" y="3665537"/>
                </a:lnTo>
                <a:lnTo>
                  <a:pt x="3168500" y="3664901"/>
                </a:lnTo>
                <a:lnTo>
                  <a:pt x="3138663" y="3664264"/>
                </a:lnTo>
                <a:lnTo>
                  <a:pt x="3109143" y="3662673"/>
                </a:lnTo>
                <a:lnTo>
                  <a:pt x="3080259" y="3660763"/>
                </a:lnTo>
                <a:lnTo>
                  <a:pt x="3051374" y="3658217"/>
                </a:lnTo>
                <a:lnTo>
                  <a:pt x="3023441" y="3655034"/>
                </a:lnTo>
                <a:lnTo>
                  <a:pt x="2996144" y="3651533"/>
                </a:lnTo>
                <a:lnTo>
                  <a:pt x="2969481" y="3647714"/>
                </a:lnTo>
                <a:lnTo>
                  <a:pt x="2943453" y="3643258"/>
                </a:lnTo>
                <a:lnTo>
                  <a:pt x="2917742" y="3638165"/>
                </a:lnTo>
                <a:lnTo>
                  <a:pt x="2892984" y="3633073"/>
                </a:lnTo>
                <a:lnTo>
                  <a:pt x="2869178" y="3627026"/>
                </a:lnTo>
                <a:lnTo>
                  <a:pt x="2846007" y="3620660"/>
                </a:lnTo>
                <a:lnTo>
                  <a:pt x="2823470" y="3614295"/>
                </a:lnTo>
                <a:lnTo>
                  <a:pt x="2802203" y="3607293"/>
                </a:lnTo>
                <a:lnTo>
                  <a:pt x="2781889" y="3599654"/>
                </a:lnTo>
                <a:lnTo>
                  <a:pt x="2762527" y="3592334"/>
                </a:lnTo>
                <a:lnTo>
                  <a:pt x="2743799" y="3584059"/>
                </a:lnTo>
                <a:lnTo>
                  <a:pt x="2726024" y="3575783"/>
                </a:lnTo>
                <a:lnTo>
                  <a:pt x="2709518" y="3566872"/>
                </a:lnTo>
                <a:lnTo>
                  <a:pt x="2694600" y="3557960"/>
                </a:lnTo>
                <a:lnTo>
                  <a:pt x="2679999" y="3548412"/>
                </a:lnTo>
                <a:lnTo>
                  <a:pt x="2666985" y="3538863"/>
                </a:lnTo>
                <a:lnTo>
                  <a:pt x="2660954" y="3533771"/>
                </a:lnTo>
                <a:lnTo>
                  <a:pt x="2655240" y="3528997"/>
                </a:lnTo>
                <a:lnTo>
                  <a:pt x="2650162" y="3523904"/>
                </a:lnTo>
                <a:lnTo>
                  <a:pt x="2645083" y="3518812"/>
                </a:lnTo>
                <a:lnTo>
                  <a:pt x="2639687" y="3513719"/>
                </a:lnTo>
                <a:lnTo>
                  <a:pt x="2635561" y="3508309"/>
                </a:lnTo>
                <a:lnTo>
                  <a:pt x="2631434" y="3503216"/>
                </a:lnTo>
                <a:lnTo>
                  <a:pt x="2627625" y="3497806"/>
                </a:lnTo>
                <a:lnTo>
                  <a:pt x="2624134" y="3492713"/>
                </a:lnTo>
                <a:lnTo>
                  <a:pt x="2620960" y="3486984"/>
                </a:lnTo>
                <a:lnTo>
                  <a:pt x="2618103" y="3481574"/>
                </a:lnTo>
                <a:lnTo>
                  <a:pt x="2615881" y="3476163"/>
                </a:lnTo>
                <a:lnTo>
                  <a:pt x="2613659" y="3470434"/>
                </a:lnTo>
                <a:lnTo>
                  <a:pt x="2612072" y="3465023"/>
                </a:lnTo>
                <a:lnTo>
                  <a:pt x="2610485" y="3459294"/>
                </a:lnTo>
                <a:lnTo>
                  <a:pt x="2609850" y="3453565"/>
                </a:lnTo>
                <a:lnTo>
                  <a:pt x="2609215" y="3447836"/>
                </a:lnTo>
                <a:lnTo>
                  <a:pt x="2609215" y="3442107"/>
                </a:lnTo>
                <a:lnTo>
                  <a:pt x="2608580" y="3442426"/>
                </a:lnTo>
                <a:lnTo>
                  <a:pt x="2608580" y="3295700"/>
                </a:lnTo>
                <a:lnTo>
                  <a:pt x="2608263" y="3291881"/>
                </a:lnTo>
                <a:lnTo>
                  <a:pt x="2608580" y="3283287"/>
                </a:lnTo>
                <a:lnTo>
                  <a:pt x="2609850" y="3275012"/>
                </a:lnTo>
                <a:close/>
                <a:moveTo>
                  <a:pt x="1625482" y="3274222"/>
                </a:moveTo>
                <a:lnTo>
                  <a:pt x="1625482" y="3379536"/>
                </a:lnTo>
                <a:lnTo>
                  <a:pt x="1642935" y="3384612"/>
                </a:lnTo>
                <a:lnTo>
                  <a:pt x="1661021" y="3389370"/>
                </a:lnTo>
                <a:lnTo>
                  <a:pt x="1679425" y="3394128"/>
                </a:lnTo>
                <a:lnTo>
                  <a:pt x="1698464" y="3398252"/>
                </a:lnTo>
                <a:lnTo>
                  <a:pt x="1698464" y="3294206"/>
                </a:lnTo>
                <a:lnTo>
                  <a:pt x="1679425" y="3289448"/>
                </a:lnTo>
                <a:lnTo>
                  <a:pt x="1661021" y="3284690"/>
                </a:lnTo>
                <a:lnTo>
                  <a:pt x="1642935" y="3279932"/>
                </a:lnTo>
                <a:lnTo>
                  <a:pt x="1625482" y="3274222"/>
                </a:lnTo>
                <a:close/>
                <a:moveTo>
                  <a:pt x="3016148" y="3266758"/>
                </a:moveTo>
                <a:lnTo>
                  <a:pt x="3016148" y="3382010"/>
                </a:lnTo>
                <a:lnTo>
                  <a:pt x="3035827" y="3384868"/>
                </a:lnTo>
                <a:lnTo>
                  <a:pt x="3056142" y="3387090"/>
                </a:lnTo>
                <a:lnTo>
                  <a:pt x="3076456" y="3389630"/>
                </a:lnTo>
                <a:lnTo>
                  <a:pt x="3097406" y="3391535"/>
                </a:lnTo>
                <a:lnTo>
                  <a:pt x="3097406" y="3276283"/>
                </a:lnTo>
                <a:lnTo>
                  <a:pt x="3076456" y="3274378"/>
                </a:lnTo>
                <a:lnTo>
                  <a:pt x="3056142" y="3271838"/>
                </a:lnTo>
                <a:lnTo>
                  <a:pt x="3035827" y="3269615"/>
                </a:lnTo>
                <a:lnTo>
                  <a:pt x="3016148" y="3266758"/>
                </a:lnTo>
                <a:close/>
                <a:moveTo>
                  <a:pt x="2854584" y="3230245"/>
                </a:moveTo>
                <a:lnTo>
                  <a:pt x="2854584" y="3347403"/>
                </a:lnTo>
                <a:lnTo>
                  <a:pt x="2873946" y="3352800"/>
                </a:lnTo>
                <a:lnTo>
                  <a:pt x="2893626" y="3357880"/>
                </a:lnTo>
                <a:lnTo>
                  <a:pt x="2914258" y="3362960"/>
                </a:lnTo>
                <a:lnTo>
                  <a:pt x="2935524" y="3367723"/>
                </a:lnTo>
                <a:lnTo>
                  <a:pt x="2935524" y="3251835"/>
                </a:lnTo>
                <a:lnTo>
                  <a:pt x="2914258" y="3246755"/>
                </a:lnTo>
                <a:lnTo>
                  <a:pt x="2893626" y="3241675"/>
                </a:lnTo>
                <a:lnTo>
                  <a:pt x="2873946" y="3235960"/>
                </a:lnTo>
                <a:lnTo>
                  <a:pt x="2854584" y="3230245"/>
                </a:lnTo>
                <a:close/>
                <a:moveTo>
                  <a:pt x="1480154" y="3217441"/>
                </a:moveTo>
                <a:lnTo>
                  <a:pt x="1480154" y="3305626"/>
                </a:lnTo>
                <a:lnTo>
                  <a:pt x="1482375" y="3307847"/>
                </a:lnTo>
                <a:lnTo>
                  <a:pt x="1484914" y="3310701"/>
                </a:lnTo>
                <a:lnTo>
                  <a:pt x="1491895" y="3316411"/>
                </a:lnTo>
                <a:lnTo>
                  <a:pt x="1500145" y="3322755"/>
                </a:lnTo>
                <a:lnTo>
                  <a:pt x="1509664" y="3329100"/>
                </a:lnTo>
                <a:lnTo>
                  <a:pt x="1519818" y="3335444"/>
                </a:lnTo>
                <a:lnTo>
                  <a:pt x="1530924" y="3341788"/>
                </a:lnTo>
                <a:lnTo>
                  <a:pt x="1542030" y="3347498"/>
                </a:lnTo>
                <a:lnTo>
                  <a:pt x="1553136" y="3352891"/>
                </a:lnTo>
                <a:lnTo>
                  <a:pt x="1553136" y="3255189"/>
                </a:lnTo>
                <a:lnTo>
                  <a:pt x="1539174" y="3249797"/>
                </a:lnTo>
                <a:lnTo>
                  <a:pt x="1527116" y="3244721"/>
                </a:lnTo>
                <a:lnTo>
                  <a:pt x="1516010" y="3239646"/>
                </a:lnTo>
                <a:lnTo>
                  <a:pt x="1506174" y="3234888"/>
                </a:lnTo>
                <a:lnTo>
                  <a:pt x="1497924" y="3230130"/>
                </a:lnTo>
                <a:lnTo>
                  <a:pt x="1490626" y="3226006"/>
                </a:lnTo>
                <a:lnTo>
                  <a:pt x="1484914" y="3221565"/>
                </a:lnTo>
                <a:lnTo>
                  <a:pt x="1480154" y="3217441"/>
                </a:lnTo>
                <a:close/>
                <a:moveTo>
                  <a:pt x="2426374" y="3213000"/>
                </a:moveTo>
                <a:lnTo>
                  <a:pt x="2420662" y="3217124"/>
                </a:lnTo>
                <a:lnTo>
                  <a:pt x="2413999" y="3221565"/>
                </a:lnTo>
                <a:lnTo>
                  <a:pt x="2406701" y="3226323"/>
                </a:lnTo>
                <a:lnTo>
                  <a:pt x="2399720" y="3230130"/>
                </a:lnTo>
                <a:lnTo>
                  <a:pt x="2392739" y="3234253"/>
                </a:lnTo>
                <a:lnTo>
                  <a:pt x="2385124" y="3237743"/>
                </a:lnTo>
                <a:lnTo>
                  <a:pt x="2378460" y="3240915"/>
                </a:lnTo>
                <a:lnTo>
                  <a:pt x="2371797" y="3243135"/>
                </a:lnTo>
                <a:lnTo>
                  <a:pt x="2371797" y="3350353"/>
                </a:lnTo>
                <a:lnTo>
                  <a:pt x="2379729" y="3346864"/>
                </a:lnTo>
                <a:lnTo>
                  <a:pt x="2387028" y="3342423"/>
                </a:lnTo>
                <a:lnTo>
                  <a:pt x="2394643" y="3338299"/>
                </a:lnTo>
                <a:lnTo>
                  <a:pt x="2401941" y="3333541"/>
                </a:lnTo>
                <a:lnTo>
                  <a:pt x="2409239" y="3328782"/>
                </a:lnTo>
                <a:lnTo>
                  <a:pt x="2415585" y="3324024"/>
                </a:lnTo>
                <a:lnTo>
                  <a:pt x="2421297" y="3319266"/>
                </a:lnTo>
                <a:lnTo>
                  <a:pt x="2426374" y="3314508"/>
                </a:lnTo>
                <a:lnTo>
                  <a:pt x="2426374" y="3213000"/>
                </a:lnTo>
                <a:close/>
                <a:moveTo>
                  <a:pt x="2692385" y="3167062"/>
                </a:moveTo>
                <a:lnTo>
                  <a:pt x="2692385" y="3264535"/>
                </a:lnTo>
                <a:lnTo>
                  <a:pt x="2695241" y="3267393"/>
                </a:lnTo>
                <a:lnTo>
                  <a:pt x="2698098" y="3270250"/>
                </a:lnTo>
                <a:lnTo>
                  <a:pt x="2705399" y="3276600"/>
                </a:lnTo>
                <a:lnTo>
                  <a:pt x="2714921" y="3283903"/>
                </a:lnTo>
                <a:lnTo>
                  <a:pt x="2725078" y="3290888"/>
                </a:lnTo>
                <a:lnTo>
                  <a:pt x="2737140" y="3297873"/>
                </a:lnTo>
                <a:lnTo>
                  <a:pt x="2748884" y="3305175"/>
                </a:lnTo>
                <a:lnTo>
                  <a:pt x="2761581" y="3311525"/>
                </a:lnTo>
                <a:lnTo>
                  <a:pt x="2773325" y="3317240"/>
                </a:lnTo>
                <a:lnTo>
                  <a:pt x="2773325" y="3208337"/>
                </a:lnTo>
                <a:lnTo>
                  <a:pt x="2758407" y="3202940"/>
                </a:lnTo>
                <a:lnTo>
                  <a:pt x="2744441" y="3196907"/>
                </a:lnTo>
                <a:lnTo>
                  <a:pt x="2732379" y="3191510"/>
                </a:lnTo>
                <a:lnTo>
                  <a:pt x="2721269" y="3186430"/>
                </a:lnTo>
                <a:lnTo>
                  <a:pt x="2712064" y="3180715"/>
                </a:lnTo>
                <a:lnTo>
                  <a:pt x="2704446" y="3176270"/>
                </a:lnTo>
                <a:lnTo>
                  <a:pt x="2697781" y="3171507"/>
                </a:lnTo>
                <a:lnTo>
                  <a:pt x="2692385" y="3167062"/>
                </a:lnTo>
                <a:close/>
                <a:moveTo>
                  <a:pt x="3744614" y="3161665"/>
                </a:moveTo>
                <a:lnTo>
                  <a:pt x="3737949" y="3166745"/>
                </a:lnTo>
                <a:lnTo>
                  <a:pt x="3730648" y="3171507"/>
                </a:lnTo>
                <a:lnTo>
                  <a:pt x="3722713" y="3176587"/>
                </a:lnTo>
                <a:lnTo>
                  <a:pt x="3715095" y="3180715"/>
                </a:lnTo>
                <a:lnTo>
                  <a:pt x="3706524" y="3185160"/>
                </a:lnTo>
                <a:lnTo>
                  <a:pt x="3698907" y="3189287"/>
                </a:lnTo>
                <a:lnTo>
                  <a:pt x="3691289" y="3192780"/>
                </a:lnTo>
                <a:lnTo>
                  <a:pt x="3683671" y="3195320"/>
                </a:lnTo>
                <a:lnTo>
                  <a:pt x="3683671" y="3315018"/>
                </a:lnTo>
                <a:lnTo>
                  <a:pt x="3692558" y="3310573"/>
                </a:lnTo>
                <a:lnTo>
                  <a:pt x="3701128" y="3305810"/>
                </a:lnTo>
                <a:lnTo>
                  <a:pt x="3709381" y="3301048"/>
                </a:lnTo>
                <a:lnTo>
                  <a:pt x="3717634" y="3295968"/>
                </a:lnTo>
                <a:lnTo>
                  <a:pt x="3725252" y="3290570"/>
                </a:lnTo>
                <a:lnTo>
                  <a:pt x="3732235" y="3285490"/>
                </a:lnTo>
                <a:lnTo>
                  <a:pt x="3738901" y="3279775"/>
                </a:lnTo>
                <a:lnTo>
                  <a:pt x="3744614" y="3275013"/>
                </a:lnTo>
                <a:lnTo>
                  <a:pt x="3744614" y="3161665"/>
                </a:lnTo>
                <a:close/>
                <a:moveTo>
                  <a:pt x="771525" y="3136900"/>
                </a:moveTo>
                <a:lnTo>
                  <a:pt x="805634" y="3143476"/>
                </a:lnTo>
                <a:lnTo>
                  <a:pt x="812009" y="3145042"/>
                </a:lnTo>
                <a:lnTo>
                  <a:pt x="818066" y="3146921"/>
                </a:lnTo>
                <a:lnTo>
                  <a:pt x="823167" y="3148486"/>
                </a:lnTo>
                <a:lnTo>
                  <a:pt x="827311" y="3150365"/>
                </a:lnTo>
                <a:lnTo>
                  <a:pt x="831455" y="3152557"/>
                </a:lnTo>
                <a:lnTo>
                  <a:pt x="835280" y="3155062"/>
                </a:lnTo>
                <a:lnTo>
                  <a:pt x="842612" y="3160072"/>
                </a:lnTo>
                <a:lnTo>
                  <a:pt x="845162" y="3162890"/>
                </a:lnTo>
                <a:lnTo>
                  <a:pt x="847075" y="3165082"/>
                </a:lnTo>
                <a:lnTo>
                  <a:pt x="848669" y="3167587"/>
                </a:lnTo>
                <a:lnTo>
                  <a:pt x="849944" y="3170092"/>
                </a:lnTo>
                <a:lnTo>
                  <a:pt x="850900" y="3172597"/>
                </a:lnTo>
                <a:lnTo>
                  <a:pt x="850900" y="3175416"/>
                </a:lnTo>
                <a:lnTo>
                  <a:pt x="850262" y="3177608"/>
                </a:lnTo>
                <a:lnTo>
                  <a:pt x="849625" y="3180426"/>
                </a:lnTo>
                <a:lnTo>
                  <a:pt x="848031" y="3182618"/>
                </a:lnTo>
                <a:lnTo>
                  <a:pt x="846437" y="3185123"/>
                </a:lnTo>
                <a:lnTo>
                  <a:pt x="844206" y="3187315"/>
                </a:lnTo>
                <a:lnTo>
                  <a:pt x="841656" y="3189820"/>
                </a:lnTo>
                <a:lnTo>
                  <a:pt x="838468" y="3191699"/>
                </a:lnTo>
                <a:lnTo>
                  <a:pt x="834961" y="3193577"/>
                </a:lnTo>
                <a:lnTo>
                  <a:pt x="831136" y="3195143"/>
                </a:lnTo>
                <a:lnTo>
                  <a:pt x="826992" y="3197022"/>
                </a:lnTo>
                <a:lnTo>
                  <a:pt x="820935" y="3198587"/>
                </a:lnTo>
                <a:lnTo>
                  <a:pt x="815197" y="3200153"/>
                </a:lnTo>
                <a:lnTo>
                  <a:pt x="808503" y="3201719"/>
                </a:lnTo>
                <a:lnTo>
                  <a:pt x="801171" y="3202971"/>
                </a:lnTo>
                <a:lnTo>
                  <a:pt x="787145" y="3204537"/>
                </a:lnTo>
                <a:lnTo>
                  <a:pt x="771525" y="3205163"/>
                </a:lnTo>
                <a:lnTo>
                  <a:pt x="771525" y="3136900"/>
                </a:lnTo>
                <a:close/>
                <a:moveTo>
                  <a:pt x="200025" y="3117850"/>
                </a:moveTo>
                <a:lnTo>
                  <a:pt x="200343" y="3123582"/>
                </a:lnTo>
                <a:lnTo>
                  <a:pt x="201296" y="3129631"/>
                </a:lnTo>
                <a:lnTo>
                  <a:pt x="202567" y="3135044"/>
                </a:lnTo>
                <a:lnTo>
                  <a:pt x="204155" y="3141094"/>
                </a:lnTo>
                <a:lnTo>
                  <a:pt x="206061" y="3146507"/>
                </a:lnTo>
                <a:lnTo>
                  <a:pt x="208285" y="3152238"/>
                </a:lnTo>
                <a:lnTo>
                  <a:pt x="211144" y="3157651"/>
                </a:lnTo>
                <a:lnTo>
                  <a:pt x="214321" y="3163064"/>
                </a:lnTo>
                <a:lnTo>
                  <a:pt x="217816" y="3168795"/>
                </a:lnTo>
                <a:lnTo>
                  <a:pt x="221310" y="3173890"/>
                </a:lnTo>
                <a:lnTo>
                  <a:pt x="225758" y="3179303"/>
                </a:lnTo>
                <a:lnTo>
                  <a:pt x="230206" y="3184715"/>
                </a:lnTo>
                <a:lnTo>
                  <a:pt x="235289" y="3189810"/>
                </a:lnTo>
                <a:lnTo>
                  <a:pt x="240372" y="3194904"/>
                </a:lnTo>
                <a:lnTo>
                  <a:pt x="245773" y="3199999"/>
                </a:lnTo>
                <a:lnTo>
                  <a:pt x="251809" y="3205093"/>
                </a:lnTo>
                <a:lnTo>
                  <a:pt x="251809" y="3304436"/>
                </a:lnTo>
                <a:lnTo>
                  <a:pt x="254032" y="3306983"/>
                </a:lnTo>
                <a:lnTo>
                  <a:pt x="256574" y="3309531"/>
                </a:lnTo>
                <a:lnTo>
                  <a:pt x="263563" y="3315580"/>
                </a:lnTo>
                <a:lnTo>
                  <a:pt x="271823" y="3321948"/>
                </a:lnTo>
                <a:lnTo>
                  <a:pt x="281354" y="3328317"/>
                </a:lnTo>
                <a:lnTo>
                  <a:pt x="291520" y="3335003"/>
                </a:lnTo>
                <a:lnTo>
                  <a:pt x="302639" y="3340734"/>
                </a:lnTo>
                <a:lnTo>
                  <a:pt x="313758" y="3346784"/>
                </a:lnTo>
                <a:lnTo>
                  <a:pt x="324877" y="3351879"/>
                </a:lnTo>
                <a:lnTo>
                  <a:pt x="324877" y="3249352"/>
                </a:lnTo>
                <a:lnTo>
                  <a:pt x="341715" y="3256994"/>
                </a:lnTo>
                <a:lnTo>
                  <a:pt x="359505" y="3263999"/>
                </a:lnTo>
                <a:lnTo>
                  <a:pt x="377931" y="3270685"/>
                </a:lnTo>
                <a:lnTo>
                  <a:pt x="397311" y="3277053"/>
                </a:lnTo>
                <a:lnTo>
                  <a:pt x="397311" y="3378943"/>
                </a:lnTo>
                <a:lnTo>
                  <a:pt x="414783" y="3384038"/>
                </a:lnTo>
                <a:lnTo>
                  <a:pt x="432892" y="3388814"/>
                </a:lnTo>
                <a:lnTo>
                  <a:pt x="451318" y="3393590"/>
                </a:lnTo>
                <a:lnTo>
                  <a:pt x="470379" y="3397729"/>
                </a:lnTo>
                <a:lnTo>
                  <a:pt x="470379" y="3296476"/>
                </a:lnTo>
                <a:lnTo>
                  <a:pt x="488170" y="3300615"/>
                </a:lnTo>
                <a:lnTo>
                  <a:pt x="506278" y="3303799"/>
                </a:lnTo>
                <a:lnTo>
                  <a:pt x="524386" y="3306983"/>
                </a:lnTo>
                <a:lnTo>
                  <a:pt x="543448" y="3309849"/>
                </a:lnTo>
                <a:lnTo>
                  <a:pt x="543448" y="3410465"/>
                </a:lnTo>
                <a:lnTo>
                  <a:pt x="561238" y="3412694"/>
                </a:lnTo>
                <a:lnTo>
                  <a:pt x="579347" y="3415241"/>
                </a:lnTo>
                <a:lnTo>
                  <a:pt x="597455" y="3417152"/>
                </a:lnTo>
                <a:lnTo>
                  <a:pt x="615881" y="3418744"/>
                </a:lnTo>
                <a:lnTo>
                  <a:pt x="615881" y="3318446"/>
                </a:lnTo>
                <a:lnTo>
                  <a:pt x="634307" y="3320038"/>
                </a:lnTo>
                <a:lnTo>
                  <a:pt x="652415" y="3320993"/>
                </a:lnTo>
                <a:lnTo>
                  <a:pt x="670524" y="3321948"/>
                </a:lnTo>
                <a:lnTo>
                  <a:pt x="688950" y="3322585"/>
                </a:lnTo>
                <a:lnTo>
                  <a:pt x="688950" y="3422883"/>
                </a:lnTo>
                <a:lnTo>
                  <a:pt x="710235" y="3423520"/>
                </a:lnTo>
                <a:lnTo>
                  <a:pt x="732155" y="3423520"/>
                </a:lnTo>
                <a:lnTo>
                  <a:pt x="762018" y="3423201"/>
                </a:lnTo>
                <a:lnTo>
                  <a:pt x="762018" y="3322904"/>
                </a:lnTo>
                <a:lnTo>
                  <a:pt x="790928" y="3321948"/>
                </a:lnTo>
                <a:lnTo>
                  <a:pt x="818884" y="3320675"/>
                </a:lnTo>
                <a:lnTo>
                  <a:pt x="846524" y="3318446"/>
                </a:lnTo>
                <a:lnTo>
                  <a:pt x="873845" y="3315899"/>
                </a:lnTo>
                <a:lnTo>
                  <a:pt x="900531" y="3312715"/>
                </a:lnTo>
                <a:lnTo>
                  <a:pt x="926581" y="3309212"/>
                </a:lnTo>
                <a:lnTo>
                  <a:pt x="951996" y="3304755"/>
                </a:lnTo>
                <a:lnTo>
                  <a:pt x="976776" y="3299978"/>
                </a:lnTo>
                <a:lnTo>
                  <a:pt x="1000921" y="3294884"/>
                </a:lnTo>
                <a:lnTo>
                  <a:pt x="1023794" y="3289471"/>
                </a:lnTo>
                <a:lnTo>
                  <a:pt x="1046350" y="3283421"/>
                </a:lnTo>
                <a:lnTo>
                  <a:pt x="1067953" y="3277053"/>
                </a:lnTo>
                <a:lnTo>
                  <a:pt x="1088285" y="3270048"/>
                </a:lnTo>
                <a:lnTo>
                  <a:pt x="1108300" y="3263043"/>
                </a:lnTo>
                <a:lnTo>
                  <a:pt x="1126726" y="3255083"/>
                </a:lnTo>
                <a:lnTo>
                  <a:pt x="1144516" y="3247123"/>
                </a:lnTo>
                <a:lnTo>
                  <a:pt x="1144516" y="3349968"/>
                </a:lnTo>
                <a:lnTo>
                  <a:pt x="1152459" y="3346147"/>
                </a:lnTo>
                <a:lnTo>
                  <a:pt x="1159766" y="3342008"/>
                </a:lnTo>
                <a:lnTo>
                  <a:pt x="1167390" y="3337232"/>
                </a:lnTo>
                <a:lnTo>
                  <a:pt x="1175015" y="3332456"/>
                </a:lnTo>
                <a:lnTo>
                  <a:pt x="1182004" y="3327680"/>
                </a:lnTo>
                <a:lnTo>
                  <a:pt x="1188358" y="3322904"/>
                </a:lnTo>
                <a:lnTo>
                  <a:pt x="1194076" y="3318446"/>
                </a:lnTo>
                <a:lnTo>
                  <a:pt x="1199477" y="3313988"/>
                </a:lnTo>
                <a:lnTo>
                  <a:pt x="1199477" y="3215601"/>
                </a:lnTo>
                <a:lnTo>
                  <a:pt x="1206784" y="3209870"/>
                </a:lnTo>
                <a:lnTo>
                  <a:pt x="1213455" y="3204457"/>
                </a:lnTo>
                <a:lnTo>
                  <a:pt x="1220126" y="3198725"/>
                </a:lnTo>
                <a:lnTo>
                  <a:pt x="1226163" y="3192994"/>
                </a:lnTo>
                <a:lnTo>
                  <a:pt x="1232199" y="3186944"/>
                </a:lnTo>
                <a:lnTo>
                  <a:pt x="1237282" y="3181531"/>
                </a:lnTo>
                <a:lnTo>
                  <a:pt x="1242047" y="3175163"/>
                </a:lnTo>
                <a:lnTo>
                  <a:pt x="1246177" y="3169114"/>
                </a:lnTo>
                <a:lnTo>
                  <a:pt x="1250307" y="3162745"/>
                </a:lnTo>
                <a:lnTo>
                  <a:pt x="1253802" y="3157014"/>
                </a:lnTo>
                <a:lnTo>
                  <a:pt x="1256661" y="3150646"/>
                </a:lnTo>
                <a:lnTo>
                  <a:pt x="1258885" y="3144278"/>
                </a:lnTo>
                <a:lnTo>
                  <a:pt x="1260791" y="3137910"/>
                </a:lnTo>
                <a:lnTo>
                  <a:pt x="1262379" y="3131223"/>
                </a:lnTo>
                <a:lnTo>
                  <a:pt x="1263332" y="3124855"/>
                </a:lnTo>
                <a:lnTo>
                  <a:pt x="1263650" y="3118169"/>
                </a:lnTo>
                <a:lnTo>
                  <a:pt x="1263650" y="3251581"/>
                </a:lnTo>
                <a:lnTo>
                  <a:pt x="1263332" y="3251899"/>
                </a:lnTo>
                <a:lnTo>
                  <a:pt x="1263332" y="3255720"/>
                </a:lnTo>
                <a:lnTo>
                  <a:pt x="1263015" y="3259859"/>
                </a:lnTo>
                <a:lnTo>
                  <a:pt x="1262379" y="3264635"/>
                </a:lnTo>
                <a:lnTo>
                  <a:pt x="1261426" y="3269730"/>
                </a:lnTo>
                <a:lnTo>
                  <a:pt x="1260155" y="3274506"/>
                </a:lnTo>
                <a:lnTo>
                  <a:pt x="1258567" y="3279600"/>
                </a:lnTo>
                <a:lnTo>
                  <a:pt x="1256661" y="3284377"/>
                </a:lnTo>
                <a:lnTo>
                  <a:pt x="1254119" y="3289153"/>
                </a:lnTo>
                <a:lnTo>
                  <a:pt x="1251896" y="3294247"/>
                </a:lnTo>
                <a:lnTo>
                  <a:pt x="1248719" y="3299023"/>
                </a:lnTo>
                <a:lnTo>
                  <a:pt x="1245542" y="3303162"/>
                </a:lnTo>
                <a:lnTo>
                  <a:pt x="1242365" y="3307939"/>
                </a:lnTo>
                <a:lnTo>
                  <a:pt x="1238552" y="3312715"/>
                </a:lnTo>
                <a:lnTo>
                  <a:pt x="1234423" y="3317172"/>
                </a:lnTo>
                <a:lnTo>
                  <a:pt x="1225845" y="3326088"/>
                </a:lnTo>
                <a:lnTo>
                  <a:pt x="1215997" y="3335003"/>
                </a:lnTo>
                <a:lnTo>
                  <a:pt x="1204877" y="3343600"/>
                </a:lnTo>
                <a:lnTo>
                  <a:pt x="1192488" y="3351879"/>
                </a:lnTo>
                <a:lnTo>
                  <a:pt x="1179462" y="3360157"/>
                </a:lnTo>
                <a:lnTo>
                  <a:pt x="1165802" y="3367799"/>
                </a:lnTo>
                <a:lnTo>
                  <a:pt x="1150870" y="3375122"/>
                </a:lnTo>
                <a:lnTo>
                  <a:pt x="1134986" y="3382764"/>
                </a:lnTo>
                <a:lnTo>
                  <a:pt x="1118466" y="3389769"/>
                </a:lnTo>
                <a:lnTo>
                  <a:pt x="1100993" y="3396137"/>
                </a:lnTo>
                <a:lnTo>
                  <a:pt x="1082567" y="3402824"/>
                </a:lnTo>
                <a:lnTo>
                  <a:pt x="1063506" y="3408873"/>
                </a:lnTo>
                <a:lnTo>
                  <a:pt x="1043491" y="3414286"/>
                </a:lnTo>
                <a:lnTo>
                  <a:pt x="1022841" y="3420017"/>
                </a:lnTo>
                <a:lnTo>
                  <a:pt x="1001874" y="3424794"/>
                </a:lnTo>
                <a:lnTo>
                  <a:pt x="979953" y="3429570"/>
                </a:lnTo>
                <a:lnTo>
                  <a:pt x="957397" y="3433709"/>
                </a:lnTo>
                <a:lnTo>
                  <a:pt x="934524" y="3437848"/>
                </a:lnTo>
                <a:lnTo>
                  <a:pt x="910697" y="3441032"/>
                </a:lnTo>
                <a:lnTo>
                  <a:pt x="886235" y="3444216"/>
                </a:lnTo>
                <a:lnTo>
                  <a:pt x="861773" y="3446764"/>
                </a:lnTo>
                <a:lnTo>
                  <a:pt x="836675" y="3448992"/>
                </a:lnTo>
                <a:lnTo>
                  <a:pt x="810942" y="3450584"/>
                </a:lnTo>
                <a:lnTo>
                  <a:pt x="784892" y="3451540"/>
                </a:lnTo>
                <a:lnTo>
                  <a:pt x="758841" y="3452495"/>
                </a:lnTo>
                <a:lnTo>
                  <a:pt x="732155" y="3452813"/>
                </a:lnTo>
                <a:lnTo>
                  <a:pt x="704834" y="3452495"/>
                </a:lnTo>
                <a:lnTo>
                  <a:pt x="677513" y="3451540"/>
                </a:lnTo>
                <a:lnTo>
                  <a:pt x="651145" y="3450584"/>
                </a:lnTo>
                <a:lnTo>
                  <a:pt x="625094" y="3448356"/>
                </a:lnTo>
                <a:lnTo>
                  <a:pt x="599361" y="3446445"/>
                </a:lnTo>
                <a:lnTo>
                  <a:pt x="574264" y="3443579"/>
                </a:lnTo>
                <a:lnTo>
                  <a:pt x="549484" y="3440395"/>
                </a:lnTo>
                <a:lnTo>
                  <a:pt x="525339" y="3436893"/>
                </a:lnTo>
                <a:lnTo>
                  <a:pt x="501513" y="3433072"/>
                </a:lnTo>
                <a:lnTo>
                  <a:pt x="478639" y="3428296"/>
                </a:lnTo>
                <a:lnTo>
                  <a:pt x="456718" y="3423520"/>
                </a:lnTo>
                <a:lnTo>
                  <a:pt x="434798" y="3418425"/>
                </a:lnTo>
                <a:lnTo>
                  <a:pt x="413830" y="3412694"/>
                </a:lnTo>
                <a:lnTo>
                  <a:pt x="394134" y="3406963"/>
                </a:lnTo>
                <a:lnTo>
                  <a:pt x="374755" y="3400595"/>
                </a:lnTo>
                <a:lnTo>
                  <a:pt x="356329" y="3393908"/>
                </a:lnTo>
                <a:lnTo>
                  <a:pt x="338538" y="3386585"/>
                </a:lnTo>
                <a:lnTo>
                  <a:pt x="322018" y="3379580"/>
                </a:lnTo>
                <a:lnTo>
                  <a:pt x="306134" y="3372257"/>
                </a:lnTo>
                <a:lnTo>
                  <a:pt x="291520" y="3364296"/>
                </a:lnTo>
                <a:lnTo>
                  <a:pt x="277542" y="3356018"/>
                </a:lnTo>
                <a:lnTo>
                  <a:pt x="264834" y="3347421"/>
                </a:lnTo>
                <a:lnTo>
                  <a:pt x="253079" y="3338824"/>
                </a:lnTo>
                <a:lnTo>
                  <a:pt x="242278" y="3330227"/>
                </a:lnTo>
                <a:lnTo>
                  <a:pt x="237513" y="3325451"/>
                </a:lnTo>
                <a:lnTo>
                  <a:pt x="232747" y="3320675"/>
                </a:lnTo>
                <a:lnTo>
                  <a:pt x="228617" y="3316217"/>
                </a:lnTo>
                <a:lnTo>
                  <a:pt x="224487" y="3311441"/>
                </a:lnTo>
                <a:lnTo>
                  <a:pt x="220993" y="3306983"/>
                </a:lnTo>
                <a:lnTo>
                  <a:pt x="217498" y="3302207"/>
                </a:lnTo>
                <a:lnTo>
                  <a:pt x="214321" y="3297431"/>
                </a:lnTo>
                <a:lnTo>
                  <a:pt x="211462" y="3292337"/>
                </a:lnTo>
                <a:lnTo>
                  <a:pt x="208921" y="3287561"/>
                </a:lnTo>
                <a:lnTo>
                  <a:pt x="206697" y="3282148"/>
                </a:lnTo>
                <a:lnTo>
                  <a:pt x="204791" y="3277690"/>
                </a:lnTo>
                <a:lnTo>
                  <a:pt x="203202" y="3272277"/>
                </a:lnTo>
                <a:lnTo>
                  <a:pt x="201931" y="3267183"/>
                </a:lnTo>
                <a:lnTo>
                  <a:pt x="201296" y="3262088"/>
                </a:lnTo>
                <a:lnTo>
                  <a:pt x="200978" y="3256994"/>
                </a:lnTo>
                <a:lnTo>
                  <a:pt x="200343" y="3251899"/>
                </a:lnTo>
                <a:lnTo>
                  <a:pt x="200025" y="3251899"/>
                </a:lnTo>
                <a:lnTo>
                  <a:pt x="200025" y="3117850"/>
                </a:lnTo>
                <a:close/>
                <a:moveTo>
                  <a:pt x="1263332" y="3111818"/>
                </a:moveTo>
                <a:lnTo>
                  <a:pt x="1263650" y="3117533"/>
                </a:lnTo>
                <a:lnTo>
                  <a:pt x="1263332" y="3119438"/>
                </a:lnTo>
                <a:lnTo>
                  <a:pt x="1263332" y="3116263"/>
                </a:lnTo>
                <a:lnTo>
                  <a:pt x="1263332" y="3111818"/>
                </a:lnTo>
                <a:close/>
                <a:moveTo>
                  <a:pt x="1263253" y="3110548"/>
                </a:moveTo>
                <a:lnTo>
                  <a:pt x="1263332" y="3111183"/>
                </a:lnTo>
                <a:lnTo>
                  <a:pt x="1263332" y="3111818"/>
                </a:lnTo>
                <a:lnTo>
                  <a:pt x="1263253" y="3110548"/>
                </a:lnTo>
                <a:close/>
                <a:moveTo>
                  <a:pt x="1892592" y="3107220"/>
                </a:moveTo>
                <a:lnTo>
                  <a:pt x="1892592" y="3210034"/>
                </a:lnTo>
                <a:lnTo>
                  <a:pt x="1913877" y="3210983"/>
                </a:lnTo>
                <a:lnTo>
                  <a:pt x="1935480" y="3210983"/>
                </a:lnTo>
                <a:lnTo>
                  <a:pt x="1965343" y="3210667"/>
                </a:lnTo>
                <a:lnTo>
                  <a:pt x="1965343" y="3107537"/>
                </a:lnTo>
                <a:lnTo>
                  <a:pt x="1935480" y="3107853"/>
                </a:lnTo>
                <a:lnTo>
                  <a:pt x="1913877" y="3107853"/>
                </a:lnTo>
                <a:lnTo>
                  <a:pt x="1892592" y="3107220"/>
                </a:lnTo>
                <a:close/>
                <a:moveTo>
                  <a:pt x="200819" y="3107046"/>
                </a:moveTo>
                <a:lnTo>
                  <a:pt x="200378" y="3110133"/>
                </a:lnTo>
                <a:lnTo>
                  <a:pt x="200025" y="3115072"/>
                </a:lnTo>
                <a:lnTo>
                  <a:pt x="200025" y="3110751"/>
                </a:lnTo>
                <a:lnTo>
                  <a:pt x="200819" y="3107046"/>
                </a:lnTo>
                <a:close/>
                <a:moveTo>
                  <a:pt x="2489519" y="3103562"/>
                </a:moveTo>
                <a:lnTo>
                  <a:pt x="2490471" y="3109906"/>
                </a:lnTo>
                <a:lnTo>
                  <a:pt x="2490788" y="3116568"/>
                </a:lnTo>
                <a:lnTo>
                  <a:pt x="2490788" y="3252652"/>
                </a:lnTo>
                <a:lnTo>
                  <a:pt x="2490471" y="3252969"/>
                </a:lnTo>
                <a:lnTo>
                  <a:pt x="2489836" y="3260899"/>
                </a:lnTo>
                <a:lnTo>
                  <a:pt x="2489519" y="3265657"/>
                </a:lnTo>
                <a:lnTo>
                  <a:pt x="2488250" y="3270733"/>
                </a:lnTo>
                <a:lnTo>
                  <a:pt x="2487298" y="3275491"/>
                </a:lnTo>
                <a:lnTo>
                  <a:pt x="2485711" y="3280566"/>
                </a:lnTo>
                <a:lnTo>
                  <a:pt x="2483490" y="3285325"/>
                </a:lnTo>
                <a:lnTo>
                  <a:pt x="2481269" y="3290083"/>
                </a:lnTo>
                <a:lnTo>
                  <a:pt x="2479048" y="3294841"/>
                </a:lnTo>
                <a:lnTo>
                  <a:pt x="2475874" y="3299599"/>
                </a:lnTo>
                <a:lnTo>
                  <a:pt x="2472701" y="3304357"/>
                </a:lnTo>
                <a:lnTo>
                  <a:pt x="2469528" y="3309115"/>
                </a:lnTo>
                <a:lnTo>
                  <a:pt x="2465403" y="3313874"/>
                </a:lnTo>
                <a:lnTo>
                  <a:pt x="2461595" y="3317997"/>
                </a:lnTo>
                <a:lnTo>
                  <a:pt x="2453028" y="3327196"/>
                </a:lnTo>
                <a:lnTo>
                  <a:pt x="2443191" y="3335761"/>
                </a:lnTo>
                <a:lnTo>
                  <a:pt x="2432086" y="3344643"/>
                </a:lnTo>
                <a:lnTo>
                  <a:pt x="2419710" y="3352891"/>
                </a:lnTo>
                <a:lnTo>
                  <a:pt x="2406701" y="3360504"/>
                </a:lnTo>
                <a:lnTo>
                  <a:pt x="2393056" y="3368434"/>
                </a:lnTo>
                <a:lnTo>
                  <a:pt x="2378143" y="3376047"/>
                </a:lnTo>
                <a:lnTo>
                  <a:pt x="2362277" y="3383660"/>
                </a:lnTo>
                <a:lnTo>
                  <a:pt x="2345777" y="3390322"/>
                </a:lnTo>
                <a:lnTo>
                  <a:pt x="2328325" y="3396983"/>
                </a:lnTo>
                <a:lnTo>
                  <a:pt x="2309921" y="3403327"/>
                </a:lnTo>
                <a:lnTo>
                  <a:pt x="2290882" y="3409671"/>
                </a:lnTo>
                <a:lnTo>
                  <a:pt x="2270892" y="3415064"/>
                </a:lnTo>
                <a:lnTo>
                  <a:pt x="2250267" y="3420139"/>
                </a:lnTo>
                <a:lnTo>
                  <a:pt x="2229324" y="3425215"/>
                </a:lnTo>
                <a:lnTo>
                  <a:pt x="2207430" y="3429973"/>
                </a:lnTo>
                <a:lnTo>
                  <a:pt x="2184901" y="3434414"/>
                </a:lnTo>
                <a:lnTo>
                  <a:pt x="2162054" y="3437903"/>
                </a:lnTo>
                <a:lnTo>
                  <a:pt x="2138256" y="3441393"/>
                </a:lnTo>
                <a:lnTo>
                  <a:pt x="2113823" y="3444565"/>
                </a:lnTo>
                <a:lnTo>
                  <a:pt x="2089390" y="3447102"/>
                </a:lnTo>
                <a:lnTo>
                  <a:pt x="2064323" y="3449006"/>
                </a:lnTo>
                <a:lnTo>
                  <a:pt x="2038621" y="3450909"/>
                </a:lnTo>
                <a:lnTo>
                  <a:pt x="2012601" y="3452178"/>
                </a:lnTo>
                <a:lnTo>
                  <a:pt x="1986582" y="3452812"/>
                </a:lnTo>
                <a:lnTo>
                  <a:pt x="1959928" y="3452812"/>
                </a:lnTo>
                <a:lnTo>
                  <a:pt x="1932639" y="3452812"/>
                </a:lnTo>
                <a:lnTo>
                  <a:pt x="1905350" y="3452178"/>
                </a:lnTo>
                <a:lnTo>
                  <a:pt x="1879014" y="3450592"/>
                </a:lnTo>
                <a:lnTo>
                  <a:pt x="1852994" y="3449006"/>
                </a:lnTo>
                <a:lnTo>
                  <a:pt x="1827292" y="3446468"/>
                </a:lnTo>
                <a:lnTo>
                  <a:pt x="1802224" y="3443930"/>
                </a:lnTo>
                <a:lnTo>
                  <a:pt x="1777157" y="3441075"/>
                </a:lnTo>
                <a:lnTo>
                  <a:pt x="1753359" y="3437269"/>
                </a:lnTo>
                <a:lnTo>
                  <a:pt x="1729560" y="3433145"/>
                </a:lnTo>
                <a:lnTo>
                  <a:pt x="1706714" y="3428704"/>
                </a:lnTo>
                <a:lnTo>
                  <a:pt x="1684502" y="3424263"/>
                </a:lnTo>
                <a:lnTo>
                  <a:pt x="1662925" y="3418871"/>
                </a:lnTo>
                <a:lnTo>
                  <a:pt x="1641983" y="3413478"/>
                </a:lnTo>
                <a:lnTo>
                  <a:pt x="1622309" y="3407134"/>
                </a:lnTo>
                <a:lnTo>
                  <a:pt x="1602953" y="3400790"/>
                </a:lnTo>
                <a:lnTo>
                  <a:pt x="1584549" y="3394445"/>
                </a:lnTo>
                <a:lnTo>
                  <a:pt x="1566780" y="3387467"/>
                </a:lnTo>
                <a:lnTo>
                  <a:pt x="1550280" y="3380488"/>
                </a:lnTo>
                <a:lnTo>
                  <a:pt x="1534414" y="3372558"/>
                </a:lnTo>
                <a:lnTo>
                  <a:pt x="1519501" y="3364945"/>
                </a:lnTo>
                <a:lnTo>
                  <a:pt x="1505539" y="3356697"/>
                </a:lnTo>
                <a:lnTo>
                  <a:pt x="1493164" y="3348450"/>
                </a:lnTo>
                <a:lnTo>
                  <a:pt x="1481106" y="3339885"/>
                </a:lnTo>
                <a:lnTo>
                  <a:pt x="1470635" y="3330686"/>
                </a:lnTo>
                <a:lnTo>
                  <a:pt x="1465875" y="3326245"/>
                </a:lnTo>
                <a:lnTo>
                  <a:pt x="1461116" y="3321487"/>
                </a:lnTo>
                <a:lnTo>
                  <a:pt x="1456673" y="3317363"/>
                </a:lnTo>
                <a:lnTo>
                  <a:pt x="1452866" y="3312605"/>
                </a:lnTo>
                <a:lnTo>
                  <a:pt x="1449375" y="3307847"/>
                </a:lnTo>
                <a:lnTo>
                  <a:pt x="1445885" y="3303088"/>
                </a:lnTo>
                <a:lnTo>
                  <a:pt x="1442712" y="3298013"/>
                </a:lnTo>
                <a:lnTo>
                  <a:pt x="1439856" y="3293255"/>
                </a:lnTo>
                <a:lnTo>
                  <a:pt x="1437000" y="3288497"/>
                </a:lnTo>
                <a:lnTo>
                  <a:pt x="1435096" y="3283421"/>
                </a:lnTo>
                <a:lnTo>
                  <a:pt x="1433192" y="3278346"/>
                </a:lnTo>
                <a:lnTo>
                  <a:pt x="1431606" y="3273588"/>
                </a:lnTo>
                <a:lnTo>
                  <a:pt x="1430337" y="3268512"/>
                </a:lnTo>
                <a:lnTo>
                  <a:pt x="1429702" y="3263437"/>
                </a:lnTo>
                <a:lnTo>
                  <a:pt x="1429385" y="3258044"/>
                </a:lnTo>
                <a:lnTo>
                  <a:pt x="1428750" y="3252969"/>
                </a:lnTo>
                <a:lnTo>
                  <a:pt x="1428750" y="3155268"/>
                </a:lnTo>
                <a:lnTo>
                  <a:pt x="1438269" y="3162881"/>
                </a:lnTo>
                <a:lnTo>
                  <a:pt x="1449058" y="3170177"/>
                </a:lnTo>
                <a:lnTo>
                  <a:pt x="1459846" y="3177473"/>
                </a:lnTo>
                <a:lnTo>
                  <a:pt x="1471270" y="3184134"/>
                </a:lnTo>
                <a:lnTo>
                  <a:pt x="1483645" y="3190795"/>
                </a:lnTo>
                <a:lnTo>
                  <a:pt x="1496337" y="3197140"/>
                </a:lnTo>
                <a:lnTo>
                  <a:pt x="1509347" y="3203484"/>
                </a:lnTo>
                <a:lnTo>
                  <a:pt x="1522674" y="3209194"/>
                </a:lnTo>
                <a:lnTo>
                  <a:pt x="1536953" y="3215221"/>
                </a:lnTo>
                <a:lnTo>
                  <a:pt x="1550915" y="3220613"/>
                </a:lnTo>
                <a:lnTo>
                  <a:pt x="1566145" y="3226006"/>
                </a:lnTo>
                <a:lnTo>
                  <a:pt x="1581376" y="3231081"/>
                </a:lnTo>
                <a:lnTo>
                  <a:pt x="1597242" y="3235839"/>
                </a:lnTo>
                <a:lnTo>
                  <a:pt x="1612790" y="3240598"/>
                </a:lnTo>
                <a:lnTo>
                  <a:pt x="1628973" y="3244721"/>
                </a:lnTo>
                <a:lnTo>
                  <a:pt x="1646108" y="3248845"/>
                </a:lnTo>
                <a:lnTo>
                  <a:pt x="1662608" y="3252652"/>
                </a:lnTo>
                <a:lnTo>
                  <a:pt x="1680060" y="3256141"/>
                </a:lnTo>
                <a:lnTo>
                  <a:pt x="1697195" y="3259313"/>
                </a:lnTo>
                <a:lnTo>
                  <a:pt x="1714964" y="3262485"/>
                </a:lnTo>
                <a:lnTo>
                  <a:pt x="1732733" y="3265657"/>
                </a:lnTo>
                <a:lnTo>
                  <a:pt x="1750820" y="3268195"/>
                </a:lnTo>
                <a:lnTo>
                  <a:pt x="1768907" y="3270416"/>
                </a:lnTo>
                <a:lnTo>
                  <a:pt x="1786993" y="3272636"/>
                </a:lnTo>
                <a:lnTo>
                  <a:pt x="1805715" y="3274857"/>
                </a:lnTo>
                <a:lnTo>
                  <a:pt x="1824119" y="3276443"/>
                </a:lnTo>
                <a:lnTo>
                  <a:pt x="1842840" y="3277394"/>
                </a:lnTo>
                <a:lnTo>
                  <a:pt x="1861561" y="3278663"/>
                </a:lnTo>
                <a:lnTo>
                  <a:pt x="1880283" y="3279615"/>
                </a:lnTo>
                <a:lnTo>
                  <a:pt x="1898687" y="3280249"/>
                </a:lnTo>
                <a:lnTo>
                  <a:pt x="1917725" y="3280566"/>
                </a:lnTo>
                <a:lnTo>
                  <a:pt x="1936129" y="3280566"/>
                </a:lnTo>
                <a:lnTo>
                  <a:pt x="1958658" y="3280566"/>
                </a:lnTo>
                <a:lnTo>
                  <a:pt x="1981187" y="3280249"/>
                </a:lnTo>
                <a:lnTo>
                  <a:pt x="2003399" y="3278980"/>
                </a:lnTo>
                <a:lnTo>
                  <a:pt x="2025928" y="3278029"/>
                </a:lnTo>
                <a:lnTo>
                  <a:pt x="2048140" y="3276443"/>
                </a:lnTo>
                <a:lnTo>
                  <a:pt x="2070034" y="3274222"/>
                </a:lnTo>
                <a:lnTo>
                  <a:pt x="2092246" y="3272002"/>
                </a:lnTo>
                <a:lnTo>
                  <a:pt x="2114458" y="3269464"/>
                </a:lnTo>
                <a:lnTo>
                  <a:pt x="2135718" y="3266609"/>
                </a:lnTo>
                <a:lnTo>
                  <a:pt x="2157295" y="3263437"/>
                </a:lnTo>
                <a:lnTo>
                  <a:pt x="2178237" y="3259313"/>
                </a:lnTo>
                <a:lnTo>
                  <a:pt x="2198545" y="3255507"/>
                </a:lnTo>
                <a:lnTo>
                  <a:pt x="2219170" y="3251066"/>
                </a:lnTo>
                <a:lnTo>
                  <a:pt x="2239161" y="3246307"/>
                </a:lnTo>
                <a:lnTo>
                  <a:pt x="2258517" y="3241232"/>
                </a:lnTo>
                <a:lnTo>
                  <a:pt x="2277555" y="3235839"/>
                </a:lnTo>
                <a:lnTo>
                  <a:pt x="2295959" y="3230130"/>
                </a:lnTo>
                <a:lnTo>
                  <a:pt x="2314046" y="3223785"/>
                </a:lnTo>
                <a:lnTo>
                  <a:pt x="2331498" y="3217441"/>
                </a:lnTo>
                <a:lnTo>
                  <a:pt x="2348316" y="3210780"/>
                </a:lnTo>
                <a:lnTo>
                  <a:pt x="2364498" y="3203801"/>
                </a:lnTo>
                <a:lnTo>
                  <a:pt x="2380047" y="3196188"/>
                </a:lnTo>
                <a:lnTo>
                  <a:pt x="2394643" y="3188575"/>
                </a:lnTo>
                <a:lnTo>
                  <a:pt x="2408605" y="3180645"/>
                </a:lnTo>
                <a:lnTo>
                  <a:pt x="2422249" y="3171763"/>
                </a:lnTo>
                <a:lnTo>
                  <a:pt x="2434307" y="3163198"/>
                </a:lnTo>
                <a:lnTo>
                  <a:pt x="2445730" y="3153999"/>
                </a:lnTo>
                <a:lnTo>
                  <a:pt x="2456518" y="3144800"/>
                </a:lnTo>
                <a:lnTo>
                  <a:pt x="2466355" y="3134966"/>
                </a:lnTo>
                <a:lnTo>
                  <a:pt x="2471115" y="3129574"/>
                </a:lnTo>
                <a:lnTo>
                  <a:pt x="2474922" y="3124498"/>
                </a:lnTo>
                <a:lnTo>
                  <a:pt x="2479365" y="3119423"/>
                </a:lnTo>
                <a:lnTo>
                  <a:pt x="2482855" y="3114347"/>
                </a:lnTo>
                <a:lnTo>
                  <a:pt x="2486346" y="3108955"/>
                </a:lnTo>
                <a:lnTo>
                  <a:pt x="2489519" y="3103562"/>
                </a:lnTo>
                <a:close/>
                <a:moveTo>
                  <a:pt x="201789" y="3100564"/>
                </a:moveTo>
                <a:lnTo>
                  <a:pt x="201084" y="3105812"/>
                </a:lnTo>
                <a:lnTo>
                  <a:pt x="200819" y="3107046"/>
                </a:lnTo>
                <a:lnTo>
                  <a:pt x="201084" y="3105194"/>
                </a:lnTo>
                <a:lnTo>
                  <a:pt x="201789" y="3100564"/>
                </a:lnTo>
                <a:close/>
                <a:moveTo>
                  <a:pt x="1260475" y="3095625"/>
                </a:moveTo>
                <a:lnTo>
                  <a:pt x="1262062" y="3101340"/>
                </a:lnTo>
                <a:lnTo>
                  <a:pt x="1263015" y="3106738"/>
                </a:lnTo>
                <a:lnTo>
                  <a:pt x="1263253" y="3110548"/>
                </a:lnTo>
                <a:lnTo>
                  <a:pt x="1262698" y="3106103"/>
                </a:lnTo>
                <a:lnTo>
                  <a:pt x="1261745" y="3100705"/>
                </a:lnTo>
                <a:lnTo>
                  <a:pt x="1260475" y="3095625"/>
                </a:lnTo>
                <a:close/>
                <a:moveTo>
                  <a:pt x="1746773" y="3094566"/>
                </a:moveTo>
                <a:lnTo>
                  <a:pt x="1746773" y="3198013"/>
                </a:lnTo>
                <a:lnTo>
                  <a:pt x="1764563" y="3200227"/>
                </a:lnTo>
                <a:lnTo>
                  <a:pt x="1782671" y="3202758"/>
                </a:lnTo>
                <a:lnTo>
                  <a:pt x="1800780" y="3204656"/>
                </a:lnTo>
                <a:lnTo>
                  <a:pt x="1819841" y="3206238"/>
                </a:lnTo>
                <a:lnTo>
                  <a:pt x="1819841" y="3102791"/>
                </a:lnTo>
                <a:lnTo>
                  <a:pt x="1800780" y="3101210"/>
                </a:lnTo>
                <a:lnTo>
                  <a:pt x="1782671" y="3099312"/>
                </a:lnTo>
                <a:lnTo>
                  <a:pt x="1764563" y="3097097"/>
                </a:lnTo>
                <a:lnTo>
                  <a:pt x="1746773" y="3094566"/>
                </a:lnTo>
                <a:close/>
                <a:moveTo>
                  <a:pt x="1600953" y="3061666"/>
                </a:moveTo>
                <a:lnTo>
                  <a:pt x="1600953" y="3166378"/>
                </a:lnTo>
                <a:lnTo>
                  <a:pt x="1618744" y="3171756"/>
                </a:lnTo>
                <a:lnTo>
                  <a:pt x="1636217" y="3176501"/>
                </a:lnTo>
                <a:lnTo>
                  <a:pt x="1654960" y="3180930"/>
                </a:lnTo>
                <a:lnTo>
                  <a:pt x="1673704" y="3185042"/>
                </a:lnTo>
                <a:lnTo>
                  <a:pt x="1673704" y="3080963"/>
                </a:lnTo>
                <a:lnTo>
                  <a:pt x="1654960" y="3076534"/>
                </a:lnTo>
                <a:lnTo>
                  <a:pt x="1636217" y="3071789"/>
                </a:lnTo>
                <a:lnTo>
                  <a:pt x="1618108" y="3066728"/>
                </a:lnTo>
                <a:lnTo>
                  <a:pt x="1600953" y="3061666"/>
                </a:lnTo>
                <a:close/>
                <a:moveTo>
                  <a:pt x="3151360" y="3046095"/>
                </a:moveTo>
                <a:lnTo>
                  <a:pt x="3151360" y="3160713"/>
                </a:lnTo>
                <a:lnTo>
                  <a:pt x="3174848" y="3161665"/>
                </a:lnTo>
                <a:lnTo>
                  <a:pt x="3198972" y="3161665"/>
                </a:lnTo>
                <a:lnTo>
                  <a:pt x="3231983" y="3161348"/>
                </a:lnTo>
                <a:lnTo>
                  <a:pt x="3231983" y="3046413"/>
                </a:lnTo>
                <a:lnTo>
                  <a:pt x="3198972" y="3046730"/>
                </a:lnTo>
                <a:lnTo>
                  <a:pt x="3174848" y="3046413"/>
                </a:lnTo>
                <a:lnTo>
                  <a:pt x="3151360" y="3046095"/>
                </a:lnTo>
                <a:close/>
                <a:moveTo>
                  <a:pt x="3815080" y="3040062"/>
                </a:moveTo>
                <a:lnTo>
                  <a:pt x="3816033" y="3047365"/>
                </a:lnTo>
                <a:lnTo>
                  <a:pt x="3816350" y="3054985"/>
                </a:lnTo>
                <a:lnTo>
                  <a:pt x="3816350" y="3206115"/>
                </a:lnTo>
                <a:lnTo>
                  <a:pt x="3816033" y="3206432"/>
                </a:lnTo>
                <a:lnTo>
                  <a:pt x="3815398" y="3214687"/>
                </a:lnTo>
                <a:lnTo>
                  <a:pt x="3814763" y="3220720"/>
                </a:lnTo>
                <a:lnTo>
                  <a:pt x="3813493" y="3226117"/>
                </a:lnTo>
                <a:lnTo>
                  <a:pt x="3811906" y="3231197"/>
                </a:lnTo>
                <a:lnTo>
                  <a:pt x="3810319" y="3236912"/>
                </a:lnTo>
                <a:lnTo>
                  <a:pt x="3808097" y="3242310"/>
                </a:lnTo>
                <a:lnTo>
                  <a:pt x="3805558" y="3248025"/>
                </a:lnTo>
                <a:lnTo>
                  <a:pt x="3803019" y="3253105"/>
                </a:lnTo>
                <a:lnTo>
                  <a:pt x="3799844" y="3258185"/>
                </a:lnTo>
                <a:lnTo>
                  <a:pt x="3796036" y="3263583"/>
                </a:lnTo>
                <a:lnTo>
                  <a:pt x="3792226" y="3268663"/>
                </a:lnTo>
                <a:lnTo>
                  <a:pt x="3788418" y="3274060"/>
                </a:lnTo>
                <a:lnTo>
                  <a:pt x="3783974" y="3278823"/>
                </a:lnTo>
                <a:lnTo>
                  <a:pt x="3779212" y="3283903"/>
                </a:lnTo>
                <a:lnTo>
                  <a:pt x="3774134" y="3288983"/>
                </a:lnTo>
                <a:lnTo>
                  <a:pt x="3768420" y="3293745"/>
                </a:lnTo>
                <a:lnTo>
                  <a:pt x="3763024" y="3298508"/>
                </a:lnTo>
                <a:lnTo>
                  <a:pt x="3750963" y="3307715"/>
                </a:lnTo>
                <a:lnTo>
                  <a:pt x="3737314" y="3317240"/>
                </a:lnTo>
                <a:lnTo>
                  <a:pt x="3722713" y="3326448"/>
                </a:lnTo>
                <a:lnTo>
                  <a:pt x="3707477" y="3335020"/>
                </a:lnTo>
                <a:lnTo>
                  <a:pt x="3690971" y="3343275"/>
                </a:lnTo>
                <a:lnTo>
                  <a:pt x="3673513" y="3351213"/>
                </a:lnTo>
                <a:lnTo>
                  <a:pt x="3655103" y="3359150"/>
                </a:lnTo>
                <a:lnTo>
                  <a:pt x="3635424" y="3366770"/>
                </a:lnTo>
                <a:lnTo>
                  <a:pt x="3615109" y="3373755"/>
                </a:lnTo>
                <a:lnTo>
                  <a:pt x="3593842" y="3380423"/>
                </a:lnTo>
                <a:lnTo>
                  <a:pt x="3571941" y="3386773"/>
                </a:lnTo>
                <a:lnTo>
                  <a:pt x="3549087" y="3392805"/>
                </a:lnTo>
                <a:lnTo>
                  <a:pt x="3525281" y="3398203"/>
                </a:lnTo>
                <a:lnTo>
                  <a:pt x="3501157" y="3403283"/>
                </a:lnTo>
                <a:lnTo>
                  <a:pt x="3476082" y="3408045"/>
                </a:lnTo>
                <a:lnTo>
                  <a:pt x="3450371" y="3411855"/>
                </a:lnTo>
                <a:lnTo>
                  <a:pt x="3424343" y="3415983"/>
                </a:lnTo>
                <a:lnTo>
                  <a:pt x="3397680" y="3419475"/>
                </a:lnTo>
                <a:lnTo>
                  <a:pt x="3370065" y="3422333"/>
                </a:lnTo>
                <a:lnTo>
                  <a:pt x="3341815" y="3424555"/>
                </a:lnTo>
                <a:lnTo>
                  <a:pt x="3313565" y="3426460"/>
                </a:lnTo>
                <a:lnTo>
                  <a:pt x="3284680" y="3427730"/>
                </a:lnTo>
                <a:lnTo>
                  <a:pt x="3255478" y="3428683"/>
                </a:lnTo>
                <a:lnTo>
                  <a:pt x="3225959" y="3429000"/>
                </a:lnTo>
                <a:lnTo>
                  <a:pt x="3195487" y="3428683"/>
                </a:lnTo>
                <a:lnTo>
                  <a:pt x="3165650" y="3427730"/>
                </a:lnTo>
                <a:lnTo>
                  <a:pt x="3136130" y="3426143"/>
                </a:lnTo>
                <a:lnTo>
                  <a:pt x="3106928" y="3424238"/>
                </a:lnTo>
                <a:lnTo>
                  <a:pt x="3078678" y="3422015"/>
                </a:lnTo>
                <a:lnTo>
                  <a:pt x="3050428" y="3418840"/>
                </a:lnTo>
                <a:lnTo>
                  <a:pt x="3022813" y="3415030"/>
                </a:lnTo>
                <a:lnTo>
                  <a:pt x="2996150" y="3411220"/>
                </a:lnTo>
                <a:lnTo>
                  <a:pt x="2970122" y="3406775"/>
                </a:lnTo>
                <a:lnTo>
                  <a:pt x="2944729" y="3402013"/>
                </a:lnTo>
                <a:lnTo>
                  <a:pt x="2919971" y="3396615"/>
                </a:lnTo>
                <a:lnTo>
                  <a:pt x="2895847" y="3390583"/>
                </a:lnTo>
                <a:lnTo>
                  <a:pt x="2872994" y="3384868"/>
                </a:lnTo>
                <a:lnTo>
                  <a:pt x="2850775" y="3378200"/>
                </a:lnTo>
                <a:lnTo>
                  <a:pt x="2829190" y="3370898"/>
                </a:lnTo>
                <a:lnTo>
                  <a:pt x="2808876" y="3363595"/>
                </a:lnTo>
                <a:lnTo>
                  <a:pt x="2789196" y="3355975"/>
                </a:lnTo>
                <a:lnTo>
                  <a:pt x="2770469" y="3347720"/>
                </a:lnTo>
                <a:lnTo>
                  <a:pt x="2753328" y="3339465"/>
                </a:lnTo>
                <a:lnTo>
                  <a:pt x="2736823" y="3330893"/>
                </a:lnTo>
                <a:lnTo>
                  <a:pt x="2721269" y="3321685"/>
                </a:lnTo>
                <a:lnTo>
                  <a:pt x="2706986" y="3312160"/>
                </a:lnTo>
                <a:lnTo>
                  <a:pt x="2693972" y="3302635"/>
                </a:lnTo>
                <a:lnTo>
                  <a:pt x="2688258" y="3297873"/>
                </a:lnTo>
                <a:lnTo>
                  <a:pt x="2682227" y="3292793"/>
                </a:lnTo>
                <a:lnTo>
                  <a:pt x="2676831" y="3287713"/>
                </a:lnTo>
                <a:lnTo>
                  <a:pt x="2671753" y="3282950"/>
                </a:lnTo>
                <a:lnTo>
                  <a:pt x="2666991" y="3277870"/>
                </a:lnTo>
                <a:lnTo>
                  <a:pt x="2662548" y="3272473"/>
                </a:lnTo>
                <a:lnTo>
                  <a:pt x="2658104" y="3267393"/>
                </a:lnTo>
                <a:lnTo>
                  <a:pt x="2654612" y="3261995"/>
                </a:lnTo>
                <a:lnTo>
                  <a:pt x="2651121" y="3256598"/>
                </a:lnTo>
                <a:lnTo>
                  <a:pt x="2647947" y="3251200"/>
                </a:lnTo>
                <a:lnTo>
                  <a:pt x="2645090" y="3245485"/>
                </a:lnTo>
                <a:lnTo>
                  <a:pt x="2642868" y="3240405"/>
                </a:lnTo>
                <a:lnTo>
                  <a:pt x="2640329" y="3234372"/>
                </a:lnTo>
                <a:lnTo>
                  <a:pt x="2638742" y="3228975"/>
                </a:lnTo>
                <a:lnTo>
                  <a:pt x="2637789" y="3223577"/>
                </a:lnTo>
                <a:lnTo>
                  <a:pt x="2636520" y="3217862"/>
                </a:lnTo>
                <a:lnTo>
                  <a:pt x="2636202" y="3212147"/>
                </a:lnTo>
                <a:lnTo>
                  <a:pt x="2635885" y="3206432"/>
                </a:lnTo>
                <a:lnTo>
                  <a:pt x="2635250" y="3206432"/>
                </a:lnTo>
                <a:lnTo>
                  <a:pt x="2635250" y="3097530"/>
                </a:lnTo>
                <a:lnTo>
                  <a:pt x="2646360" y="3105785"/>
                </a:lnTo>
                <a:lnTo>
                  <a:pt x="2657786" y="3114040"/>
                </a:lnTo>
                <a:lnTo>
                  <a:pt x="2670166" y="3121977"/>
                </a:lnTo>
                <a:lnTo>
                  <a:pt x="2683180" y="3129597"/>
                </a:lnTo>
                <a:lnTo>
                  <a:pt x="2696511" y="3136900"/>
                </a:lnTo>
                <a:lnTo>
                  <a:pt x="2710160" y="3144202"/>
                </a:lnTo>
                <a:lnTo>
                  <a:pt x="2724761" y="3151187"/>
                </a:lnTo>
                <a:lnTo>
                  <a:pt x="2740314" y="3157855"/>
                </a:lnTo>
                <a:lnTo>
                  <a:pt x="2755550" y="3164205"/>
                </a:lnTo>
                <a:lnTo>
                  <a:pt x="2771738" y="3170237"/>
                </a:lnTo>
                <a:lnTo>
                  <a:pt x="2788244" y="3176270"/>
                </a:lnTo>
                <a:lnTo>
                  <a:pt x="2805384" y="3181985"/>
                </a:lnTo>
                <a:lnTo>
                  <a:pt x="2822525" y="3187065"/>
                </a:lnTo>
                <a:lnTo>
                  <a:pt x="2840300" y="3192145"/>
                </a:lnTo>
                <a:lnTo>
                  <a:pt x="2858393" y="3196907"/>
                </a:lnTo>
                <a:lnTo>
                  <a:pt x="2877120" y="3201670"/>
                </a:lnTo>
                <a:lnTo>
                  <a:pt x="2895530" y="3205797"/>
                </a:lnTo>
                <a:lnTo>
                  <a:pt x="2914892" y="3209925"/>
                </a:lnTo>
                <a:lnTo>
                  <a:pt x="2934255" y="3213735"/>
                </a:lnTo>
                <a:lnTo>
                  <a:pt x="2953617" y="3217227"/>
                </a:lnTo>
                <a:lnTo>
                  <a:pt x="2973614" y="3220402"/>
                </a:lnTo>
                <a:lnTo>
                  <a:pt x="2993294" y="3222942"/>
                </a:lnTo>
                <a:lnTo>
                  <a:pt x="3013926" y="3225800"/>
                </a:lnTo>
                <a:lnTo>
                  <a:pt x="3033923" y="3228340"/>
                </a:lnTo>
                <a:lnTo>
                  <a:pt x="3054555" y="3230245"/>
                </a:lnTo>
                <a:lnTo>
                  <a:pt x="3074869" y="3232150"/>
                </a:lnTo>
                <a:lnTo>
                  <a:pt x="3095819" y="3233737"/>
                </a:lnTo>
                <a:lnTo>
                  <a:pt x="3116451" y="3235007"/>
                </a:lnTo>
                <a:lnTo>
                  <a:pt x="3137400" y="3235960"/>
                </a:lnTo>
                <a:lnTo>
                  <a:pt x="3158032" y="3236595"/>
                </a:lnTo>
                <a:lnTo>
                  <a:pt x="3178981" y="3237230"/>
                </a:lnTo>
                <a:lnTo>
                  <a:pt x="3199613" y="3237230"/>
                </a:lnTo>
                <a:lnTo>
                  <a:pt x="3224372" y="3236912"/>
                </a:lnTo>
                <a:lnTo>
                  <a:pt x="3249765" y="3236595"/>
                </a:lnTo>
                <a:lnTo>
                  <a:pt x="3274523" y="3235325"/>
                </a:lnTo>
                <a:lnTo>
                  <a:pt x="3299282" y="3234055"/>
                </a:lnTo>
                <a:lnTo>
                  <a:pt x="3324040" y="3232150"/>
                </a:lnTo>
                <a:lnTo>
                  <a:pt x="3348481" y="3230245"/>
                </a:lnTo>
                <a:lnTo>
                  <a:pt x="3372922" y="3227387"/>
                </a:lnTo>
                <a:lnTo>
                  <a:pt x="3397680" y="3224530"/>
                </a:lnTo>
                <a:lnTo>
                  <a:pt x="3421486" y="3221355"/>
                </a:lnTo>
                <a:lnTo>
                  <a:pt x="3445292" y="3217545"/>
                </a:lnTo>
                <a:lnTo>
                  <a:pt x="3468464" y="3213735"/>
                </a:lnTo>
                <a:lnTo>
                  <a:pt x="3491635" y="3208972"/>
                </a:lnTo>
                <a:lnTo>
                  <a:pt x="3514171" y="3204210"/>
                </a:lnTo>
                <a:lnTo>
                  <a:pt x="3536390" y="3199130"/>
                </a:lnTo>
                <a:lnTo>
                  <a:pt x="3557974" y="3193097"/>
                </a:lnTo>
                <a:lnTo>
                  <a:pt x="3579241" y="3187065"/>
                </a:lnTo>
                <a:lnTo>
                  <a:pt x="3599873" y="3180715"/>
                </a:lnTo>
                <a:lnTo>
                  <a:pt x="3619870" y="3174047"/>
                </a:lnTo>
                <a:lnTo>
                  <a:pt x="3639233" y="3167062"/>
                </a:lnTo>
                <a:lnTo>
                  <a:pt x="3657643" y="3159442"/>
                </a:lnTo>
                <a:lnTo>
                  <a:pt x="3676053" y="3151505"/>
                </a:lnTo>
                <a:lnTo>
                  <a:pt x="3692876" y="3143250"/>
                </a:lnTo>
                <a:lnTo>
                  <a:pt x="3709381" y="3134677"/>
                </a:lnTo>
                <a:lnTo>
                  <a:pt x="3724935" y="3125470"/>
                </a:lnTo>
                <a:lnTo>
                  <a:pt x="3739853" y="3116262"/>
                </a:lnTo>
                <a:lnTo>
                  <a:pt x="3753502" y="3106420"/>
                </a:lnTo>
                <a:lnTo>
                  <a:pt x="3766198" y="3096577"/>
                </a:lnTo>
                <a:lnTo>
                  <a:pt x="3772547" y="3090862"/>
                </a:lnTo>
                <a:lnTo>
                  <a:pt x="3777943" y="3085782"/>
                </a:lnTo>
                <a:lnTo>
                  <a:pt x="3783656" y="3080385"/>
                </a:lnTo>
                <a:lnTo>
                  <a:pt x="3789052" y="3074670"/>
                </a:lnTo>
                <a:lnTo>
                  <a:pt x="3793814" y="3069272"/>
                </a:lnTo>
                <a:lnTo>
                  <a:pt x="3798575" y="3063557"/>
                </a:lnTo>
                <a:lnTo>
                  <a:pt x="3803336" y="3057842"/>
                </a:lnTo>
                <a:lnTo>
                  <a:pt x="3807145" y="3051810"/>
                </a:lnTo>
                <a:lnTo>
                  <a:pt x="3811271" y="3045777"/>
                </a:lnTo>
                <a:lnTo>
                  <a:pt x="3815080" y="3040062"/>
                </a:lnTo>
                <a:close/>
                <a:moveTo>
                  <a:pt x="2989478" y="3031808"/>
                </a:moveTo>
                <a:lnTo>
                  <a:pt x="2989478" y="3147378"/>
                </a:lnTo>
                <a:lnTo>
                  <a:pt x="3009158" y="3149918"/>
                </a:lnTo>
                <a:lnTo>
                  <a:pt x="3029472" y="3152140"/>
                </a:lnTo>
                <a:lnTo>
                  <a:pt x="3049469" y="3154363"/>
                </a:lnTo>
                <a:lnTo>
                  <a:pt x="3070419" y="3155950"/>
                </a:lnTo>
                <a:lnTo>
                  <a:pt x="3070419" y="3041333"/>
                </a:lnTo>
                <a:lnTo>
                  <a:pt x="3049469" y="3039428"/>
                </a:lnTo>
                <a:lnTo>
                  <a:pt x="3029472" y="3036888"/>
                </a:lnTo>
                <a:lnTo>
                  <a:pt x="3009158" y="3034665"/>
                </a:lnTo>
                <a:lnTo>
                  <a:pt x="2989478" y="3031808"/>
                </a:lnTo>
                <a:close/>
                <a:moveTo>
                  <a:pt x="2402802" y="3022755"/>
                </a:moveTo>
                <a:lnTo>
                  <a:pt x="2397719" y="3026235"/>
                </a:lnTo>
                <a:lnTo>
                  <a:pt x="2391365" y="3029398"/>
                </a:lnTo>
                <a:lnTo>
                  <a:pt x="2383740" y="3032878"/>
                </a:lnTo>
                <a:lnTo>
                  <a:pt x="2376433" y="3036042"/>
                </a:lnTo>
                <a:lnTo>
                  <a:pt x="2360867" y="3042369"/>
                </a:lnTo>
                <a:lnTo>
                  <a:pt x="2347841" y="3047114"/>
                </a:lnTo>
                <a:lnTo>
                  <a:pt x="2347841" y="3137274"/>
                </a:lnTo>
                <a:lnTo>
                  <a:pt x="2355784" y="3133794"/>
                </a:lnTo>
                <a:lnTo>
                  <a:pt x="2363408" y="3129681"/>
                </a:lnTo>
                <a:lnTo>
                  <a:pt x="2371033" y="3125252"/>
                </a:lnTo>
                <a:lnTo>
                  <a:pt x="2378340" y="3120507"/>
                </a:lnTo>
                <a:lnTo>
                  <a:pt x="2385329" y="3115762"/>
                </a:lnTo>
                <a:lnTo>
                  <a:pt x="2391683" y="3111017"/>
                </a:lnTo>
                <a:lnTo>
                  <a:pt x="2397719" y="3106271"/>
                </a:lnTo>
                <a:lnTo>
                  <a:pt x="2402802" y="3101526"/>
                </a:lnTo>
                <a:lnTo>
                  <a:pt x="2402802" y="3022755"/>
                </a:lnTo>
                <a:close/>
                <a:moveTo>
                  <a:pt x="698500" y="3017837"/>
                </a:moveTo>
                <a:lnTo>
                  <a:pt x="698500" y="3086100"/>
                </a:lnTo>
                <a:lnTo>
                  <a:pt x="684586" y="3083595"/>
                </a:lnTo>
                <a:lnTo>
                  <a:pt x="667825" y="3079838"/>
                </a:lnTo>
                <a:lnTo>
                  <a:pt x="659920" y="3077959"/>
                </a:lnTo>
                <a:lnTo>
                  <a:pt x="652962" y="3076393"/>
                </a:lnTo>
                <a:lnTo>
                  <a:pt x="646321" y="3074201"/>
                </a:lnTo>
                <a:lnTo>
                  <a:pt x="640313" y="3071696"/>
                </a:lnTo>
                <a:lnTo>
                  <a:pt x="634305" y="3069191"/>
                </a:lnTo>
                <a:lnTo>
                  <a:pt x="629245" y="3065433"/>
                </a:lnTo>
                <a:lnTo>
                  <a:pt x="626082" y="3063555"/>
                </a:lnTo>
                <a:lnTo>
                  <a:pt x="623869" y="3061363"/>
                </a:lnTo>
                <a:lnTo>
                  <a:pt x="622288" y="3058545"/>
                </a:lnTo>
                <a:lnTo>
                  <a:pt x="620706" y="3056353"/>
                </a:lnTo>
                <a:lnTo>
                  <a:pt x="619441" y="3053534"/>
                </a:lnTo>
                <a:lnTo>
                  <a:pt x="619125" y="3051029"/>
                </a:lnTo>
                <a:lnTo>
                  <a:pt x="619125" y="3048524"/>
                </a:lnTo>
                <a:lnTo>
                  <a:pt x="619441" y="3046019"/>
                </a:lnTo>
                <a:lnTo>
                  <a:pt x="620390" y="3043514"/>
                </a:lnTo>
                <a:lnTo>
                  <a:pt x="621971" y="3041009"/>
                </a:lnTo>
                <a:lnTo>
                  <a:pt x="623553" y="3038817"/>
                </a:lnTo>
                <a:lnTo>
                  <a:pt x="625766" y="3036312"/>
                </a:lnTo>
                <a:lnTo>
                  <a:pt x="628296" y="3034433"/>
                </a:lnTo>
                <a:lnTo>
                  <a:pt x="631142" y="3032555"/>
                </a:lnTo>
                <a:lnTo>
                  <a:pt x="634937" y="3030676"/>
                </a:lnTo>
                <a:lnTo>
                  <a:pt x="638732" y="3029110"/>
                </a:lnTo>
                <a:lnTo>
                  <a:pt x="645057" y="3026605"/>
                </a:lnTo>
                <a:lnTo>
                  <a:pt x="651697" y="3024726"/>
                </a:lnTo>
                <a:lnTo>
                  <a:pt x="658655" y="3023161"/>
                </a:lnTo>
                <a:lnTo>
                  <a:pt x="666244" y="3021595"/>
                </a:lnTo>
                <a:lnTo>
                  <a:pt x="674150" y="3020342"/>
                </a:lnTo>
                <a:lnTo>
                  <a:pt x="682056" y="3019403"/>
                </a:lnTo>
                <a:lnTo>
                  <a:pt x="698500" y="3017837"/>
                </a:lnTo>
                <a:close/>
                <a:moveTo>
                  <a:pt x="2827597" y="2994977"/>
                </a:moveTo>
                <a:lnTo>
                  <a:pt x="2827597" y="3112135"/>
                </a:lnTo>
                <a:lnTo>
                  <a:pt x="2846959" y="3117850"/>
                </a:lnTo>
                <a:lnTo>
                  <a:pt x="2866956" y="3123248"/>
                </a:lnTo>
                <a:lnTo>
                  <a:pt x="2887588" y="3128010"/>
                </a:lnTo>
                <a:lnTo>
                  <a:pt x="2908220" y="3132773"/>
                </a:lnTo>
                <a:lnTo>
                  <a:pt x="2908220" y="3016885"/>
                </a:lnTo>
                <a:lnTo>
                  <a:pt x="2887588" y="3011805"/>
                </a:lnTo>
                <a:lnTo>
                  <a:pt x="2866956" y="3006725"/>
                </a:lnTo>
                <a:lnTo>
                  <a:pt x="2846959" y="3001010"/>
                </a:lnTo>
                <a:lnTo>
                  <a:pt x="2827597" y="2994977"/>
                </a:lnTo>
                <a:close/>
                <a:moveTo>
                  <a:pt x="1455133" y="2986375"/>
                </a:moveTo>
                <a:lnTo>
                  <a:pt x="1455133" y="3092352"/>
                </a:lnTo>
                <a:lnTo>
                  <a:pt x="1457675" y="3094883"/>
                </a:lnTo>
                <a:lnTo>
                  <a:pt x="1460216" y="3097730"/>
                </a:lnTo>
                <a:lnTo>
                  <a:pt x="1466888" y="3103741"/>
                </a:lnTo>
                <a:lnTo>
                  <a:pt x="1475466" y="3110068"/>
                </a:lnTo>
                <a:lnTo>
                  <a:pt x="1484679" y="3116078"/>
                </a:lnTo>
                <a:lnTo>
                  <a:pt x="1495162" y="3122405"/>
                </a:lnTo>
                <a:lnTo>
                  <a:pt x="1505964" y="3128732"/>
                </a:lnTo>
                <a:lnTo>
                  <a:pt x="1517083" y="3134743"/>
                </a:lnTo>
                <a:lnTo>
                  <a:pt x="1528202" y="3139804"/>
                </a:lnTo>
                <a:lnTo>
                  <a:pt x="1528202" y="3033195"/>
                </a:lnTo>
                <a:lnTo>
                  <a:pt x="1517083" y="3027817"/>
                </a:lnTo>
                <a:lnTo>
                  <a:pt x="1506917" y="3022122"/>
                </a:lnTo>
                <a:lnTo>
                  <a:pt x="1497068" y="3016428"/>
                </a:lnTo>
                <a:lnTo>
                  <a:pt x="1487538" y="3010734"/>
                </a:lnTo>
                <a:lnTo>
                  <a:pt x="1478960" y="3005039"/>
                </a:lnTo>
                <a:lnTo>
                  <a:pt x="1470700" y="2998712"/>
                </a:lnTo>
                <a:lnTo>
                  <a:pt x="1462758" y="2992702"/>
                </a:lnTo>
                <a:lnTo>
                  <a:pt x="1455133" y="2986375"/>
                </a:lnTo>
                <a:close/>
                <a:moveTo>
                  <a:pt x="711352" y="2965750"/>
                </a:moveTo>
                <a:lnTo>
                  <a:pt x="709129" y="2966067"/>
                </a:lnTo>
                <a:lnTo>
                  <a:pt x="706270" y="2966384"/>
                </a:lnTo>
                <a:lnTo>
                  <a:pt x="704047" y="2966702"/>
                </a:lnTo>
                <a:lnTo>
                  <a:pt x="701824" y="2967653"/>
                </a:lnTo>
                <a:lnTo>
                  <a:pt x="700236" y="2968288"/>
                </a:lnTo>
                <a:lnTo>
                  <a:pt x="699283" y="2969556"/>
                </a:lnTo>
                <a:lnTo>
                  <a:pt x="698330" y="2970191"/>
                </a:lnTo>
                <a:lnTo>
                  <a:pt x="698012" y="2971459"/>
                </a:lnTo>
                <a:lnTo>
                  <a:pt x="698012" y="2990491"/>
                </a:lnTo>
                <a:lnTo>
                  <a:pt x="683085" y="2991760"/>
                </a:lnTo>
                <a:lnTo>
                  <a:pt x="667839" y="2993346"/>
                </a:lnTo>
                <a:lnTo>
                  <a:pt x="653865" y="2995249"/>
                </a:lnTo>
                <a:lnTo>
                  <a:pt x="639890" y="2997786"/>
                </a:lnTo>
                <a:lnTo>
                  <a:pt x="626550" y="3000641"/>
                </a:lnTo>
                <a:lnTo>
                  <a:pt x="613846" y="3004130"/>
                </a:lnTo>
                <a:lnTo>
                  <a:pt x="602094" y="3007619"/>
                </a:lnTo>
                <a:lnTo>
                  <a:pt x="590978" y="3012060"/>
                </a:lnTo>
                <a:lnTo>
                  <a:pt x="583673" y="3015549"/>
                </a:lnTo>
                <a:lnTo>
                  <a:pt x="576368" y="3019355"/>
                </a:lnTo>
                <a:lnTo>
                  <a:pt x="570015" y="3023162"/>
                </a:lnTo>
                <a:lnTo>
                  <a:pt x="564616" y="3026968"/>
                </a:lnTo>
                <a:lnTo>
                  <a:pt x="559852" y="3031092"/>
                </a:lnTo>
                <a:lnTo>
                  <a:pt x="556041" y="3035215"/>
                </a:lnTo>
                <a:lnTo>
                  <a:pt x="552865" y="3039656"/>
                </a:lnTo>
                <a:lnTo>
                  <a:pt x="550324" y="3044096"/>
                </a:lnTo>
                <a:lnTo>
                  <a:pt x="548736" y="3048854"/>
                </a:lnTo>
                <a:lnTo>
                  <a:pt x="547783" y="3052978"/>
                </a:lnTo>
                <a:lnTo>
                  <a:pt x="547783" y="3057736"/>
                </a:lnTo>
                <a:lnTo>
                  <a:pt x="548736" y="3062176"/>
                </a:lnTo>
                <a:lnTo>
                  <a:pt x="550324" y="3066617"/>
                </a:lnTo>
                <a:lnTo>
                  <a:pt x="552865" y="3070741"/>
                </a:lnTo>
                <a:lnTo>
                  <a:pt x="556358" y="3075181"/>
                </a:lnTo>
                <a:lnTo>
                  <a:pt x="560805" y="3079622"/>
                </a:lnTo>
                <a:lnTo>
                  <a:pt x="564934" y="3083111"/>
                </a:lnTo>
                <a:lnTo>
                  <a:pt x="570015" y="3086917"/>
                </a:lnTo>
                <a:lnTo>
                  <a:pt x="576050" y="3090089"/>
                </a:lnTo>
                <a:lnTo>
                  <a:pt x="582720" y="3093578"/>
                </a:lnTo>
                <a:lnTo>
                  <a:pt x="589390" y="3096433"/>
                </a:lnTo>
                <a:lnTo>
                  <a:pt x="597012" y="3099288"/>
                </a:lnTo>
                <a:lnTo>
                  <a:pt x="605270" y="3101825"/>
                </a:lnTo>
                <a:lnTo>
                  <a:pt x="613528" y="3104046"/>
                </a:lnTo>
                <a:lnTo>
                  <a:pt x="645607" y="3110707"/>
                </a:lnTo>
                <a:lnTo>
                  <a:pt x="698012" y="3121808"/>
                </a:lnTo>
                <a:lnTo>
                  <a:pt x="698012" y="3203010"/>
                </a:lnTo>
                <a:lnTo>
                  <a:pt x="684673" y="3201424"/>
                </a:lnTo>
                <a:lnTo>
                  <a:pt x="672286" y="3199203"/>
                </a:lnTo>
                <a:lnTo>
                  <a:pt x="657993" y="3196983"/>
                </a:lnTo>
                <a:lnTo>
                  <a:pt x="643066" y="3193494"/>
                </a:lnTo>
                <a:lnTo>
                  <a:pt x="629409" y="3189370"/>
                </a:lnTo>
                <a:lnTo>
                  <a:pt x="617022" y="3185247"/>
                </a:lnTo>
                <a:lnTo>
                  <a:pt x="613846" y="3183978"/>
                </a:lnTo>
                <a:lnTo>
                  <a:pt x="610670" y="3182709"/>
                </a:lnTo>
                <a:lnTo>
                  <a:pt x="608129" y="3181441"/>
                </a:lnTo>
                <a:lnTo>
                  <a:pt x="608446" y="3181441"/>
                </a:lnTo>
                <a:lnTo>
                  <a:pt x="608129" y="3181123"/>
                </a:lnTo>
                <a:lnTo>
                  <a:pt x="604317" y="3179220"/>
                </a:lnTo>
                <a:lnTo>
                  <a:pt x="602412" y="3177951"/>
                </a:lnTo>
                <a:lnTo>
                  <a:pt x="600506" y="3177000"/>
                </a:lnTo>
                <a:lnTo>
                  <a:pt x="595424" y="3175731"/>
                </a:lnTo>
                <a:lnTo>
                  <a:pt x="590343" y="3174780"/>
                </a:lnTo>
                <a:lnTo>
                  <a:pt x="584308" y="3174780"/>
                </a:lnTo>
                <a:lnTo>
                  <a:pt x="578273" y="3175414"/>
                </a:lnTo>
                <a:lnTo>
                  <a:pt x="572556" y="3176048"/>
                </a:lnTo>
                <a:lnTo>
                  <a:pt x="566522" y="3177634"/>
                </a:lnTo>
                <a:lnTo>
                  <a:pt x="560805" y="3179220"/>
                </a:lnTo>
                <a:lnTo>
                  <a:pt x="555405" y="3181123"/>
                </a:lnTo>
                <a:lnTo>
                  <a:pt x="551277" y="3183661"/>
                </a:lnTo>
                <a:lnTo>
                  <a:pt x="547148" y="3185881"/>
                </a:lnTo>
                <a:lnTo>
                  <a:pt x="544607" y="3188736"/>
                </a:lnTo>
                <a:lnTo>
                  <a:pt x="543336" y="3190005"/>
                </a:lnTo>
                <a:lnTo>
                  <a:pt x="542383" y="3190956"/>
                </a:lnTo>
                <a:lnTo>
                  <a:pt x="542066" y="3192542"/>
                </a:lnTo>
                <a:lnTo>
                  <a:pt x="542066" y="3193811"/>
                </a:lnTo>
                <a:lnTo>
                  <a:pt x="542066" y="3195080"/>
                </a:lnTo>
                <a:lnTo>
                  <a:pt x="543019" y="3196031"/>
                </a:lnTo>
                <a:lnTo>
                  <a:pt x="543654" y="3197300"/>
                </a:lnTo>
                <a:lnTo>
                  <a:pt x="545242" y="3198569"/>
                </a:lnTo>
                <a:lnTo>
                  <a:pt x="550959" y="3202058"/>
                </a:lnTo>
                <a:lnTo>
                  <a:pt x="557629" y="3205547"/>
                </a:lnTo>
                <a:lnTo>
                  <a:pt x="564299" y="3208719"/>
                </a:lnTo>
                <a:lnTo>
                  <a:pt x="572239" y="3211891"/>
                </a:lnTo>
                <a:lnTo>
                  <a:pt x="580497" y="3214746"/>
                </a:lnTo>
                <a:lnTo>
                  <a:pt x="589072" y="3216966"/>
                </a:lnTo>
                <a:lnTo>
                  <a:pt x="598600" y="3219821"/>
                </a:lnTo>
                <a:lnTo>
                  <a:pt x="608446" y="3221724"/>
                </a:lnTo>
                <a:lnTo>
                  <a:pt x="618610" y="3223627"/>
                </a:lnTo>
                <a:lnTo>
                  <a:pt x="629409" y="3225847"/>
                </a:lnTo>
                <a:lnTo>
                  <a:pt x="651324" y="3229019"/>
                </a:lnTo>
                <a:lnTo>
                  <a:pt x="674192" y="3230923"/>
                </a:lnTo>
                <a:lnTo>
                  <a:pt x="698012" y="3232509"/>
                </a:lnTo>
                <a:lnTo>
                  <a:pt x="698012" y="3251223"/>
                </a:lnTo>
                <a:lnTo>
                  <a:pt x="698330" y="3252492"/>
                </a:lnTo>
                <a:lnTo>
                  <a:pt x="699283" y="3253443"/>
                </a:lnTo>
                <a:lnTo>
                  <a:pt x="700236" y="3254395"/>
                </a:lnTo>
                <a:lnTo>
                  <a:pt x="701824" y="3255346"/>
                </a:lnTo>
                <a:lnTo>
                  <a:pt x="704047" y="3255981"/>
                </a:lnTo>
                <a:lnTo>
                  <a:pt x="706270" y="3256298"/>
                </a:lnTo>
                <a:lnTo>
                  <a:pt x="709129" y="3256932"/>
                </a:lnTo>
                <a:lnTo>
                  <a:pt x="711352" y="3257249"/>
                </a:lnTo>
                <a:lnTo>
                  <a:pt x="758358" y="3257249"/>
                </a:lnTo>
                <a:lnTo>
                  <a:pt x="760581" y="3256932"/>
                </a:lnTo>
                <a:lnTo>
                  <a:pt x="763440" y="3256298"/>
                </a:lnTo>
                <a:lnTo>
                  <a:pt x="765345" y="3255981"/>
                </a:lnTo>
                <a:lnTo>
                  <a:pt x="767886" y="3255346"/>
                </a:lnTo>
                <a:lnTo>
                  <a:pt x="769474" y="3254395"/>
                </a:lnTo>
                <a:lnTo>
                  <a:pt x="770427" y="3253443"/>
                </a:lnTo>
                <a:lnTo>
                  <a:pt x="771380" y="3252492"/>
                </a:lnTo>
                <a:lnTo>
                  <a:pt x="771698" y="3251223"/>
                </a:lnTo>
                <a:lnTo>
                  <a:pt x="771698" y="3231874"/>
                </a:lnTo>
                <a:lnTo>
                  <a:pt x="786308" y="3230923"/>
                </a:lnTo>
                <a:lnTo>
                  <a:pt x="800600" y="3229654"/>
                </a:lnTo>
                <a:lnTo>
                  <a:pt x="814257" y="3228068"/>
                </a:lnTo>
                <a:lnTo>
                  <a:pt x="827279" y="3226165"/>
                </a:lnTo>
                <a:lnTo>
                  <a:pt x="839984" y="3223627"/>
                </a:lnTo>
                <a:lnTo>
                  <a:pt x="851418" y="3221090"/>
                </a:lnTo>
                <a:lnTo>
                  <a:pt x="862534" y="3217918"/>
                </a:lnTo>
                <a:lnTo>
                  <a:pt x="872062" y="3214746"/>
                </a:lnTo>
                <a:lnTo>
                  <a:pt x="880002" y="3211257"/>
                </a:lnTo>
                <a:lnTo>
                  <a:pt x="886990" y="3208085"/>
                </a:lnTo>
                <a:lnTo>
                  <a:pt x="893660" y="3204278"/>
                </a:lnTo>
                <a:lnTo>
                  <a:pt x="899694" y="3200472"/>
                </a:lnTo>
                <a:lnTo>
                  <a:pt x="904776" y="3196666"/>
                </a:lnTo>
                <a:lnTo>
                  <a:pt x="909540" y="3192542"/>
                </a:lnTo>
                <a:lnTo>
                  <a:pt x="913352" y="3188419"/>
                </a:lnTo>
                <a:lnTo>
                  <a:pt x="916528" y="3184295"/>
                </a:lnTo>
                <a:lnTo>
                  <a:pt x="919069" y="3179855"/>
                </a:lnTo>
                <a:lnTo>
                  <a:pt x="920657" y="3175414"/>
                </a:lnTo>
                <a:lnTo>
                  <a:pt x="921609" y="3170973"/>
                </a:lnTo>
                <a:lnTo>
                  <a:pt x="921927" y="3166533"/>
                </a:lnTo>
                <a:lnTo>
                  <a:pt x="921292" y="3161775"/>
                </a:lnTo>
                <a:lnTo>
                  <a:pt x="920021" y="3157651"/>
                </a:lnTo>
                <a:lnTo>
                  <a:pt x="917798" y="3153210"/>
                </a:lnTo>
                <a:lnTo>
                  <a:pt x="914622" y="3148453"/>
                </a:lnTo>
                <a:lnTo>
                  <a:pt x="912716" y="3146549"/>
                </a:lnTo>
                <a:lnTo>
                  <a:pt x="910493" y="3144012"/>
                </a:lnTo>
                <a:lnTo>
                  <a:pt x="905411" y="3139888"/>
                </a:lnTo>
                <a:lnTo>
                  <a:pt x="899059" y="3135765"/>
                </a:lnTo>
                <a:lnTo>
                  <a:pt x="892389" y="3132276"/>
                </a:lnTo>
                <a:lnTo>
                  <a:pt x="884449" y="3128787"/>
                </a:lnTo>
                <a:lnTo>
                  <a:pt x="876191" y="3125615"/>
                </a:lnTo>
                <a:lnTo>
                  <a:pt x="867298" y="3122443"/>
                </a:lnTo>
                <a:lnTo>
                  <a:pt x="857452" y="3119588"/>
                </a:lnTo>
                <a:lnTo>
                  <a:pt x="847606" y="3117051"/>
                </a:lnTo>
                <a:lnTo>
                  <a:pt x="836808" y="3114196"/>
                </a:lnTo>
                <a:lnTo>
                  <a:pt x="815528" y="3109438"/>
                </a:lnTo>
                <a:lnTo>
                  <a:pt x="793613" y="3104997"/>
                </a:lnTo>
                <a:lnTo>
                  <a:pt x="771698" y="3101191"/>
                </a:lnTo>
                <a:lnTo>
                  <a:pt x="771698" y="3019673"/>
                </a:lnTo>
                <a:lnTo>
                  <a:pt x="790754" y="3021893"/>
                </a:lnTo>
                <a:lnTo>
                  <a:pt x="797742" y="3023162"/>
                </a:lnTo>
                <a:lnTo>
                  <a:pt x="805047" y="3024748"/>
                </a:lnTo>
                <a:lnTo>
                  <a:pt x="819974" y="3028554"/>
                </a:lnTo>
                <a:lnTo>
                  <a:pt x="834584" y="3033312"/>
                </a:lnTo>
                <a:lnTo>
                  <a:pt x="846336" y="3037435"/>
                </a:lnTo>
                <a:lnTo>
                  <a:pt x="853006" y="3039973"/>
                </a:lnTo>
                <a:lnTo>
                  <a:pt x="855547" y="3041242"/>
                </a:lnTo>
                <a:lnTo>
                  <a:pt x="859358" y="3043779"/>
                </a:lnTo>
                <a:lnTo>
                  <a:pt x="861264" y="3044731"/>
                </a:lnTo>
                <a:lnTo>
                  <a:pt x="863169" y="3046000"/>
                </a:lnTo>
                <a:lnTo>
                  <a:pt x="867933" y="3047268"/>
                </a:lnTo>
                <a:lnTo>
                  <a:pt x="873650" y="3047903"/>
                </a:lnTo>
                <a:lnTo>
                  <a:pt x="879367" y="3048220"/>
                </a:lnTo>
                <a:lnTo>
                  <a:pt x="885402" y="3047586"/>
                </a:lnTo>
                <a:lnTo>
                  <a:pt x="891436" y="3046634"/>
                </a:lnTo>
                <a:lnTo>
                  <a:pt x="897153" y="3045682"/>
                </a:lnTo>
                <a:lnTo>
                  <a:pt x="902870" y="3043779"/>
                </a:lnTo>
                <a:lnTo>
                  <a:pt x="907952" y="3041559"/>
                </a:lnTo>
                <a:lnTo>
                  <a:pt x="912716" y="3039339"/>
                </a:lnTo>
                <a:lnTo>
                  <a:pt x="916528" y="3036801"/>
                </a:lnTo>
                <a:lnTo>
                  <a:pt x="919386" y="3034263"/>
                </a:lnTo>
                <a:lnTo>
                  <a:pt x="920657" y="3032995"/>
                </a:lnTo>
                <a:lnTo>
                  <a:pt x="921292" y="3031726"/>
                </a:lnTo>
                <a:lnTo>
                  <a:pt x="921609" y="3030140"/>
                </a:lnTo>
                <a:lnTo>
                  <a:pt x="921609" y="3029188"/>
                </a:lnTo>
                <a:lnTo>
                  <a:pt x="921292" y="3027920"/>
                </a:lnTo>
                <a:lnTo>
                  <a:pt x="920974" y="3026651"/>
                </a:lnTo>
                <a:lnTo>
                  <a:pt x="919704" y="3025382"/>
                </a:lnTo>
                <a:lnTo>
                  <a:pt x="918433" y="3024431"/>
                </a:lnTo>
                <a:lnTo>
                  <a:pt x="914304" y="3021576"/>
                </a:lnTo>
                <a:lnTo>
                  <a:pt x="909540" y="3018721"/>
                </a:lnTo>
                <a:lnTo>
                  <a:pt x="903823" y="3016501"/>
                </a:lnTo>
                <a:lnTo>
                  <a:pt x="898424" y="3013963"/>
                </a:lnTo>
                <a:lnTo>
                  <a:pt x="885402" y="3009205"/>
                </a:lnTo>
                <a:lnTo>
                  <a:pt x="871109" y="3005082"/>
                </a:lnTo>
                <a:lnTo>
                  <a:pt x="856182" y="3000958"/>
                </a:lnTo>
                <a:lnTo>
                  <a:pt x="840936" y="2997469"/>
                </a:lnTo>
                <a:lnTo>
                  <a:pt x="825374" y="2994614"/>
                </a:lnTo>
                <a:lnTo>
                  <a:pt x="810764" y="2992711"/>
                </a:lnTo>
                <a:lnTo>
                  <a:pt x="791389" y="2990808"/>
                </a:lnTo>
                <a:lnTo>
                  <a:pt x="771698" y="2989539"/>
                </a:lnTo>
                <a:lnTo>
                  <a:pt x="771698" y="2971459"/>
                </a:lnTo>
                <a:lnTo>
                  <a:pt x="771380" y="2970191"/>
                </a:lnTo>
                <a:lnTo>
                  <a:pt x="770427" y="2969556"/>
                </a:lnTo>
                <a:lnTo>
                  <a:pt x="769474" y="2968288"/>
                </a:lnTo>
                <a:lnTo>
                  <a:pt x="767886" y="2967653"/>
                </a:lnTo>
                <a:lnTo>
                  <a:pt x="765345" y="2966702"/>
                </a:lnTo>
                <a:lnTo>
                  <a:pt x="763440" y="2966384"/>
                </a:lnTo>
                <a:lnTo>
                  <a:pt x="760581" y="2966067"/>
                </a:lnTo>
                <a:lnTo>
                  <a:pt x="758358" y="2965750"/>
                </a:lnTo>
                <a:lnTo>
                  <a:pt x="711352" y="2965750"/>
                </a:lnTo>
                <a:close/>
                <a:moveTo>
                  <a:pt x="3717945" y="2951797"/>
                </a:moveTo>
                <a:lnTo>
                  <a:pt x="3711914" y="2955607"/>
                </a:lnTo>
                <a:lnTo>
                  <a:pt x="3704931" y="2959100"/>
                </a:lnTo>
                <a:lnTo>
                  <a:pt x="3696678" y="2963227"/>
                </a:lnTo>
                <a:lnTo>
                  <a:pt x="3688425" y="2966720"/>
                </a:lnTo>
                <a:lnTo>
                  <a:pt x="3671285" y="2973387"/>
                </a:lnTo>
                <a:lnTo>
                  <a:pt x="3656684" y="2979102"/>
                </a:lnTo>
                <a:lnTo>
                  <a:pt x="3656684" y="3080068"/>
                </a:lnTo>
                <a:lnTo>
                  <a:pt x="3665254" y="3075623"/>
                </a:lnTo>
                <a:lnTo>
                  <a:pt x="3674142" y="3070860"/>
                </a:lnTo>
                <a:lnTo>
                  <a:pt x="3682394" y="3066098"/>
                </a:lnTo>
                <a:lnTo>
                  <a:pt x="3690647" y="3061018"/>
                </a:lnTo>
                <a:lnTo>
                  <a:pt x="3698582" y="3055620"/>
                </a:lnTo>
                <a:lnTo>
                  <a:pt x="3705566" y="3050223"/>
                </a:lnTo>
                <a:lnTo>
                  <a:pt x="3711914" y="3044825"/>
                </a:lnTo>
                <a:lnTo>
                  <a:pt x="3717945" y="3040063"/>
                </a:lnTo>
                <a:lnTo>
                  <a:pt x="3717945" y="2951797"/>
                </a:lnTo>
                <a:close/>
                <a:moveTo>
                  <a:pt x="731996" y="2947987"/>
                </a:moveTo>
                <a:lnTo>
                  <a:pt x="755499" y="2948304"/>
                </a:lnTo>
                <a:lnTo>
                  <a:pt x="779003" y="2948939"/>
                </a:lnTo>
                <a:lnTo>
                  <a:pt x="801870" y="2949890"/>
                </a:lnTo>
                <a:lnTo>
                  <a:pt x="824103" y="2951476"/>
                </a:lnTo>
                <a:lnTo>
                  <a:pt x="846654" y="2953380"/>
                </a:lnTo>
                <a:lnTo>
                  <a:pt x="868569" y="2955283"/>
                </a:lnTo>
                <a:lnTo>
                  <a:pt x="889848" y="2958137"/>
                </a:lnTo>
                <a:lnTo>
                  <a:pt x="910493" y="2960992"/>
                </a:lnTo>
                <a:lnTo>
                  <a:pt x="930820" y="2964164"/>
                </a:lnTo>
                <a:lnTo>
                  <a:pt x="950512" y="2967970"/>
                </a:lnTo>
                <a:lnTo>
                  <a:pt x="969886" y="2971777"/>
                </a:lnTo>
                <a:lnTo>
                  <a:pt x="988308" y="2975900"/>
                </a:lnTo>
                <a:lnTo>
                  <a:pt x="1006411" y="2980658"/>
                </a:lnTo>
                <a:lnTo>
                  <a:pt x="1023880" y="2985416"/>
                </a:lnTo>
                <a:lnTo>
                  <a:pt x="1040396" y="2990491"/>
                </a:lnTo>
                <a:lnTo>
                  <a:pt x="1056594" y="2995883"/>
                </a:lnTo>
                <a:lnTo>
                  <a:pt x="1071521" y="3001593"/>
                </a:lnTo>
                <a:lnTo>
                  <a:pt x="1086131" y="3007302"/>
                </a:lnTo>
                <a:lnTo>
                  <a:pt x="1099471" y="3013646"/>
                </a:lnTo>
                <a:lnTo>
                  <a:pt x="1112493" y="3019990"/>
                </a:lnTo>
                <a:lnTo>
                  <a:pt x="1124562" y="3026651"/>
                </a:lnTo>
                <a:lnTo>
                  <a:pt x="1135678" y="3033629"/>
                </a:lnTo>
                <a:lnTo>
                  <a:pt x="1145842" y="3040925"/>
                </a:lnTo>
                <a:lnTo>
                  <a:pt x="1154735" y="3047903"/>
                </a:lnTo>
                <a:lnTo>
                  <a:pt x="1162993" y="3055515"/>
                </a:lnTo>
                <a:lnTo>
                  <a:pt x="1170298" y="3062811"/>
                </a:lnTo>
                <a:lnTo>
                  <a:pt x="1176650" y="3070741"/>
                </a:lnTo>
                <a:lnTo>
                  <a:pt x="1178873" y="3074864"/>
                </a:lnTo>
                <a:lnTo>
                  <a:pt x="1181732" y="3078670"/>
                </a:lnTo>
                <a:lnTo>
                  <a:pt x="1183638" y="3082794"/>
                </a:lnTo>
                <a:lnTo>
                  <a:pt x="1185543" y="3086600"/>
                </a:lnTo>
                <a:lnTo>
                  <a:pt x="1187131" y="3090406"/>
                </a:lnTo>
                <a:lnTo>
                  <a:pt x="1188402" y="3094847"/>
                </a:lnTo>
                <a:lnTo>
                  <a:pt x="1189672" y="3098653"/>
                </a:lnTo>
                <a:lnTo>
                  <a:pt x="1190307" y="3103094"/>
                </a:lnTo>
                <a:lnTo>
                  <a:pt x="1190625" y="3107535"/>
                </a:lnTo>
                <a:lnTo>
                  <a:pt x="1190625" y="3111341"/>
                </a:lnTo>
                <a:lnTo>
                  <a:pt x="1190625" y="3115782"/>
                </a:lnTo>
                <a:lnTo>
                  <a:pt x="1190307" y="3120223"/>
                </a:lnTo>
                <a:lnTo>
                  <a:pt x="1189672" y="3124029"/>
                </a:lnTo>
                <a:lnTo>
                  <a:pt x="1188402" y="3128470"/>
                </a:lnTo>
                <a:lnTo>
                  <a:pt x="1187131" y="3132276"/>
                </a:lnTo>
                <a:lnTo>
                  <a:pt x="1185543" y="3136399"/>
                </a:lnTo>
                <a:lnTo>
                  <a:pt x="1183638" y="3140523"/>
                </a:lnTo>
                <a:lnTo>
                  <a:pt x="1181732" y="3144646"/>
                </a:lnTo>
                <a:lnTo>
                  <a:pt x="1178873" y="3148453"/>
                </a:lnTo>
                <a:lnTo>
                  <a:pt x="1176650" y="3152259"/>
                </a:lnTo>
                <a:lnTo>
                  <a:pt x="1170298" y="3160189"/>
                </a:lnTo>
                <a:lnTo>
                  <a:pt x="1162993" y="3167801"/>
                </a:lnTo>
                <a:lnTo>
                  <a:pt x="1154735" y="3175414"/>
                </a:lnTo>
                <a:lnTo>
                  <a:pt x="1145842" y="3182392"/>
                </a:lnTo>
                <a:lnTo>
                  <a:pt x="1135678" y="3189370"/>
                </a:lnTo>
                <a:lnTo>
                  <a:pt x="1124562" y="3196031"/>
                </a:lnTo>
                <a:lnTo>
                  <a:pt x="1112493" y="3203010"/>
                </a:lnTo>
                <a:lnTo>
                  <a:pt x="1099471" y="3209671"/>
                </a:lnTo>
                <a:lnTo>
                  <a:pt x="1086131" y="3215380"/>
                </a:lnTo>
                <a:lnTo>
                  <a:pt x="1071521" y="3221407"/>
                </a:lnTo>
                <a:lnTo>
                  <a:pt x="1056594" y="3227433"/>
                </a:lnTo>
                <a:lnTo>
                  <a:pt x="1040396" y="3232509"/>
                </a:lnTo>
                <a:lnTo>
                  <a:pt x="1023880" y="3237584"/>
                </a:lnTo>
                <a:lnTo>
                  <a:pt x="1006411" y="3242659"/>
                </a:lnTo>
                <a:lnTo>
                  <a:pt x="988308" y="3247099"/>
                </a:lnTo>
                <a:lnTo>
                  <a:pt x="969886" y="3251223"/>
                </a:lnTo>
                <a:lnTo>
                  <a:pt x="950512" y="3255346"/>
                </a:lnTo>
                <a:lnTo>
                  <a:pt x="930820" y="3258835"/>
                </a:lnTo>
                <a:lnTo>
                  <a:pt x="910493" y="3262325"/>
                </a:lnTo>
                <a:lnTo>
                  <a:pt x="889848" y="3265179"/>
                </a:lnTo>
                <a:lnTo>
                  <a:pt x="868569" y="3268034"/>
                </a:lnTo>
                <a:lnTo>
                  <a:pt x="846654" y="3269937"/>
                </a:lnTo>
                <a:lnTo>
                  <a:pt x="824103" y="3271840"/>
                </a:lnTo>
                <a:lnTo>
                  <a:pt x="801870" y="3273426"/>
                </a:lnTo>
                <a:lnTo>
                  <a:pt x="779003" y="3274061"/>
                </a:lnTo>
                <a:lnTo>
                  <a:pt x="755499" y="3275012"/>
                </a:lnTo>
                <a:lnTo>
                  <a:pt x="731996" y="3275012"/>
                </a:lnTo>
                <a:lnTo>
                  <a:pt x="708176" y="3275012"/>
                </a:lnTo>
                <a:lnTo>
                  <a:pt x="684990" y="3274061"/>
                </a:lnTo>
                <a:lnTo>
                  <a:pt x="662122" y="3273426"/>
                </a:lnTo>
                <a:lnTo>
                  <a:pt x="639572" y="3271840"/>
                </a:lnTo>
                <a:lnTo>
                  <a:pt x="617022" y="3269937"/>
                </a:lnTo>
                <a:lnTo>
                  <a:pt x="595424" y="3268034"/>
                </a:lnTo>
                <a:lnTo>
                  <a:pt x="574144" y="3265179"/>
                </a:lnTo>
                <a:lnTo>
                  <a:pt x="553182" y="3262325"/>
                </a:lnTo>
                <a:lnTo>
                  <a:pt x="533173" y="3258835"/>
                </a:lnTo>
                <a:lnTo>
                  <a:pt x="513481" y="3255346"/>
                </a:lnTo>
                <a:lnTo>
                  <a:pt x="494107" y="3251223"/>
                </a:lnTo>
                <a:lnTo>
                  <a:pt x="475368" y="3247099"/>
                </a:lnTo>
                <a:lnTo>
                  <a:pt x="457264" y="3242659"/>
                </a:lnTo>
                <a:lnTo>
                  <a:pt x="439795" y="3237584"/>
                </a:lnTo>
                <a:lnTo>
                  <a:pt x="423280" y="3232509"/>
                </a:lnTo>
                <a:lnTo>
                  <a:pt x="407082" y="3227433"/>
                </a:lnTo>
                <a:lnTo>
                  <a:pt x="392154" y="3221407"/>
                </a:lnTo>
                <a:lnTo>
                  <a:pt x="377544" y="3215380"/>
                </a:lnTo>
                <a:lnTo>
                  <a:pt x="364204" y="3209671"/>
                </a:lnTo>
                <a:lnTo>
                  <a:pt x="351182" y="3203010"/>
                </a:lnTo>
                <a:lnTo>
                  <a:pt x="339431" y="3196031"/>
                </a:lnTo>
                <a:lnTo>
                  <a:pt x="328314" y="3189370"/>
                </a:lnTo>
                <a:lnTo>
                  <a:pt x="318151" y="3182392"/>
                </a:lnTo>
                <a:lnTo>
                  <a:pt x="308940" y="3175414"/>
                </a:lnTo>
                <a:lnTo>
                  <a:pt x="300682" y="3167801"/>
                </a:lnTo>
                <a:lnTo>
                  <a:pt x="293695" y="3160189"/>
                </a:lnTo>
                <a:lnTo>
                  <a:pt x="287343" y="3152259"/>
                </a:lnTo>
                <a:lnTo>
                  <a:pt x="284484" y="3148453"/>
                </a:lnTo>
                <a:lnTo>
                  <a:pt x="282261" y="3144646"/>
                </a:lnTo>
                <a:lnTo>
                  <a:pt x="280038" y="3140523"/>
                </a:lnTo>
                <a:lnTo>
                  <a:pt x="278132" y="3136399"/>
                </a:lnTo>
                <a:lnTo>
                  <a:pt x="276544" y="3132276"/>
                </a:lnTo>
                <a:lnTo>
                  <a:pt x="275274" y="3128470"/>
                </a:lnTo>
                <a:lnTo>
                  <a:pt x="274321" y="3124029"/>
                </a:lnTo>
                <a:lnTo>
                  <a:pt x="273368" y="3120223"/>
                </a:lnTo>
                <a:lnTo>
                  <a:pt x="273050" y="3115782"/>
                </a:lnTo>
                <a:lnTo>
                  <a:pt x="273050" y="3111341"/>
                </a:lnTo>
                <a:lnTo>
                  <a:pt x="273050" y="3107535"/>
                </a:lnTo>
                <a:lnTo>
                  <a:pt x="273368" y="3103094"/>
                </a:lnTo>
                <a:lnTo>
                  <a:pt x="274321" y="3098653"/>
                </a:lnTo>
                <a:lnTo>
                  <a:pt x="275274" y="3094847"/>
                </a:lnTo>
                <a:lnTo>
                  <a:pt x="276544" y="3090406"/>
                </a:lnTo>
                <a:lnTo>
                  <a:pt x="278132" y="3086600"/>
                </a:lnTo>
                <a:lnTo>
                  <a:pt x="280038" y="3082794"/>
                </a:lnTo>
                <a:lnTo>
                  <a:pt x="282261" y="3078670"/>
                </a:lnTo>
                <a:lnTo>
                  <a:pt x="284484" y="3074864"/>
                </a:lnTo>
                <a:lnTo>
                  <a:pt x="287343" y="3070741"/>
                </a:lnTo>
                <a:lnTo>
                  <a:pt x="293695" y="3062811"/>
                </a:lnTo>
                <a:lnTo>
                  <a:pt x="300682" y="3055515"/>
                </a:lnTo>
                <a:lnTo>
                  <a:pt x="308940" y="3047903"/>
                </a:lnTo>
                <a:lnTo>
                  <a:pt x="318151" y="3040925"/>
                </a:lnTo>
                <a:lnTo>
                  <a:pt x="328314" y="3033629"/>
                </a:lnTo>
                <a:lnTo>
                  <a:pt x="339431" y="3026651"/>
                </a:lnTo>
                <a:lnTo>
                  <a:pt x="351182" y="3019990"/>
                </a:lnTo>
                <a:lnTo>
                  <a:pt x="364204" y="3013646"/>
                </a:lnTo>
                <a:lnTo>
                  <a:pt x="377544" y="3007302"/>
                </a:lnTo>
                <a:lnTo>
                  <a:pt x="392154" y="3001593"/>
                </a:lnTo>
                <a:lnTo>
                  <a:pt x="407082" y="2995883"/>
                </a:lnTo>
                <a:lnTo>
                  <a:pt x="423280" y="2990491"/>
                </a:lnTo>
                <a:lnTo>
                  <a:pt x="439795" y="2985416"/>
                </a:lnTo>
                <a:lnTo>
                  <a:pt x="457264" y="2980658"/>
                </a:lnTo>
                <a:lnTo>
                  <a:pt x="475368" y="2975900"/>
                </a:lnTo>
                <a:lnTo>
                  <a:pt x="494107" y="2971777"/>
                </a:lnTo>
                <a:lnTo>
                  <a:pt x="513481" y="2967970"/>
                </a:lnTo>
                <a:lnTo>
                  <a:pt x="533173" y="2964164"/>
                </a:lnTo>
                <a:lnTo>
                  <a:pt x="553182" y="2960992"/>
                </a:lnTo>
                <a:lnTo>
                  <a:pt x="574144" y="2958137"/>
                </a:lnTo>
                <a:lnTo>
                  <a:pt x="595424" y="2955283"/>
                </a:lnTo>
                <a:lnTo>
                  <a:pt x="617022" y="2953380"/>
                </a:lnTo>
                <a:lnTo>
                  <a:pt x="639572" y="2951476"/>
                </a:lnTo>
                <a:lnTo>
                  <a:pt x="662122" y="2949890"/>
                </a:lnTo>
                <a:lnTo>
                  <a:pt x="684990" y="2948939"/>
                </a:lnTo>
                <a:lnTo>
                  <a:pt x="708176" y="2948304"/>
                </a:lnTo>
                <a:lnTo>
                  <a:pt x="731996" y="2947987"/>
                </a:lnTo>
                <a:close/>
                <a:moveTo>
                  <a:pt x="2665715" y="2911157"/>
                </a:moveTo>
                <a:lnTo>
                  <a:pt x="2665715" y="3029585"/>
                </a:lnTo>
                <a:lnTo>
                  <a:pt x="2668254" y="3032125"/>
                </a:lnTo>
                <a:lnTo>
                  <a:pt x="2671429" y="3035300"/>
                </a:lnTo>
                <a:lnTo>
                  <a:pt x="2678729" y="3041650"/>
                </a:lnTo>
                <a:lnTo>
                  <a:pt x="2687934" y="3048635"/>
                </a:lnTo>
                <a:lnTo>
                  <a:pt x="2698726" y="3055938"/>
                </a:lnTo>
                <a:lnTo>
                  <a:pt x="2710153" y="3063240"/>
                </a:lnTo>
                <a:lnTo>
                  <a:pt x="2722215" y="3070225"/>
                </a:lnTo>
                <a:lnTo>
                  <a:pt x="2734594" y="3076258"/>
                </a:lnTo>
                <a:lnTo>
                  <a:pt x="2746656" y="3082290"/>
                </a:lnTo>
                <a:lnTo>
                  <a:pt x="2746656" y="2963227"/>
                </a:lnTo>
                <a:lnTo>
                  <a:pt x="2734594" y="2957195"/>
                </a:lnTo>
                <a:lnTo>
                  <a:pt x="2723167" y="2951480"/>
                </a:lnTo>
                <a:lnTo>
                  <a:pt x="2712058" y="2945130"/>
                </a:lnTo>
                <a:lnTo>
                  <a:pt x="2701583" y="2938462"/>
                </a:lnTo>
                <a:lnTo>
                  <a:pt x="2691743" y="2932112"/>
                </a:lnTo>
                <a:lnTo>
                  <a:pt x="2682538" y="2925445"/>
                </a:lnTo>
                <a:lnTo>
                  <a:pt x="2673650" y="2918142"/>
                </a:lnTo>
                <a:lnTo>
                  <a:pt x="2665715" y="2911157"/>
                </a:lnTo>
                <a:close/>
                <a:moveTo>
                  <a:pt x="1404938" y="2890837"/>
                </a:moveTo>
                <a:lnTo>
                  <a:pt x="1408115" y="2896532"/>
                </a:lnTo>
                <a:lnTo>
                  <a:pt x="1411928" y="2901593"/>
                </a:lnTo>
                <a:lnTo>
                  <a:pt x="1415740" y="2906655"/>
                </a:lnTo>
                <a:lnTo>
                  <a:pt x="1419552" y="2911716"/>
                </a:lnTo>
                <a:lnTo>
                  <a:pt x="1424000" y="2916778"/>
                </a:lnTo>
                <a:lnTo>
                  <a:pt x="1428447" y="2922156"/>
                </a:lnTo>
                <a:lnTo>
                  <a:pt x="1438296" y="2931963"/>
                </a:lnTo>
                <a:lnTo>
                  <a:pt x="1448780" y="2941453"/>
                </a:lnTo>
                <a:lnTo>
                  <a:pt x="1460852" y="2950311"/>
                </a:lnTo>
                <a:lnTo>
                  <a:pt x="1472924" y="2958852"/>
                </a:lnTo>
                <a:lnTo>
                  <a:pt x="1486267" y="2967394"/>
                </a:lnTo>
                <a:lnTo>
                  <a:pt x="1500563" y="2975619"/>
                </a:lnTo>
                <a:lnTo>
                  <a:pt x="1515494" y="2983211"/>
                </a:lnTo>
                <a:lnTo>
                  <a:pt x="1531061" y="2990487"/>
                </a:lnTo>
                <a:lnTo>
                  <a:pt x="1547263" y="2997763"/>
                </a:lnTo>
                <a:lnTo>
                  <a:pt x="1564101" y="3004723"/>
                </a:lnTo>
                <a:lnTo>
                  <a:pt x="1581574" y="3010734"/>
                </a:lnTo>
                <a:lnTo>
                  <a:pt x="1599682" y="3017061"/>
                </a:lnTo>
                <a:lnTo>
                  <a:pt x="1618108" y="3022755"/>
                </a:lnTo>
                <a:lnTo>
                  <a:pt x="1637170" y="3028133"/>
                </a:lnTo>
                <a:lnTo>
                  <a:pt x="1656866" y="3033195"/>
                </a:lnTo>
                <a:lnTo>
                  <a:pt x="1676881" y="3037940"/>
                </a:lnTo>
                <a:lnTo>
                  <a:pt x="1697213" y="3042369"/>
                </a:lnTo>
                <a:lnTo>
                  <a:pt x="1718180" y="3046481"/>
                </a:lnTo>
                <a:lnTo>
                  <a:pt x="1738830" y="3050277"/>
                </a:lnTo>
                <a:lnTo>
                  <a:pt x="1760116" y="3053757"/>
                </a:lnTo>
                <a:lnTo>
                  <a:pt x="1782036" y="3056604"/>
                </a:lnTo>
                <a:lnTo>
                  <a:pt x="1803639" y="3059135"/>
                </a:lnTo>
                <a:lnTo>
                  <a:pt x="1825877" y="3061666"/>
                </a:lnTo>
                <a:lnTo>
                  <a:pt x="1847798" y="3063564"/>
                </a:lnTo>
                <a:lnTo>
                  <a:pt x="1870036" y="3065146"/>
                </a:lnTo>
                <a:lnTo>
                  <a:pt x="1891957" y="3066411"/>
                </a:lnTo>
                <a:lnTo>
                  <a:pt x="1914513" y="3067360"/>
                </a:lnTo>
                <a:lnTo>
                  <a:pt x="1936751" y="3067993"/>
                </a:lnTo>
                <a:lnTo>
                  <a:pt x="1959307" y="3067993"/>
                </a:lnTo>
                <a:lnTo>
                  <a:pt x="1978051" y="3067993"/>
                </a:lnTo>
                <a:lnTo>
                  <a:pt x="1996794" y="3067360"/>
                </a:lnTo>
                <a:lnTo>
                  <a:pt x="2015538" y="3067044"/>
                </a:lnTo>
                <a:lnTo>
                  <a:pt x="2034599" y="3065779"/>
                </a:lnTo>
                <a:lnTo>
                  <a:pt x="2053025" y="3064830"/>
                </a:lnTo>
                <a:lnTo>
                  <a:pt x="2071769" y="3063564"/>
                </a:lnTo>
                <a:lnTo>
                  <a:pt x="2090513" y="3061982"/>
                </a:lnTo>
                <a:lnTo>
                  <a:pt x="2108621" y="3060084"/>
                </a:lnTo>
                <a:lnTo>
                  <a:pt x="2127365" y="3058186"/>
                </a:lnTo>
                <a:lnTo>
                  <a:pt x="2145473" y="3055655"/>
                </a:lnTo>
                <a:lnTo>
                  <a:pt x="2163581" y="3052808"/>
                </a:lnTo>
                <a:lnTo>
                  <a:pt x="2181372" y="3050277"/>
                </a:lnTo>
                <a:lnTo>
                  <a:pt x="2199163" y="3047114"/>
                </a:lnTo>
                <a:lnTo>
                  <a:pt x="2216318" y="3043950"/>
                </a:lnTo>
                <a:lnTo>
                  <a:pt x="2233473" y="3040471"/>
                </a:lnTo>
                <a:lnTo>
                  <a:pt x="2250311" y="3036358"/>
                </a:lnTo>
                <a:lnTo>
                  <a:pt x="2266830" y="3032562"/>
                </a:lnTo>
                <a:lnTo>
                  <a:pt x="2283668" y="3028133"/>
                </a:lnTo>
                <a:lnTo>
                  <a:pt x="2299235" y="3023704"/>
                </a:lnTo>
                <a:lnTo>
                  <a:pt x="2315119" y="3018642"/>
                </a:lnTo>
                <a:lnTo>
                  <a:pt x="2330051" y="3013897"/>
                </a:lnTo>
                <a:lnTo>
                  <a:pt x="2344982" y="3008519"/>
                </a:lnTo>
                <a:lnTo>
                  <a:pt x="2359278" y="3003141"/>
                </a:lnTo>
                <a:lnTo>
                  <a:pt x="2373574" y="2997447"/>
                </a:lnTo>
                <a:lnTo>
                  <a:pt x="2386917" y="2991753"/>
                </a:lnTo>
                <a:lnTo>
                  <a:pt x="2399942" y="2985426"/>
                </a:lnTo>
                <a:lnTo>
                  <a:pt x="2412650" y="2979099"/>
                </a:lnTo>
                <a:lnTo>
                  <a:pt x="2424722" y="2972455"/>
                </a:lnTo>
                <a:lnTo>
                  <a:pt x="2436159" y="2965179"/>
                </a:lnTo>
                <a:lnTo>
                  <a:pt x="2446961" y="2958220"/>
                </a:lnTo>
                <a:lnTo>
                  <a:pt x="2457444" y="2950627"/>
                </a:lnTo>
                <a:lnTo>
                  <a:pt x="2466975" y="2943351"/>
                </a:lnTo>
                <a:lnTo>
                  <a:pt x="2466975" y="3039838"/>
                </a:lnTo>
                <a:lnTo>
                  <a:pt x="2466657" y="3040471"/>
                </a:lnTo>
                <a:lnTo>
                  <a:pt x="2466340" y="3048063"/>
                </a:lnTo>
                <a:lnTo>
                  <a:pt x="2466022" y="3052808"/>
                </a:lnTo>
                <a:lnTo>
                  <a:pt x="2464751" y="3058186"/>
                </a:lnTo>
                <a:lnTo>
                  <a:pt x="2463480" y="3062615"/>
                </a:lnTo>
                <a:lnTo>
                  <a:pt x="2461892" y="3067993"/>
                </a:lnTo>
                <a:lnTo>
                  <a:pt x="2459986" y="3072422"/>
                </a:lnTo>
                <a:lnTo>
                  <a:pt x="2457444" y="3077167"/>
                </a:lnTo>
                <a:lnTo>
                  <a:pt x="2455220" y="3081912"/>
                </a:lnTo>
                <a:lnTo>
                  <a:pt x="2452361" y="3086658"/>
                </a:lnTo>
                <a:lnTo>
                  <a:pt x="2449184" y="3091403"/>
                </a:lnTo>
                <a:lnTo>
                  <a:pt x="2445690" y="3096148"/>
                </a:lnTo>
                <a:lnTo>
                  <a:pt x="2441878" y="3100893"/>
                </a:lnTo>
                <a:lnTo>
                  <a:pt x="2437748" y="3105322"/>
                </a:lnTo>
                <a:lnTo>
                  <a:pt x="2429170" y="3114180"/>
                </a:lnTo>
                <a:lnTo>
                  <a:pt x="2419322" y="3123038"/>
                </a:lnTo>
                <a:lnTo>
                  <a:pt x="2408202" y="3131579"/>
                </a:lnTo>
                <a:lnTo>
                  <a:pt x="2396130" y="3139804"/>
                </a:lnTo>
                <a:lnTo>
                  <a:pt x="2383423" y="3147713"/>
                </a:lnTo>
                <a:lnTo>
                  <a:pt x="2369127" y="3155622"/>
                </a:lnTo>
                <a:lnTo>
                  <a:pt x="2354195" y="3162898"/>
                </a:lnTo>
                <a:lnTo>
                  <a:pt x="2338311" y="3170490"/>
                </a:lnTo>
                <a:lnTo>
                  <a:pt x="2321791" y="3177134"/>
                </a:lnTo>
                <a:lnTo>
                  <a:pt x="2304636" y="3183777"/>
                </a:lnTo>
                <a:lnTo>
                  <a:pt x="2285892" y="3190104"/>
                </a:lnTo>
                <a:lnTo>
                  <a:pt x="2266830" y="3196431"/>
                </a:lnTo>
                <a:lnTo>
                  <a:pt x="2247134" y="3201809"/>
                </a:lnTo>
                <a:lnTo>
                  <a:pt x="2226802" y="3207503"/>
                </a:lnTo>
                <a:lnTo>
                  <a:pt x="2205516" y="3212248"/>
                </a:lnTo>
                <a:lnTo>
                  <a:pt x="2183278" y="3216677"/>
                </a:lnTo>
                <a:lnTo>
                  <a:pt x="2160722" y="3221106"/>
                </a:lnTo>
                <a:lnTo>
                  <a:pt x="2137848" y="3224586"/>
                </a:lnTo>
                <a:lnTo>
                  <a:pt x="2114340" y="3228382"/>
                </a:lnTo>
                <a:lnTo>
                  <a:pt x="2089877" y="3231229"/>
                </a:lnTo>
                <a:lnTo>
                  <a:pt x="2065415" y="3233760"/>
                </a:lnTo>
                <a:lnTo>
                  <a:pt x="2040000" y="3235975"/>
                </a:lnTo>
                <a:lnTo>
                  <a:pt x="2014267" y="3237556"/>
                </a:lnTo>
                <a:lnTo>
                  <a:pt x="1988217" y="3238822"/>
                </a:lnTo>
                <a:lnTo>
                  <a:pt x="1962166" y="3239771"/>
                </a:lnTo>
                <a:lnTo>
                  <a:pt x="1935480" y="3240087"/>
                </a:lnTo>
                <a:lnTo>
                  <a:pt x="1908159" y="3239771"/>
                </a:lnTo>
                <a:lnTo>
                  <a:pt x="1881155" y="3238822"/>
                </a:lnTo>
                <a:lnTo>
                  <a:pt x="1854469" y="3237556"/>
                </a:lnTo>
                <a:lnTo>
                  <a:pt x="1828419" y="3235658"/>
                </a:lnTo>
                <a:lnTo>
                  <a:pt x="1803004" y="3233760"/>
                </a:lnTo>
                <a:lnTo>
                  <a:pt x="1777588" y="3230913"/>
                </a:lnTo>
                <a:lnTo>
                  <a:pt x="1752809" y="3227750"/>
                </a:lnTo>
                <a:lnTo>
                  <a:pt x="1728664" y="3224270"/>
                </a:lnTo>
                <a:lnTo>
                  <a:pt x="1705155" y="3220474"/>
                </a:lnTo>
                <a:lnTo>
                  <a:pt x="1682282" y="3215728"/>
                </a:lnTo>
                <a:lnTo>
                  <a:pt x="1660043" y="3210983"/>
                </a:lnTo>
                <a:lnTo>
                  <a:pt x="1638440" y="3205921"/>
                </a:lnTo>
                <a:lnTo>
                  <a:pt x="1617791" y="3200227"/>
                </a:lnTo>
                <a:lnTo>
                  <a:pt x="1597776" y="3194533"/>
                </a:lnTo>
                <a:lnTo>
                  <a:pt x="1578397" y="3188206"/>
                </a:lnTo>
                <a:lnTo>
                  <a:pt x="1559653" y="3181563"/>
                </a:lnTo>
                <a:lnTo>
                  <a:pt x="1542498" y="3174287"/>
                </a:lnTo>
                <a:lnTo>
                  <a:pt x="1525343" y="3167327"/>
                </a:lnTo>
                <a:lnTo>
                  <a:pt x="1509776" y="3159734"/>
                </a:lnTo>
                <a:lnTo>
                  <a:pt x="1495162" y="3151826"/>
                </a:lnTo>
                <a:lnTo>
                  <a:pt x="1481184" y="3143601"/>
                </a:lnTo>
                <a:lnTo>
                  <a:pt x="1468159" y="3135376"/>
                </a:lnTo>
                <a:lnTo>
                  <a:pt x="1456404" y="3126834"/>
                </a:lnTo>
                <a:lnTo>
                  <a:pt x="1445603" y="3117660"/>
                </a:lnTo>
                <a:lnTo>
                  <a:pt x="1440837" y="3113547"/>
                </a:lnTo>
                <a:lnTo>
                  <a:pt x="1436390" y="3108802"/>
                </a:lnTo>
                <a:lnTo>
                  <a:pt x="1431942" y="3104373"/>
                </a:lnTo>
                <a:lnTo>
                  <a:pt x="1428130" y="3099628"/>
                </a:lnTo>
                <a:lnTo>
                  <a:pt x="1424318" y="3094883"/>
                </a:lnTo>
                <a:lnTo>
                  <a:pt x="1420823" y="3090138"/>
                </a:lnTo>
                <a:lnTo>
                  <a:pt x="1417646" y="3085392"/>
                </a:lnTo>
                <a:lnTo>
                  <a:pt x="1415105" y="3080331"/>
                </a:lnTo>
                <a:lnTo>
                  <a:pt x="1412563" y="3075585"/>
                </a:lnTo>
                <a:lnTo>
                  <a:pt x="1410339" y="3070524"/>
                </a:lnTo>
                <a:lnTo>
                  <a:pt x="1408115" y="3065779"/>
                </a:lnTo>
                <a:lnTo>
                  <a:pt x="1407162" y="3060717"/>
                </a:lnTo>
                <a:lnTo>
                  <a:pt x="1405892" y="3055655"/>
                </a:lnTo>
                <a:lnTo>
                  <a:pt x="1404621" y="3050594"/>
                </a:lnTo>
                <a:lnTo>
                  <a:pt x="1404303" y="3045532"/>
                </a:lnTo>
                <a:lnTo>
                  <a:pt x="1404303" y="3040471"/>
                </a:lnTo>
                <a:lnTo>
                  <a:pt x="1403350" y="3040471"/>
                </a:lnTo>
                <a:lnTo>
                  <a:pt x="1403350" y="2909186"/>
                </a:lnTo>
                <a:lnTo>
                  <a:pt x="1403350" y="2905389"/>
                </a:lnTo>
                <a:lnTo>
                  <a:pt x="1403985" y="2898113"/>
                </a:lnTo>
                <a:lnTo>
                  <a:pt x="1404938" y="2890837"/>
                </a:lnTo>
                <a:close/>
                <a:moveTo>
                  <a:pt x="2609850" y="2805112"/>
                </a:moveTo>
                <a:lnTo>
                  <a:pt x="2613342" y="2810827"/>
                </a:lnTo>
                <a:lnTo>
                  <a:pt x="2617468" y="2816860"/>
                </a:lnTo>
                <a:lnTo>
                  <a:pt x="2621594" y="2822257"/>
                </a:lnTo>
                <a:lnTo>
                  <a:pt x="2626038" y="2828290"/>
                </a:lnTo>
                <a:lnTo>
                  <a:pt x="2631117" y="2833687"/>
                </a:lnTo>
                <a:lnTo>
                  <a:pt x="2635878" y="2839402"/>
                </a:lnTo>
                <a:lnTo>
                  <a:pt x="2641274" y="2844800"/>
                </a:lnTo>
                <a:lnTo>
                  <a:pt x="2646988" y="2850515"/>
                </a:lnTo>
                <a:lnTo>
                  <a:pt x="2658732" y="2860675"/>
                </a:lnTo>
                <a:lnTo>
                  <a:pt x="2671746" y="2870835"/>
                </a:lnTo>
                <a:lnTo>
                  <a:pt x="2685712" y="2880677"/>
                </a:lnTo>
                <a:lnTo>
                  <a:pt x="2700631" y="2889885"/>
                </a:lnTo>
                <a:lnTo>
                  <a:pt x="2715867" y="2898775"/>
                </a:lnTo>
                <a:lnTo>
                  <a:pt x="2732372" y="2907665"/>
                </a:lnTo>
                <a:lnTo>
                  <a:pt x="2749830" y="2915920"/>
                </a:lnTo>
                <a:lnTo>
                  <a:pt x="2767923" y="2923857"/>
                </a:lnTo>
                <a:lnTo>
                  <a:pt x="2786650" y="2931160"/>
                </a:lnTo>
                <a:lnTo>
                  <a:pt x="2805695" y="2938780"/>
                </a:lnTo>
                <a:lnTo>
                  <a:pt x="2826009" y="2945447"/>
                </a:lnTo>
                <a:lnTo>
                  <a:pt x="2846959" y="2951797"/>
                </a:lnTo>
                <a:lnTo>
                  <a:pt x="2867591" y="2957512"/>
                </a:lnTo>
                <a:lnTo>
                  <a:pt x="2889492" y="2963545"/>
                </a:lnTo>
                <a:lnTo>
                  <a:pt x="2912029" y="2968625"/>
                </a:lnTo>
                <a:lnTo>
                  <a:pt x="2934248" y="2973705"/>
                </a:lnTo>
                <a:lnTo>
                  <a:pt x="2957102" y="2978150"/>
                </a:lnTo>
                <a:lnTo>
                  <a:pt x="2980908" y="2982595"/>
                </a:lnTo>
                <a:lnTo>
                  <a:pt x="3004396" y="2986087"/>
                </a:lnTo>
                <a:lnTo>
                  <a:pt x="3028203" y="2989580"/>
                </a:lnTo>
                <a:lnTo>
                  <a:pt x="3052644" y="2992437"/>
                </a:lnTo>
                <a:lnTo>
                  <a:pt x="3077084" y="2994977"/>
                </a:lnTo>
                <a:lnTo>
                  <a:pt x="3101525" y="2997200"/>
                </a:lnTo>
                <a:lnTo>
                  <a:pt x="3125966" y="2999105"/>
                </a:lnTo>
                <a:lnTo>
                  <a:pt x="3150725" y="3000375"/>
                </a:lnTo>
                <a:lnTo>
                  <a:pt x="3175800" y="3001327"/>
                </a:lnTo>
                <a:lnTo>
                  <a:pt x="3200559" y="3001962"/>
                </a:lnTo>
                <a:lnTo>
                  <a:pt x="3225317" y="3002280"/>
                </a:lnTo>
                <a:lnTo>
                  <a:pt x="3246266" y="3002280"/>
                </a:lnTo>
                <a:lnTo>
                  <a:pt x="3267216" y="3001962"/>
                </a:lnTo>
                <a:lnTo>
                  <a:pt x="3288165" y="3001010"/>
                </a:lnTo>
                <a:lnTo>
                  <a:pt x="3308797" y="2999740"/>
                </a:lnTo>
                <a:lnTo>
                  <a:pt x="3329429" y="2998787"/>
                </a:lnTo>
                <a:lnTo>
                  <a:pt x="3350378" y="2997200"/>
                </a:lnTo>
                <a:lnTo>
                  <a:pt x="3371010" y="2995612"/>
                </a:lnTo>
                <a:lnTo>
                  <a:pt x="3391325" y="2993707"/>
                </a:lnTo>
                <a:lnTo>
                  <a:pt x="3411957" y="2991167"/>
                </a:lnTo>
                <a:lnTo>
                  <a:pt x="3431954" y="2988310"/>
                </a:lnTo>
                <a:lnTo>
                  <a:pt x="3451951" y="2985770"/>
                </a:lnTo>
                <a:lnTo>
                  <a:pt x="3471948" y="2982595"/>
                </a:lnTo>
                <a:lnTo>
                  <a:pt x="3491628" y="2979102"/>
                </a:lnTo>
                <a:lnTo>
                  <a:pt x="3510990" y="2975292"/>
                </a:lnTo>
                <a:lnTo>
                  <a:pt x="3530035" y="2971482"/>
                </a:lnTo>
                <a:lnTo>
                  <a:pt x="3548763" y="2967037"/>
                </a:lnTo>
                <a:lnTo>
                  <a:pt x="3567173" y="2962275"/>
                </a:lnTo>
                <a:lnTo>
                  <a:pt x="3585265" y="2957512"/>
                </a:lnTo>
                <a:lnTo>
                  <a:pt x="3603041" y="2953067"/>
                </a:lnTo>
                <a:lnTo>
                  <a:pt x="3620498" y="2947352"/>
                </a:lnTo>
                <a:lnTo>
                  <a:pt x="3637004" y="2941955"/>
                </a:lnTo>
                <a:lnTo>
                  <a:pt x="3653510" y="2935922"/>
                </a:lnTo>
                <a:lnTo>
                  <a:pt x="3669698" y="2929890"/>
                </a:lnTo>
                <a:lnTo>
                  <a:pt x="3685251" y="2923857"/>
                </a:lnTo>
                <a:lnTo>
                  <a:pt x="3700170" y="2916872"/>
                </a:lnTo>
                <a:lnTo>
                  <a:pt x="3714770" y="2909887"/>
                </a:lnTo>
                <a:lnTo>
                  <a:pt x="3728419" y="2902902"/>
                </a:lnTo>
                <a:lnTo>
                  <a:pt x="3741751" y="2895282"/>
                </a:lnTo>
                <a:lnTo>
                  <a:pt x="3754765" y="2887980"/>
                </a:lnTo>
                <a:lnTo>
                  <a:pt x="3767144" y="2880042"/>
                </a:lnTo>
                <a:lnTo>
                  <a:pt x="3778571" y="2871787"/>
                </a:lnTo>
                <a:lnTo>
                  <a:pt x="3789363" y="2863532"/>
                </a:lnTo>
                <a:lnTo>
                  <a:pt x="3789363" y="2971165"/>
                </a:lnTo>
                <a:lnTo>
                  <a:pt x="3788728" y="2971482"/>
                </a:lnTo>
                <a:lnTo>
                  <a:pt x="3788728" y="2975927"/>
                </a:lnTo>
                <a:lnTo>
                  <a:pt x="3788411" y="2980055"/>
                </a:lnTo>
                <a:lnTo>
                  <a:pt x="3787776" y="2985770"/>
                </a:lnTo>
                <a:lnTo>
                  <a:pt x="3786506" y="2991167"/>
                </a:lnTo>
                <a:lnTo>
                  <a:pt x="3785237" y="2996247"/>
                </a:lnTo>
                <a:lnTo>
                  <a:pt x="3783332" y="3001962"/>
                </a:lnTo>
                <a:lnTo>
                  <a:pt x="3781428" y="3007360"/>
                </a:lnTo>
                <a:lnTo>
                  <a:pt x="3778571" y="3012758"/>
                </a:lnTo>
                <a:lnTo>
                  <a:pt x="3775714" y="3018155"/>
                </a:lnTo>
                <a:lnTo>
                  <a:pt x="3772540" y="3023235"/>
                </a:lnTo>
                <a:lnTo>
                  <a:pt x="3769048" y="3028633"/>
                </a:lnTo>
                <a:lnTo>
                  <a:pt x="3765557" y="3033713"/>
                </a:lnTo>
                <a:lnTo>
                  <a:pt x="3761113" y="3038793"/>
                </a:lnTo>
                <a:lnTo>
                  <a:pt x="3756987" y="3043555"/>
                </a:lnTo>
                <a:lnTo>
                  <a:pt x="3752226" y="3048635"/>
                </a:lnTo>
                <a:lnTo>
                  <a:pt x="3747147" y="3054033"/>
                </a:lnTo>
                <a:lnTo>
                  <a:pt x="3741433" y="3058795"/>
                </a:lnTo>
                <a:lnTo>
                  <a:pt x="3736037" y="3063240"/>
                </a:lnTo>
                <a:lnTo>
                  <a:pt x="3723658" y="3072765"/>
                </a:lnTo>
                <a:lnTo>
                  <a:pt x="3710327" y="3082290"/>
                </a:lnTo>
                <a:lnTo>
                  <a:pt x="3696043" y="3090863"/>
                </a:lnTo>
                <a:lnTo>
                  <a:pt x="3680490" y="3099753"/>
                </a:lnTo>
                <a:lnTo>
                  <a:pt x="3663667" y="3108325"/>
                </a:lnTo>
                <a:lnTo>
                  <a:pt x="3646526" y="3116263"/>
                </a:lnTo>
                <a:lnTo>
                  <a:pt x="3627799" y="3124200"/>
                </a:lnTo>
                <a:lnTo>
                  <a:pt x="3608754" y="3131503"/>
                </a:lnTo>
                <a:lnTo>
                  <a:pt x="3588122" y="3138170"/>
                </a:lnTo>
                <a:lnTo>
                  <a:pt x="3566855" y="3145155"/>
                </a:lnTo>
                <a:lnTo>
                  <a:pt x="3544636" y="3151188"/>
                </a:lnTo>
                <a:lnTo>
                  <a:pt x="3522417" y="3157538"/>
                </a:lnTo>
                <a:lnTo>
                  <a:pt x="3498611" y="3163253"/>
                </a:lnTo>
                <a:lnTo>
                  <a:pt x="3474170" y="3168333"/>
                </a:lnTo>
                <a:lnTo>
                  <a:pt x="3449412" y="3172778"/>
                </a:lnTo>
                <a:lnTo>
                  <a:pt x="3423701" y="3176905"/>
                </a:lnTo>
                <a:lnTo>
                  <a:pt x="3397356" y="3181033"/>
                </a:lnTo>
                <a:lnTo>
                  <a:pt x="3370376" y="3184208"/>
                </a:lnTo>
                <a:lnTo>
                  <a:pt x="3343395" y="3187383"/>
                </a:lnTo>
                <a:lnTo>
                  <a:pt x="3315146" y="3189605"/>
                </a:lnTo>
                <a:lnTo>
                  <a:pt x="3286896" y="3191193"/>
                </a:lnTo>
                <a:lnTo>
                  <a:pt x="3258011" y="3192780"/>
                </a:lnTo>
                <a:lnTo>
                  <a:pt x="3228491" y="3193415"/>
                </a:lnTo>
                <a:lnTo>
                  <a:pt x="3198972" y="3194050"/>
                </a:lnTo>
                <a:lnTo>
                  <a:pt x="3168500" y="3193415"/>
                </a:lnTo>
                <a:lnTo>
                  <a:pt x="3138663" y="3192780"/>
                </a:lnTo>
                <a:lnTo>
                  <a:pt x="3109143" y="3191193"/>
                </a:lnTo>
                <a:lnTo>
                  <a:pt x="3080259" y="3189288"/>
                </a:lnTo>
                <a:lnTo>
                  <a:pt x="3051374" y="3186748"/>
                </a:lnTo>
                <a:lnTo>
                  <a:pt x="3023441" y="3183573"/>
                </a:lnTo>
                <a:lnTo>
                  <a:pt x="2996144" y="3180080"/>
                </a:lnTo>
                <a:lnTo>
                  <a:pt x="2969481" y="3176270"/>
                </a:lnTo>
                <a:lnTo>
                  <a:pt x="2943453" y="3171825"/>
                </a:lnTo>
                <a:lnTo>
                  <a:pt x="2917742" y="3167063"/>
                </a:lnTo>
                <a:lnTo>
                  <a:pt x="2892984" y="3161665"/>
                </a:lnTo>
                <a:lnTo>
                  <a:pt x="2869178" y="3155633"/>
                </a:lnTo>
                <a:lnTo>
                  <a:pt x="2846007" y="3149918"/>
                </a:lnTo>
                <a:lnTo>
                  <a:pt x="2823470" y="3142933"/>
                </a:lnTo>
                <a:lnTo>
                  <a:pt x="2802203" y="3135948"/>
                </a:lnTo>
                <a:lnTo>
                  <a:pt x="2781889" y="3128328"/>
                </a:lnTo>
                <a:lnTo>
                  <a:pt x="2762527" y="3121025"/>
                </a:lnTo>
                <a:lnTo>
                  <a:pt x="2743799" y="3112770"/>
                </a:lnTo>
                <a:lnTo>
                  <a:pt x="2726024" y="3104515"/>
                </a:lnTo>
                <a:lnTo>
                  <a:pt x="2709518" y="3095625"/>
                </a:lnTo>
                <a:lnTo>
                  <a:pt x="2694600" y="3086735"/>
                </a:lnTo>
                <a:lnTo>
                  <a:pt x="2679999" y="3077210"/>
                </a:lnTo>
                <a:lnTo>
                  <a:pt x="2666985" y="3067685"/>
                </a:lnTo>
                <a:lnTo>
                  <a:pt x="2660954" y="3062923"/>
                </a:lnTo>
                <a:lnTo>
                  <a:pt x="2655240" y="3057843"/>
                </a:lnTo>
                <a:lnTo>
                  <a:pt x="2650162" y="3052763"/>
                </a:lnTo>
                <a:lnTo>
                  <a:pt x="2645083" y="3048000"/>
                </a:lnTo>
                <a:lnTo>
                  <a:pt x="2639687" y="3042603"/>
                </a:lnTo>
                <a:lnTo>
                  <a:pt x="2635561" y="3037205"/>
                </a:lnTo>
                <a:lnTo>
                  <a:pt x="2631434" y="3032125"/>
                </a:lnTo>
                <a:lnTo>
                  <a:pt x="2627625" y="3027045"/>
                </a:lnTo>
                <a:lnTo>
                  <a:pt x="2624134" y="3021648"/>
                </a:lnTo>
                <a:lnTo>
                  <a:pt x="2620960" y="3015933"/>
                </a:lnTo>
                <a:lnTo>
                  <a:pt x="2618103" y="3010535"/>
                </a:lnTo>
                <a:lnTo>
                  <a:pt x="2615881" y="3005137"/>
                </a:lnTo>
                <a:lnTo>
                  <a:pt x="2613659" y="2999422"/>
                </a:lnTo>
                <a:lnTo>
                  <a:pt x="2612072" y="2994025"/>
                </a:lnTo>
                <a:lnTo>
                  <a:pt x="2610485" y="2988310"/>
                </a:lnTo>
                <a:lnTo>
                  <a:pt x="2609850" y="2982912"/>
                </a:lnTo>
                <a:lnTo>
                  <a:pt x="2609215" y="2976880"/>
                </a:lnTo>
                <a:lnTo>
                  <a:pt x="2609215" y="2971482"/>
                </a:lnTo>
                <a:lnTo>
                  <a:pt x="2608580" y="2971482"/>
                </a:lnTo>
                <a:lnTo>
                  <a:pt x="2608580" y="2825115"/>
                </a:lnTo>
                <a:lnTo>
                  <a:pt x="2608263" y="2821305"/>
                </a:lnTo>
                <a:lnTo>
                  <a:pt x="2608580" y="2812732"/>
                </a:lnTo>
                <a:lnTo>
                  <a:pt x="2609850" y="2805112"/>
                </a:lnTo>
                <a:close/>
                <a:moveTo>
                  <a:pt x="3151360" y="2793804"/>
                </a:moveTo>
                <a:lnTo>
                  <a:pt x="3151360" y="2908645"/>
                </a:lnTo>
                <a:lnTo>
                  <a:pt x="3174848" y="2908962"/>
                </a:lnTo>
                <a:lnTo>
                  <a:pt x="3198972" y="2909280"/>
                </a:lnTo>
                <a:lnTo>
                  <a:pt x="3231983" y="2908962"/>
                </a:lnTo>
                <a:lnTo>
                  <a:pt x="3231983" y="2794121"/>
                </a:lnTo>
                <a:lnTo>
                  <a:pt x="3198972" y="2794755"/>
                </a:lnTo>
                <a:lnTo>
                  <a:pt x="3174848" y="2794121"/>
                </a:lnTo>
                <a:lnTo>
                  <a:pt x="3151360" y="2793804"/>
                </a:lnTo>
                <a:close/>
                <a:moveTo>
                  <a:pt x="2989478" y="2779528"/>
                </a:moveTo>
                <a:lnTo>
                  <a:pt x="2989478" y="2894687"/>
                </a:lnTo>
                <a:lnTo>
                  <a:pt x="3009158" y="2897542"/>
                </a:lnTo>
                <a:lnTo>
                  <a:pt x="3029472" y="2899762"/>
                </a:lnTo>
                <a:lnTo>
                  <a:pt x="3049469" y="2902300"/>
                </a:lnTo>
                <a:lnTo>
                  <a:pt x="3070419" y="2903887"/>
                </a:lnTo>
                <a:lnTo>
                  <a:pt x="3070419" y="2789045"/>
                </a:lnTo>
                <a:lnTo>
                  <a:pt x="3049469" y="2787142"/>
                </a:lnTo>
                <a:lnTo>
                  <a:pt x="3029472" y="2784921"/>
                </a:lnTo>
                <a:lnTo>
                  <a:pt x="3009158" y="2782383"/>
                </a:lnTo>
                <a:lnTo>
                  <a:pt x="2989478" y="2779528"/>
                </a:lnTo>
                <a:close/>
                <a:moveTo>
                  <a:pt x="2827597" y="2743045"/>
                </a:moveTo>
                <a:lnTo>
                  <a:pt x="2827597" y="2859790"/>
                </a:lnTo>
                <a:lnTo>
                  <a:pt x="2846959" y="2865500"/>
                </a:lnTo>
                <a:lnTo>
                  <a:pt x="2866956" y="2870576"/>
                </a:lnTo>
                <a:lnTo>
                  <a:pt x="2887588" y="2875969"/>
                </a:lnTo>
                <a:lnTo>
                  <a:pt x="2908220" y="2880411"/>
                </a:lnTo>
                <a:lnTo>
                  <a:pt x="2908220" y="2764618"/>
                </a:lnTo>
                <a:lnTo>
                  <a:pt x="2887588" y="2759542"/>
                </a:lnTo>
                <a:lnTo>
                  <a:pt x="2866956" y="2754466"/>
                </a:lnTo>
                <a:lnTo>
                  <a:pt x="2846959" y="2748755"/>
                </a:lnTo>
                <a:lnTo>
                  <a:pt x="2827597" y="2743045"/>
                </a:lnTo>
                <a:close/>
                <a:moveTo>
                  <a:pt x="1998663" y="2711450"/>
                </a:moveTo>
                <a:lnTo>
                  <a:pt x="2032589" y="2718179"/>
                </a:lnTo>
                <a:lnTo>
                  <a:pt x="2039311" y="2719781"/>
                </a:lnTo>
                <a:lnTo>
                  <a:pt x="2045072" y="2721383"/>
                </a:lnTo>
                <a:lnTo>
                  <a:pt x="2050513" y="2723306"/>
                </a:lnTo>
                <a:lnTo>
                  <a:pt x="2054674" y="2725228"/>
                </a:lnTo>
                <a:lnTo>
                  <a:pt x="2058834" y="2727791"/>
                </a:lnTo>
                <a:lnTo>
                  <a:pt x="2062675" y="2730034"/>
                </a:lnTo>
                <a:lnTo>
                  <a:pt x="2069716" y="2735161"/>
                </a:lnTo>
                <a:lnTo>
                  <a:pt x="2072597" y="2738045"/>
                </a:lnTo>
                <a:lnTo>
                  <a:pt x="2074517" y="2740287"/>
                </a:lnTo>
                <a:lnTo>
                  <a:pt x="2076118" y="2742851"/>
                </a:lnTo>
                <a:lnTo>
                  <a:pt x="2077398" y="2745734"/>
                </a:lnTo>
                <a:lnTo>
                  <a:pt x="2078038" y="2747977"/>
                </a:lnTo>
                <a:lnTo>
                  <a:pt x="2078038" y="2750861"/>
                </a:lnTo>
                <a:lnTo>
                  <a:pt x="2077718" y="2753104"/>
                </a:lnTo>
                <a:lnTo>
                  <a:pt x="2077078" y="2755988"/>
                </a:lnTo>
                <a:lnTo>
                  <a:pt x="2075478" y="2758231"/>
                </a:lnTo>
                <a:lnTo>
                  <a:pt x="2073877" y="2760794"/>
                </a:lnTo>
                <a:lnTo>
                  <a:pt x="2071317" y="2763037"/>
                </a:lnTo>
                <a:lnTo>
                  <a:pt x="2068756" y="2764959"/>
                </a:lnTo>
                <a:lnTo>
                  <a:pt x="2065876" y="2767522"/>
                </a:lnTo>
                <a:lnTo>
                  <a:pt x="2062355" y="2769445"/>
                </a:lnTo>
                <a:lnTo>
                  <a:pt x="2058194" y="2771047"/>
                </a:lnTo>
                <a:lnTo>
                  <a:pt x="2054354" y="2772649"/>
                </a:lnTo>
                <a:lnTo>
                  <a:pt x="2048272" y="2774572"/>
                </a:lnTo>
                <a:lnTo>
                  <a:pt x="2041871" y="2776174"/>
                </a:lnTo>
                <a:lnTo>
                  <a:pt x="2035790" y="2777776"/>
                </a:lnTo>
                <a:lnTo>
                  <a:pt x="2028429" y="2779057"/>
                </a:lnTo>
                <a:lnTo>
                  <a:pt x="2014026" y="2780659"/>
                </a:lnTo>
                <a:lnTo>
                  <a:pt x="1998663" y="2781300"/>
                </a:lnTo>
                <a:lnTo>
                  <a:pt x="1998663" y="2711450"/>
                </a:lnTo>
                <a:close/>
                <a:moveTo>
                  <a:pt x="3717945" y="2699583"/>
                </a:moveTo>
                <a:lnTo>
                  <a:pt x="3711914" y="2703073"/>
                </a:lnTo>
                <a:lnTo>
                  <a:pt x="3704931" y="2707197"/>
                </a:lnTo>
                <a:lnTo>
                  <a:pt x="3696678" y="2710686"/>
                </a:lnTo>
                <a:lnTo>
                  <a:pt x="3688425" y="2714493"/>
                </a:lnTo>
                <a:lnTo>
                  <a:pt x="3671285" y="2721155"/>
                </a:lnTo>
                <a:lnTo>
                  <a:pt x="3656684" y="2726866"/>
                </a:lnTo>
                <a:lnTo>
                  <a:pt x="3656684" y="2827749"/>
                </a:lnTo>
                <a:lnTo>
                  <a:pt x="3665254" y="2823307"/>
                </a:lnTo>
                <a:lnTo>
                  <a:pt x="3674142" y="2818549"/>
                </a:lnTo>
                <a:lnTo>
                  <a:pt x="3682394" y="2813790"/>
                </a:lnTo>
                <a:lnTo>
                  <a:pt x="3690647" y="2808714"/>
                </a:lnTo>
                <a:lnTo>
                  <a:pt x="3698582" y="2803321"/>
                </a:lnTo>
                <a:lnTo>
                  <a:pt x="3705566" y="2798245"/>
                </a:lnTo>
                <a:lnTo>
                  <a:pt x="3711914" y="2792535"/>
                </a:lnTo>
                <a:lnTo>
                  <a:pt x="3717945" y="2787776"/>
                </a:lnTo>
                <a:lnTo>
                  <a:pt x="3717945" y="2699583"/>
                </a:lnTo>
                <a:close/>
                <a:moveTo>
                  <a:pt x="2490788" y="2694304"/>
                </a:moveTo>
                <a:lnTo>
                  <a:pt x="2490788" y="2826893"/>
                </a:lnTo>
                <a:lnTo>
                  <a:pt x="2490471" y="2827210"/>
                </a:lnTo>
                <a:lnTo>
                  <a:pt x="2489836" y="2835140"/>
                </a:lnTo>
                <a:lnTo>
                  <a:pt x="2489519" y="2839898"/>
                </a:lnTo>
                <a:lnTo>
                  <a:pt x="2488250" y="2844973"/>
                </a:lnTo>
                <a:lnTo>
                  <a:pt x="2487298" y="2849731"/>
                </a:lnTo>
                <a:lnTo>
                  <a:pt x="2485711" y="2854807"/>
                </a:lnTo>
                <a:lnTo>
                  <a:pt x="2483490" y="2859565"/>
                </a:lnTo>
                <a:lnTo>
                  <a:pt x="2481269" y="2864323"/>
                </a:lnTo>
                <a:lnTo>
                  <a:pt x="2479048" y="2869080"/>
                </a:lnTo>
                <a:lnTo>
                  <a:pt x="2475874" y="2873838"/>
                </a:lnTo>
                <a:lnTo>
                  <a:pt x="2472701" y="2878279"/>
                </a:lnTo>
                <a:lnTo>
                  <a:pt x="2469528" y="2883037"/>
                </a:lnTo>
                <a:lnTo>
                  <a:pt x="2465403" y="2887795"/>
                </a:lnTo>
                <a:lnTo>
                  <a:pt x="2461595" y="2892236"/>
                </a:lnTo>
                <a:lnTo>
                  <a:pt x="2453028" y="2901435"/>
                </a:lnTo>
                <a:lnTo>
                  <a:pt x="2443191" y="2909999"/>
                </a:lnTo>
                <a:lnTo>
                  <a:pt x="2432086" y="2918563"/>
                </a:lnTo>
                <a:lnTo>
                  <a:pt x="2419710" y="2926811"/>
                </a:lnTo>
                <a:lnTo>
                  <a:pt x="2406701" y="2934740"/>
                </a:lnTo>
                <a:lnTo>
                  <a:pt x="2393056" y="2942670"/>
                </a:lnTo>
                <a:lnTo>
                  <a:pt x="2378143" y="2950283"/>
                </a:lnTo>
                <a:lnTo>
                  <a:pt x="2362277" y="2957579"/>
                </a:lnTo>
                <a:lnTo>
                  <a:pt x="2345777" y="2964240"/>
                </a:lnTo>
                <a:lnTo>
                  <a:pt x="2328325" y="2970901"/>
                </a:lnTo>
                <a:lnTo>
                  <a:pt x="2309921" y="2977245"/>
                </a:lnTo>
                <a:lnTo>
                  <a:pt x="2290882" y="2983589"/>
                </a:lnTo>
                <a:lnTo>
                  <a:pt x="2270892" y="2989298"/>
                </a:lnTo>
                <a:lnTo>
                  <a:pt x="2250267" y="2994691"/>
                </a:lnTo>
                <a:lnTo>
                  <a:pt x="2229324" y="2999449"/>
                </a:lnTo>
                <a:lnTo>
                  <a:pt x="2207430" y="3004207"/>
                </a:lnTo>
                <a:lnTo>
                  <a:pt x="2184901" y="3008330"/>
                </a:lnTo>
                <a:lnTo>
                  <a:pt x="2162054" y="3012137"/>
                </a:lnTo>
                <a:lnTo>
                  <a:pt x="2138256" y="3015626"/>
                </a:lnTo>
                <a:lnTo>
                  <a:pt x="2113823" y="3018798"/>
                </a:lnTo>
                <a:lnTo>
                  <a:pt x="2089390" y="3021018"/>
                </a:lnTo>
                <a:lnTo>
                  <a:pt x="2064323" y="3023556"/>
                </a:lnTo>
                <a:lnTo>
                  <a:pt x="2038621" y="3025142"/>
                </a:lnTo>
                <a:lnTo>
                  <a:pt x="2012601" y="3026093"/>
                </a:lnTo>
                <a:lnTo>
                  <a:pt x="1986582" y="3027045"/>
                </a:lnTo>
                <a:lnTo>
                  <a:pt x="1959928" y="3027362"/>
                </a:lnTo>
                <a:lnTo>
                  <a:pt x="1932639" y="3027045"/>
                </a:lnTo>
                <a:lnTo>
                  <a:pt x="1905350" y="3026093"/>
                </a:lnTo>
                <a:lnTo>
                  <a:pt x="1879014" y="3025142"/>
                </a:lnTo>
                <a:lnTo>
                  <a:pt x="1852994" y="3022921"/>
                </a:lnTo>
                <a:lnTo>
                  <a:pt x="1827292" y="3021018"/>
                </a:lnTo>
                <a:lnTo>
                  <a:pt x="1802224" y="3018481"/>
                </a:lnTo>
                <a:lnTo>
                  <a:pt x="1777157" y="3015309"/>
                </a:lnTo>
                <a:lnTo>
                  <a:pt x="1753359" y="3011502"/>
                </a:lnTo>
                <a:lnTo>
                  <a:pt x="1729560" y="3007379"/>
                </a:lnTo>
                <a:lnTo>
                  <a:pt x="1706714" y="3002938"/>
                </a:lnTo>
                <a:lnTo>
                  <a:pt x="1684502" y="2998180"/>
                </a:lnTo>
                <a:lnTo>
                  <a:pt x="1662925" y="2993105"/>
                </a:lnTo>
                <a:lnTo>
                  <a:pt x="1641983" y="2987712"/>
                </a:lnTo>
                <a:lnTo>
                  <a:pt x="1622309" y="2981686"/>
                </a:lnTo>
                <a:lnTo>
                  <a:pt x="1602953" y="2975342"/>
                </a:lnTo>
                <a:lnTo>
                  <a:pt x="1584549" y="2968681"/>
                </a:lnTo>
                <a:lnTo>
                  <a:pt x="1566780" y="2961702"/>
                </a:lnTo>
                <a:lnTo>
                  <a:pt x="1550280" y="2954407"/>
                </a:lnTo>
                <a:lnTo>
                  <a:pt x="1534414" y="2947111"/>
                </a:lnTo>
                <a:lnTo>
                  <a:pt x="1519501" y="2939181"/>
                </a:lnTo>
                <a:lnTo>
                  <a:pt x="1505539" y="2930934"/>
                </a:lnTo>
                <a:lnTo>
                  <a:pt x="1493164" y="2922687"/>
                </a:lnTo>
                <a:lnTo>
                  <a:pt x="1481106" y="2913805"/>
                </a:lnTo>
                <a:lnTo>
                  <a:pt x="1470635" y="2904924"/>
                </a:lnTo>
                <a:lnTo>
                  <a:pt x="1465875" y="2900483"/>
                </a:lnTo>
                <a:lnTo>
                  <a:pt x="1461116" y="2895725"/>
                </a:lnTo>
                <a:lnTo>
                  <a:pt x="1456673" y="2891284"/>
                </a:lnTo>
                <a:lnTo>
                  <a:pt x="1452866" y="2886844"/>
                </a:lnTo>
                <a:lnTo>
                  <a:pt x="1449375" y="2882086"/>
                </a:lnTo>
                <a:lnTo>
                  <a:pt x="1445885" y="2877328"/>
                </a:lnTo>
                <a:lnTo>
                  <a:pt x="1442712" y="2872252"/>
                </a:lnTo>
                <a:lnTo>
                  <a:pt x="1439856" y="2867494"/>
                </a:lnTo>
                <a:lnTo>
                  <a:pt x="1437000" y="2862737"/>
                </a:lnTo>
                <a:lnTo>
                  <a:pt x="1435096" y="2857661"/>
                </a:lnTo>
                <a:lnTo>
                  <a:pt x="1433192" y="2852269"/>
                </a:lnTo>
                <a:lnTo>
                  <a:pt x="1431606" y="2847828"/>
                </a:lnTo>
                <a:lnTo>
                  <a:pt x="1430337" y="2842436"/>
                </a:lnTo>
                <a:lnTo>
                  <a:pt x="1429702" y="2837361"/>
                </a:lnTo>
                <a:lnTo>
                  <a:pt x="1429385" y="2832286"/>
                </a:lnTo>
                <a:lnTo>
                  <a:pt x="1428750" y="2827210"/>
                </a:lnTo>
                <a:lnTo>
                  <a:pt x="1428750" y="2700014"/>
                </a:lnTo>
                <a:lnTo>
                  <a:pt x="1429702" y="2705406"/>
                </a:lnTo>
                <a:lnTo>
                  <a:pt x="1430654" y="2711433"/>
                </a:lnTo>
                <a:lnTo>
                  <a:pt x="1432240" y="2716825"/>
                </a:lnTo>
                <a:lnTo>
                  <a:pt x="1434462" y="2722218"/>
                </a:lnTo>
                <a:lnTo>
                  <a:pt x="1436683" y="2728245"/>
                </a:lnTo>
                <a:lnTo>
                  <a:pt x="1439539" y="2733320"/>
                </a:lnTo>
                <a:lnTo>
                  <a:pt x="1442712" y="2739029"/>
                </a:lnTo>
                <a:lnTo>
                  <a:pt x="1446202" y="2744422"/>
                </a:lnTo>
                <a:lnTo>
                  <a:pt x="1449692" y="2749497"/>
                </a:lnTo>
                <a:lnTo>
                  <a:pt x="1454135" y="2755206"/>
                </a:lnTo>
                <a:lnTo>
                  <a:pt x="1458894" y="2760282"/>
                </a:lnTo>
                <a:lnTo>
                  <a:pt x="1463654" y="2765357"/>
                </a:lnTo>
                <a:lnTo>
                  <a:pt x="1468731" y="2770432"/>
                </a:lnTo>
                <a:lnTo>
                  <a:pt x="1474125" y="2775507"/>
                </a:lnTo>
                <a:lnTo>
                  <a:pt x="1480154" y="2780265"/>
                </a:lnTo>
                <a:lnTo>
                  <a:pt x="1480154" y="2879231"/>
                </a:lnTo>
                <a:lnTo>
                  <a:pt x="1482375" y="2882086"/>
                </a:lnTo>
                <a:lnTo>
                  <a:pt x="1484914" y="2884623"/>
                </a:lnTo>
                <a:lnTo>
                  <a:pt x="1491895" y="2890650"/>
                </a:lnTo>
                <a:lnTo>
                  <a:pt x="1500145" y="2896994"/>
                </a:lnTo>
                <a:lnTo>
                  <a:pt x="1509664" y="2903338"/>
                </a:lnTo>
                <a:lnTo>
                  <a:pt x="1519818" y="2909682"/>
                </a:lnTo>
                <a:lnTo>
                  <a:pt x="1530924" y="2915709"/>
                </a:lnTo>
                <a:lnTo>
                  <a:pt x="1542030" y="2921735"/>
                </a:lnTo>
                <a:lnTo>
                  <a:pt x="1553136" y="2926811"/>
                </a:lnTo>
                <a:lnTo>
                  <a:pt x="1553136" y="2824673"/>
                </a:lnTo>
                <a:lnTo>
                  <a:pt x="1569953" y="2832286"/>
                </a:lnTo>
                <a:lnTo>
                  <a:pt x="1587723" y="2839264"/>
                </a:lnTo>
                <a:lnTo>
                  <a:pt x="1606127" y="2846242"/>
                </a:lnTo>
                <a:lnTo>
                  <a:pt x="1625482" y="2852269"/>
                </a:lnTo>
                <a:lnTo>
                  <a:pt x="1625482" y="2953772"/>
                </a:lnTo>
                <a:lnTo>
                  <a:pt x="1642935" y="2958847"/>
                </a:lnTo>
                <a:lnTo>
                  <a:pt x="1661021" y="2963605"/>
                </a:lnTo>
                <a:lnTo>
                  <a:pt x="1679425" y="2968363"/>
                </a:lnTo>
                <a:lnTo>
                  <a:pt x="1698464" y="2972487"/>
                </a:lnTo>
                <a:lnTo>
                  <a:pt x="1698464" y="2871618"/>
                </a:lnTo>
                <a:lnTo>
                  <a:pt x="1716233" y="2875424"/>
                </a:lnTo>
                <a:lnTo>
                  <a:pt x="1734320" y="2878914"/>
                </a:lnTo>
                <a:lnTo>
                  <a:pt x="1752407" y="2882086"/>
                </a:lnTo>
                <a:lnTo>
                  <a:pt x="1771445" y="2885258"/>
                </a:lnTo>
                <a:lnTo>
                  <a:pt x="1771445" y="2985175"/>
                </a:lnTo>
                <a:lnTo>
                  <a:pt x="1789215" y="2987712"/>
                </a:lnTo>
                <a:lnTo>
                  <a:pt x="1807301" y="2989933"/>
                </a:lnTo>
                <a:lnTo>
                  <a:pt x="1825388" y="2991836"/>
                </a:lnTo>
                <a:lnTo>
                  <a:pt x="1843792" y="2993422"/>
                </a:lnTo>
                <a:lnTo>
                  <a:pt x="1843792" y="2893505"/>
                </a:lnTo>
                <a:lnTo>
                  <a:pt x="1861879" y="2895091"/>
                </a:lnTo>
                <a:lnTo>
                  <a:pt x="1880283" y="2896042"/>
                </a:lnTo>
                <a:lnTo>
                  <a:pt x="1898369" y="2896994"/>
                </a:lnTo>
                <a:lnTo>
                  <a:pt x="1916773" y="2897628"/>
                </a:lnTo>
                <a:lnTo>
                  <a:pt x="1916773" y="2997546"/>
                </a:lnTo>
                <a:lnTo>
                  <a:pt x="1938033" y="2997863"/>
                </a:lnTo>
                <a:lnTo>
                  <a:pt x="1959928" y="2998180"/>
                </a:lnTo>
                <a:lnTo>
                  <a:pt x="1989755" y="2997863"/>
                </a:lnTo>
                <a:lnTo>
                  <a:pt x="1989755" y="2898263"/>
                </a:lnTo>
                <a:lnTo>
                  <a:pt x="2018630" y="2896994"/>
                </a:lnTo>
                <a:lnTo>
                  <a:pt x="2046553" y="2895408"/>
                </a:lnTo>
                <a:lnTo>
                  <a:pt x="2074159" y="2893505"/>
                </a:lnTo>
                <a:lnTo>
                  <a:pt x="2101448" y="2890967"/>
                </a:lnTo>
                <a:lnTo>
                  <a:pt x="2128102" y="2887795"/>
                </a:lnTo>
                <a:lnTo>
                  <a:pt x="2154122" y="2883989"/>
                </a:lnTo>
                <a:lnTo>
                  <a:pt x="2179189" y="2879865"/>
                </a:lnTo>
                <a:lnTo>
                  <a:pt x="2204257" y="2875424"/>
                </a:lnTo>
                <a:lnTo>
                  <a:pt x="2228372" y="2870032"/>
                </a:lnTo>
                <a:lnTo>
                  <a:pt x="2251219" y="2864640"/>
                </a:lnTo>
                <a:lnTo>
                  <a:pt x="2273430" y="2858613"/>
                </a:lnTo>
                <a:lnTo>
                  <a:pt x="2294690" y="2851952"/>
                </a:lnTo>
                <a:lnTo>
                  <a:pt x="2315633" y="2845291"/>
                </a:lnTo>
                <a:lnTo>
                  <a:pt x="2335306" y="2838312"/>
                </a:lnTo>
                <a:lnTo>
                  <a:pt x="2354027" y="2830382"/>
                </a:lnTo>
                <a:lnTo>
                  <a:pt x="2371797" y="2822452"/>
                </a:lnTo>
                <a:lnTo>
                  <a:pt x="2371797" y="2924590"/>
                </a:lnTo>
                <a:lnTo>
                  <a:pt x="2379729" y="2921101"/>
                </a:lnTo>
                <a:lnTo>
                  <a:pt x="2387028" y="2916660"/>
                </a:lnTo>
                <a:lnTo>
                  <a:pt x="2394643" y="2912219"/>
                </a:lnTo>
                <a:lnTo>
                  <a:pt x="2401941" y="2907461"/>
                </a:lnTo>
                <a:lnTo>
                  <a:pt x="2409239" y="2902703"/>
                </a:lnTo>
                <a:lnTo>
                  <a:pt x="2415585" y="2898263"/>
                </a:lnTo>
                <a:lnTo>
                  <a:pt x="2421297" y="2893505"/>
                </a:lnTo>
                <a:lnTo>
                  <a:pt x="2426374" y="2889064"/>
                </a:lnTo>
                <a:lnTo>
                  <a:pt x="2426374" y="2791050"/>
                </a:lnTo>
                <a:lnTo>
                  <a:pt x="2433989" y="2785340"/>
                </a:lnTo>
                <a:lnTo>
                  <a:pt x="2440653" y="2779948"/>
                </a:lnTo>
                <a:lnTo>
                  <a:pt x="2447316" y="2774238"/>
                </a:lnTo>
                <a:lnTo>
                  <a:pt x="2453345" y="2768529"/>
                </a:lnTo>
                <a:lnTo>
                  <a:pt x="2459057" y="2762819"/>
                </a:lnTo>
                <a:lnTo>
                  <a:pt x="2464451" y="2757110"/>
                </a:lnTo>
                <a:lnTo>
                  <a:pt x="2469211" y="2751083"/>
                </a:lnTo>
                <a:lnTo>
                  <a:pt x="2473336" y="2744739"/>
                </a:lnTo>
                <a:lnTo>
                  <a:pt x="2477461" y="2739029"/>
                </a:lnTo>
                <a:lnTo>
                  <a:pt x="2480634" y="2732685"/>
                </a:lnTo>
                <a:lnTo>
                  <a:pt x="2483490" y="2726341"/>
                </a:lnTo>
                <a:lnTo>
                  <a:pt x="2486028" y="2719997"/>
                </a:lnTo>
                <a:lnTo>
                  <a:pt x="2487932" y="2713654"/>
                </a:lnTo>
                <a:lnTo>
                  <a:pt x="2489519" y="2707310"/>
                </a:lnTo>
                <a:lnTo>
                  <a:pt x="2490471" y="2700966"/>
                </a:lnTo>
                <a:lnTo>
                  <a:pt x="2490788" y="2694304"/>
                </a:lnTo>
                <a:close/>
                <a:moveTo>
                  <a:pt x="2490470" y="2686155"/>
                </a:moveTo>
                <a:lnTo>
                  <a:pt x="2490788" y="2691795"/>
                </a:lnTo>
                <a:lnTo>
                  <a:pt x="2490470" y="2693988"/>
                </a:lnTo>
                <a:lnTo>
                  <a:pt x="2490470" y="2690542"/>
                </a:lnTo>
                <a:lnTo>
                  <a:pt x="2490470" y="2686155"/>
                </a:lnTo>
                <a:close/>
                <a:moveTo>
                  <a:pt x="2490416" y="2685242"/>
                </a:moveTo>
                <a:lnTo>
                  <a:pt x="2490470" y="2685528"/>
                </a:lnTo>
                <a:lnTo>
                  <a:pt x="2490470" y="2686155"/>
                </a:lnTo>
                <a:lnTo>
                  <a:pt x="2490416" y="2685242"/>
                </a:lnTo>
                <a:close/>
                <a:moveTo>
                  <a:pt x="1427957" y="2683026"/>
                </a:moveTo>
                <a:lnTo>
                  <a:pt x="1427516" y="2686071"/>
                </a:lnTo>
                <a:lnTo>
                  <a:pt x="1427516" y="2690943"/>
                </a:lnTo>
                <a:lnTo>
                  <a:pt x="1427516" y="2693987"/>
                </a:lnTo>
                <a:lnTo>
                  <a:pt x="1427163" y="2692161"/>
                </a:lnTo>
                <a:lnTo>
                  <a:pt x="1427163" y="2686680"/>
                </a:lnTo>
                <a:lnTo>
                  <a:pt x="1427957" y="2683026"/>
                </a:lnTo>
                <a:close/>
                <a:moveTo>
                  <a:pt x="1430338" y="2671762"/>
                </a:moveTo>
                <a:lnTo>
                  <a:pt x="1428927" y="2676633"/>
                </a:lnTo>
                <a:lnTo>
                  <a:pt x="1428221" y="2681809"/>
                </a:lnTo>
                <a:lnTo>
                  <a:pt x="1427957" y="2683026"/>
                </a:lnTo>
                <a:lnTo>
                  <a:pt x="1428221" y="2681200"/>
                </a:lnTo>
                <a:lnTo>
                  <a:pt x="1428927" y="2676329"/>
                </a:lnTo>
                <a:lnTo>
                  <a:pt x="1430338" y="2671762"/>
                </a:lnTo>
                <a:close/>
                <a:moveTo>
                  <a:pt x="2487613" y="2670175"/>
                </a:moveTo>
                <a:lnTo>
                  <a:pt x="2489200" y="2675815"/>
                </a:lnTo>
                <a:lnTo>
                  <a:pt x="2490153" y="2680828"/>
                </a:lnTo>
                <a:lnTo>
                  <a:pt x="2490416" y="2685242"/>
                </a:lnTo>
                <a:lnTo>
                  <a:pt x="2489518" y="2680515"/>
                </a:lnTo>
                <a:lnTo>
                  <a:pt x="2488883" y="2675502"/>
                </a:lnTo>
                <a:lnTo>
                  <a:pt x="2487613" y="2670175"/>
                </a:lnTo>
                <a:close/>
                <a:moveTo>
                  <a:pt x="2665715" y="2659293"/>
                </a:moveTo>
                <a:lnTo>
                  <a:pt x="2665715" y="2777307"/>
                </a:lnTo>
                <a:lnTo>
                  <a:pt x="2668254" y="2780162"/>
                </a:lnTo>
                <a:lnTo>
                  <a:pt x="2671429" y="2783335"/>
                </a:lnTo>
                <a:lnTo>
                  <a:pt x="2678729" y="2789362"/>
                </a:lnTo>
                <a:lnTo>
                  <a:pt x="2687934" y="2796659"/>
                </a:lnTo>
                <a:lnTo>
                  <a:pt x="2698726" y="2803638"/>
                </a:lnTo>
                <a:lnTo>
                  <a:pt x="2710153" y="2810935"/>
                </a:lnTo>
                <a:lnTo>
                  <a:pt x="2722215" y="2817914"/>
                </a:lnTo>
                <a:lnTo>
                  <a:pt x="2734594" y="2824259"/>
                </a:lnTo>
                <a:lnTo>
                  <a:pt x="2746656" y="2829969"/>
                </a:lnTo>
                <a:lnTo>
                  <a:pt x="2746656" y="2711004"/>
                </a:lnTo>
                <a:lnTo>
                  <a:pt x="2734594" y="2705293"/>
                </a:lnTo>
                <a:lnTo>
                  <a:pt x="2723167" y="2699266"/>
                </a:lnTo>
                <a:lnTo>
                  <a:pt x="2712058" y="2692921"/>
                </a:lnTo>
                <a:lnTo>
                  <a:pt x="2701583" y="2686259"/>
                </a:lnTo>
                <a:lnTo>
                  <a:pt x="2691743" y="2679914"/>
                </a:lnTo>
                <a:lnTo>
                  <a:pt x="2682538" y="2673252"/>
                </a:lnTo>
                <a:lnTo>
                  <a:pt x="2673650" y="2666273"/>
                </a:lnTo>
                <a:lnTo>
                  <a:pt x="2665715" y="2659293"/>
                </a:lnTo>
                <a:close/>
                <a:moveTo>
                  <a:pt x="1925638" y="2592387"/>
                </a:moveTo>
                <a:lnTo>
                  <a:pt x="1925638" y="2662237"/>
                </a:lnTo>
                <a:lnTo>
                  <a:pt x="1911407" y="2659674"/>
                </a:lnTo>
                <a:lnTo>
                  <a:pt x="1894963" y="2655829"/>
                </a:lnTo>
                <a:lnTo>
                  <a:pt x="1887057" y="2653907"/>
                </a:lnTo>
                <a:lnTo>
                  <a:pt x="1880100" y="2652304"/>
                </a:lnTo>
                <a:lnTo>
                  <a:pt x="1873459" y="2650062"/>
                </a:lnTo>
                <a:lnTo>
                  <a:pt x="1867451" y="2647498"/>
                </a:lnTo>
                <a:lnTo>
                  <a:pt x="1861442" y="2644935"/>
                </a:lnTo>
                <a:lnTo>
                  <a:pt x="1856383" y="2641090"/>
                </a:lnTo>
                <a:lnTo>
                  <a:pt x="1853220" y="2639168"/>
                </a:lnTo>
                <a:lnTo>
                  <a:pt x="1851007" y="2636925"/>
                </a:lnTo>
                <a:lnTo>
                  <a:pt x="1848793" y="2634041"/>
                </a:lnTo>
                <a:lnTo>
                  <a:pt x="1847844" y="2631798"/>
                </a:lnTo>
                <a:lnTo>
                  <a:pt x="1846579" y="2628914"/>
                </a:lnTo>
                <a:lnTo>
                  <a:pt x="1846263" y="2626671"/>
                </a:lnTo>
                <a:lnTo>
                  <a:pt x="1846263" y="2623788"/>
                </a:lnTo>
                <a:lnTo>
                  <a:pt x="1846579" y="2621224"/>
                </a:lnTo>
                <a:lnTo>
                  <a:pt x="1847528" y="2618661"/>
                </a:lnTo>
                <a:lnTo>
                  <a:pt x="1848477" y="2616098"/>
                </a:lnTo>
                <a:lnTo>
                  <a:pt x="1850374" y="2613855"/>
                </a:lnTo>
                <a:lnTo>
                  <a:pt x="1852588" y="2611292"/>
                </a:lnTo>
                <a:lnTo>
                  <a:pt x="1855118" y="2609369"/>
                </a:lnTo>
                <a:lnTo>
                  <a:pt x="1858280" y="2607447"/>
                </a:lnTo>
                <a:lnTo>
                  <a:pt x="1861759" y="2605524"/>
                </a:lnTo>
                <a:lnTo>
                  <a:pt x="1865870" y="2603922"/>
                </a:lnTo>
                <a:lnTo>
                  <a:pt x="1872194" y="2601359"/>
                </a:lnTo>
                <a:lnTo>
                  <a:pt x="1878835" y="2599436"/>
                </a:lnTo>
                <a:lnTo>
                  <a:pt x="1885792" y="2597834"/>
                </a:lnTo>
                <a:lnTo>
                  <a:pt x="1893382" y="2596232"/>
                </a:lnTo>
                <a:lnTo>
                  <a:pt x="1901288" y="2594951"/>
                </a:lnTo>
                <a:lnTo>
                  <a:pt x="1909194" y="2593989"/>
                </a:lnTo>
                <a:lnTo>
                  <a:pt x="1925638" y="2592387"/>
                </a:lnTo>
                <a:close/>
                <a:moveTo>
                  <a:pt x="3178346" y="2558733"/>
                </a:moveTo>
                <a:lnTo>
                  <a:pt x="3178346" y="2673668"/>
                </a:lnTo>
                <a:lnTo>
                  <a:pt x="3201835" y="2674303"/>
                </a:lnTo>
                <a:lnTo>
                  <a:pt x="3225959" y="2674303"/>
                </a:lnTo>
                <a:lnTo>
                  <a:pt x="3258970" y="2673986"/>
                </a:lnTo>
                <a:lnTo>
                  <a:pt x="3258970" y="2559368"/>
                </a:lnTo>
                <a:lnTo>
                  <a:pt x="3225641" y="2559686"/>
                </a:lnTo>
                <a:lnTo>
                  <a:pt x="3201835" y="2559368"/>
                </a:lnTo>
                <a:lnTo>
                  <a:pt x="3178346" y="2558733"/>
                </a:lnTo>
                <a:close/>
                <a:moveTo>
                  <a:pt x="2609850" y="2552700"/>
                </a:moveTo>
                <a:lnTo>
                  <a:pt x="2613342" y="2559045"/>
                </a:lnTo>
                <a:lnTo>
                  <a:pt x="2617468" y="2564438"/>
                </a:lnTo>
                <a:lnTo>
                  <a:pt x="2621594" y="2570466"/>
                </a:lnTo>
                <a:lnTo>
                  <a:pt x="2626038" y="2576176"/>
                </a:lnTo>
                <a:lnTo>
                  <a:pt x="2631117" y="2581886"/>
                </a:lnTo>
                <a:lnTo>
                  <a:pt x="2635878" y="2587280"/>
                </a:lnTo>
                <a:lnTo>
                  <a:pt x="2641274" y="2592673"/>
                </a:lnTo>
                <a:lnTo>
                  <a:pt x="2646988" y="2598383"/>
                </a:lnTo>
                <a:lnTo>
                  <a:pt x="2658732" y="2608535"/>
                </a:lnTo>
                <a:lnTo>
                  <a:pt x="2671746" y="2618686"/>
                </a:lnTo>
                <a:lnTo>
                  <a:pt x="2685712" y="2628204"/>
                </a:lnTo>
                <a:lnTo>
                  <a:pt x="2700631" y="2637721"/>
                </a:lnTo>
                <a:lnTo>
                  <a:pt x="2715867" y="2646921"/>
                </a:lnTo>
                <a:lnTo>
                  <a:pt x="2732372" y="2655486"/>
                </a:lnTo>
                <a:lnTo>
                  <a:pt x="2749830" y="2663735"/>
                </a:lnTo>
                <a:lnTo>
                  <a:pt x="2767923" y="2671666"/>
                </a:lnTo>
                <a:lnTo>
                  <a:pt x="2786650" y="2679280"/>
                </a:lnTo>
                <a:lnTo>
                  <a:pt x="2805695" y="2686576"/>
                </a:lnTo>
                <a:lnTo>
                  <a:pt x="2826009" y="2693238"/>
                </a:lnTo>
                <a:lnTo>
                  <a:pt x="2846959" y="2699583"/>
                </a:lnTo>
                <a:lnTo>
                  <a:pt x="2867591" y="2705611"/>
                </a:lnTo>
                <a:lnTo>
                  <a:pt x="2889492" y="2711321"/>
                </a:lnTo>
                <a:lnTo>
                  <a:pt x="2912029" y="2716714"/>
                </a:lnTo>
                <a:lnTo>
                  <a:pt x="2934248" y="2721790"/>
                </a:lnTo>
                <a:lnTo>
                  <a:pt x="2957102" y="2725914"/>
                </a:lnTo>
                <a:lnTo>
                  <a:pt x="2980908" y="2730355"/>
                </a:lnTo>
                <a:lnTo>
                  <a:pt x="3004396" y="2733845"/>
                </a:lnTo>
                <a:lnTo>
                  <a:pt x="3028203" y="2737335"/>
                </a:lnTo>
                <a:lnTo>
                  <a:pt x="3052644" y="2740190"/>
                </a:lnTo>
                <a:lnTo>
                  <a:pt x="3077084" y="2743045"/>
                </a:lnTo>
                <a:lnTo>
                  <a:pt x="3101525" y="2744949"/>
                </a:lnTo>
                <a:lnTo>
                  <a:pt x="3125966" y="2746852"/>
                </a:lnTo>
                <a:lnTo>
                  <a:pt x="3150725" y="2748121"/>
                </a:lnTo>
                <a:lnTo>
                  <a:pt x="3175800" y="2749390"/>
                </a:lnTo>
                <a:lnTo>
                  <a:pt x="3200559" y="2750024"/>
                </a:lnTo>
                <a:lnTo>
                  <a:pt x="3225317" y="2750024"/>
                </a:lnTo>
                <a:lnTo>
                  <a:pt x="3246266" y="2750024"/>
                </a:lnTo>
                <a:lnTo>
                  <a:pt x="3267216" y="2749707"/>
                </a:lnTo>
                <a:lnTo>
                  <a:pt x="3288165" y="2748755"/>
                </a:lnTo>
                <a:lnTo>
                  <a:pt x="3308797" y="2747804"/>
                </a:lnTo>
                <a:lnTo>
                  <a:pt x="3329429" y="2746535"/>
                </a:lnTo>
                <a:lnTo>
                  <a:pt x="3350378" y="2744949"/>
                </a:lnTo>
                <a:lnTo>
                  <a:pt x="3371010" y="2743362"/>
                </a:lnTo>
                <a:lnTo>
                  <a:pt x="3391325" y="2741459"/>
                </a:lnTo>
                <a:lnTo>
                  <a:pt x="3411957" y="2738921"/>
                </a:lnTo>
                <a:lnTo>
                  <a:pt x="3431954" y="2736383"/>
                </a:lnTo>
                <a:lnTo>
                  <a:pt x="3451951" y="2733528"/>
                </a:lnTo>
                <a:lnTo>
                  <a:pt x="3471948" y="2730355"/>
                </a:lnTo>
                <a:lnTo>
                  <a:pt x="3491628" y="2726866"/>
                </a:lnTo>
                <a:lnTo>
                  <a:pt x="3510990" y="2723376"/>
                </a:lnTo>
                <a:lnTo>
                  <a:pt x="3530035" y="2719252"/>
                </a:lnTo>
                <a:lnTo>
                  <a:pt x="3548763" y="2715128"/>
                </a:lnTo>
                <a:lnTo>
                  <a:pt x="3567173" y="2710369"/>
                </a:lnTo>
                <a:lnTo>
                  <a:pt x="3585265" y="2705611"/>
                </a:lnTo>
                <a:lnTo>
                  <a:pt x="3603041" y="2700852"/>
                </a:lnTo>
                <a:lnTo>
                  <a:pt x="3620498" y="2695142"/>
                </a:lnTo>
                <a:lnTo>
                  <a:pt x="3637004" y="2689749"/>
                </a:lnTo>
                <a:lnTo>
                  <a:pt x="3653510" y="2683721"/>
                </a:lnTo>
                <a:lnTo>
                  <a:pt x="3669698" y="2678011"/>
                </a:lnTo>
                <a:lnTo>
                  <a:pt x="3685251" y="2671349"/>
                </a:lnTo>
                <a:lnTo>
                  <a:pt x="3700170" y="2665004"/>
                </a:lnTo>
                <a:lnTo>
                  <a:pt x="3714770" y="2657707"/>
                </a:lnTo>
                <a:lnTo>
                  <a:pt x="3728419" y="2650728"/>
                </a:lnTo>
                <a:lnTo>
                  <a:pt x="3741751" y="2643114"/>
                </a:lnTo>
                <a:lnTo>
                  <a:pt x="3754765" y="2635818"/>
                </a:lnTo>
                <a:lnTo>
                  <a:pt x="3767144" y="2627886"/>
                </a:lnTo>
                <a:lnTo>
                  <a:pt x="3778571" y="2619638"/>
                </a:lnTo>
                <a:lnTo>
                  <a:pt x="3789363" y="2611073"/>
                </a:lnTo>
                <a:lnTo>
                  <a:pt x="3789363" y="2718935"/>
                </a:lnTo>
                <a:lnTo>
                  <a:pt x="3788728" y="2718935"/>
                </a:lnTo>
                <a:lnTo>
                  <a:pt x="3788411" y="2728135"/>
                </a:lnTo>
                <a:lnTo>
                  <a:pt x="3787776" y="2733528"/>
                </a:lnTo>
                <a:lnTo>
                  <a:pt x="3786506" y="2738921"/>
                </a:lnTo>
                <a:lnTo>
                  <a:pt x="3785237" y="2744314"/>
                </a:lnTo>
                <a:lnTo>
                  <a:pt x="3783332" y="2749707"/>
                </a:lnTo>
                <a:lnTo>
                  <a:pt x="3781428" y="2755100"/>
                </a:lnTo>
                <a:lnTo>
                  <a:pt x="3778571" y="2760811"/>
                </a:lnTo>
                <a:lnTo>
                  <a:pt x="3775714" y="2765886"/>
                </a:lnTo>
                <a:lnTo>
                  <a:pt x="3772540" y="2770962"/>
                </a:lnTo>
                <a:lnTo>
                  <a:pt x="3769048" y="2776355"/>
                </a:lnTo>
                <a:lnTo>
                  <a:pt x="3765557" y="2781749"/>
                </a:lnTo>
                <a:lnTo>
                  <a:pt x="3761113" y="2786824"/>
                </a:lnTo>
                <a:lnTo>
                  <a:pt x="3756987" y="2791583"/>
                </a:lnTo>
                <a:lnTo>
                  <a:pt x="3752226" y="2796659"/>
                </a:lnTo>
                <a:lnTo>
                  <a:pt x="3747147" y="2801735"/>
                </a:lnTo>
                <a:lnTo>
                  <a:pt x="3741433" y="2806493"/>
                </a:lnTo>
                <a:lnTo>
                  <a:pt x="3736037" y="2811252"/>
                </a:lnTo>
                <a:lnTo>
                  <a:pt x="3723658" y="2820769"/>
                </a:lnTo>
                <a:lnTo>
                  <a:pt x="3710327" y="2829969"/>
                </a:lnTo>
                <a:lnTo>
                  <a:pt x="3696043" y="2838852"/>
                </a:lnTo>
                <a:lnTo>
                  <a:pt x="3680490" y="2847418"/>
                </a:lnTo>
                <a:lnTo>
                  <a:pt x="3663667" y="2855983"/>
                </a:lnTo>
                <a:lnTo>
                  <a:pt x="3646526" y="2863914"/>
                </a:lnTo>
                <a:lnTo>
                  <a:pt x="3627799" y="2871845"/>
                </a:lnTo>
                <a:lnTo>
                  <a:pt x="3608754" y="2879459"/>
                </a:lnTo>
                <a:lnTo>
                  <a:pt x="3588122" y="2886121"/>
                </a:lnTo>
                <a:lnTo>
                  <a:pt x="3566855" y="2892783"/>
                </a:lnTo>
                <a:lnTo>
                  <a:pt x="3544636" y="2899128"/>
                </a:lnTo>
                <a:lnTo>
                  <a:pt x="3522417" y="2905473"/>
                </a:lnTo>
                <a:lnTo>
                  <a:pt x="3498611" y="2910866"/>
                </a:lnTo>
                <a:lnTo>
                  <a:pt x="3474170" y="2915942"/>
                </a:lnTo>
                <a:lnTo>
                  <a:pt x="3449412" y="2920383"/>
                </a:lnTo>
                <a:lnTo>
                  <a:pt x="3423701" y="2924824"/>
                </a:lnTo>
                <a:lnTo>
                  <a:pt x="3397356" y="2928631"/>
                </a:lnTo>
                <a:lnTo>
                  <a:pt x="3370376" y="2931804"/>
                </a:lnTo>
                <a:lnTo>
                  <a:pt x="3343395" y="2934976"/>
                </a:lnTo>
                <a:lnTo>
                  <a:pt x="3315146" y="2937197"/>
                </a:lnTo>
                <a:lnTo>
                  <a:pt x="3286896" y="2938783"/>
                </a:lnTo>
                <a:lnTo>
                  <a:pt x="3258011" y="2940369"/>
                </a:lnTo>
                <a:lnTo>
                  <a:pt x="3228491" y="2941321"/>
                </a:lnTo>
                <a:lnTo>
                  <a:pt x="3198972" y="2941638"/>
                </a:lnTo>
                <a:lnTo>
                  <a:pt x="3168500" y="2941321"/>
                </a:lnTo>
                <a:lnTo>
                  <a:pt x="3138663" y="2940369"/>
                </a:lnTo>
                <a:lnTo>
                  <a:pt x="3109143" y="2938783"/>
                </a:lnTo>
                <a:lnTo>
                  <a:pt x="3080259" y="2936880"/>
                </a:lnTo>
                <a:lnTo>
                  <a:pt x="3051374" y="2934659"/>
                </a:lnTo>
                <a:lnTo>
                  <a:pt x="3023441" y="2931487"/>
                </a:lnTo>
                <a:lnTo>
                  <a:pt x="2996144" y="2927997"/>
                </a:lnTo>
                <a:lnTo>
                  <a:pt x="2969481" y="2923873"/>
                </a:lnTo>
                <a:lnTo>
                  <a:pt x="2943453" y="2919431"/>
                </a:lnTo>
                <a:lnTo>
                  <a:pt x="2917742" y="2914355"/>
                </a:lnTo>
                <a:lnTo>
                  <a:pt x="2892984" y="2909280"/>
                </a:lnTo>
                <a:lnTo>
                  <a:pt x="2869178" y="2903252"/>
                </a:lnTo>
                <a:lnTo>
                  <a:pt x="2846007" y="2897224"/>
                </a:lnTo>
                <a:lnTo>
                  <a:pt x="2823470" y="2890880"/>
                </a:lnTo>
                <a:lnTo>
                  <a:pt x="2802203" y="2883583"/>
                </a:lnTo>
                <a:lnTo>
                  <a:pt x="2781889" y="2876286"/>
                </a:lnTo>
                <a:lnTo>
                  <a:pt x="2762527" y="2868673"/>
                </a:lnTo>
                <a:lnTo>
                  <a:pt x="2743799" y="2860424"/>
                </a:lnTo>
                <a:lnTo>
                  <a:pt x="2726024" y="2852176"/>
                </a:lnTo>
                <a:lnTo>
                  <a:pt x="2709518" y="2843611"/>
                </a:lnTo>
                <a:lnTo>
                  <a:pt x="2694600" y="2834411"/>
                </a:lnTo>
                <a:lnTo>
                  <a:pt x="2679999" y="2824893"/>
                </a:lnTo>
                <a:lnTo>
                  <a:pt x="2666985" y="2815376"/>
                </a:lnTo>
                <a:lnTo>
                  <a:pt x="2660954" y="2810935"/>
                </a:lnTo>
                <a:lnTo>
                  <a:pt x="2655240" y="2805542"/>
                </a:lnTo>
                <a:lnTo>
                  <a:pt x="2650162" y="2800466"/>
                </a:lnTo>
                <a:lnTo>
                  <a:pt x="2645083" y="2795390"/>
                </a:lnTo>
                <a:lnTo>
                  <a:pt x="2639687" y="2790314"/>
                </a:lnTo>
                <a:lnTo>
                  <a:pt x="2635561" y="2785238"/>
                </a:lnTo>
                <a:lnTo>
                  <a:pt x="2631434" y="2780162"/>
                </a:lnTo>
                <a:lnTo>
                  <a:pt x="2627625" y="2774452"/>
                </a:lnTo>
                <a:lnTo>
                  <a:pt x="2624134" y="2769376"/>
                </a:lnTo>
                <a:lnTo>
                  <a:pt x="2620960" y="2763983"/>
                </a:lnTo>
                <a:lnTo>
                  <a:pt x="2618103" y="2758273"/>
                </a:lnTo>
                <a:lnTo>
                  <a:pt x="2615881" y="2752880"/>
                </a:lnTo>
                <a:lnTo>
                  <a:pt x="2613659" y="2747169"/>
                </a:lnTo>
                <a:lnTo>
                  <a:pt x="2612072" y="2741776"/>
                </a:lnTo>
                <a:lnTo>
                  <a:pt x="2610485" y="2736383"/>
                </a:lnTo>
                <a:lnTo>
                  <a:pt x="2609850" y="2730355"/>
                </a:lnTo>
                <a:lnTo>
                  <a:pt x="2609215" y="2724962"/>
                </a:lnTo>
                <a:lnTo>
                  <a:pt x="2609215" y="2718935"/>
                </a:lnTo>
                <a:lnTo>
                  <a:pt x="2608580" y="2719252"/>
                </a:lnTo>
                <a:lnTo>
                  <a:pt x="2608580" y="2573004"/>
                </a:lnTo>
                <a:lnTo>
                  <a:pt x="2608263" y="2569197"/>
                </a:lnTo>
                <a:lnTo>
                  <a:pt x="2608580" y="2560949"/>
                </a:lnTo>
                <a:lnTo>
                  <a:pt x="2609850" y="2552700"/>
                </a:lnTo>
                <a:close/>
                <a:moveTo>
                  <a:pt x="3016148" y="2544763"/>
                </a:moveTo>
                <a:lnTo>
                  <a:pt x="3016148" y="2660333"/>
                </a:lnTo>
                <a:lnTo>
                  <a:pt x="3035827" y="2662556"/>
                </a:lnTo>
                <a:lnTo>
                  <a:pt x="3056142" y="2665096"/>
                </a:lnTo>
                <a:lnTo>
                  <a:pt x="3076456" y="2667318"/>
                </a:lnTo>
                <a:lnTo>
                  <a:pt x="3097406" y="2669223"/>
                </a:lnTo>
                <a:lnTo>
                  <a:pt x="3097406" y="2553971"/>
                </a:lnTo>
                <a:lnTo>
                  <a:pt x="3076456" y="2552066"/>
                </a:lnTo>
                <a:lnTo>
                  <a:pt x="3056142" y="2549843"/>
                </a:lnTo>
                <a:lnTo>
                  <a:pt x="3035827" y="2547303"/>
                </a:lnTo>
                <a:lnTo>
                  <a:pt x="3016148" y="2544763"/>
                </a:lnTo>
                <a:close/>
                <a:moveTo>
                  <a:pt x="1938656" y="2540386"/>
                </a:moveTo>
                <a:lnTo>
                  <a:pt x="1936433" y="2540705"/>
                </a:lnTo>
                <a:lnTo>
                  <a:pt x="1933576" y="2540705"/>
                </a:lnTo>
                <a:lnTo>
                  <a:pt x="1931036" y="2541342"/>
                </a:lnTo>
                <a:lnTo>
                  <a:pt x="1929130" y="2542299"/>
                </a:lnTo>
                <a:lnTo>
                  <a:pt x="1927543" y="2542936"/>
                </a:lnTo>
                <a:lnTo>
                  <a:pt x="1926273" y="2543892"/>
                </a:lnTo>
                <a:lnTo>
                  <a:pt x="1925638" y="2545167"/>
                </a:lnTo>
                <a:lnTo>
                  <a:pt x="1925320" y="2546123"/>
                </a:lnTo>
                <a:lnTo>
                  <a:pt x="1925320" y="2565247"/>
                </a:lnTo>
                <a:lnTo>
                  <a:pt x="1910398" y="2566522"/>
                </a:lnTo>
                <a:lnTo>
                  <a:pt x="1895158" y="2568116"/>
                </a:lnTo>
                <a:lnTo>
                  <a:pt x="1881188" y="2570028"/>
                </a:lnTo>
                <a:lnTo>
                  <a:pt x="1867218" y="2572897"/>
                </a:lnTo>
                <a:lnTo>
                  <a:pt x="1853883" y="2575447"/>
                </a:lnTo>
                <a:lnTo>
                  <a:pt x="1841183" y="2578634"/>
                </a:lnTo>
                <a:lnTo>
                  <a:pt x="1829436" y="2582778"/>
                </a:lnTo>
                <a:lnTo>
                  <a:pt x="1818323" y="2586602"/>
                </a:lnTo>
                <a:lnTo>
                  <a:pt x="1810703" y="2590108"/>
                </a:lnTo>
                <a:lnTo>
                  <a:pt x="1803718" y="2594252"/>
                </a:lnTo>
                <a:lnTo>
                  <a:pt x="1797368" y="2598077"/>
                </a:lnTo>
                <a:lnTo>
                  <a:pt x="1791970" y="2601902"/>
                </a:lnTo>
                <a:lnTo>
                  <a:pt x="1787208" y="2606045"/>
                </a:lnTo>
                <a:lnTo>
                  <a:pt x="1783398" y="2610507"/>
                </a:lnTo>
                <a:lnTo>
                  <a:pt x="1780223" y="2614651"/>
                </a:lnTo>
                <a:lnTo>
                  <a:pt x="1777683" y="2619113"/>
                </a:lnTo>
                <a:lnTo>
                  <a:pt x="1776096" y="2623894"/>
                </a:lnTo>
                <a:lnTo>
                  <a:pt x="1775460" y="2628038"/>
                </a:lnTo>
                <a:lnTo>
                  <a:pt x="1775460" y="2632500"/>
                </a:lnTo>
                <a:lnTo>
                  <a:pt x="1776096" y="2637281"/>
                </a:lnTo>
                <a:lnTo>
                  <a:pt x="1777683" y="2641743"/>
                </a:lnTo>
                <a:lnTo>
                  <a:pt x="1780223" y="2645887"/>
                </a:lnTo>
                <a:lnTo>
                  <a:pt x="1783716" y="2650349"/>
                </a:lnTo>
                <a:lnTo>
                  <a:pt x="1787526" y="2654811"/>
                </a:lnTo>
                <a:lnTo>
                  <a:pt x="1792288" y="2658317"/>
                </a:lnTo>
                <a:lnTo>
                  <a:pt x="1797368" y="2661823"/>
                </a:lnTo>
                <a:lnTo>
                  <a:pt x="1803400" y="2665329"/>
                </a:lnTo>
                <a:lnTo>
                  <a:pt x="1809750" y="2668517"/>
                </a:lnTo>
                <a:lnTo>
                  <a:pt x="1816736" y="2671704"/>
                </a:lnTo>
                <a:lnTo>
                  <a:pt x="1824356" y="2674573"/>
                </a:lnTo>
                <a:lnTo>
                  <a:pt x="1832610" y="2677441"/>
                </a:lnTo>
                <a:lnTo>
                  <a:pt x="1840866" y="2679354"/>
                </a:lnTo>
                <a:lnTo>
                  <a:pt x="1872933" y="2686047"/>
                </a:lnTo>
                <a:lnTo>
                  <a:pt x="1925320" y="2696565"/>
                </a:lnTo>
                <a:lnTo>
                  <a:pt x="1925320" y="2778798"/>
                </a:lnTo>
                <a:lnTo>
                  <a:pt x="1911668" y="2777204"/>
                </a:lnTo>
                <a:lnTo>
                  <a:pt x="1899603" y="2774973"/>
                </a:lnTo>
                <a:lnTo>
                  <a:pt x="1885316" y="2772742"/>
                </a:lnTo>
                <a:lnTo>
                  <a:pt x="1870393" y="2769236"/>
                </a:lnTo>
                <a:lnTo>
                  <a:pt x="1856740" y="2765093"/>
                </a:lnTo>
                <a:lnTo>
                  <a:pt x="1844676" y="2760949"/>
                </a:lnTo>
                <a:lnTo>
                  <a:pt x="1841183" y="2759674"/>
                </a:lnTo>
                <a:lnTo>
                  <a:pt x="1838008" y="2758399"/>
                </a:lnTo>
                <a:lnTo>
                  <a:pt x="1835786" y="2757443"/>
                </a:lnTo>
                <a:lnTo>
                  <a:pt x="1835150" y="2756805"/>
                </a:lnTo>
                <a:lnTo>
                  <a:pt x="1831658" y="2754893"/>
                </a:lnTo>
                <a:lnTo>
                  <a:pt x="1829753" y="2753618"/>
                </a:lnTo>
                <a:lnTo>
                  <a:pt x="1827848" y="2752662"/>
                </a:lnTo>
                <a:lnTo>
                  <a:pt x="1822768" y="2751387"/>
                </a:lnTo>
                <a:lnTo>
                  <a:pt x="1817688" y="2750431"/>
                </a:lnTo>
                <a:lnTo>
                  <a:pt x="1811656" y="2750112"/>
                </a:lnTo>
                <a:lnTo>
                  <a:pt x="1805623" y="2751068"/>
                </a:lnTo>
                <a:lnTo>
                  <a:pt x="1799908" y="2751706"/>
                </a:lnTo>
                <a:lnTo>
                  <a:pt x="1793876" y="2752981"/>
                </a:lnTo>
                <a:lnTo>
                  <a:pt x="1787843" y="2754893"/>
                </a:lnTo>
                <a:lnTo>
                  <a:pt x="1782763" y="2756805"/>
                </a:lnTo>
                <a:lnTo>
                  <a:pt x="1778636" y="2759355"/>
                </a:lnTo>
                <a:lnTo>
                  <a:pt x="1774508" y="2761586"/>
                </a:lnTo>
                <a:lnTo>
                  <a:pt x="1771650" y="2764455"/>
                </a:lnTo>
                <a:lnTo>
                  <a:pt x="1770698" y="2765730"/>
                </a:lnTo>
                <a:lnTo>
                  <a:pt x="1769746" y="2766686"/>
                </a:lnTo>
                <a:lnTo>
                  <a:pt x="1769428" y="2767961"/>
                </a:lnTo>
                <a:lnTo>
                  <a:pt x="1769428" y="2769555"/>
                </a:lnTo>
                <a:lnTo>
                  <a:pt x="1769428" y="2770830"/>
                </a:lnTo>
                <a:lnTo>
                  <a:pt x="1770380" y="2772105"/>
                </a:lnTo>
                <a:lnTo>
                  <a:pt x="1771016" y="2773061"/>
                </a:lnTo>
                <a:lnTo>
                  <a:pt x="1772603" y="2774336"/>
                </a:lnTo>
                <a:lnTo>
                  <a:pt x="1778000" y="2777842"/>
                </a:lnTo>
                <a:lnTo>
                  <a:pt x="1784668" y="2781348"/>
                </a:lnTo>
                <a:lnTo>
                  <a:pt x="1791970" y="2784535"/>
                </a:lnTo>
                <a:lnTo>
                  <a:pt x="1799273" y="2787723"/>
                </a:lnTo>
                <a:lnTo>
                  <a:pt x="1807846" y="2790591"/>
                </a:lnTo>
                <a:lnTo>
                  <a:pt x="1816418" y="2792822"/>
                </a:lnTo>
                <a:lnTo>
                  <a:pt x="1825943" y="2795691"/>
                </a:lnTo>
                <a:lnTo>
                  <a:pt x="1835786" y="2797603"/>
                </a:lnTo>
                <a:lnTo>
                  <a:pt x="1845946" y="2799516"/>
                </a:lnTo>
                <a:lnTo>
                  <a:pt x="1856740" y="2801747"/>
                </a:lnTo>
                <a:lnTo>
                  <a:pt x="1878648" y="2804934"/>
                </a:lnTo>
                <a:lnTo>
                  <a:pt x="1901508" y="2806846"/>
                </a:lnTo>
                <a:lnTo>
                  <a:pt x="1925320" y="2808440"/>
                </a:lnTo>
                <a:lnTo>
                  <a:pt x="1925320" y="2827245"/>
                </a:lnTo>
                <a:lnTo>
                  <a:pt x="1925638" y="2828520"/>
                </a:lnTo>
                <a:lnTo>
                  <a:pt x="1926273" y="2829476"/>
                </a:lnTo>
                <a:lnTo>
                  <a:pt x="1927543" y="2830433"/>
                </a:lnTo>
                <a:lnTo>
                  <a:pt x="1929130" y="2831389"/>
                </a:lnTo>
                <a:lnTo>
                  <a:pt x="1931036" y="2832026"/>
                </a:lnTo>
                <a:lnTo>
                  <a:pt x="1933576" y="2832664"/>
                </a:lnTo>
                <a:lnTo>
                  <a:pt x="1938656" y="2832982"/>
                </a:lnTo>
                <a:lnTo>
                  <a:pt x="1985328" y="2832982"/>
                </a:lnTo>
                <a:lnTo>
                  <a:pt x="1990726" y="2832664"/>
                </a:lnTo>
                <a:lnTo>
                  <a:pt x="1992630" y="2832026"/>
                </a:lnTo>
                <a:lnTo>
                  <a:pt x="1995170" y="2831389"/>
                </a:lnTo>
                <a:lnTo>
                  <a:pt x="1996758" y="2830433"/>
                </a:lnTo>
                <a:lnTo>
                  <a:pt x="1997710" y="2829476"/>
                </a:lnTo>
                <a:lnTo>
                  <a:pt x="1998663" y="2828520"/>
                </a:lnTo>
                <a:lnTo>
                  <a:pt x="1998980" y="2827245"/>
                </a:lnTo>
                <a:lnTo>
                  <a:pt x="1998980" y="2808121"/>
                </a:lnTo>
                <a:lnTo>
                  <a:pt x="2013586" y="2806846"/>
                </a:lnTo>
                <a:lnTo>
                  <a:pt x="2027873" y="2805572"/>
                </a:lnTo>
                <a:lnTo>
                  <a:pt x="2041526" y="2803978"/>
                </a:lnTo>
                <a:lnTo>
                  <a:pt x="2054543" y="2801747"/>
                </a:lnTo>
                <a:lnTo>
                  <a:pt x="2067243" y="2799197"/>
                </a:lnTo>
                <a:lnTo>
                  <a:pt x="2078673" y="2796966"/>
                </a:lnTo>
                <a:lnTo>
                  <a:pt x="2089786" y="2793778"/>
                </a:lnTo>
                <a:lnTo>
                  <a:pt x="2099310" y="2790272"/>
                </a:lnTo>
                <a:lnTo>
                  <a:pt x="2106930" y="2787085"/>
                </a:lnTo>
                <a:lnTo>
                  <a:pt x="2114233" y="2783898"/>
                </a:lnTo>
                <a:lnTo>
                  <a:pt x="2120900" y="2779754"/>
                </a:lnTo>
                <a:lnTo>
                  <a:pt x="2126933" y="2776248"/>
                </a:lnTo>
                <a:lnTo>
                  <a:pt x="2132013" y="2772423"/>
                </a:lnTo>
                <a:lnTo>
                  <a:pt x="2136776" y="2768280"/>
                </a:lnTo>
                <a:lnTo>
                  <a:pt x="2140586" y="2764136"/>
                </a:lnTo>
                <a:lnTo>
                  <a:pt x="2143760" y="2759674"/>
                </a:lnTo>
                <a:lnTo>
                  <a:pt x="2145983" y="2755212"/>
                </a:lnTo>
                <a:lnTo>
                  <a:pt x="2147570" y="2751068"/>
                </a:lnTo>
                <a:lnTo>
                  <a:pt x="2148840" y="2746606"/>
                </a:lnTo>
                <a:lnTo>
                  <a:pt x="2149158" y="2742144"/>
                </a:lnTo>
                <a:lnTo>
                  <a:pt x="2148523" y="2737363"/>
                </a:lnTo>
                <a:lnTo>
                  <a:pt x="2147253" y="2733219"/>
                </a:lnTo>
                <a:lnTo>
                  <a:pt x="2145030" y="2728757"/>
                </a:lnTo>
                <a:lnTo>
                  <a:pt x="2141856" y="2723976"/>
                </a:lnTo>
                <a:lnTo>
                  <a:pt x="2140268" y="2721745"/>
                </a:lnTo>
                <a:lnTo>
                  <a:pt x="2137728" y="2719833"/>
                </a:lnTo>
                <a:lnTo>
                  <a:pt x="2132648" y="2715370"/>
                </a:lnTo>
                <a:lnTo>
                  <a:pt x="2126298" y="2711227"/>
                </a:lnTo>
                <a:lnTo>
                  <a:pt x="2119630" y="2707721"/>
                </a:lnTo>
                <a:lnTo>
                  <a:pt x="2111693" y="2704215"/>
                </a:lnTo>
                <a:lnTo>
                  <a:pt x="2103438" y="2701027"/>
                </a:lnTo>
                <a:lnTo>
                  <a:pt x="2094548" y="2697840"/>
                </a:lnTo>
                <a:lnTo>
                  <a:pt x="2084706" y="2694653"/>
                </a:lnTo>
                <a:lnTo>
                  <a:pt x="2074863" y="2692103"/>
                </a:lnTo>
                <a:lnTo>
                  <a:pt x="2064068" y="2689553"/>
                </a:lnTo>
                <a:lnTo>
                  <a:pt x="2042796" y="2684772"/>
                </a:lnTo>
                <a:lnTo>
                  <a:pt x="2020570" y="2680310"/>
                </a:lnTo>
                <a:lnTo>
                  <a:pt x="1998980" y="2676485"/>
                </a:lnTo>
                <a:lnTo>
                  <a:pt x="1998980" y="2594571"/>
                </a:lnTo>
                <a:lnTo>
                  <a:pt x="2018030" y="2596802"/>
                </a:lnTo>
                <a:lnTo>
                  <a:pt x="2025016" y="2598077"/>
                </a:lnTo>
                <a:lnTo>
                  <a:pt x="2032000" y="2599670"/>
                </a:lnTo>
                <a:lnTo>
                  <a:pt x="2047240" y="2603495"/>
                </a:lnTo>
                <a:lnTo>
                  <a:pt x="2061846" y="2607958"/>
                </a:lnTo>
                <a:lnTo>
                  <a:pt x="2073593" y="2612420"/>
                </a:lnTo>
                <a:lnTo>
                  <a:pt x="2080260" y="2614970"/>
                </a:lnTo>
                <a:lnTo>
                  <a:pt x="2082483" y="2616245"/>
                </a:lnTo>
                <a:lnTo>
                  <a:pt x="2083118" y="2616245"/>
                </a:lnTo>
                <a:lnTo>
                  <a:pt x="2086610" y="2618794"/>
                </a:lnTo>
                <a:lnTo>
                  <a:pt x="2088516" y="2619751"/>
                </a:lnTo>
                <a:lnTo>
                  <a:pt x="2090420" y="2621026"/>
                </a:lnTo>
                <a:lnTo>
                  <a:pt x="2095183" y="2622300"/>
                </a:lnTo>
                <a:lnTo>
                  <a:pt x="2100898" y="2622938"/>
                </a:lnTo>
                <a:lnTo>
                  <a:pt x="2106613" y="2622938"/>
                </a:lnTo>
                <a:lnTo>
                  <a:pt x="2112646" y="2622619"/>
                </a:lnTo>
                <a:lnTo>
                  <a:pt x="2118360" y="2621982"/>
                </a:lnTo>
                <a:lnTo>
                  <a:pt x="2124393" y="2620388"/>
                </a:lnTo>
                <a:lnTo>
                  <a:pt x="2129790" y="2618794"/>
                </a:lnTo>
                <a:lnTo>
                  <a:pt x="2135188" y="2616563"/>
                </a:lnTo>
                <a:lnTo>
                  <a:pt x="2139633" y="2614332"/>
                </a:lnTo>
                <a:lnTo>
                  <a:pt x="2143760" y="2612101"/>
                </a:lnTo>
                <a:lnTo>
                  <a:pt x="2146618" y="2609232"/>
                </a:lnTo>
                <a:lnTo>
                  <a:pt x="2147570" y="2607958"/>
                </a:lnTo>
                <a:lnTo>
                  <a:pt x="2148523" y="2606683"/>
                </a:lnTo>
                <a:lnTo>
                  <a:pt x="2148840" y="2605089"/>
                </a:lnTo>
                <a:lnTo>
                  <a:pt x="2148840" y="2604133"/>
                </a:lnTo>
                <a:lnTo>
                  <a:pt x="2148523" y="2602858"/>
                </a:lnTo>
                <a:lnTo>
                  <a:pt x="2148206" y="2601583"/>
                </a:lnTo>
                <a:lnTo>
                  <a:pt x="2146936" y="2600627"/>
                </a:lnTo>
                <a:lnTo>
                  <a:pt x="2145666" y="2599352"/>
                </a:lnTo>
                <a:lnTo>
                  <a:pt x="2141220" y="2596483"/>
                </a:lnTo>
                <a:lnTo>
                  <a:pt x="2136776" y="2593615"/>
                </a:lnTo>
                <a:lnTo>
                  <a:pt x="2131060" y="2591383"/>
                </a:lnTo>
                <a:lnTo>
                  <a:pt x="2125663" y="2588515"/>
                </a:lnTo>
                <a:lnTo>
                  <a:pt x="2112646" y="2583734"/>
                </a:lnTo>
                <a:lnTo>
                  <a:pt x="2098358" y="2579590"/>
                </a:lnTo>
                <a:lnTo>
                  <a:pt x="2083436" y="2575766"/>
                </a:lnTo>
                <a:lnTo>
                  <a:pt x="2067878" y="2572259"/>
                </a:lnTo>
                <a:lnTo>
                  <a:pt x="2052638" y="2569710"/>
                </a:lnTo>
                <a:lnTo>
                  <a:pt x="2038033" y="2567479"/>
                </a:lnTo>
                <a:lnTo>
                  <a:pt x="2018666" y="2565566"/>
                </a:lnTo>
                <a:lnTo>
                  <a:pt x="1998980" y="2564291"/>
                </a:lnTo>
                <a:lnTo>
                  <a:pt x="1998980" y="2546123"/>
                </a:lnTo>
                <a:lnTo>
                  <a:pt x="1998663" y="2545167"/>
                </a:lnTo>
                <a:lnTo>
                  <a:pt x="1997710" y="2543892"/>
                </a:lnTo>
                <a:lnTo>
                  <a:pt x="1996758" y="2542936"/>
                </a:lnTo>
                <a:lnTo>
                  <a:pt x="1995170" y="2542299"/>
                </a:lnTo>
                <a:lnTo>
                  <a:pt x="1992630" y="2541342"/>
                </a:lnTo>
                <a:lnTo>
                  <a:pt x="1990726" y="2540705"/>
                </a:lnTo>
                <a:lnTo>
                  <a:pt x="1987868" y="2540705"/>
                </a:lnTo>
                <a:lnTo>
                  <a:pt x="1985328" y="2540386"/>
                </a:lnTo>
                <a:lnTo>
                  <a:pt x="1938656" y="2540386"/>
                </a:lnTo>
                <a:close/>
                <a:moveTo>
                  <a:pt x="1959293" y="2522537"/>
                </a:moveTo>
                <a:lnTo>
                  <a:pt x="1982788" y="2522856"/>
                </a:lnTo>
                <a:lnTo>
                  <a:pt x="2005966" y="2523493"/>
                </a:lnTo>
                <a:lnTo>
                  <a:pt x="2028826" y="2524450"/>
                </a:lnTo>
                <a:lnTo>
                  <a:pt x="2051368" y="2526043"/>
                </a:lnTo>
                <a:lnTo>
                  <a:pt x="2073910" y="2527637"/>
                </a:lnTo>
                <a:lnTo>
                  <a:pt x="2095500" y="2529868"/>
                </a:lnTo>
                <a:lnTo>
                  <a:pt x="2116773" y="2532737"/>
                </a:lnTo>
                <a:lnTo>
                  <a:pt x="2137728" y="2535605"/>
                </a:lnTo>
                <a:lnTo>
                  <a:pt x="2158048" y="2538793"/>
                </a:lnTo>
                <a:lnTo>
                  <a:pt x="2177733" y="2542299"/>
                </a:lnTo>
                <a:lnTo>
                  <a:pt x="2197100" y="2546123"/>
                </a:lnTo>
                <a:lnTo>
                  <a:pt x="2215516" y="2550586"/>
                </a:lnTo>
                <a:lnTo>
                  <a:pt x="2233613" y="2555367"/>
                </a:lnTo>
                <a:lnTo>
                  <a:pt x="2251076" y="2560148"/>
                </a:lnTo>
                <a:lnTo>
                  <a:pt x="2267586" y="2565247"/>
                </a:lnTo>
                <a:lnTo>
                  <a:pt x="2283778" y="2570666"/>
                </a:lnTo>
                <a:lnTo>
                  <a:pt x="2298700" y="2576403"/>
                </a:lnTo>
                <a:lnTo>
                  <a:pt x="2313306" y="2582140"/>
                </a:lnTo>
                <a:lnTo>
                  <a:pt x="2326640" y="2588515"/>
                </a:lnTo>
                <a:lnTo>
                  <a:pt x="2339658" y="2594889"/>
                </a:lnTo>
                <a:lnTo>
                  <a:pt x="2351723" y="2601583"/>
                </a:lnTo>
                <a:lnTo>
                  <a:pt x="2362518" y="2608914"/>
                </a:lnTo>
                <a:lnTo>
                  <a:pt x="2372996" y="2615607"/>
                </a:lnTo>
                <a:lnTo>
                  <a:pt x="2381886" y="2622938"/>
                </a:lnTo>
                <a:lnTo>
                  <a:pt x="2390140" y="2630587"/>
                </a:lnTo>
                <a:lnTo>
                  <a:pt x="2397443" y="2638237"/>
                </a:lnTo>
                <a:lnTo>
                  <a:pt x="2403793" y="2645568"/>
                </a:lnTo>
                <a:lnTo>
                  <a:pt x="2406016" y="2649711"/>
                </a:lnTo>
                <a:lnTo>
                  <a:pt x="2408873" y="2653855"/>
                </a:lnTo>
                <a:lnTo>
                  <a:pt x="2410778" y="2657998"/>
                </a:lnTo>
                <a:lnTo>
                  <a:pt x="2412683" y="2661823"/>
                </a:lnTo>
                <a:lnTo>
                  <a:pt x="2414270" y="2665967"/>
                </a:lnTo>
                <a:lnTo>
                  <a:pt x="2415540" y="2670110"/>
                </a:lnTo>
                <a:lnTo>
                  <a:pt x="2416810" y="2674254"/>
                </a:lnTo>
                <a:lnTo>
                  <a:pt x="2417446" y="2678397"/>
                </a:lnTo>
                <a:lnTo>
                  <a:pt x="2417763" y="2682541"/>
                </a:lnTo>
                <a:lnTo>
                  <a:pt x="2417763" y="2686684"/>
                </a:lnTo>
                <a:lnTo>
                  <a:pt x="2417763" y="2691147"/>
                </a:lnTo>
                <a:lnTo>
                  <a:pt x="2417446" y="2694971"/>
                </a:lnTo>
                <a:lnTo>
                  <a:pt x="2416810" y="2699434"/>
                </a:lnTo>
                <a:lnTo>
                  <a:pt x="2415540" y="2703896"/>
                </a:lnTo>
                <a:lnTo>
                  <a:pt x="2414270" y="2707721"/>
                </a:lnTo>
                <a:lnTo>
                  <a:pt x="2412683" y="2711864"/>
                </a:lnTo>
                <a:lnTo>
                  <a:pt x="2410778" y="2716008"/>
                </a:lnTo>
                <a:lnTo>
                  <a:pt x="2408873" y="2720151"/>
                </a:lnTo>
                <a:lnTo>
                  <a:pt x="2406016" y="2723976"/>
                </a:lnTo>
                <a:lnTo>
                  <a:pt x="2403793" y="2728120"/>
                </a:lnTo>
                <a:lnTo>
                  <a:pt x="2397443" y="2735769"/>
                </a:lnTo>
                <a:lnTo>
                  <a:pt x="2390140" y="2743419"/>
                </a:lnTo>
                <a:lnTo>
                  <a:pt x="2381886" y="2751068"/>
                </a:lnTo>
                <a:lnTo>
                  <a:pt x="2372996" y="2758080"/>
                </a:lnTo>
                <a:lnTo>
                  <a:pt x="2362518" y="2765093"/>
                </a:lnTo>
                <a:lnTo>
                  <a:pt x="2351723" y="2772105"/>
                </a:lnTo>
                <a:lnTo>
                  <a:pt x="2339658" y="2778798"/>
                </a:lnTo>
                <a:lnTo>
                  <a:pt x="2326640" y="2785173"/>
                </a:lnTo>
                <a:lnTo>
                  <a:pt x="2313306" y="2791229"/>
                </a:lnTo>
                <a:lnTo>
                  <a:pt x="2298700" y="2797284"/>
                </a:lnTo>
                <a:lnTo>
                  <a:pt x="2283778" y="2803340"/>
                </a:lnTo>
                <a:lnTo>
                  <a:pt x="2267586" y="2808440"/>
                </a:lnTo>
                <a:lnTo>
                  <a:pt x="2251076" y="2813540"/>
                </a:lnTo>
                <a:lnTo>
                  <a:pt x="2233613" y="2818640"/>
                </a:lnTo>
                <a:lnTo>
                  <a:pt x="2215516" y="2823102"/>
                </a:lnTo>
                <a:lnTo>
                  <a:pt x="2197100" y="2827245"/>
                </a:lnTo>
                <a:lnTo>
                  <a:pt x="2177733" y="2831389"/>
                </a:lnTo>
                <a:lnTo>
                  <a:pt x="2158048" y="2834895"/>
                </a:lnTo>
                <a:lnTo>
                  <a:pt x="2137728" y="2838401"/>
                </a:lnTo>
                <a:lnTo>
                  <a:pt x="2116773" y="2841270"/>
                </a:lnTo>
                <a:lnTo>
                  <a:pt x="2095500" y="2844138"/>
                </a:lnTo>
                <a:lnTo>
                  <a:pt x="2073910" y="2846051"/>
                </a:lnTo>
                <a:lnTo>
                  <a:pt x="2051368" y="2847963"/>
                </a:lnTo>
                <a:lnTo>
                  <a:pt x="2028826" y="2849238"/>
                </a:lnTo>
                <a:lnTo>
                  <a:pt x="2005966" y="2850513"/>
                </a:lnTo>
                <a:lnTo>
                  <a:pt x="1982788" y="2851150"/>
                </a:lnTo>
                <a:lnTo>
                  <a:pt x="1959293" y="2851150"/>
                </a:lnTo>
                <a:lnTo>
                  <a:pt x="1935480" y="2851150"/>
                </a:lnTo>
                <a:lnTo>
                  <a:pt x="1912303" y="2850513"/>
                </a:lnTo>
                <a:lnTo>
                  <a:pt x="1889443" y="2849238"/>
                </a:lnTo>
                <a:lnTo>
                  <a:pt x="1866900" y="2847963"/>
                </a:lnTo>
                <a:lnTo>
                  <a:pt x="1844358" y="2846051"/>
                </a:lnTo>
                <a:lnTo>
                  <a:pt x="1822768" y="2844138"/>
                </a:lnTo>
                <a:lnTo>
                  <a:pt x="1801496" y="2841270"/>
                </a:lnTo>
                <a:lnTo>
                  <a:pt x="1780540" y="2838401"/>
                </a:lnTo>
                <a:lnTo>
                  <a:pt x="1760220" y="2834895"/>
                </a:lnTo>
                <a:lnTo>
                  <a:pt x="1740536" y="2831389"/>
                </a:lnTo>
                <a:lnTo>
                  <a:pt x="1721168" y="2827245"/>
                </a:lnTo>
                <a:lnTo>
                  <a:pt x="1702753" y="2823102"/>
                </a:lnTo>
                <a:lnTo>
                  <a:pt x="1684656" y="2818640"/>
                </a:lnTo>
                <a:lnTo>
                  <a:pt x="1667193" y="2813540"/>
                </a:lnTo>
                <a:lnTo>
                  <a:pt x="1650683" y="2808440"/>
                </a:lnTo>
                <a:lnTo>
                  <a:pt x="1634490" y="2803340"/>
                </a:lnTo>
                <a:lnTo>
                  <a:pt x="1619568" y="2797284"/>
                </a:lnTo>
                <a:lnTo>
                  <a:pt x="1604963" y="2791229"/>
                </a:lnTo>
                <a:lnTo>
                  <a:pt x="1591628" y="2785173"/>
                </a:lnTo>
                <a:lnTo>
                  <a:pt x="1578610" y="2778798"/>
                </a:lnTo>
                <a:lnTo>
                  <a:pt x="1566863" y="2772105"/>
                </a:lnTo>
                <a:lnTo>
                  <a:pt x="1555750" y="2765093"/>
                </a:lnTo>
                <a:lnTo>
                  <a:pt x="1545273" y="2758080"/>
                </a:lnTo>
                <a:lnTo>
                  <a:pt x="1536383" y="2751068"/>
                </a:lnTo>
                <a:lnTo>
                  <a:pt x="1528128" y="2743419"/>
                </a:lnTo>
                <a:lnTo>
                  <a:pt x="1520826" y="2735769"/>
                </a:lnTo>
                <a:lnTo>
                  <a:pt x="1514793" y="2728120"/>
                </a:lnTo>
                <a:lnTo>
                  <a:pt x="1511936" y="2723976"/>
                </a:lnTo>
                <a:lnTo>
                  <a:pt x="1509396" y="2720151"/>
                </a:lnTo>
                <a:lnTo>
                  <a:pt x="1507490" y="2716008"/>
                </a:lnTo>
                <a:lnTo>
                  <a:pt x="1505586" y="2711864"/>
                </a:lnTo>
                <a:lnTo>
                  <a:pt x="1503998" y="2707721"/>
                </a:lnTo>
                <a:lnTo>
                  <a:pt x="1502410" y="2703896"/>
                </a:lnTo>
                <a:lnTo>
                  <a:pt x="1501776" y="2699434"/>
                </a:lnTo>
                <a:lnTo>
                  <a:pt x="1500823" y="2694971"/>
                </a:lnTo>
                <a:lnTo>
                  <a:pt x="1500506" y="2691147"/>
                </a:lnTo>
                <a:lnTo>
                  <a:pt x="1500188" y="2686684"/>
                </a:lnTo>
                <a:lnTo>
                  <a:pt x="1500506" y="2682541"/>
                </a:lnTo>
                <a:lnTo>
                  <a:pt x="1500823" y="2678397"/>
                </a:lnTo>
                <a:lnTo>
                  <a:pt x="1501776" y="2674254"/>
                </a:lnTo>
                <a:lnTo>
                  <a:pt x="1502410" y="2670110"/>
                </a:lnTo>
                <a:lnTo>
                  <a:pt x="1503998" y="2665967"/>
                </a:lnTo>
                <a:lnTo>
                  <a:pt x="1505586" y="2661823"/>
                </a:lnTo>
                <a:lnTo>
                  <a:pt x="1507490" y="2657998"/>
                </a:lnTo>
                <a:lnTo>
                  <a:pt x="1509396" y="2653855"/>
                </a:lnTo>
                <a:lnTo>
                  <a:pt x="1511936" y="2649711"/>
                </a:lnTo>
                <a:lnTo>
                  <a:pt x="1514793" y="2645568"/>
                </a:lnTo>
                <a:lnTo>
                  <a:pt x="1520826" y="2638237"/>
                </a:lnTo>
                <a:lnTo>
                  <a:pt x="1528128" y="2630587"/>
                </a:lnTo>
                <a:lnTo>
                  <a:pt x="1536383" y="2622938"/>
                </a:lnTo>
                <a:lnTo>
                  <a:pt x="1545273" y="2615607"/>
                </a:lnTo>
                <a:lnTo>
                  <a:pt x="1555750" y="2608914"/>
                </a:lnTo>
                <a:lnTo>
                  <a:pt x="1566863" y="2601583"/>
                </a:lnTo>
                <a:lnTo>
                  <a:pt x="1578610" y="2594889"/>
                </a:lnTo>
                <a:lnTo>
                  <a:pt x="1591628" y="2588515"/>
                </a:lnTo>
                <a:lnTo>
                  <a:pt x="1604963" y="2582140"/>
                </a:lnTo>
                <a:lnTo>
                  <a:pt x="1619568" y="2576403"/>
                </a:lnTo>
                <a:lnTo>
                  <a:pt x="1634490" y="2570666"/>
                </a:lnTo>
                <a:lnTo>
                  <a:pt x="1650683" y="2565247"/>
                </a:lnTo>
                <a:lnTo>
                  <a:pt x="1667193" y="2560148"/>
                </a:lnTo>
                <a:lnTo>
                  <a:pt x="1684656" y="2555367"/>
                </a:lnTo>
                <a:lnTo>
                  <a:pt x="1702753" y="2550586"/>
                </a:lnTo>
                <a:lnTo>
                  <a:pt x="1721168" y="2546123"/>
                </a:lnTo>
                <a:lnTo>
                  <a:pt x="1740536" y="2542299"/>
                </a:lnTo>
                <a:lnTo>
                  <a:pt x="1760220" y="2538793"/>
                </a:lnTo>
                <a:lnTo>
                  <a:pt x="1780540" y="2535605"/>
                </a:lnTo>
                <a:lnTo>
                  <a:pt x="1801496" y="2532737"/>
                </a:lnTo>
                <a:lnTo>
                  <a:pt x="1822768" y="2529868"/>
                </a:lnTo>
                <a:lnTo>
                  <a:pt x="1844358" y="2527637"/>
                </a:lnTo>
                <a:lnTo>
                  <a:pt x="1866900" y="2526043"/>
                </a:lnTo>
                <a:lnTo>
                  <a:pt x="1889443" y="2524450"/>
                </a:lnTo>
                <a:lnTo>
                  <a:pt x="1912303" y="2523493"/>
                </a:lnTo>
                <a:lnTo>
                  <a:pt x="1935480" y="2522856"/>
                </a:lnTo>
                <a:lnTo>
                  <a:pt x="1959293" y="2522537"/>
                </a:lnTo>
                <a:close/>
                <a:moveTo>
                  <a:pt x="2854584" y="2507933"/>
                </a:moveTo>
                <a:lnTo>
                  <a:pt x="2854584" y="2625091"/>
                </a:lnTo>
                <a:lnTo>
                  <a:pt x="2873946" y="2630488"/>
                </a:lnTo>
                <a:lnTo>
                  <a:pt x="2893626" y="2636203"/>
                </a:lnTo>
                <a:lnTo>
                  <a:pt x="2914258" y="2640966"/>
                </a:lnTo>
                <a:lnTo>
                  <a:pt x="2935524" y="2645728"/>
                </a:lnTo>
                <a:lnTo>
                  <a:pt x="2935524" y="2529523"/>
                </a:lnTo>
                <a:lnTo>
                  <a:pt x="2914258" y="2524761"/>
                </a:lnTo>
                <a:lnTo>
                  <a:pt x="2893626" y="2519363"/>
                </a:lnTo>
                <a:lnTo>
                  <a:pt x="2873946" y="2513965"/>
                </a:lnTo>
                <a:lnTo>
                  <a:pt x="2854584" y="2507933"/>
                </a:lnTo>
                <a:close/>
                <a:moveTo>
                  <a:pt x="2692385" y="2444750"/>
                </a:moveTo>
                <a:lnTo>
                  <a:pt x="2692385" y="2542223"/>
                </a:lnTo>
                <a:lnTo>
                  <a:pt x="2695241" y="2545081"/>
                </a:lnTo>
                <a:lnTo>
                  <a:pt x="2698098" y="2548256"/>
                </a:lnTo>
                <a:lnTo>
                  <a:pt x="2705399" y="2554923"/>
                </a:lnTo>
                <a:lnTo>
                  <a:pt x="2714921" y="2561591"/>
                </a:lnTo>
                <a:lnTo>
                  <a:pt x="2725078" y="2568576"/>
                </a:lnTo>
                <a:lnTo>
                  <a:pt x="2737140" y="2576196"/>
                </a:lnTo>
                <a:lnTo>
                  <a:pt x="2748884" y="2582863"/>
                </a:lnTo>
                <a:lnTo>
                  <a:pt x="2761581" y="2589213"/>
                </a:lnTo>
                <a:lnTo>
                  <a:pt x="2773325" y="2595246"/>
                </a:lnTo>
                <a:lnTo>
                  <a:pt x="2773325" y="2486343"/>
                </a:lnTo>
                <a:lnTo>
                  <a:pt x="2758407" y="2480628"/>
                </a:lnTo>
                <a:lnTo>
                  <a:pt x="2744441" y="2475230"/>
                </a:lnTo>
                <a:lnTo>
                  <a:pt x="2732379" y="2469198"/>
                </a:lnTo>
                <a:lnTo>
                  <a:pt x="2721269" y="2464118"/>
                </a:lnTo>
                <a:lnTo>
                  <a:pt x="2712064" y="2458720"/>
                </a:lnTo>
                <a:lnTo>
                  <a:pt x="2704446" y="2453958"/>
                </a:lnTo>
                <a:lnTo>
                  <a:pt x="2697781" y="2449195"/>
                </a:lnTo>
                <a:lnTo>
                  <a:pt x="2692385" y="2444750"/>
                </a:lnTo>
                <a:close/>
                <a:moveTo>
                  <a:pt x="3744614" y="2439353"/>
                </a:moveTo>
                <a:lnTo>
                  <a:pt x="3737949" y="2444433"/>
                </a:lnTo>
                <a:lnTo>
                  <a:pt x="3730648" y="2449195"/>
                </a:lnTo>
                <a:lnTo>
                  <a:pt x="3722713" y="2454275"/>
                </a:lnTo>
                <a:lnTo>
                  <a:pt x="3715095" y="2459038"/>
                </a:lnTo>
                <a:lnTo>
                  <a:pt x="3706524" y="2462848"/>
                </a:lnTo>
                <a:lnTo>
                  <a:pt x="3698907" y="2466975"/>
                </a:lnTo>
                <a:lnTo>
                  <a:pt x="3691289" y="2470468"/>
                </a:lnTo>
                <a:lnTo>
                  <a:pt x="3683671" y="2473325"/>
                </a:lnTo>
                <a:lnTo>
                  <a:pt x="3683671" y="2592706"/>
                </a:lnTo>
                <a:lnTo>
                  <a:pt x="3692558" y="2588578"/>
                </a:lnTo>
                <a:lnTo>
                  <a:pt x="3701128" y="2583816"/>
                </a:lnTo>
                <a:lnTo>
                  <a:pt x="3709381" y="2579053"/>
                </a:lnTo>
                <a:lnTo>
                  <a:pt x="3717634" y="2573973"/>
                </a:lnTo>
                <a:lnTo>
                  <a:pt x="3725252" y="2568258"/>
                </a:lnTo>
                <a:lnTo>
                  <a:pt x="3732235" y="2563178"/>
                </a:lnTo>
                <a:lnTo>
                  <a:pt x="3738901" y="2557781"/>
                </a:lnTo>
                <a:lnTo>
                  <a:pt x="3744614" y="2553018"/>
                </a:lnTo>
                <a:lnTo>
                  <a:pt x="3744614" y="2439353"/>
                </a:lnTo>
                <a:close/>
                <a:moveTo>
                  <a:pt x="3151360" y="2322195"/>
                </a:moveTo>
                <a:lnTo>
                  <a:pt x="3151360" y="2437130"/>
                </a:lnTo>
                <a:lnTo>
                  <a:pt x="3174848" y="2437765"/>
                </a:lnTo>
                <a:lnTo>
                  <a:pt x="3198972" y="2437765"/>
                </a:lnTo>
                <a:lnTo>
                  <a:pt x="3215477" y="2437765"/>
                </a:lnTo>
                <a:lnTo>
                  <a:pt x="3231983" y="2437448"/>
                </a:lnTo>
                <a:lnTo>
                  <a:pt x="3231983" y="2322512"/>
                </a:lnTo>
                <a:lnTo>
                  <a:pt x="3198972" y="2323147"/>
                </a:lnTo>
                <a:lnTo>
                  <a:pt x="3174848" y="2323147"/>
                </a:lnTo>
                <a:lnTo>
                  <a:pt x="3151360" y="2322195"/>
                </a:lnTo>
                <a:close/>
                <a:moveTo>
                  <a:pt x="3815080" y="2317750"/>
                </a:moveTo>
                <a:lnTo>
                  <a:pt x="3816033" y="2325370"/>
                </a:lnTo>
                <a:lnTo>
                  <a:pt x="3816350" y="2332673"/>
                </a:lnTo>
                <a:lnTo>
                  <a:pt x="3816350" y="2483803"/>
                </a:lnTo>
                <a:lnTo>
                  <a:pt x="3816033" y="2484438"/>
                </a:lnTo>
                <a:lnTo>
                  <a:pt x="3815398" y="2493010"/>
                </a:lnTo>
                <a:lnTo>
                  <a:pt x="3814763" y="2498408"/>
                </a:lnTo>
                <a:lnTo>
                  <a:pt x="3813493" y="2504123"/>
                </a:lnTo>
                <a:lnTo>
                  <a:pt x="3811906" y="2509520"/>
                </a:lnTo>
                <a:lnTo>
                  <a:pt x="3810319" y="2514600"/>
                </a:lnTo>
                <a:lnTo>
                  <a:pt x="3808097" y="2520316"/>
                </a:lnTo>
                <a:lnTo>
                  <a:pt x="3805558" y="2525713"/>
                </a:lnTo>
                <a:lnTo>
                  <a:pt x="3803019" y="2530793"/>
                </a:lnTo>
                <a:lnTo>
                  <a:pt x="3799844" y="2536508"/>
                </a:lnTo>
                <a:lnTo>
                  <a:pt x="3796036" y="2541588"/>
                </a:lnTo>
                <a:lnTo>
                  <a:pt x="3792226" y="2546668"/>
                </a:lnTo>
                <a:lnTo>
                  <a:pt x="3788418" y="2551748"/>
                </a:lnTo>
                <a:lnTo>
                  <a:pt x="3783974" y="2556828"/>
                </a:lnTo>
                <a:lnTo>
                  <a:pt x="3779212" y="2561591"/>
                </a:lnTo>
                <a:lnTo>
                  <a:pt x="3774134" y="2566671"/>
                </a:lnTo>
                <a:lnTo>
                  <a:pt x="3768420" y="2571433"/>
                </a:lnTo>
                <a:lnTo>
                  <a:pt x="3763024" y="2576513"/>
                </a:lnTo>
                <a:lnTo>
                  <a:pt x="3750963" y="2586038"/>
                </a:lnTo>
                <a:lnTo>
                  <a:pt x="3737314" y="2595246"/>
                </a:lnTo>
                <a:lnTo>
                  <a:pt x="3722713" y="2604136"/>
                </a:lnTo>
                <a:lnTo>
                  <a:pt x="3707477" y="2613026"/>
                </a:lnTo>
                <a:lnTo>
                  <a:pt x="3690971" y="2621281"/>
                </a:lnTo>
                <a:lnTo>
                  <a:pt x="3673513" y="2628901"/>
                </a:lnTo>
                <a:lnTo>
                  <a:pt x="3655103" y="2636838"/>
                </a:lnTo>
                <a:lnTo>
                  <a:pt x="3635424" y="2644458"/>
                </a:lnTo>
                <a:lnTo>
                  <a:pt x="3615109" y="2651443"/>
                </a:lnTo>
                <a:lnTo>
                  <a:pt x="3593842" y="2658111"/>
                </a:lnTo>
                <a:lnTo>
                  <a:pt x="3571941" y="2664461"/>
                </a:lnTo>
                <a:lnTo>
                  <a:pt x="3549087" y="2670493"/>
                </a:lnTo>
                <a:lnTo>
                  <a:pt x="3525281" y="2675891"/>
                </a:lnTo>
                <a:lnTo>
                  <a:pt x="3501157" y="2680971"/>
                </a:lnTo>
                <a:lnTo>
                  <a:pt x="3476082" y="2685733"/>
                </a:lnTo>
                <a:lnTo>
                  <a:pt x="3450371" y="2689861"/>
                </a:lnTo>
                <a:lnTo>
                  <a:pt x="3424343" y="2693671"/>
                </a:lnTo>
                <a:lnTo>
                  <a:pt x="3397680" y="2697163"/>
                </a:lnTo>
                <a:lnTo>
                  <a:pt x="3370065" y="2700021"/>
                </a:lnTo>
                <a:lnTo>
                  <a:pt x="3341815" y="2702561"/>
                </a:lnTo>
                <a:lnTo>
                  <a:pt x="3313565" y="2704466"/>
                </a:lnTo>
                <a:lnTo>
                  <a:pt x="3284680" y="2705736"/>
                </a:lnTo>
                <a:lnTo>
                  <a:pt x="3255478" y="2706371"/>
                </a:lnTo>
                <a:lnTo>
                  <a:pt x="3225959" y="2706688"/>
                </a:lnTo>
                <a:lnTo>
                  <a:pt x="3195487" y="2706371"/>
                </a:lnTo>
                <a:lnTo>
                  <a:pt x="3165650" y="2705736"/>
                </a:lnTo>
                <a:lnTo>
                  <a:pt x="3136130" y="2704148"/>
                </a:lnTo>
                <a:lnTo>
                  <a:pt x="3106928" y="2701926"/>
                </a:lnTo>
                <a:lnTo>
                  <a:pt x="3078678" y="2699703"/>
                </a:lnTo>
                <a:lnTo>
                  <a:pt x="3050428" y="2696528"/>
                </a:lnTo>
                <a:lnTo>
                  <a:pt x="3022813" y="2693353"/>
                </a:lnTo>
                <a:lnTo>
                  <a:pt x="2996150" y="2688908"/>
                </a:lnTo>
                <a:lnTo>
                  <a:pt x="2970122" y="2684781"/>
                </a:lnTo>
                <a:lnTo>
                  <a:pt x="2944729" y="2680018"/>
                </a:lnTo>
                <a:lnTo>
                  <a:pt x="2919971" y="2674303"/>
                </a:lnTo>
                <a:lnTo>
                  <a:pt x="2895847" y="2668588"/>
                </a:lnTo>
                <a:lnTo>
                  <a:pt x="2872994" y="2662556"/>
                </a:lnTo>
                <a:lnTo>
                  <a:pt x="2850775" y="2655888"/>
                </a:lnTo>
                <a:lnTo>
                  <a:pt x="2829190" y="2648903"/>
                </a:lnTo>
                <a:lnTo>
                  <a:pt x="2808876" y="2641601"/>
                </a:lnTo>
                <a:lnTo>
                  <a:pt x="2789196" y="2633663"/>
                </a:lnTo>
                <a:lnTo>
                  <a:pt x="2770469" y="2625408"/>
                </a:lnTo>
                <a:lnTo>
                  <a:pt x="2753328" y="2617153"/>
                </a:lnTo>
                <a:lnTo>
                  <a:pt x="2736823" y="2608581"/>
                </a:lnTo>
                <a:lnTo>
                  <a:pt x="2721269" y="2599373"/>
                </a:lnTo>
                <a:lnTo>
                  <a:pt x="2706986" y="2590483"/>
                </a:lnTo>
                <a:lnTo>
                  <a:pt x="2693972" y="2580641"/>
                </a:lnTo>
                <a:lnTo>
                  <a:pt x="2688258" y="2575878"/>
                </a:lnTo>
                <a:lnTo>
                  <a:pt x="2682227" y="2570798"/>
                </a:lnTo>
                <a:lnTo>
                  <a:pt x="2676831" y="2566036"/>
                </a:lnTo>
                <a:lnTo>
                  <a:pt x="2671753" y="2560956"/>
                </a:lnTo>
                <a:lnTo>
                  <a:pt x="2666991" y="2555558"/>
                </a:lnTo>
                <a:lnTo>
                  <a:pt x="2662548" y="2550161"/>
                </a:lnTo>
                <a:lnTo>
                  <a:pt x="2658104" y="2545081"/>
                </a:lnTo>
                <a:lnTo>
                  <a:pt x="2654612" y="2540001"/>
                </a:lnTo>
                <a:lnTo>
                  <a:pt x="2651121" y="2534286"/>
                </a:lnTo>
                <a:lnTo>
                  <a:pt x="2647947" y="2528888"/>
                </a:lnTo>
                <a:lnTo>
                  <a:pt x="2645090" y="2523808"/>
                </a:lnTo>
                <a:lnTo>
                  <a:pt x="2642868" y="2518093"/>
                </a:lnTo>
                <a:lnTo>
                  <a:pt x="2640329" y="2512695"/>
                </a:lnTo>
                <a:lnTo>
                  <a:pt x="2638742" y="2506663"/>
                </a:lnTo>
                <a:lnTo>
                  <a:pt x="2637789" y="2501265"/>
                </a:lnTo>
                <a:lnTo>
                  <a:pt x="2636520" y="2495868"/>
                </a:lnTo>
                <a:lnTo>
                  <a:pt x="2636202" y="2489835"/>
                </a:lnTo>
                <a:lnTo>
                  <a:pt x="2635885" y="2484438"/>
                </a:lnTo>
                <a:lnTo>
                  <a:pt x="2635250" y="2484438"/>
                </a:lnTo>
                <a:lnTo>
                  <a:pt x="2635250" y="2375535"/>
                </a:lnTo>
                <a:lnTo>
                  <a:pt x="2646360" y="2383790"/>
                </a:lnTo>
                <a:lnTo>
                  <a:pt x="2657786" y="2392045"/>
                </a:lnTo>
                <a:lnTo>
                  <a:pt x="2670166" y="2399983"/>
                </a:lnTo>
                <a:lnTo>
                  <a:pt x="2683180" y="2407285"/>
                </a:lnTo>
                <a:lnTo>
                  <a:pt x="2696511" y="2414905"/>
                </a:lnTo>
                <a:lnTo>
                  <a:pt x="2710160" y="2421890"/>
                </a:lnTo>
                <a:lnTo>
                  <a:pt x="2724761" y="2429193"/>
                </a:lnTo>
                <a:lnTo>
                  <a:pt x="2740314" y="2435860"/>
                </a:lnTo>
                <a:lnTo>
                  <a:pt x="2755550" y="2442210"/>
                </a:lnTo>
                <a:lnTo>
                  <a:pt x="2771738" y="2448243"/>
                </a:lnTo>
                <a:lnTo>
                  <a:pt x="2788244" y="2453958"/>
                </a:lnTo>
                <a:lnTo>
                  <a:pt x="2805384" y="2459673"/>
                </a:lnTo>
                <a:lnTo>
                  <a:pt x="2822525" y="2465070"/>
                </a:lnTo>
                <a:lnTo>
                  <a:pt x="2840300" y="2470150"/>
                </a:lnTo>
                <a:lnTo>
                  <a:pt x="2858393" y="2474913"/>
                </a:lnTo>
                <a:lnTo>
                  <a:pt x="2877120" y="2479675"/>
                </a:lnTo>
                <a:lnTo>
                  <a:pt x="2895530" y="2483803"/>
                </a:lnTo>
                <a:lnTo>
                  <a:pt x="2914892" y="2487930"/>
                </a:lnTo>
                <a:lnTo>
                  <a:pt x="2934255" y="2491423"/>
                </a:lnTo>
                <a:lnTo>
                  <a:pt x="2953617" y="2494915"/>
                </a:lnTo>
                <a:lnTo>
                  <a:pt x="2973614" y="2498090"/>
                </a:lnTo>
                <a:lnTo>
                  <a:pt x="2993294" y="2501265"/>
                </a:lnTo>
                <a:lnTo>
                  <a:pt x="3013926" y="2503488"/>
                </a:lnTo>
                <a:lnTo>
                  <a:pt x="3033923" y="2506028"/>
                </a:lnTo>
                <a:lnTo>
                  <a:pt x="3054555" y="2508250"/>
                </a:lnTo>
                <a:lnTo>
                  <a:pt x="3074869" y="2509838"/>
                </a:lnTo>
                <a:lnTo>
                  <a:pt x="3095819" y="2511425"/>
                </a:lnTo>
                <a:lnTo>
                  <a:pt x="3116451" y="2512695"/>
                </a:lnTo>
                <a:lnTo>
                  <a:pt x="3137400" y="2513965"/>
                </a:lnTo>
                <a:lnTo>
                  <a:pt x="3158032" y="2514600"/>
                </a:lnTo>
                <a:lnTo>
                  <a:pt x="3178981" y="2514918"/>
                </a:lnTo>
                <a:lnTo>
                  <a:pt x="3199613" y="2514918"/>
                </a:lnTo>
                <a:lnTo>
                  <a:pt x="3224372" y="2514918"/>
                </a:lnTo>
                <a:lnTo>
                  <a:pt x="3249765" y="2514283"/>
                </a:lnTo>
                <a:lnTo>
                  <a:pt x="3274523" y="2513330"/>
                </a:lnTo>
                <a:lnTo>
                  <a:pt x="3299282" y="2511743"/>
                </a:lnTo>
                <a:lnTo>
                  <a:pt x="3324040" y="2510473"/>
                </a:lnTo>
                <a:lnTo>
                  <a:pt x="3348481" y="2507933"/>
                </a:lnTo>
                <a:lnTo>
                  <a:pt x="3372922" y="2505710"/>
                </a:lnTo>
                <a:lnTo>
                  <a:pt x="3397680" y="2502535"/>
                </a:lnTo>
                <a:lnTo>
                  <a:pt x="3421486" y="2499360"/>
                </a:lnTo>
                <a:lnTo>
                  <a:pt x="3445292" y="2495233"/>
                </a:lnTo>
                <a:lnTo>
                  <a:pt x="3468464" y="2491423"/>
                </a:lnTo>
                <a:lnTo>
                  <a:pt x="3491635" y="2486978"/>
                </a:lnTo>
                <a:lnTo>
                  <a:pt x="3514171" y="2481898"/>
                </a:lnTo>
                <a:lnTo>
                  <a:pt x="3536390" y="2476818"/>
                </a:lnTo>
                <a:lnTo>
                  <a:pt x="3557974" y="2471420"/>
                </a:lnTo>
                <a:lnTo>
                  <a:pt x="3579241" y="2465070"/>
                </a:lnTo>
                <a:lnTo>
                  <a:pt x="3599873" y="2458720"/>
                </a:lnTo>
                <a:lnTo>
                  <a:pt x="3619870" y="2452053"/>
                </a:lnTo>
                <a:lnTo>
                  <a:pt x="3639233" y="2444750"/>
                </a:lnTo>
                <a:lnTo>
                  <a:pt x="3657643" y="2437448"/>
                </a:lnTo>
                <a:lnTo>
                  <a:pt x="3676053" y="2429510"/>
                </a:lnTo>
                <a:lnTo>
                  <a:pt x="3692876" y="2421255"/>
                </a:lnTo>
                <a:lnTo>
                  <a:pt x="3709381" y="2412365"/>
                </a:lnTo>
                <a:lnTo>
                  <a:pt x="3724935" y="2403475"/>
                </a:lnTo>
                <a:lnTo>
                  <a:pt x="3739853" y="2393950"/>
                </a:lnTo>
                <a:lnTo>
                  <a:pt x="3753502" y="2384108"/>
                </a:lnTo>
                <a:lnTo>
                  <a:pt x="3766198" y="2374265"/>
                </a:lnTo>
                <a:lnTo>
                  <a:pt x="3772547" y="2368550"/>
                </a:lnTo>
                <a:lnTo>
                  <a:pt x="3777943" y="2363470"/>
                </a:lnTo>
                <a:lnTo>
                  <a:pt x="3783656" y="2358073"/>
                </a:lnTo>
                <a:lnTo>
                  <a:pt x="3789052" y="2352675"/>
                </a:lnTo>
                <a:lnTo>
                  <a:pt x="3793814" y="2346960"/>
                </a:lnTo>
                <a:lnTo>
                  <a:pt x="3798575" y="2341563"/>
                </a:lnTo>
                <a:lnTo>
                  <a:pt x="3803336" y="2335530"/>
                </a:lnTo>
                <a:lnTo>
                  <a:pt x="3807145" y="2329498"/>
                </a:lnTo>
                <a:lnTo>
                  <a:pt x="3811271" y="2323783"/>
                </a:lnTo>
                <a:lnTo>
                  <a:pt x="3815080" y="2317750"/>
                </a:lnTo>
                <a:close/>
                <a:moveTo>
                  <a:pt x="2989478" y="2307907"/>
                </a:moveTo>
                <a:lnTo>
                  <a:pt x="2989478" y="2423478"/>
                </a:lnTo>
                <a:lnTo>
                  <a:pt x="3009158" y="2426018"/>
                </a:lnTo>
                <a:lnTo>
                  <a:pt x="3029472" y="2428240"/>
                </a:lnTo>
                <a:lnTo>
                  <a:pt x="3049469" y="2430780"/>
                </a:lnTo>
                <a:lnTo>
                  <a:pt x="3070419" y="2432685"/>
                </a:lnTo>
                <a:lnTo>
                  <a:pt x="3070419" y="2317432"/>
                </a:lnTo>
                <a:lnTo>
                  <a:pt x="3049469" y="2315527"/>
                </a:lnTo>
                <a:lnTo>
                  <a:pt x="3029472" y="2313305"/>
                </a:lnTo>
                <a:lnTo>
                  <a:pt x="3009158" y="2310765"/>
                </a:lnTo>
                <a:lnTo>
                  <a:pt x="2989478" y="2307907"/>
                </a:lnTo>
                <a:close/>
                <a:moveTo>
                  <a:pt x="2827597" y="2271395"/>
                </a:moveTo>
                <a:lnTo>
                  <a:pt x="2827597" y="2388553"/>
                </a:lnTo>
                <a:lnTo>
                  <a:pt x="2846959" y="2393950"/>
                </a:lnTo>
                <a:lnTo>
                  <a:pt x="2866956" y="2399665"/>
                </a:lnTo>
                <a:lnTo>
                  <a:pt x="2887588" y="2404428"/>
                </a:lnTo>
                <a:lnTo>
                  <a:pt x="2908220" y="2408873"/>
                </a:lnTo>
                <a:lnTo>
                  <a:pt x="2908220" y="2292985"/>
                </a:lnTo>
                <a:lnTo>
                  <a:pt x="2887588" y="2288222"/>
                </a:lnTo>
                <a:lnTo>
                  <a:pt x="2866956" y="2282825"/>
                </a:lnTo>
                <a:lnTo>
                  <a:pt x="2846959" y="2277110"/>
                </a:lnTo>
                <a:lnTo>
                  <a:pt x="2827597" y="2271395"/>
                </a:lnTo>
                <a:close/>
                <a:moveTo>
                  <a:pt x="3717945" y="2227897"/>
                </a:moveTo>
                <a:lnTo>
                  <a:pt x="3711914" y="2232025"/>
                </a:lnTo>
                <a:lnTo>
                  <a:pt x="3704931" y="2235517"/>
                </a:lnTo>
                <a:lnTo>
                  <a:pt x="3696678" y="2239327"/>
                </a:lnTo>
                <a:lnTo>
                  <a:pt x="3688425" y="2242820"/>
                </a:lnTo>
                <a:lnTo>
                  <a:pt x="3671285" y="2249487"/>
                </a:lnTo>
                <a:lnTo>
                  <a:pt x="3656684" y="2255202"/>
                </a:lnTo>
                <a:lnTo>
                  <a:pt x="3656684" y="2356167"/>
                </a:lnTo>
                <a:lnTo>
                  <a:pt x="3665254" y="2351722"/>
                </a:lnTo>
                <a:lnTo>
                  <a:pt x="3674142" y="2347595"/>
                </a:lnTo>
                <a:lnTo>
                  <a:pt x="3682394" y="2342197"/>
                </a:lnTo>
                <a:lnTo>
                  <a:pt x="3690647" y="2337117"/>
                </a:lnTo>
                <a:lnTo>
                  <a:pt x="3698582" y="2331720"/>
                </a:lnTo>
                <a:lnTo>
                  <a:pt x="3705566" y="2326640"/>
                </a:lnTo>
                <a:lnTo>
                  <a:pt x="3711914" y="2321560"/>
                </a:lnTo>
                <a:lnTo>
                  <a:pt x="3717945" y="2316162"/>
                </a:lnTo>
                <a:lnTo>
                  <a:pt x="3717945" y="2227897"/>
                </a:lnTo>
                <a:close/>
                <a:moveTo>
                  <a:pt x="2665715" y="2187575"/>
                </a:moveTo>
                <a:lnTo>
                  <a:pt x="2665715" y="2305685"/>
                </a:lnTo>
                <a:lnTo>
                  <a:pt x="2668254" y="2308542"/>
                </a:lnTo>
                <a:lnTo>
                  <a:pt x="2671429" y="2311717"/>
                </a:lnTo>
                <a:lnTo>
                  <a:pt x="2678729" y="2318385"/>
                </a:lnTo>
                <a:lnTo>
                  <a:pt x="2687934" y="2325052"/>
                </a:lnTo>
                <a:lnTo>
                  <a:pt x="2698726" y="2332037"/>
                </a:lnTo>
                <a:lnTo>
                  <a:pt x="2710153" y="2339657"/>
                </a:lnTo>
                <a:lnTo>
                  <a:pt x="2722215" y="2346325"/>
                </a:lnTo>
                <a:lnTo>
                  <a:pt x="2734594" y="2352675"/>
                </a:lnTo>
                <a:lnTo>
                  <a:pt x="2746656" y="2358390"/>
                </a:lnTo>
                <a:lnTo>
                  <a:pt x="2746656" y="2239327"/>
                </a:lnTo>
                <a:lnTo>
                  <a:pt x="2734594" y="2233612"/>
                </a:lnTo>
                <a:lnTo>
                  <a:pt x="2723167" y="2227580"/>
                </a:lnTo>
                <a:lnTo>
                  <a:pt x="2712058" y="2221230"/>
                </a:lnTo>
                <a:lnTo>
                  <a:pt x="2701583" y="2214562"/>
                </a:lnTo>
                <a:lnTo>
                  <a:pt x="2691743" y="2208212"/>
                </a:lnTo>
                <a:lnTo>
                  <a:pt x="2682538" y="2201545"/>
                </a:lnTo>
                <a:lnTo>
                  <a:pt x="2673650" y="2194560"/>
                </a:lnTo>
                <a:lnTo>
                  <a:pt x="2665715" y="2187575"/>
                </a:lnTo>
                <a:close/>
                <a:moveTo>
                  <a:pt x="2609850" y="2081212"/>
                </a:moveTo>
                <a:lnTo>
                  <a:pt x="2613342" y="2087245"/>
                </a:lnTo>
                <a:lnTo>
                  <a:pt x="2617468" y="2092960"/>
                </a:lnTo>
                <a:lnTo>
                  <a:pt x="2621594" y="2098675"/>
                </a:lnTo>
                <a:lnTo>
                  <a:pt x="2626038" y="2104390"/>
                </a:lnTo>
                <a:lnTo>
                  <a:pt x="2631117" y="2110105"/>
                </a:lnTo>
                <a:lnTo>
                  <a:pt x="2635878" y="2115502"/>
                </a:lnTo>
                <a:lnTo>
                  <a:pt x="2641274" y="2120900"/>
                </a:lnTo>
                <a:lnTo>
                  <a:pt x="2646988" y="2126615"/>
                </a:lnTo>
                <a:lnTo>
                  <a:pt x="2658732" y="2136775"/>
                </a:lnTo>
                <a:lnTo>
                  <a:pt x="2671746" y="2146935"/>
                </a:lnTo>
                <a:lnTo>
                  <a:pt x="2685712" y="2157095"/>
                </a:lnTo>
                <a:lnTo>
                  <a:pt x="2700631" y="2165985"/>
                </a:lnTo>
                <a:lnTo>
                  <a:pt x="2715867" y="2175192"/>
                </a:lnTo>
                <a:lnTo>
                  <a:pt x="2732372" y="2183765"/>
                </a:lnTo>
                <a:lnTo>
                  <a:pt x="2749830" y="2192020"/>
                </a:lnTo>
                <a:lnTo>
                  <a:pt x="2767923" y="2199957"/>
                </a:lnTo>
                <a:lnTo>
                  <a:pt x="2786650" y="2207895"/>
                </a:lnTo>
                <a:lnTo>
                  <a:pt x="2805695" y="2214880"/>
                </a:lnTo>
                <a:lnTo>
                  <a:pt x="2826009" y="2221547"/>
                </a:lnTo>
                <a:lnTo>
                  <a:pt x="2846959" y="2227897"/>
                </a:lnTo>
                <a:lnTo>
                  <a:pt x="2867591" y="2234247"/>
                </a:lnTo>
                <a:lnTo>
                  <a:pt x="2889492" y="2239645"/>
                </a:lnTo>
                <a:lnTo>
                  <a:pt x="2912029" y="2245042"/>
                </a:lnTo>
                <a:lnTo>
                  <a:pt x="2934248" y="2250122"/>
                </a:lnTo>
                <a:lnTo>
                  <a:pt x="2957102" y="2254250"/>
                </a:lnTo>
                <a:lnTo>
                  <a:pt x="2980908" y="2258695"/>
                </a:lnTo>
                <a:lnTo>
                  <a:pt x="3004396" y="2262187"/>
                </a:lnTo>
                <a:lnTo>
                  <a:pt x="3028203" y="2265680"/>
                </a:lnTo>
                <a:lnTo>
                  <a:pt x="3052644" y="2268537"/>
                </a:lnTo>
                <a:lnTo>
                  <a:pt x="3077084" y="2271395"/>
                </a:lnTo>
                <a:lnTo>
                  <a:pt x="3101525" y="2273300"/>
                </a:lnTo>
                <a:lnTo>
                  <a:pt x="3125966" y="2275205"/>
                </a:lnTo>
                <a:lnTo>
                  <a:pt x="3150725" y="2276792"/>
                </a:lnTo>
                <a:lnTo>
                  <a:pt x="3175800" y="2277745"/>
                </a:lnTo>
                <a:lnTo>
                  <a:pt x="3200559" y="2278380"/>
                </a:lnTo>
                <a:lnTo>
                  <a:pt x="3225317" y="2278380"/>
                </a:lnTo>
                <a:lnTo>
                  <a:pt x="3246266" y="2278380"/>
                </a:lnTo>
                <a:lnTo>
                  <a:pt x="3267216" y="2278062"/>
                </a:lnTo>
                <a:lnTo>
                  <a:pt x="3288165" y="2277110"/>
                </a:lnTo>
                <a:lnTo>
                  <a:pt x="3308797" y="2276157"/>
                </a:lnTo>
                <a:lnTo>
                  <a:pt x="3329429" y="2274887"/>
                </a:lnTo>
                <a:lnTo>
                  <a:pt x="3350378" y="2273300"/>
                </a:lnTo>
                <a:lnTo>
                  <a:pt x="3371010" y="2271712"/>
                </a:lnTo>
                <a:lnTo>
                  <a:pt x="3391325" y="2269807"/>
                </a:lnTo>
                <a:lnTo>
                  <a:pt x="3411957" y="2267267"/>
                </a:lnTo>
                <a:lnTo>
                  <a:pt x="3431954" y="2264727"/>
                </a:lnTo>
                <a:lnTo>
                  <a:pt x="3451951" y="2261870"/>
                </a:lnTo>
                <a:lnTo>
                  <a:pt x="3471948" y="2258695"/>
                </a:lnTo>
                <a:lnTo>
                  <a:pt x="3491628" y="2255202"/>
                </a:lnTo>
                <a:lnTo>
                  <a:pt x="3510990" y="2251710"/>
                </a:lnTo>
                <a:lnTo>
                  <a:pt x="3530035" y="2247582"/>
                </a:lnTo>
                <a:lnTo>
                  <a:pt x="3548763" y="2243455"/>
                </a:lnTo>
                <a:lnTo>
                  <a:pt x="3567173" y="2239010"/>
                </a:lnTo>
                <a:lnTo>
                  <a:pt x="3585265" y="2233930"/>
                </a:lnTo>
                <a:lnTo>
                  <a:pt x="3603041" y="2229167"/>
                </a:lnTo>
                <a:lnTo>
                  <a:pt x="3620498" y="2223452"/>
                </a:lnTo>
                <a:lnTo>
                  <a:pt x="3637004" y="2218055"/>
                </a:lnTo>
                <a:lnTo>
                  <a:pt x="3653510" y="2212022"/>
                </a:lnTo>
                <a:lnTo>
                  <a:pt x="3669698" y="2206307"/>
                </a:lnTo>
                <a:lnTo>
                  <a:pt x="3685251" y="2199957"/>
                </a:lnTo>
                <a:lnTo>
                  <a:pt x="3700170" y="2193290"/>
                </a:lnTo>
                <a:lnTo>
                  <a:pt x="3714770" y="2185987"/>
                </a:lnTo>
                <a:lnTo>
                  <a:pt x="3728419" y="2179002"/>
                </a:lnTo>
                <a:lnTo>
                  <a:pt x="3741751" y="2171382"/>
                </a:lnTo>
                <a:lnTo>
                  <a:pt x="3754765" y="2164080"/>
                </a:lnTo>
                <a:lnTo>
                  <a:pt x="3767144" y="2156142"/>
                </a:lnTo>
                <a:lnTo>
                  <a:pt x="3778571" y="2147887"/>
                </a:lnTo>
                <a:lnTo>
                  <a:pt x="3789363" y="2139632"/>
                </a:lnTo>
                <a:lnTo>
                  <a:pt x="3789363" y="2247265"/>
                </a:lnTo>
                <a:lnTo>
                  <a:pt x="3788728" y="2247582"/>
                </a:lnTo>
                <a:lnTo>
                  <a:pt x="3788728" y="2252027"/>
                </a:lnTo>
                <a:lnTo>
                  <a:pt x="3788411" y="2256472"/>
                </a:lnTo>
                <a:lnTo>
                  <a:pt x="3787776" y="2261870"/>
                </a:lnTo>
                <a:lnTo>
                  <a:pt x="3786506" y="2267267"/>
                </a:lnTo>
                <a:lnTo>
                  <a:pt x="3785237" y="2272982"/>
                </a:lnTo>
                <a:lnTo>
                  <a:pt x="3783332" y="2278062"/>
                </a:lnTo>
                <a:lnTo>
                  <a:pt x="3781428" y="2283460"/>
                </a:lnTo>
                <a:lnTo>
                  <a:pt x="3778571" y="2289175"/>
                </a:lnTo>
                <a:lnTo>
                  <a:pt x="3775714" y="2294255"/>
                </a:lnTo>
                <a:lnTo>
                  <a:pt x="3772540" y="2299335"/>
                </a:lnTo>
                <a:lnTo>
                  <a:pt x="3769048" y="2304732"/>
                </a:lnTo>
                <a:lnTo>
                  <a:pt x="3765557" y="2310130"/>
                </a:lnTo>
                <a:lnTo>
                  <a:pt x="3761113" y="2315210"/>
                </a:lnTo>
                <a:lnTo>
                  <a:pt x="3756987" y="2320290"/>
                </a:lnTo>
                <a:lnTo>
                  <a:pt x="3752226" y="2325052"/>
                </a:lnTo>
                <a:lnTo>
                  <a:pt x="3747147" y="2330132"/>
                </a:lnTo>
                <a:lnTo>
                  <a:pt x="3741433" y="2334895"/>
                </a:lnTo>
                <a:lnTo>
                  <a:pt x="3736037" y="2339975"/>
                </a:lnTo>
                <a:lnTo>
                  <a:pt x="3723658" y="2349500"/>
                </a:lnTo>
                <a:lnTo>
                  <a:pt x="3710327" y="2358390"/>
                </a:lnTo>
                <a:lnTo>
                  <a:pt x="3696043" y="2367598"/>
                </a:lnTo>
                <a:lnTo>
                  <a:pt x="3680490" y="2376170"/>
                </a:lnTo>
                <a:lnTo>
                  <a:pt x="3663667" y="2384425"/>
                </a:lnTo>
                <a:lnTo>
                  <a:pt x="3646526" y="2392363"/>
                </a:lnTo>
                <a:lnTo>
                  <a:pt x="3627799" y="2400300"/>
                </a:lnTo>
                <a:lnTo>
                  <a:pt x="3608754" y="2407920"/>
                </a:lnTo>
                <a:lnTo>
                  <a:pt x="3588122" y="2414905"/>
                </a:lnTo>
                <a:lnTo>
                  <a:pt x="3566855" y="2421573"/>
                </a:lnTo>
                <a:lnTo>
                  <a:pt x="3544636" y="2427923"/>
                </a:lnTo>
                <a:lnTo>
                  <a:pt x="3522417" y="2433955"/>
                </a:lnTo>
                <a:lnTo>
                  <a:pt x="3498611" y="2439353"/>
                </a:lnTo>
                <a:lnTo>
                  <a:pt x="3474170" y="2444433"/>
                </a:lnTo>
                <a:lnTo>
                  <a:pt x="3449412" y="2449195"/>
                </a:lnTo>
                <a:lnTo>
                  <a:pt x="3423701" y="2453323"/>
                </a:lnTo>
                <a:lnTo>
                  <a:pt x="3397356" y="2457133"/>
                </a:lnTo>
                <a:lnTo>
                  <a:pt x="3370376" y="2460625"/>
                </a:lnTo>
                <a:lnTo>
                  <a:pt x="3343395" y="2463483"/>
                </a:lnTo>
                <a:lnTo>
                  <a:pt x="3315146" y="2465705"/>
                </a:lnTo>
                <a:lnTo>
                  <a:pt x="3286896" y="2467928"/>
                </a:lnTo>
                <a:lnTo>
                  <a:pt x="3258011" y="2468880"/>
                </a:lnTo>
                <a:lnTo>
                  <a:pt x="3228491" y="2469833"/>
                </a:lnTo>
                <a:lnTo>
                  <a:pt x="3198972" y="2470150"/>
                </a:lnTo>
                <a:lnTo>
                  <a:pt x="3168500" y="2469833"/>
                </a:lnTo>
                <a:lnTo>
                  <a:pt x="3138663" y="2468880"/>
                </a:lnTo>
                <a:lnTo>
                  <a:pt x="3109143" y="2467293"/>
                </a:lnTo>
                <a:lnTo>
                  <a:pt x="3080259" y="2465388"/>
                </a:lnTo>
                <a:lnTo>
                  <a:pt x="3051374" y="2463165"/>
                </a:lnTo>
                <a:lnTo>
                  <a:pt x="3023441" y="2459990"/>
                </a:lnTo>
                <a:lnTo>
                  <a:pt x="2996144" y="2456815"/>
                </a:lnTo>
                <a:lnTo>
                  <a:pt x="2969481" y="2452370"/>
                </a:lnTo>
                <a:lnTo>
                  <a:pt x="2943453" y="2447925"/>
                </a:lnTo>
                <a:lnTo>
                  <a:pt x="2917742" y="2443480"/>
                </a:lnTo>
                <a:lnTo>
                  <a:pt x="2892984" y="2437765"/>
                </a:lnTo>
                <a:lnTo>
                  <a:pt x="2869178" y="2432050"/>
                </a:lnTo>
                <a:lnTo>
                  <a:pt x="2846007" y="2426018"/>
                </a:lnTo>
                <a:lnTo>
                  <a:pt x="2823470" y="2419350"/>
                </a:lnTo>
                <a:lnTo>
                  <a:pt x="2802203" y="2412048"/>
                </a:lnTo>
                <a:lnTo>
                  <a:pt x="2781889" y="2405063"/>
                </a:lnTo>
                <a:lnTo>
                  <a:pt x="2762527" y="2397125"/>
                </a:lnTo>
                <a:lnTo>
                  <a:pt x="2743799" y="2389188"/>
                </a:lnTo>
                <a:lnTo>
                  <a:pt x="2726024" y="2380615"/>
                </a:lnTo>
                <a:lnTo>
                  <a:pt x="2709518" y="2372043"/>
                </a:lnTo>
                <a:lnTo>
                  <a:pt x="2694600" y="2362835"/>
                </a:lnTo>
                <a:lnTo>
                  <a:pt x="2679999" y="2353945"/>
                </a:lnTo>
                <a:lnTo>
                  <a:pt x="2666985" y="2343785"/>
                </a:lnTo>
                <a:lnTo>
                  <a:pt x="2660954" y="2339340"/>
                </a:lnTo>
                <a:lnTo>
                  <a:pt x="2655240" y="2333942"/>
                </a:lnTo>
                <a:lnTo>
                  <a:pt x="2650162" y="2328862"/>
                </a:lnTo>
                <a:lnTo>
                  <a:pt x="2645083" y="2324100"/>
                </a:lnTo>
                <a:lnTo>
                  <a:pt x="2639687" y="2319020"/>
                </a:lnTo>
                <a:lnTo>
                  <a:pt x="2635561" y="2313622"/>
                </a:lnTo>
                <a:lnTo>
                  <a:pt x="2631434" y="2308542"/>
                </a:lnTo>
                <a:lnTo>
                  <a:pt x="2627625" y="2303145"/>
                </a:lnTo>
                <a:lnTo>
                  <a:pt x="2624134" y="2297747"/>
                </a:lnTo>
                <a:lnTo>
                  <a:pt x="2620960" y="2292350"/>
                </a:lnTo>
                <a:lnTo>
                  <a:pt x="2618103" y="2286635"/>
                </a:lnTo>
                <a:lnTo>
                  <a:pt x="2615881" y="2281555"/>
                </a:lnTo>
                <a:lnTo>
                  <a:pt x="2613659" y="2275840"/>
                </a:lnTo>
                <a:lnTo>
                  <a:pt x="2612072" y="2270125"/>
                </a:lnTo>
                <a:lnTo>
                  <a:pt x="2610485" y="2264727"/>
                </a:lnTo>
                <a:lnTo>
                  <a:pt x="2609850" y="2259012"/>
                </a:lnTo>
                <a:lnTo>
                  <a:pt x="2609215" y="2253297"/>
                </a:lnTo>
                <a:lnTo>
                  <a:pt x="2609215" y="2247582"/>
                </a:lnTo>
                <a:lnTo>
                  <a:pt x="2608580" y="2247582"/>
                </a:lnTo>
                <a:lnTo>
                  <a:pt x="2608580" y="2101215"/>
                </a:lnTo>
                <a:lnTo>
                  <a:pt x="2608263" y="2097405"/>
                </a:lnTo>
                <a:lnTo>
                  <a:pt x="2608580" y="2089150"/>
                </a:lnTo>
                <a:lnTo>
                  <a:pt x="2609850" y="2081212"/>
                </a:lnTo>
                <a:close/>
                <a:moveTo>
                  <a:pt x="3270250" y="1882775"/>
                </a:moveTo>
                <a:lnTo>
                  <a:pt x="3307579" y="1890615"/>
                </a:lnTo>
                <a:lnTo>
                  <a:pt x="3314856" y="1892183"/>
                </a:lnTo>
                <a:lnTo>
                  <a:pt x="3321499" y="1894064"/>
                </a:lnTo>
                <a:lnTo>
                  <a:pt x="3326877" y="1895945"/>
                </a:lnTo>
                <a:lnTo>
                  <a:pt x="3331622" y="1898141"/>
                </a:lnTo>
                <a:lnTo>
                  <a:pt x="3336367" y="1900649"/>
                </a:lnTo>
                <a:lnTo>
                  <a:pt x="3340164" y="1902844"/>
                </a:lnTo>
                <a:lnTo>
                  <a:pt x="3348389" y="1908802"/>
                </a:lnTo>
                <a:lnTo>
                  <a:pt x="3351236" y="1911625"/>
                </a:lnTo>
                <a:lnTo>
                  <a:pt x="3353767" y="1914133"/>
                </a:lnTo>
                <a:lnTo>
                  <a:pt x="3355665" y="1916955"/>
                </a:lnTo>
                <a:lnTo>
                  <a:pt x="3356930" y="1919778"/>
                </a:lnTo>
                <a:lnTo>
                  <a:pt x="3357563" y="1922913"/>
                </a:lnTo>
                <a:lnTo>
                  <a:pt x="3357563" y="1925422"/>
                </a:lnTo>
                <a:lnTo>
                  <a:pt x="3357247" y="1928244"/>
                </a:lnTo>
                <a:lnTo>
                  <a:pt x="3355981" y="1931066"/>
                </a:lnTo>
                <a:lnTo>
                  <a:pt x="3354716" y="1933889"/>
                </a:lnTo>
                <a:lnTo>
                  <a:pt x="3352818" y="1936397"/>
                </a:lnTo>
                <a:lnTo>
                  <a:pt x="3350603" y="1939220"/>
                </a:lnTo>
                <a:lnTo>
                  <a:pt x="3347440" y="1941415"/>
                </a:lnTo>
                <a:lnTo>
                  <a:pt x="3344276" y="1943923"/>
                </a:lnTo>
                <a:lnTo>
                  <a:pt x="3340164" y="1945805"/>
                </a:lnTo>
                <a:lnTo>
                  <a:pt x="3336051" y="1947686"/>
                </a:lnTo>
                <a:lnTo>
                  <a:pt x="3331306" y="1949568"/>
                </a:lnTo>
                <a:lnTo>
                  <a:pt x="3324979" y="1951763"/>
                </a:lnTo>
                <a:lnTo>
                  <a:pt x="3318335" y="1953644"/>
                </a:lnTo>
                <a:lnTo>
                  <a:pt x="3310743" y="1955212"/>
                </a:lnTo>
                <a:lnTo>
                  <a:pt x="3303467" y="1956466"/>
                </a:lnTo>
                <a:lnTo>
                  <a:pt x="3295558" y="1957094"/>
                </a:lnTo>
                <a:lnTo>
                  <a:pt x="3287333" y="1958034"/>
                </a:lnTo>
                <a:lnTo>
                  <a:pt x="3270250" y="1958975"/>
                </a:lnTo>
                <a:lnTo>
                  <a:pt x="3270250" y="1882775"/>
                </a:lnTo>
                <a:close/>
                <a:moveTo>
                  <a:pt x="2635250" y="1862137"/>
                </a:moveTo>
                <a:lnTo>
                  <a:pt x="2635885" y="1868810"/>
                </a:lnTo>
                <a:lnTo>
                  <a:pt x="2636520" y="1875166"/>
                </a:lnTo>
                <a:lnTo>
                  <a:pt x="2637789" y="1881521"/>
                </a:lnTo>
                <a:lnTo>
                  <a:pt x="2639694" y="1887559"/>
                </a:lnTo>
                <a:lnTo>
                  <a:pt x="2641598" y="1893914"/>
                </a:lnTo>
                <a:lnTo>
                  <a:pt x="2644455" y="1900270"/>
                </a:lnTo>
                <a:lnTo>
                  <a:pt x="2647629" y="1906307"/>
                </a:lnTo>
                <a:lnTo>
                  <a:pt x="2650803" y="1912663"/>
                </a:lnTo>
                <a:lnTo>
                  <a:pt x="2654612" y="1918383"/>
                </a:lnTo>
                <a:lnTo>
                  <a:pt x="2659056" y="1924420"/>
                </a:lnTo>
                <a:lnTo>
                  <a:pt x="2663817" y="1930458"/>
                </a:lnTo>
                <a:lnTo>
                  <a:pt x="2668896" y="1936178"/>
                </a:lnTo>
                <a:lnTo>
                  <a:pt x="2673975" y="1941898"/>
                </a:lnTo>
                <a:lnTo>
                  <a:pt x="2680005" y="1947618"/>
                </a:lnTo>
                <a:lnTo>
                  <a:pt x="2686354" y="1953338"/>
                </a:lnTo>
                <a:lnTo>
                  <a:pt x="2692385" y="1958740"/>
                </a:lnTo>
                <a:lnTo>
                  <a:pt x="2692385" y="2069006"/>
                </a:lnTo>
                <a:lnTo>
                  <a:pt x="2695241" y="2071549"/>
                </a:lnTo>
                <a:lnTo>
                  <a:pt x="2698098" y="2074726"/>
                </a:lnTo>
                <a:lnTo>
                  <a:pt x="2705399" y="2081400"/>
                </a:lnTo>
                <a:lnTo>
                  <a:pt x="2714921" y="2088391"/>
                </a:lnTo>
                <a:lnTo>
                  <a:pt x="2725078" y="2095699"/>
                </a:lnTo>
                <a:lnTo>
                  <a:pt x="2737140" y="2103008"/>
                </a:lnTo>
                <a:lnTo>
                  <a:pt x="2748884" y="2109681"/>
                </a:lnTo>
                <a:lnTo>
                  <a:pt x="2761581" y="2116354"/>
                </a:lnTo>
                <a:lnTo>
                  <a:pt x="2773325" y="2121757"/>
                </a:lnTo>
                <a:lnTo>
                  <a:pt x="2773325" y="2007994"/>
                </a:lnTo>
                <a:lnTo>
                  <a:pt x="2792370" y="2016256"/>
                </a:lnTo>
                <a:lnTo>
                  <a:pt x="2812050" y="2024201"/>
                </a:lnTo>
                <a:lnTo>
                  <a:pt x="2832999" y="2031827"/>
                </a:lnTo>
                <a:lnTo>
                  <a:pt x="2854584" y="2038818"/>
                </a:lnTo>
                <a:lnTo>
                  <a:pt x="2854584" y="2151945"/>
                </a:lnTo>
                <a:lnTo>
                  <a:pt x="2873946" y="2157347"/>
                </a:lnTo>
                <a:lnTo>
                  <a:pt x="2893626" y="2162749"/>
                </a:lnTo>
                <a:lnTo>
                  <a:pt x="2914258" y="2167516"/>
                </a:lnTo>
                <a:lnTo>
                  <a:pt x="2935524" y="2172282"/>
                </a:lnTo>
                <a:lnTo>
                  <a:pt x="2935524" y="2060744"/>
                </a:lnTo>
                <a:lnTo>
                  <a:pt x="2955204" y="2064558"/>
                </a:lnTo>
                <a:lnTo>
                  <a:pt x="2974884" y="2068371"/>
                </a:lnTo>
                <a:lnTo>
                  <a:pt x="2995198" y="2071549"/>
                </a:lnTo>
                <a:lnTo>
                  <a:pt x="3016148" y="2075362"/>
                </a:lnTo>
                <a:lnTo>
                  <a:pt x="3016148" y="2186900"/>
                </a:lnTo>
                <a:lnTo>
                  <a:pt x="3035827" y="2189442"/>
                </a:lnTo>
                <a:lnTo>
                  <a:pt x="3056142" y="2191666"/>
                </a:lnTo>
                <a:lnTo>
                  <a:pt x="3076456" y="2194208"/>
                </a:lnTo>
                <a:lnTo>
                  <a:pt x="3097406" y="2196115"/>
                </a:lnTo>
                <a:lnTo>
                  <a:pt x="3097406" y="2084577"/>
                </a:lnTo>
                <a:lnTo>
                  <a:pt x="3117085" y="2086166"/>
                </a:lnTo>
                <a:lnTo>
                  <a:pt x="3137400" y="2087437"/>
                </a:lnTo>
                <a:lnTo>
                  <a:pt x="3157715" y="2088708"/>
                </a:lnTo>
                <a:lnTo>
                  <a:pt x="3178346" y="2089344"/>
                </a:lnTo>
                <a:lnTo>
                  <a:pt x="3178346" y="2200246"/>
                </a:lnTo>
                <a:lnTo>
                  <a:pt x="3201835" y="2201199"/>
                </a:lnTo>
                <a:lnTo>
                  <a:pt x="3225959" y="2201199"/>
                </a:lnTo>
                <a:lnTo>
                  <a:pt x="3258970" y="2200882"/>
                </a:lnTo>
                <a:lnTo>
                  <a:pt x="3258970" y="2089344"/>
                </a:lnTo>
                <a:lnTo>
                  <a:pt x="3291029" y="2088708"/>
                </a:lnTo>
                <a:lnTo>
                  <a:pt x="3322135" y="2087119"/>
                </a:lnTo>
                <a:lnTo>
                  <a:pt x="3352925" y="2084577"/>
                </a:lnTo>
                <a:lnTo>
                  <a:pt x="3383396" y="2082035"/>
                </a:lnTo>
                <a:lnTo>
                  <a:pt x="3412916" y="2078540"/>
                </a:lnTo>
                <a:lnTo>
                  <a:pt x="3441801" y="2074091"/>
                </a:lnTo>
                <a:lnTo>
                  <a:pt x="3470051" y="2069642"/>
                </a:lnTo>
                <a:lnTo>
                  <a:pt x="3497348" y="2064558"/>
                </a:lnTo>
                <a:lnTo>
                  <a:pt x="3524011" y="2058520"/>
                </a:lnTo>
                <a:lnTo>
                  <a:pt x="3549722" y="2052482"/>
                </a:lnTo>
                <a:lnTo>
                  <a:pt x="3574480" y="2046127"/>
                </a:lnTo>
                <a:lnTo>
                  <a:pt x="3598604" y="2038500"/>
                </a:lnTo>
                <a:lnTo>
                  <a:pt x="3621457" y="2030874"/>
                </a:lnTo>
                <a:lnTo>
                  <a:pt x="3643042" y="2023247"/>
                </a:lnTo>
                <a:lnTo>
                  <a:pt x="3663991" y="2014350"/>
                </a:lnTo>
                <a:lnTo>
                  <a:pt x="3683671" y="2005770"/>
                </a:lnTo>
                <a:lnTo>
                  <a:pt x="3683671" y="2119532"/>
                </a:lnTo>
                <a:lnTo>
                  <a:pt x="3692558" y="2115083"/>
                </a:lnTo>
                <a:lnTo>
                  <a:pt x="3701128" y="2110635"/>
                </a:lnTo>
                <a:lnTo>
                  <a:pt x="3709381" y="2105550"/>
                </a:lnTo>
                <a:lnTo>
                  <a:pt x="3717634" y="2100466"/>
                </a:lnTo>
                <a:lnTo>
                  <a:pt x="3725252" y="2095064"/>
                </a:lnTo>
                <a:lnTo>
                  <a:pt x="3732235" y="2089979"/>
                </a:lnTo>
                <a:lnTo>
                  <a:pt x="3738901" y="2084577"/>
                </a:lnTo>
                <a:lnTo>
                  <a:pt x="3744614" y="2079493"/>
                </a:lnTo>
                <a:lnTo>
                  <a:pt x="3744614" y="1970179"/>
                </a:lnTo>
                <a:lnTo>
                  <a:pt x="3752867" y="1964142"/>
                </a:lnTo>
                <a:lnTo>
                  <a:pt x="3760802" y="1958104"/>
                </a:lnTo>
                <a:lnTo>
                  <a:pt x="3767786" y="1951749"/>
                </a:lnTo>
                <a:lnTo>
                  <a:pt x="3774769" y="1945393"/>
                </a:lnTo>
                <a:lnTo>
                  <a:pt x="3781117" y="1939038"/>
                </a:lnTo>
                <a:lnTo>
                  <a:pt x="3786830" y="1932365"/>
                </a:lnTo>
                <a:lnTo>
                  <a:pt x="3792226" y="1925691"/>
                </a:lnTo>
                <a:lnTo>
                  <a:pt x="3796988" y="1919018"/>
                </a:lnTo>
                <a:lnTo>
                  <a:pt x="3801432" y="1912027"/>
                </a:lnTo>
                <a:lnTo>
                  <a:pt x="3805240" y="1905354"/>
                </a:lnTo>
                <a:lnTo>
                  <a:pt x="3808415" y="1898363"/>
                </a:lnTo>
                <a:lnTo>
                  <a:pt x="3811271" y="1891372"/>
                </a:lnTo>
                <a:lnTo>
                  <a:pt x="3813176" y="1884063"/>
                </a:lnTo>
                <a:lnTo>
                  <a:pt x="3814763" y="1877072"/>
                </a:lnTo>
                <a:lnTo>
                  <a:pt x="3816033" y="1869446"/>
                </a:lnTo>
                <a:lnTo>
                  <a:pt x="3816350" y="1862455"/>
                </a:lnTo>
                <a:lnTo>
                  <a:pt x="3816350" y="2010536"/>
                </a:lnTo>
                <a:lnTo>
                  <a:pt x="3816033" y="2010854"/>
                </a:lnTo>
                <a:lnTo>
                  <a:pt x="3815398" y="2019434"/>
                </a:lnTo>
                <a:lnTo>
                  <a:pt x="3814763" y="2025154"/>
                </a:lnTo>
                <a:lnTo>
                  <a:pt x="3813493" y="2030556"/>
                </a:lnTo>
                <a:lnTo>
                  <a:pt x="3811906" y="2036276"/>
                </a:lnTo>
                <a:lnTo>
                  <a:pt x="3810319" y="2041678"/>
                </a:lnTo>
                <a:lnTo>
                  <a:pt x="3808097" y="2046762"/>
                </a:lnTo>
                <a:lnTo>
                  <a:pt x="3805558" y="2052482"/>
                </a:lnTo>
                <a:lnTo>
                  <a:pt x="3803019" y="2057567"/>
                </a:lnTo>
                <a:lnTo>
                  <a:pt x="3799844" y="2062969"/>
                </a:lnTo>
                <a:lnTo>
                  <a:pt x="3796036" y="2068053"/>
                </a:lnTo>
                <a:lnTo>
                  <a:pt x="3792226" y="2073137"/>
                </a:lnTo>
                <a:lnTo>
                  <a:pt x="3788418" y="2078540"/>
                </a:lnTo>
                <a:lnTo>
                  <a:pt x="3783974" y="2083624"/>
                </a:lnTo>
                <a:lnTo>
                  <a:pt x="3779212" y="2088391"/>
                </a:lnTo>
                <a:lnTo>
                  <a:pt x="3774134" y="2093475"/>
                </a:lnTo>
                <a:lnTo>
                  <a:pt x="3768420" y="2098241"/>
                </a:lnTo>
                <a:lnTo>
                  <a:pt x="3763024" y="2103326"/>
                </a:lnTo>
                <a:lnTo>
                  <a:pt x="3750963" y="2112859"/>
                </a:lnTo>
                <a:lnTo>
                  <a:pt x="3737314" y="2121757"/>
                </a:lnTo>
                <a:lnTo>
                  <a:pt x="3722713" y="2130972"/>
                </a:lnTo>
                <a:lnTo>
                  <a:pt x="3707477" y="2139552"/>
                </a:lnTo>
                <a:lnTo>
                  <a:pt x="3690971" y="2147814"/>
                </a:lnTo>
                <a:lnTo>
                  <a:pt x="3673513" y="2156076"/>
                </a:lnTo>
                <a:lnTo>
                  <a:pt x="3655103" y="2163702"/>
                </a:lnTo>
                <a:lnTo>
                  <a:pt x="3635424" y="2171011"/>
                </a:lnTo>
                <a:lnTo>
                  <a:pt x="3615109" y="2178320"/>
                </a:lnTo>
                <a:lnTo>
                  <a:pt x="3593842" y="2184993"/>
                </a:lnTo>
                <a:lnTo>
                  <a:pt x="3571941" y="2191349"/>
                </a:lnTo>
                <a:lnTo>
                  <a:pt x="3549087" y="2197068"/>
                </a:lnTo>
                <a:lnTo>
                  <a:pt x="3525281" y="2202788"/>
                </a:lnTo>
                <a:lnTo>
                  <a:pt x="3501157" y="2207873"/>
                </a:lnTo>
                <a:lnTo>
                  <a:pt x="3476082" y="2212639"/>
                </a:lnTo>
                <a:lnTo>
                  <a:pt x="3450371" y="2217088"/>
                </a:lnTo>
                <a:lnTo>
                  <a:pt x="3424343" y="2220584"/>
                </a:lnTo>
                <a:lnTo>
                  <a:pt x="3397680" y="2224079"/>
                </a:lnTo>
                <a:lnTo>
                  <a:pt x="3370065" y="2226939"/>
                </a:lnTo>
                <a:lnTo>
                  <a:pt x="3341815" y="2229163"/>
                </a:lnTo>
                <a:lnTo>
                  <a:pt x="3313565" y="2231070"/>
                </a:lnTo>
                <a:lnTo>
                  <a:pt x="3284680" y="2232341"/>
                </a:lnTo>
                <a:lnTo>
                  <a:pt x="3255478" y="2233294"/>
                </a:lnTo>
                <a:lnTo>
                  <a:pt x="3225959" y="2233612"/>
                </a:lnTo>
                <a:lnTo>
                  <a:pt x="3195487" y="2233294"/>
                </a:lnTo>
                <a:lnTo>
                  <a:pt x="3165650" y="2232341"/>
                </a:lnTo>
                <a:lnTo>
                  <a:pt x="3136130" y="2231070"/>
                </a:lnTo>
                <a:lnTo>
                  <a:pt x="3106928" y="2229163"/>
                </a:lnTo>
                <a:lnTo>
                  <a:pt x="3078678" y="2226303"/>
                </a:lnTo>
                <a:lnTo>
                  <a:pt x="3050428" y="2223761"/>
                </a:lnTo>
                <a:lnTo>
                  <a:pt x="3022813" y="2220266"/>
                </a:lnTo>
                <a:lnTo>
                  <a:pt x="2996150" y="2216135"/>
                </a:lnTo>
                <a:lnTo>
                  <a:pt x="2970122" y="2211368"/>
                </a:lnTo>
                <a:lnTo>
                  <a:pt x="2944729" y="2206602"/>
                </a:lnTo>
                <a:lnTo>
                  <a:pt x="2919971" y="2201199"/>
                </a:lnTo>
                <a:lnTo>
                  <a:pt x="2895847" y="2195797"/>
                </a:lnTo>
                <a:lnTo>
                  <a:pt x="2872994" y="2189442"/>
                </a:lnTo>
                <a:lnTo>
                  <a:pt x="2850775" y="2182769"/>
                </a:lnTo>
                <a:lnTo>
                  <a:pt x="2829190" y="2175460"/>
                </a:lnTo>
                <a:lnTo>
                  <a:pt x="2808876" y="2168469"/>
                </a:lnTo>
                <a:lnTo>
                  <a:pt x="2789196" y="2160525"/>
                </a:lnTo>
                <a:lnTo>
                  <a:pt x="2770469" y="2152580"/>
                </a:lnTo>
                <a:lnTo>
                  <a:pt x="2753328" y="2144001"/>
                </a:lnTo>
                <a:lnTo>
                  <a:pt x="2736823" y="2135103"/>
                </a:lnTo>
                <a:lnTo>
                  <a:pt x="2721269" y="2126205"/>
                </a:lnTo>
                <a:lnTo>
                  <a:pt x="2706986" y="2116990"/>
                </a:lnTo>
                <a:lnTo>
                  <a:pt x="2693972" y="2107139"/>
                </a:lnTo>
                <a:lnTo>
                  <a:pt x="2688258" y="2102372"/>
                </a:lnTo>
                <a:lnTo>
                  <a:pt x="2682227" y="2097288"/>
                </a:lnTo>
                <a:lnTo>
                  <a:pt x="2676831" y="2092522"/>
                </a:lnTo>
                <a:lnTo>
                  <a:pt x="2671753" y="2087437"/>
                </a:lnTo>
                <a:lnTo>
                  <a:pt x="2666991" y="2082353"/>
                </a:lnTo>
                <a:lnTo>
                  <a:pt x="2662548" y="2076951"/>
                </a:lnTo>
                <a:lnTo>
                  <a:pt x="2658104" y="2071549"/>
                </a:lnTo>
                <a:lnTo>
                  <a:pt x="2654612" y="2066464"/>
                </a:lnTo>
                <a:lnTo>
                  <a:pt x="2651121" y="2061062"/>
                </a:lnTo>
                <a:lnTo>
                  <a:pt x="2647947" y="2055342"/>
                </a:lnTo>
                <a:lnTo>
                  <a:pt x="2645090" y="2050258"/>
                </a:lnTo>
                <a:lnTo>
                  <a:pt x="2642868" y="2044856"/>
                </a:lnTo>
                <a:lnTo>
                  <a:pt x="2640329" y="2039454"/>
                </a:lnTo>
                <a:lnTo>
                  <a:pt x="2638742" y="2033416"/>
                </a:lnTo>
                <a:lnTo>
                  <a:pt x="2637789" y="2027696"/>
                </a:lnTo>
                <a:lnTo>
                  <a:pt x="2636520" y="2022294"/>
                </a:lnTo>
                <a:lnTo>
                  <a:pt x="2636202" y="2016256"/>
                </a:lnTo>
                <a:lnTo>
                  <a:pt x="2635885" y="2010854"/>
                </a:lnTo>
                <a:lnTo>
                  <a:pt x="2635250" y="2010854"/>
                </a:lnTo>
                <a:lnTo>
                  <a:pt x="2635250" y="1862137"/>
                </a:lnTo>
                <a:close/>
                <a:moveTo>
                  <a:pt x="3815353" y="1849331"/>
                </a:moveTo>
                <a:lnTo>
                  <a:pt x="3816061" y="1854393"/>
                </a:lnTo>
                <a:lnTo>
                  <a:pt x="3816350" y="1860279"/>
                </a:lnTo>
                <a:lnTo>
                  <a:pt x="3816061" y="1862137"/>
                </a:lnTo>
                <a:lnTo>
                  <a:pt x="3816061" y="1859040"/>
                </a:lnTo>
                <a:lnTo>
                  <a:pt x="3815773" y="1853154"/>
                </a:lnTo>
                <a:lnTo>
                  <a:pt x="3815353" y="1849331"/>
                </a:lnTo>
                <a:close/>
                <a:moveTo>
                  <a:pt x="2636143" y="1848861"/>
                </a:moveTo>
                <a:lnTo>
                  <a:pt x="2635885" y="1853247"/>
                </a:lnTo>
                <a:lnTo>
                  <a:pt x="2635250" y="1859280"/>
                </a:lnTo>
                <a:lnTo>
                  <a:pt x="2635250" y="1854517"/>
                </a:lnTo>
                <a:lnTo>
                  <a:pt x="2636143" y="1848861"/>
                </a:lnTo>
                <a:close/>
                <a:moveTo>
                  <a:pt x="3814618" y="1842622"/>
                </a:moveTo>
                <a:lnTo>
                  <a:pt x="3815195" y="1847888"/>
                </a:lnTo>
                <a:lnTo>
                  <a:pt x="3815353" y="1849331"/>
                </a:lnTo>
                <a:lnTo>
                  <a:pt x="3815195" y="1848198"/>
                </a:lnTo>
                <a:lnTo>
                  <a:pt x="3814618" y="1842622"/>
                </a:lnTo>
                <a:close/>
                <a:moveTo>
                  <a:pt x="2638425" y="1836737"/>
                </a:moveTo>
                <a:lnTo>
                  <a:pt x="2636838" y="1842770"/>
                </a:lnTo>
                <a:lnTo>
                  <a:pt x="2636202" y="1848485"/>
                </a:lnTo>
                <a:lnTo>
                  <a:pt x="2636143" y="1848861"/>
                </a:lnTo>
                <a:lnTo>
                  <a:pt x="2636202" y="1847850"/>
                </a:lnTo>
                <a:lnTo>
                  <a:pt x="2636838" y="1842452"/>
                </a:lnTo>
                <a:lnTo>
                  <a:pt x="2638425" y="1836737"/>
                </a:lnTo>
                <a:close/>
                <a:moveTo>
                  <a:pt x="3187700" y="1751012"/>
                </a:moveTo>
                <a:lnTo>
                  <a:pt x="3187700" y="1827212"/>
                </a:lnTo>
                <a:lnTo>
                  <a:pt x="3172031" y="1824063"/>
                </a:lnTo>
                <a:lnTo>
                  <a:pt x="3153163" y="1820285"/>
                </a:lnTo>
                <a:lnTo>
                  <a:pt x="3144209" y="1818396"/>
                </a:lnTo>
                <a:lnTo>
                  <a:pt x="3136535" y="1816191"/>
                </a:lnTo>
                <a:lnTo>
                  <a:pt x="3129179" y="1813987"/>
                </a:lnTo>
                <a:lnTo>
                  <a:pt x="3122144" y="1811153"/>
                </a:lnTo>
                <a:lnTo>
                  <a:pt x="3115749" y="1808005"/>
                </a:lnTo>
                <a:lnTo>
                  <a:pt x="3109673" y="1804541"/>
                </a:lnTo>
                <a:lnTo>
                  <a:pt x="3106475" y="1801707"/>
                </a:lnTo>
                <a:lnTo>
                  <a:pt x="3103917" y="1799503"/>
                </a:lnTo>
                <a:lnTo>
                  <a:pt x="3101998" y="1796669"/>
                </a:lnTo>
                <a:lnTo>
                  <a:pt x="3100399" y="1793835"/>
                </a:lnTo>
                <a:lnTo>
                  <a:pt x="3099120" y="1791001"/>
                </a:lnTo>
                <a:lnTo>
                  <a:pt x="3098800" y="1788167"/>
                </a:lnTo>
                <a:lnTo>
                  <a:pt x="3098800" y="1785334"/>
                </a:lnTo>
                <a:lnTo>
                  <a:pt x="3099120" y="1782500"/>
                </a:lnTo>
                <a:lnTo>
                  <a:pt x="3099759" y="1779351"/>
                </a:lnTo>
                <a:lnTo>
                  <a:pt x="3101358" y="1777147"/>
                </a:lnTo>
                <a:lnTo>
                  <a:pt x="3103597" y="1774313"/>
                </a:lnTo>
                <a:lnTo>
                  <a:pt x="3105835" y="1771794"/>
                </a:lnTo>
                <a:lnTo>
                  <a:pt x="3108713" y="1769275"/>
                </a:lnTo>
                <a:lnTo>
                  <a:pt x="3112231" y="1767386"/>
                </a:lnTo>
                <a:lnTo>
                  <a:pt x="3116068" y="1765182"/>
                </a:lnTo>
                <a:lnTo>
                  <a:pt x="3120545" y="1763607"/>
                </a:lnTo>
                <a:lnTo>
                  <a:pt x="3127581" y="1760773"/>
                </a:lnTo>
                <a:lnTo>
                  <a:pt x="3135255" y="1758884"/>
                </a:lnTo>
                <a:lnTo>
                  <a:pt x="3143250" y="1756680"/>
                </a:lnTo>
                <a:lnTo>
                  <a:pt x="3151564" y="1755106"/>
                </a:lnTo>
                <a:lnTo>
                  <a:pt x="3160199" y="1753531"/>
                </a:lnTo>
                <a:lnTo>
                  <a:pt x="3169472" y="1752587"/>
                </a:lnTo>
                <a:lnTo>
                  <a:pt x="3178426" y="1751642"/>
                </a:lnTo>
                <a:lnTo>
                  <a:pt x="3187700" y="1751012"/>
                </a:lnTo>
                <a:close/>
                <a:moveTo>
                  <a:pt x="3203106" y="1692876"/>
                </a:moveTo>
                <a:lnTo>
                  <a:pt x="3200250" y="1693193"/>
                </a:lnTo>
                <a:lnTo>
                  <a:pt x="3197710" y="1693827"/>
                </a:lnTo>
                <a:lnTo>
                  <a:pt x="3194854" y="1694144"/>
                </a:lnTo>
                <a:lnTo>
                  <a:pt x="3192949" y="1694778"/>
                </a:lnTo>
                <a:lnTo>
                  <a:pt x="3191045" y="1696045"/>
                </a:lnTo>
                <a:lnTo>
                  <a:pt x="3189458" y="1697313"/>
                </a:lnTo>
                <a:lnTo>
                  <a:pt x="3188506" y="1698581"/>
                </a:lnTo>
                <a:lnTo>
                  <a:pt x="3188188" y="1699532"/>
                </a:lnTo>
                <a:lnTo>
                  <a:pt x="3188188" y="1720450"/>
                </a:lnTo>
                <a:lnTo>
                  <a:pt x="3171684" y="1721718"/>
                </a:lnTo>
                <a:lnTo>
                  <a:pt x="3155179" y="1723620"/>
                </a:lnTo>
                <a:lnTo>
                  <a:pt x="3139309" y="1726155"/>
                </a:lnTo>
                <a:lnTo>
                  <a:pt x="3123756" y="1728691"/>
                </a:lnTo>
                <a:lnTo>
                  <a:pt x="3108838" y="1731860"/>
                </a:lnTo>
                <a:lnTo>
                  <a:pt x="3095190" y="1735347"/>
                </a:lnTo>
                <a:lnTo>
                  <a:pt x="3081542" y="1739784"/>
                </a:lnTo>
                <a:lnTo>
                  <a:pt x="3069480" y="1744538"/>
                </a:lnTo>
                <a:lnTo>
                  <a:pt x="3061228" y="1748342"/>
                </a:lnTo>
                <a:lnTo>
                  <a:pt x="3053293" y="1752462"/>
                </a:lnTo>
                <a:lnTo>
                  <a:pt x="3046310" y="1756582"/>
                </a:lnTo>
                <a:lnTo>
                  <a:pt x="3040280" y="1761019"/>
                </a:lnTo>
                <a:lnTo>
                  <a:pt x="3034884" y="1765774"/>
                </a:lnTo>
                <a:lnTo>
                  <a:pt x="3030440" y="1770528"/>
                </a:lnTo>
                <a:lnTo>
                  <a:pt x="3026949" y="1775282"/>
                </a:lnTo>
                <a:lnTo>
                  <a:pt x="3024092" y="1780353"/>
                </a:lnTo>
                <a:lnTo>
                  <a:pt x="3022505" y="1785107"/>
                </a:lnTo>
                <a:lnTo>
                  <a:pt x="3021235" y="1790179"/>
                </a:lnTo>
                <a:lnTo>
                  <a:pt x="3021235" y="1794933"/>
                </a:lnTo>
                <a:lnTo>
                  <a:pt x="3022505" y="1800004"/>
                </a:lnTo>
                <a:lnTo>
                  <a:pt x="3024092" y="1805075"/>
                </a:lnTo>
                <a:lnTo>
                  <a:pt x="3026949" y="1809829"/>
                </a:lnTo>
                <a:lnTo>
                  <a:pt x="3030758" y="1814583"/>
                </a:lnTo>
                <a:lnTo>
                  <a:pt x="3035519" y="1819338"/>
                </a:lnTo>
                <a:lnTo>
                  <a:pt x="3040597" y="1823775"/>
                </a:lnTo>
                <a:lnTo>
                  <a:pt x="3046310" y="1827578"/>
                </a:lnTo>
                <a:lnTo>
                  <a:pt x="3052976" y="1831065"/>
                </a:lnTo>
                <a:lnTo>
                  <a:pt x="3059958" y="1835185"/>
                </a:lnTo>
                <a:lnTo>
                  <a:pt x="3067893" y="1838354"/>
                </a:lnTo>
                <a:lnTo>
                  <a:pt x="3076146" y="1841524"/>
                </a:lnTo>
                <a:lnTo>
                  <a:pt x="3084716" y="1844059"/>
                </a:lnTo>
                <a:lnTo>
                  <a:pt x="3094555" y="1846595"/>
                </a:lnTo>
                <a:lnTo>
                  <a:pt x="3130104" y="1853885"/>
                </a:lnTo>
                <a:lnTo>
                  <a:pt x="3188188" y="1865929"/>
                </a:lnTo>
                <a:lnTo>
                  <a:pt x="3188188" y="1956259"/>
                </a:lnTo>
                <a:lnTo>
                  <a:pt x="3173588" y="1954357"/>
                </a:lnTo>
                <a:lnTo>
                  <a:pt x="3159305" y="1952455"/>
                </a:lnTo>
                <a:lnTo>
                  <a:pt x="3152005" y="1951187"/>
                </a:lnTo>
                <a:lnTo>
                  <a:pt x="3144070" y="1949603"/>
                </a:lnTo>
                <a:lnTo>
                  <a:pt x="3127565" y="1945799"/>
                </a:lnTo>
                <a:lnTo>
                  <a:pt x="3111695" y="1941362"/>
                </a:lnTo>
                <a:lnTo>
                  <a:pt x="3098681" y="1936608"/>
                </a:lnTo>
                <a:lnTo>
                  <a:pt x="3095190" y="1935657"/>
                </a:lnTo>
                <a:lnTo>
                  <a:pt x="3091699" y="1934072"/>
                </a:lnTo>
                <a:lnTo>
                  <a:pt x="3088842" y="1932805"/>
                </a:lnTo>
                <a:lnTo>
                  <a:pt x="3088524" y="1932488"/>
                </a:lnTo>
                <a:lnTo>
                  <a:pt x="3084398" y="1929952"/>
                </a:lnTo>
                <a:lnTo>
                  <a:pt x="3082176" y="1928684"/>
                </a:lnTo>
                <a:lnTo>
                  <a:pt x="3079637" y="1927733"/>
                </a:lnTo>
                <a:lnTo>
                  <a:pt x="3077415" y="1926783"/>
                </a:lnTo>
                <a:lnTo>
                  <a:pt x="3074559" y="1926149"/>
                </a:lnTo>
                <a:lnTo>
                  <a:pt x="3068211" y="1925198"/>
                </a:lnTo>
                <a:lnTo>
                  <a:pt x="3061863" y="1924881"/>
                </a:lnTo>
                <a:lnTo>
                  <a:pt x="3055197" y="1925515"/>
                </a:lnTo>
                <a:lnTo>
                  <a:pt x="3048532" y="1926466"/>
                </a:lnTo>
                <a:lnTo>
                  <a:pt x="3042184" y="1928050"/>
                </a:lnTo>
                <a:lnTo>
                  <a:pt x="3035836" y="1929952"/>
                </a:lnTo>
                <a:lnTo>
                  <a:pt x="3030123" y="1932488"/>
                </a:lnTo>
                <a:lnTo>
                  <a:pt x="3025044" y="1934706"/>
                </a:lnTo>
                <a:lnTo>
                  <a:pt x="3020918" y="1937559"/>
                </a:lnTo>
                <a:lnTo>
                  <a:pt x="3017427" y="1940728"/>
                </a:lnTo>
                <a:lnTo>
                  <a:pt x="3016157" y="1941679"/>
                </a:lnTo>
                <a:lnTo>
                  <a:pt x="3015522" y="1943264"/>
                </a:lnTo>
                <a:lnTo>
                  <a:pt x="3015205" y="1944849"/>
                </a:lnTo>
                <a:lnTo>
                  <a:pt x="3015205" y="1946116"/>
                </a:lnTo>
                <a:lnTo>
                  <a:pt x="3015205" y="1947701"/>
                </a:lnTo>
                <a:lnTo>
                  <a:pt x="3015840" y="1948969"/>
                </a:lnTo>
                <a:lnTo>
                  <a:pt x="3017109" y="1950554"/>
                </a:lnTo>
                <a:lnTo>
                  <a:pt x="3018696" y="1951504"/>
                </a:lnTo>
                <a:lnTo>
                  <a:pt x="3025044" y="1955625"/>
                </a:lnTo>
                <a:lnTo>
                  <a:pt x="3032027" y="1959428"/>
                </a:lnTo>
                <a:lnTo>
                  <a:pt x="3039962" y="1962915"/>
                </a:lnTo>
                <a:lnTo>
                  <a:pt x="3048532" y="1966084"/>
                </a:lnTo>
                <a:lnTo>
                  <a:pt x="3057737" y="1969253"/>
                </a:lnTo>
                <a:lnTo>
                  <a:pt x="3067576" y="1972106"/>
                </a:lnTo>
                <a:lnTo>
                  <a:pt x="3077733" y="1974959"/>
                </a:lnTo>
                <a:lnTo>
                  <a:pt x="3088842" y="1977177"/>
                </a:lnTo>
                <a:lnTo>
                  <a:pt x="3100268" y="1979713"/>
                </a:lnTo>
                <a:lnTo>
                  <a:pt x="3111695" y="1981614"/>
                </a:lnTo>
                <a:lnTo>
                  <a:pt x="3123756" y="1983516"/>
                </a:lnTo>
                <a:lnTo>
                  <a:pt x="3136452" y="1985101"/>
                </a:lnTo>
                <a:lnTo>
                  <a:pt x="3149148" y="1986369"/>
                </a:lnTo>
                <a:lnTo>
                  <a:pt x="3162162" y="1987636"/>
                </a:lnTo>
                <a:lnTo>
                  <a:pt x="3188188" y="1989538"/>
                </a:lnTo>
                <a:lnTo>
                  <a:pt x="3188188" y="2009823"/>
                </a:lnTo>
                <a:lnTo>
                  <a:pt x="3188506" y="2011407"/>
                </a:lnTo>
                <a:lnTo>
                  <a:pt x="3189458" y="2012675"/>
                </a:lnTo>
                <a:lnTo>
                  <a:pt x="3191045" y="2013626"/>
                </a:lnTo>
                <a:lnTo>
                  <a:pt x="3192949" y="2014577"/>
                </a:lnTo>
                <a:lnTo>
                  <a:pt x="3194854" y="2015528"/>
                </a:lnTo>
                <a:lnTo>
                  <a:pt x="3197710" y="2015845"/>
                </a:lnTo>
                <a:lnTo>
                  <a:pt x="3200250" y="2016162"/>
                </a:lnTo>
                <a:lnTo>
                  <a:pt x="3203106" y="2016479"/>
                </a:lnTo>
                <a:lnTo>
                  <a:pt x="3254843" y="2016479"/>
                </a:lnTo>
                <a:lnTo>
                  <a:pt x="3258017" y="2016162"/>
                </a:lnTo>
                <a:lnTo>
                  <a:pt x="3260556" y="2015845"/>
                </a:lnTo>
                <a:lnTo>
                  <a:pt x="3263413" y="2015528"/>
                </a:lnTo>
                <a:lnTo>
                  <a:pt x="3265317" y="2014577"/>
                </a:lnTo>
                <a:lnTo>
                  <a:pt x="3267539" y="2013626"/>
                </a:lnTo>
                <a:lnTo>
                  <a:pt x="3269126" y="2012675"/>
                </a:lnTo>
                <a:lnTo>
                  <a:pt x="3269761" y="2011407"/>
                </a:lnTo>
                <a:lnTo>
                  <a:pt x="3270078" y="2009823"/>
                </a:lnTo>
                <a:lnTo>
                  <a:pt x="3270078" y="1988587"/>
                </a:lnTo>
                <a:lnTo>
                  <a:pt x="3286265" y="1987636"/>
                </a:lnTo>
                <a:lnTo>
                  <a:pt x="3302136" y="1986369"/>
                </a:lnTo>
                <a:lnTo>
                  <a:pt x="3317371" y="1984467"/>
                </a:lnTo>
                <a:lnTo>
                  <a:pt x="3331971" y="1981931"/>
                </a:lnTo>
                <a:lnTo>
                  <a:pt x="3345937" y="1979079"/>
                </a:lnTo>
                <a:lnTo>
                  <a:pt x="3358950" y="1976543"/>
                </a:lnTo>
                <a:lnTo>
                  <a:pt x="3370694" y="1973057"/>
                </a:lnTo>
                <a:lnTo>
                  <a:pt x="3381486" y="1968937"/>
                </a:lnTo>
                <a:lnTo>
                  <a:pt x="3390056" y="1965450"/>
                </a:lnTo>
                <a:lnTo>
                  <a:pt x="3398308" y="1961964"/>
                </a:lnTo>
                <a:lnTo>
                  <a:pt x="3405291" y="1957843"/>
                </a:lnTo>
                <a:lnTo>
                  <a:pt x="3411956" y="1953723"/>
                </a:lnTo>
                <a:lnTo>
                  <a:pt x="3417670" y="1949286"/>
                </a:lnTo>
                <a:lnTo>
                  <a:pt x="3422748" y="1944849"/>
                </a:lnTo>
                <a:lnTo>
                  <a:pt x="3427192" y="1940094"/>
                </a:lnTo>
                <a:lnTo>
                  <a:pt x="3430683" y="1935657"/>
                </a:lnTo>
                <a:lnTo>
                  <a:pt x="3433540" y="1930903"/>
                </a:lnTo>
                <a:lnTo>
                  <a:pt x="3435444" y="1926149"/>
                </a:lnTo>
                <a:lnTo>
                  <a:pt x="3436396" y="1921078"/>
                </a:lnTo>
                <a:lnTo>
                  <a:pt x="3437031" y="1916323"/>
                </a:lnTo>
                <a:lnTo>
                  <a:pt x="3436079" y="1910935"/>
                </a:lnTo>
                <a:lnTo>
                  <a:pt x="3434492" y="1905864"/>
                </a:lnTo>
                <a:lnTo>
                  <a:pt x="3432270" y="1901110"/>
                </a:lnTo>
                <a:lnTo>
                  <a:pt x="3429096" y="1896039"/>
                </a:lnTo>
                <a:lnTo>
                  <a:pt x="3426557" y="1893820"/>
                </a:lnTo>
                <a:lnTo>
                  <a:pt x="3424335" y="1890968"/>
                </a:lnTo>
                <a:lnTo>
                  <a:pt x="3418304" y="1886530"/>
                </a:lnTo>
                <a:lnTo>
                  <a:pt x="3411639" y="1882093"/>
                </a:lnTo>
                <a:lnTo>
                  <a:pt x="3404339" y="1877973"/>
                </a:lnTo>
                <a:lnTo>
                  <a:pt x="3395451" y="1874169"/>
                </a:lnTo>
                <a:lnTo>
                  <a:pt x="3385929" y="1870683"/>
                </a:lnTo>
                <a:lnTo>
                  <a:pt x="3375772" y="1866880"/>
                </a:lnTo>
                <a:lnTo>
                  <a:pt x="3365298" y="1863710"/>
                </a:lnTo>
                <a:lnTo>
                  <a:pt x="3354189" y="1860541"/>
                </a:lnTo>
                <a:lnTo>
                  <a:pt x="3342763" y="1858005"/>
                </a:lnTo>
                <a:lnTo>
                  <a:pt x="3318640" y="1852300"/>
                </a:lnTo>
                <a:lnTo>
                  <a:pt x="3294200" y="1847546"/>
                </a:lnTo>
                <a:lnTo>
                  <a:pt x="3270078" y="1843426"/>
                </a:lnTo>
                <a:lnTo>
                  <a:pt x="3270078" y="1752779"/>
                </a:lnTo>
                <a:lnTo>
                  <a:pt x="3291026" y="1755631"/>
                </a:lnTo>
                <a:lnTo>
                  <a:pt x="3298961" y="1756582"/>
                </a:lnTo>
                <a:lnTo>
                  <a:pt x="3306896" y="1758801"/>
                </a:lnTo>
                <a:lnTo>
                  <a:pt x="3323719" y="1762921"/>
                </a:lnTo>
                <a:lnTo>
                  <a:pt x="3339589" y="1767992"/>
                </a:lnTo>
                <a:lnTo>
                  <a:pt x="3352920" y="1772746"/>
                </a:lnTo>
                <a:lnTo>
                  <a:pt x="3360537" y="1775599"/>
                </a:lnTo>
                <a:lnTo>
                  <a:pt x="3363076" y="1777184"/>
                </a:lnTo>
                <a:lnTo>
                  <a:pt x="3367203" y="1779402"/>
                </a:lnTo>
                <a:lnTo>
                  <a:pt x="3369424" y="1780670"/>
                </a:lnTo>
                <a:lnTo>
                  <a:pt x="3371964" y="1781938"/>
                </a:lnTo>
                <a:lnTo>
                  <a:pt x="3374186" y="1783206"/>
                </a:lnTo>
                <a:lnTo>
                  <a:pt x="3377042" y="1783523"/>
                </a:lnTo>
                <a:lnTo>
                  <a:pt x="3383390" y="1784157"/>
                </a:lnTo>
                <a:lnTo>
                  <a:pt x="3389738" y="1784790"/>
                </a:lnTo>
                <a:lnTo>
                  <a:pt x="3396404" y="1784157"/>
                </a:lnTo>
                <a:lnTo>
                  <a:pt x="3403069" y="1783206"/>
                </a:lnTo>
                <a:lnTo>
                  <a:pt x="3409417" y="1781621"/>
                </a:lnTo>
                <a:lnTo>
                  <a:pt x="3415765" y="1779402"/>
                </a:lnTo>
                <a:lnTo>
                  <a:pt x="3421478" y="1777184"/>
                </a:lnTo>
                <a:lnTo>
                  <a:pt x="3426557" y="1774965"/>
                </a:lnTo>
                <a:lnTo>
                  <a:pt x="3430683" y="1772113"/>
                </a:lnTo>
                <a:lnTo>
                  <a:pt x="3434174" y="1769260"/>
                </a:lnTo>
                <a:lnTo>
                  <a:pt x="3435127" y="1767675"/>
                </a:lnTo>
                <a:lnTo>
                  <a:pt x="3436079" y="1766091"/>
                </a:lnTo>
                <a:lnTo>
                  <a:pt x="3436396" y="1765140"/>
                </a:lnTo>
                <a:lnTo>
                  <a:pt x="3436396" y="1763555"/>
                </a:lnTo>
                <a:lnTo>
                  <a:pt x="3436079" y="1761970"/>
                </a:lnTo>
                <a:lnTo>
                  <a:pt x="3435761" y="1760702"/>
                </a:lnTo>
                <a:lnTo>
                  <a:pt x="3434492" y="1759118"/>
                </a:lnTo>
                <a:lnTo>
                  <a:pt x="3432905" y="1757850"/>
                </a:lnTo>
                <a:lnTo>
                  <a:pt x="3428144" y="1754997"/>
                </a:lnTo>
                <a:lnTo>
                  <a:pt x="3423065" y="1752145"/>
                </a:lnTo>
                <a:lnTo>
                  <a:pt x="3417352" y="1749292"/>
                </a:lnTo>
                <a:lnTo>
                  <a:pt x="3410369" y="1746440"/>
                </a:lnTo>
                <a:lnTo>
                  <a:pt x="3403386" y="1743587"/>
                </a:lnTo>
                <a:lnTo>
                  <a:pt x="3396404" y="1741369"/>
                </a:lnTo>
                <a:lnTo>
                  <a:pt x="3380534" y="1736614"/>
                </a:lnTo>
                <a:lnTo>
                  <a:pt x="3363711" y="1732177"/>
                </a:lnTo>
                <a:lnTo>
                  <a:pt x="3346572" y="1728374"/>
                </a:lnTo>
                <a:lnTo>
                  <a:pt x="3329749" y="1725204"/>
                </a:lnTo>
                <a:lnTo>
                  <a:pt x="3313562" y="1723303"/>
                </a:lnTo>
                <a:lnTo>
                  <a:pt x="3292296" y="1720767"/>
                </a:lnTo>
                <a:lnTo>
                  <a:pt x="3270078" y="1719182"/>
                </a:lnTo>
                <a:lnTo>
                  <a:pt x="3270078" y="1699532"/>
                </a:lnTo>
                <a:lnTo>
                  <a:pt x="3269761" y="1698581"/>
                </a:lnTo>
                <a:lnTo>
                  <a:pt x="3269126" y="1697313"/>
                </a:lnTo>
                <a:lnTo>
                  <a:pt x="3267539" y="1696045"/>
                </a:lnTo>
                <a:lnTo>
                  <a:pt x="3265317" y="1694778"/>
                </a:lnTo>
                <a:lnTo>
                  <a:pt x="3263413" y="1694144"/>
                </a:lnTo>
                <a:lnTo>
                  <a:pt x="3260556" y="1693827"/>
                </a:lnTo>
                <a:lnTo>
                  <a:pt x="3258017" y="1693193"/>
                </a:lnTo>
                <a:lnTo>
                  <a:pt x="3254843" y="1692876"/>
                </a:lnTo>
                <a:lnTo>
                  <a:pt x="3203106" y="1692876"/>
                </a:lnTo>
                <a:close/>
                <a:moveTo>
                  <a:pt x="3225959" y="1673225"/>
                </a:moveTo>
                <a:lnTo>
                  <a:pt x="3251986" y="1673542"/>
                </a:lnTo>
                <a:lnTo>
                  <a:pt x="3278013" y="1674493"/>
                </a:lnTo>
                <a:lnTo>
                  <a:pt x="3303722" y="1675444"/>
                </a:lnTo>
                <a:lnTo>
                  <a:pt x="3328480" y="1677028"/>
                </a:lnTo>
                <a:lnTo>
                  <a:pt x="3353237" y="1679247"/>
                </a:lnTo>
                <a:lnTo>
                  <a:pt x="3377360" y="1681466"/>
                </a:lnTo>
                <a:lnTo>
                  <a:pt x="3401165" y="1684318"/>
                </a:lnTo>
                <a:lnTo>
                  <a:pt x="3424335" y="1687805"/>
                </a:lnTo>
                <a:lnTo>
                  <a:pt x="3446870" y="1691291"/>
                </a:lnTo>
                <a:lnTo>
                  <a:pt x="3468771" y="1695411"/>
                </a:lnTo>
                <a:lnTo>
                  <a:pt x="3490037" y="1699532"/>
                </a:lnTo>
                <a:lnTo>
                  <a:pt x="3510668" y="1704286"/>
                </a:lnTo>
                <a:lnTo>
                  <a:pt x="3530664" y="1709357"/>
                </a:lnTo>
                <a:lnTo>
                  <a:pt x="3550026" y="1715062"/>
                </a:lnTo>
                <a:lnTo>
                  <a:pt x="3568752" y="1720450"/>
                </a:lnTo>
                <a:lnTo>
                  <a:pt x="3586527" y="1726789"/>
                </a:lnTo>
                <a:lnTo>
                  <a:pt x="3603349" y="1733128"/>
                </a:lnTo>
                <a:lnTo>
                  <a:pt x="3619219" y="1739467"/>
                </a:lnTo>
                <a:lnTo>
                  <a:pt x="3634454" y="1746440"/>
                </a:lnTo>
                <a:lnTo>
                  <a:pt x="3648738" y="1753413"/>
                </a:lnTo>
                <a:lnTo>
                  <a:pt x="3661751" y="1760702"/>
                </a:lnTo>
                <a:lnTo>
                  <a:pt x="3673812" y="1768626"/>
                </a:lnTo>
                <a:lnTo>
                  <a:pt x="3685239" y="1776550"/>
                </a:lnTo>
                <a:lnTo>
                  <a:pt x="3695713" y="1784157"/>
                </a:lnTo>
                <a:lnTo>
                  <a:pt x="3704600" y="1792397"/>
                </a:lnTo>
                <a:lnTo>
                  <a:pt x="3708726" y="1796834"/>
                </a:lnTo>
                <a:lnTo>
                  <a:pt x="3712535" y="1800955"/>
                </a:lnTo>
                <a:lnTo>
                  <a:pt x="3716027" y="1805075"/>
                </a:lnTo>
                <a:lnTo>
                  <a:pt x="3719518" y="1809512"/>
                </a:lnTo>
                <a:lnTo>
                  <a:pt x="3722375" y="1813950"/>
                </a:lnTo>
                <a:lnTo>
                  <a:pt x="3725231" y="1818704"/>
                </a:lnTo>
                <a:lnTo>
                  <a:pt x="3727453" y="1822824"/>
                </a:lnTo>
                <a:lnTo>
                  <a:pt x="3729357" y="1827261"/>
                </a:lnTo>
                <a:lnTo>
                  <a:pt x="3731579" y="1832015"/>
                </a:lnTo>
                <a:lnTo>
                  <a:pt x="3733166" y="1836136"/>
                </a:lnTo>
                <a:lnTo>
                  <a:pt x="3733801" y="1840890"/>
                </a:lnTo>
                <a:lnTo>
                  <a:pt x="3735071" y="1845644"/>
                </a:lnTo>
                <a:lnTo>
                  <a:pt x="3735388" y="1850081"/>
                </a:lnTo>
                <a:lnTo>
                  <a:pt x="3735388" y="1854836"/>
                </a:lnTo>
                <a:lnTo>
                  <a:pt x="3735388" y="1859590"/>
                </a:lnTo>
                <a:lnTo>
                  <a:pt x="3735071" y="1864344"/>
                </a:lnTo>
                <a:lnTo>
                  <a:pt x="3733801" y="1869098"/>
                </a:lnTo>
                <a:lnTo>
                  <a:pt x="3733166" y="1873219"/>
                </a:lnTo>
                <a:lnTo>
                  <a:pt x="3731579" y="1877973"/>
                </a:lnTo>
                <a:lnTo>
                  <a:pt x="3729357" y="1882727"/>
                </a:lnTo>
                <a:lnTo>
                  <a:pt x="3727453" y="1887164"/>
                </a:lnTo>
                <a:lnTo>
                  <a:pt x="3725231" y="1891285"/>
                </a:lnTo>
                <a:lnTo>
                  <a:pt x="3722375" y="1895722"/>
                </a:lnTo>
                <a:lnTo>
                  <a:pt x="3719518" y="1900476"/>
                </a:lnTo>
                <a:lnTo>
                  <a:pt x="3716027" y="1904913"/>
                </a:lnTo>
                <a:lnTo>
                  <a:pt x="3712535" y="1908717"/>
                </a:lnTo>
                <a:lnTo>
                  <a:pt x="3708726" y="1913154"/>
                </a:lnTo>
                <a:lnTo>
                  <a:pt x="3704600" y="1917274"/>
                </a:lnTo>
                <a:lnTo>
                  <a:pt x="3695713" y="1925515"/>
                </a:lnTo>
                <a:lnTo>
                  <a:pt x="3685239" y="1933438"/>
                </a:lnTo>
                <a:lnTo>
                  <a:pt x="3673812" y="1941362"/>
                </a:lnTo>
                <a:lnTo>
                  <a:pt x="3661751" y="1948969"/>
                </a:lnTo>
                <a:lnTo>
                  <a:pt x="3648738" y="1956259"/>
                </a:lnTo>
                <a:lnTo>
                  <a:pt x="3634454" y="1963548"/>
                </a:lnTo>
                <a:lnTo>
                  <a:pt x="3619219" y="1970521"/>
                </a:lnTo>
                <a:lnTo>
                  <a:pt x="3603349" y="1976860"/>
                </a:lnTo>
                <a:lnTo>
                  <a:pt x="3586527" y="1983199"/>
                </a:lnTo>
                <a:lnTo>
                  <a:pt x="3568752" y="1989538"/>
                </a:lnTo>
                <a:lnTo>
                  <a:pt x="3550026" y="1994926"/>
                </a:lnTo>
                <a:lnTo>
                  <a:pt x="3530664" y="2000631"/>
                </a:lnTo>
                <a:lnTo>
                  <a:pt x="3510668" y="2005702"/>
                </a:lnTo>
                <a:lnTo>
                  <a:pt x="3490037" y="2010457"/>
                </a:lnTo>
                <a:lnTo>
                  <a:pt x="3468771" y="2014577"/>
                </a:lnTo>
                <a:lnTo>
                  <a:pt x="3446870" y="2018697"/>
                </a:lnTo>
                <a:lnTo>
                  <a:pt x="3424335" y="2022184"/>
                </a:lnTo>
                <a:lnTo>
                  <a:pt x="3401165" y="2025670"/>
                </a:lnTo>
                <a:lnTo>
                  <a:pt x="3377360" y="2028523"/>
                </a:lnTo>
                <a:lnTo>
                  <a:pt x="3353237" y="2030741"/>
                </a:lnTo>
                <a:lnTo>
                  <a:pt x="3328480" y="2032643"/>
                </a:lnTo>
                <a:lnTo>
                  <a:pt x="3303722" y="2034228"/>
                </a:lnTo>
                <a:lnTo>
                  <a:pt x="3278013" y="2035495"/>
                </a:lnTo>
                <a:lnTo>
                  <a:pt x="3251986" y="2036446"/>
                </a:lnTo>
                <a:lnTo>
                  <a:pt x="3225959" y="2036763"/>
                </a:lnTo>
                <a:lnTo>
                  <a:pt x="3199615" y="2036446"/>
                </a:lnTo>
                <a:lnTo>
                  <a:pt x="3173905" y="2035495"/>
                </a:lnTo>
                <a:lnTo>
                  <a:pt x="3148196" y="2034228"/>
                </a:lnTo>
                <a:lnTo>
                  <a:pt x="3123121" y="2032643"/>
                </a:lnTo>
                <a:lnTo>
                  <a:pt x="3098681" y="2030741"/>
                </a:lnTo>
                <a:lnTo>
                  <a:pt x="3074241" y="2028523"/>
                </a:lnTo>
                <a:lnTo>
                  <a:pt x="3050436" y="2025670"/>
                </a:lnTo>
                <a:lnTo>
                  <a:pt x="3027584" y="2022184"/>
                </a:lnTo>
                <a:lnTo>
                  <a:pt x="3004731" y="2018697"/>
                </a:lnTo>
                <a:lnTo>
                  <a:pt x="2983147" y="2014577"/>
                </a:lnTo>
                <a:lnTo>
                  <a:pt x="2961564" y="2010457"/>
                </a:lnTo>
                <a:lnTo>
                  <a:pt x="2940933" y="2005702"/>
                </a:lnTo>
                <a:lnTo>
                  <a:pt x="2920937" y="2000631"/>
                </a:lnTo>
                <a:lnTo>
                  <a:pt x="2901575" y="1994926"/>
                </a:lnTo>
                <a:lnTo>
                  <a:pt x="2883483" y="1989538"/>
                </a:lnTo>
                <a:lnTo>
                  <a:pt x="2865709" y="1983199"/>
                </a:lnTo>
                <a:lnTo>
                  <a:pt x="2848569" y="1976860"/>
                </a:lnTo>
                <a:lnTo>
                  <a:pt x="2832382" y="1970521"/>
                </a:lnTo>
                <a:lnTo>
                  <a:pt x="2817464" y="1963548"/>
                </a:lnTo>
                <a:lnTo>
                  <a:pt x="2803181" y="1956259"/>
                </a:lnTo>
                <a:lnTo>
                  <a:pt x="2789850" y="1948969"/>
                </a:lnTo>
                <a:lnTo>
                  <a:pt x="2777789" y="1941362"/>
                </a:lnTo>
                <a:lnTo>
                  <a:pt x="2766362" y="1933438"/>
                </a:lnTo>
                <a:lnTo>
                  <a:pt x="2755888" y="1925515"/>
                </a:lnTo>
                <a:lnTo>
                  <a:pt x="2747001" y="1917274"/>
                </a:lnTo>
                <a:lnTo>
                  <a:pt x="2742875" y="1913154"/>
                </a:lnTo>
                <a:lnTo>
                  <a:pt x="2739066" y="1908717"/>
                </a:lnTo>
                <a:lnTo>
                  <a:pt x="2735574" y="1904913"/>
                </a:lnTo>
                <a:lnTo>
                  <a:pt x="2732400" y="1900476"/>
                </a:lnTo>
                <a:lnTo>
                  <a:pt x="2729226" y="1895722"/>
                </a:lnTo>
                <a:lnTo>
                  <a:pt x="2726370" y="1891285"/>
                </a:lnTo>
                <a:lnTo>
                  <a:pt x="2724148" y="1887164"/>
                </a:lnTo>
                <a:lnTo>
                  <a:pt x="2722244" y="1882727"/>
                </a:lnTo>
                <a:lnTo>
                  <a:pt x="2720022" y="1877973"/>
                </a:lnTo>
                <a:lnTo>
                  <a:pt x="2718435" y="1873219"/>
                </a:lnTo>
                <a:lnTo>
                  <a:pt x="2717800" y="1869098"/>
                </a:lnTo>
                <a:lnTo>
                  <a:pt x="2716530" y="1864344"/>
                </a:lnTo>
                <a:lnTo>
                  <a:pt x="2716213" y="1859590"/>
                </a:lnTo>
                <a:lnTo>
                  <a:pt x="2716213" y="1854836"/>
                </a:lnTo>
                <a:lnTo>
                  <a:pt x="2716213" y="1850081"/>
                </a:lnTo>
                <a:lnTo>
                  <a:pt x="2716530" y="1845644"/>
                </a:lnTo>
                <a:lnTo>
                  <a:pt x="2717800" y="1840890"/>
                </a:lnTo>
                <a:lnTo>
                  <a:pt x="2718435" y="1836136"/>
                </a:lnTo>
                <a:lnTo>
                  <a:pt x="2720022" y="1832015"/>
                </a:lnTo>
                <a:lnTo>
                  <a:pt x="2722244" y="1827261"/>
                </a:lnTo>
                <a:lnTo>
                  <a:pt x="2724148" y="1822824"/>
                </a:lnTo>
                <a:lnTo>
                  <a:pt x="2726370" y="1818704"/>
                </a:lnTo>
                <a:lnTo>
                  <a:pt x="2729226" y="1813950"/>
                </a:lnTo>
                <a:lnTo>
                  <a:pt x="2732400" y="1809512"/>
                </a:lnTo>
                <a:lnTo>
                  <a:pt x="2735574" y="1805075"/>
                </a:lnTo>
                <a:lnTo>
                  <a:pt x="2739066" y="1800955"/>
                </a:lnTo>
                <a:lnTo>
                  <a:pt x="2742875" y="1796834"/>
                </a:lnTo>
                <a:lnTo>
                  <a:pt x="2747001" y="1792397"/>
                </a:lnTo>
                <a:lnTo>
                  <a:pt x="2755888" y="1784157"/>
                </a:lnTo>
                <a:lnTo>
                  <a:pt x="2766362" y="1776550"/>
                </a:lnTo>
                <a:lnTo>
                  <a:pt x="2777789" y="1768626"/>
                </a:lnTo>
                <a:lnTo>
                  <a:pt x="2789850" y="1760702"/>
                </a:lnTo>
                <a:lnTo>
                  <a:pt x="2803181" y="1753413"/>
                </a:lnTo>
                <a:lnTo>
                  <a:pt x="2817464" y="1746440"/>
                </a:lnTo>
                <a:lnTo>
                  <a:pt x="2832382" y="1739467"/>
                </a:lnTo>
                <a:lnTo>
                  <a:pt x="2848569" y="1733128"/>
                </a:lnTo>
                <a:lnTo>
                  <a:pt x="2865709" y="1726789"/>
                </a:lnTo>
                <a:lnTo>
                  <a:pt x="2883483" y="1720450"/>
                </a:lnTo>
                <a:lnTo>
                  <a:pt x="2901575" y="1715062"/>
                </a:lnTo>
                <a:lnTo>
                  <a:pt x="2920937" y="1709357"/>
                </a:lnTo>
                <a:lnTo>
                  <a:pt x="2940933" y="1704286"/>
                </a:lnTo>
                <a:lnTo>
                  <a:pt x="2961564" y="1699532"/>
                </a:lnTo>
                <a:lnTo>
                  <a:pt x="2983147" y="1695411"/>
                </a:lnTo>
                <a:lnTo>
                  <a:pt x="3004731" y="1691291"/>
                </a:lnTo>
                <a:lnTo>
                  <a:pt x="3027584" y="1687805"/>
                </a:lnTo>
                <a:lnTo>
                  <a:pt x="3050436" y="1684318"/>
                </a:lnTo>
                <a:lnTo>
                  <a:pt x="3074241" y="1681466"/>
                </a:lnTo>
                <a:lnTo>
                  <a:pt x="3098681" y="1679247"/>
                </a:lnTo>
                <a:lnTo>
                  <a:pt x="3123121" y="1677028"/>
                </a:lnTo>
                <a:lnTo>
                  <a:pt x="3148196" y="1675444"/>
                </a:lnTo>
                <a:lnTo>
                  <a:pt x="3173905" y="1674493"/>
                </a:lnTo>
                <a:lnTo>
                  <a:pt x="3199615" y="1673542"/>
                </a:lnTo>
                <a:lnTo>
                  <a:pt x="3225959" y="1673225"/>
                </a:lnTo>
                <a:close/>
                <a:moveTo>
                  <a:pt x="3454389" y="0"/>
                </a:moveTo>
                <a:lnTo>
                  <a:pt x="3461374" y="0"/>
                </a:lnTo>
                <a:lnTo>
                  <a:pt x="3468995" y="635"/>
                </a:lnTo>
                <a:lnTo>
                  <a:pt x="3475981" y="1587"/>
                </a:lnTo>
                <a:lnTo>
                  <a:pt x="3482966" y="3174"/>
                </a:lnTo>
                <a:lnTo>
                  <a:pt x="3490270" y="5079"/>
                </a:lnTo>
                <a:lnTo>
                  <a:pt x="3497255" y="7300"/>
                </a:lnTo>
                <a:lnTo>
                  <a:pt x="3503923" y="9839"/>
                </a:lnTo>
                <a:lnTo>
                  <a:pt x="3510591" y="13013"/>
                </a:lnTo>
                <a:lnTo>
                  <a:pt x="3517259" y="16505"/>
                </a:lnTo>
                <a:lnTo>
                  <a:pt x="3523610" y="20314"/>
                </a:lnTo>
                <a:lnTo>
                  <a:pt x="3529643" y="24757"/>
                </a:lnTo>
                <a:lnTo>
                  <a:pt x="3535676" y="29518"/>
                </a:lnTo>
                <a:lnTo>
                  <a:pt x="3541074" y="34596"/>
                </a:lnTo>
                <a:lnTo>
                  <a:pt x="3546472" y="39992"/>
                </a:lnTo>
                <a:lnTo>
                  <a:pt x="3551235" y="45705"/>
                </a:lnTo>
                <a:lnTo>
                  <a:pt x="3555998" y="51418"/>
                </a:lnTo>
                <a:lnTo>
                  <a:pt x="3560443" y="57766"/>
                </a:lnTo>
                <a:lnTo>
                  <a:pt x="3564254" y="64113"/>
                </a:lnTo>
                <a:lnTo>
                  <a:pt x="3567746" y="70779"/>
                </a:lnTo>
                <a:lnTo>
                  <a:pt x="3570922" y="77444"/>
                </a:lnTo>
                <a:lnTo>
                  <a:pt x="3573462" y="84109"/>
                </a:lnTo>
                <a:lnTo>
                  <a:pt x="3575684" y="91410"/>
                </a:lnTo>
                <a:lnTo>
                  <a:pt x="3577590" y="98709"/>
                </a:lnTo>
                <a:lnTo>
                  <a:pt x="3579177" y="106009"/>
                </a:lnTo>
                <a:lnTo>
                  <a:pt x="3580448" y="113309"/>
                </a:lnTo>
                <a:lnTo>
                  <a:pt x="3580765" y="120927"/>
                </a:lnTo>
                <a:lnTo>
                  <a:pt x="3581400" y="128544"/>
                </a:lnTo>
                <a:lnTo>
                  <a:pt x="3580765" y="136162"/>
                </a:lnTo>
                <a:lnTo>
                  <a:pt x="3530913" y="1012801"/>
                </a:lnTo>
                <a:lnTo>
                  <a:pt x="3529960" y="1019149"/>
                </a:lnTo>
                <a:lnTo>
                  <a:pt x="3529326" y="1025814"/>
                </a:lnTo>
                <a:lnTo>
                  <a:pt x="3528055" y="1032162"/>
                </a:lnTo>
                <a:lnTo>
                  <a:pt x="3526785" y="1038510"/>
                </a:lnTo>
                <a:lnTo>
                  <a:pt x="3524880" y="1044541"/>
                </a:lnTo>
                <a:lnTo>
                  <a:pt x="3522975" y="1050254"/>
                </a:lnTo>
                <a:lnTo>
                  <a:pt x="3520434" y="1056284"/>
                </a:lnTo>
                <a:lnTo>
                  <a:pt x="3518212" y="1062315"/>
                </a:lnTo>
                <a:lnTo>
                  <a:pt x="3515354" y="1067710"/>
                </a:lnTo>
                <a:lnTo>
                  <a:pt x="3512179" y="1072789"/>
                </a:lnTo>
                <a:lnTo>
                  <a:pt x="3508686" y="1077867"/>
                </a:lnTo>
                <a:lnTo>
                  <a:pt x="3505193" y="1083263"/>
                </a:lnTo>
                <a:lnTo>
                  <a:pt x="3501700" y="1087706"/>
                </a:lnTo>
                <a:lnTo>
                  <a:pt x="3497572" y="1092467"/>
                </a:lnTo>
                <a:lnTo>
                  <a:pt x="3493445" y="1096910"/>
                </a:lnTo>
                <a:lnTo>
                  <a:pt x="3488999" y="1101354"/>
                </a:lnTo>
                <a:lnTo>
                  <a:pt x="3484554" y="1105163"/>
                </a:lnTo>
                <a:lnTo>
                  <a:pt x="3479791" y="1108654"/>
                </a:lnTo>
                <a:lnTo>
                  <a:pt x="3474710" y="1112463"/>
                </a:lnTo>
                <a:lnTo>
                  <a:pt x="3469630" y="1115319"/>
                </a:lnTo>
                <a:lnTo>
                  <a:pt x="3464550" y="1118493"/>
                </a:lnTo>
                <a:lnTo>
                  <a:pt x="3459152" y="1121350"/>
                </a:lnTo>
                <a:lnTo>
                  <a:pt x="3453436" y="1123889"/>
                </a:lnTo>
                <a:lnTo>
                  <a:pt x="3448038" y="1126111"/>
                </a:lnTo>
                <a:lnTo>
                  <a:pt x="3442005" y="1128015"/>
                </a:lnTo>
                <a:lnTo>
                  <a:pt x="3435972" y="1129602"/>
                </a:lnTo>
                <a:lnTo>
                  <a:pt x="3430256" y="1130871"/>
                </a:lnTo>
                <a:lnTo>
                  <a:pt x="3423906" y="1132141"/>
                </a:lnTo>
                <a:lnTo>
                  <a:pt x="3417873" y="1132776"/>
                </a:lnTo>
                <a:lnTo>
                  <a:pt x="3411522" y="1133093"/>
                </a:lnTo>
                <a:lnTo>
                  <a:pt x="3405490" y="1133093"/>
                </a:lnTo>
                <a:lnTo>
                  <a:pt x="3398504" y="1132776"/>
                </a:lnTo>
                <a:lnTo>
                  <a:pt x="3392471" y="1132458"/>
                </a:lnTo>
                <a:lnTo>
                  <a:pt x="3386120" y="1131189"/>
                </a:lnTo>
                <a:lnTo>
                  <a:pt x="3379770" y="1129919"/>
                </a:lnTo>
                <a:lnTo>
                  <a:pt x="3373736" y="1128332"/>
                </a:lnTo>
                <a:lnTo>
                  <a:pt x="3368021" y="1126745"/>
                </a:lnTo>
                <a:lnTo>
                  <a:pt x="3361988" y="1124524"/>
                </a:lnTo>
                <a:lnTo>
                  <a:pt x="3356590" y="1122302"/>
                </a:lnTo>
                <a:lnTo>
                  <a:pt x="3350874" y="1119763"/>
                </a:lnTo>
                <a:lnTo>
                  <a:pt x="3345476" y="1116589"/>
                </a:lnTo>
                <a:lnTo>
                  <a:pt x="3340396" y="1113415"/>
                </a:lnTo>
                <a:lnTo>
                  <a:pt x="3334998" y="1109924"/>
                </a:lnTo>
                <a:lnTo>
                  <a:pt x="3330553" y="1106432"/>
                </a:lnTo>
                <a:lnTo>
                  <a:pt x="3325790" y="1102306"/>
                </a:lnTo>
                <a:lnTo>
                  <a:pt x="3321344" y="1098497"/>
                </a:lnTo>
                <a:lnTo>
                  <a:pt x="3316899" y="1094054"/>
                </a:lnTo>
                <a:lnTo>
                  <a:pt x="3312771" y="1089293"/>
                </a:lnTo>
                <a:lnTo>
                  <a:pt x="3308961" y="1084849"/>
                </a:lnTo>
                <a:lnTo>
                  <a:pt x="3305150" y="1080089"/>
                </a:lnTo>
                <a:lnTo>
                  <a:pt x="3301975" y="1074693"/>
                </a:lnTo>
                <a:lnTo>
                  <a:pt x="3298482" y="1069615"/>
                </a:lnTo>
                <a:lnTo>
                  <a:pt x="3295625" y="1064219"/>
                </a:lnTo>
                <a:lnTo>
                  <a:pt x="3293084" y="1058823"/>
                </a:lnTo>
                <a:lnTo>
                  <a:pt x="3290544" y="1053110"/>
                </a:lnTo>
                <a:lnTo>
                  <a:pt x="3288639" y="1047397"/>
                </a:lnTo>
                <a:lnTo>
                  <a:pt x="3286734" y="1041367"/>
                </a:lnTo>
                <a:lnTo>
                  <a:pt x="3285146" y="1035019"/>
                </a:lnTo>
                <a:lnTo>
                  <a:pt x="3283558" y="1028988"/>
                </a:lnTo>
                <a:lnTo>
                  <a:pt x="3282606" y="1022640"/>
                </a:lnTo>
                <a:lnTo>
                  <a:pt x="3281971" y="1015975"/>
                </a:lnTo>
                <a:lnTo>
                  <a:pt x="3281654" y="1009627"/>
                </a:lnTo>
                <a:lnTo>
                  <a:pt x="3281018" y="1003597"/>
                </a:lnTo>
                <a:lnTo>
                  <a:pt x="3281654" y="996614"/>
                </a:lnTo>
                <a:lnTo>
                  <a:pt x="3306103" y="573529"/>
                </a:lnTo>
                <a:lnTo>
                  <a:pt x="3299118" y="568768"/>
                </a:lnTo>
                <a:lnTo>
                  <a:pt x="2057582" y="2162081"/>
                </a:lnTo>
                <a:lnTo>
                  <a:pt x="2052502" y="2168112"/>
                </a:lnTo>
                <a:lnTo>
                  <a:pt x="2047422" y="2173825"/>
                </a:lnTo>
                <a:lnTo>
                  <a:pt x="2042024" y="2178903"/>
                </a:lnTo>
                <a:lnTo>
                  <a:pt x="2036626" y="2183981"/>
                </a:lnTo>
                <a:lnTo>
                  <a:pt x="2030592" y="2188742"/>
                </a:lnTo>
                <a:lnTo>
                  <a:pt x="2024877" y="2193186"/>
                </a:lnTo>
                <a:lnTo>
                  <a:pt x="2018844" y="2197629"/>
                </a:lnTo>
                <a:lnTo>
                  <a:pt x="2012493" y="2201121"/>
                </a:lnTo>
                <a:lnTo>
                  <a:pt x="2006143" y="2204612"/>
                </a:lnTo>
                <a:lnTo>
                  <a:pt x="1999475" y="2207786"/>
                </a:lnTo>
                <a:lnTo>
                  <a:pt x="1992807" y="2210642"/>
                </a:lnTo>
                <a:lnTo>
                  <a:pt x="1986139" y="2213182"/>
                </a:lnTo>
                <a:lnTo>
                  <a:pt x="1979470" y="2215403"/>
                </a:lnTo>
                <a:lnTo>
                  <a:pt x="1972485" y="2217308"/>
                </a:lnTo>
                <a:lnTo>
                  <a:pt x="1965499" y="2218577"/>
                </a:lnTo>
                <a:lnTo>
                  <a:pt x="1958514" y="2219529"/>
                </a:lnTo>
                <a:lnTo>
                  <a:pt x="1951528" y="2220482"/>
                </a:lnTo>
                <a:lnTo>
                  <a:pt x="1944225" y="2221116"/>
                </a:lnTo>
                <a:lnTo>
                  <a:pt x="1937239" y="2221116"/>
                </a:lnTo>
                <a:lnTo>
                  <a:pt x="1929619" y="2221116"/>
                </a:lnTo>
                <a:lnTo>
                  <a:pt x="1922633" y="2220482"/>
                </a:lnTo>
                <a:lnTo>
                  <a:pt x="1915647" y="2219529"/>
                </a:lnTo>
                <a:lnTo>
                  <a:pt x="1908344" y="2218577"/>
                </a:lnTo>
                <a:lnTo>
                  <a:pt x="1901358" y="2216990"/>
                </a:lnTo>
                <a:lnTo>
                  <a:pt x="1894690" y="2214769"/>
                </a:lnTo>
                <a:lnTo>
                  <a:pt x="1887387" y="2212547"/>
                </a:lnTo>
                <a:lnTo>
                  <a:pt x="1880402" y="2210008"/>
                </a:lnTo>
                <a:lnTo>
                  <a:pt x="1873734" y="2207151"/>
                </a:lnTo>
                <a:lnTo>
                  <a:pt x="1867066" y="2203977"/>
                </a:lnTo>
                <a:lnTo>
                  <a:pt x="1860715" y="2199851"/>
                </a:lnTo>
                <a:lnTo>
                  <a:pt x="1854047" y="2196042"/>
                </a:lnTo>
                <a:lnTo>
                  <a:pt x="1847696" y="2191599"/>
                </a:lnTo>
                <a:lnTo>
                  <a:pt x="1229469" y="1731062"/>
                </a:lnTo>
                <a:lnTo>
                  <a:pt x="271487" y="2768937"/>
                </a:lnTo>
                <a:lnTo>
                  <a:pt x="266406" y="2774967"/>
                </a:lnTo>
                <a:lnTo>
                  <a:pt x="260691" y="2780680"/>
                </a:lnTo>
                <a:lnTo>
                  <a:pt x="254975" y="2785759"/>
                </a:lnTo>
                <a:lnTo>
                  <a:pt x="248942" y="2791154"/>
                </a:lnTo>
                <a:lnTo>
                  <a:pt x="242592" y="2795915"/>
                </a:lnTo>
                <a:lnTo>
                  <a:pt x="236241" y="2800041"/>
                </a:lnTo>
                <a:lnTo>
                  <a:pt x="230208" y="2804167"/>
                </a:lnTo>
                <a:lnTo>
                  <a:pt x="223223" y="2807659"/>
                </a:lnTo>
                <a:lnTo>
                  <a:pt x="216554" y="2810833"/>
                </a:lnTo>
                <a:lnTo>
                  <a:pt x="209886" y="2814007"/>
                </a:lnTo>
                <a:lnTo>
                  <a:pt x="202901" y="2816228"/>
                </a:lnTo>
                <a:lnTo>
                  <a:pt x="195915" y="2818767"/>
                </a:lnTo>
                <a:lnTo>
                  <a:pt x="188612" y="2820354"/>
                </a:lnTo>
                <a:lnTo>
                  <a:pt x="181309" y="2821941"/>
                </a:lnTo>
                <a:lnTo>
                  <a:pt x="174006" y="2822894"/>
                </a:lnTo>
                <a:lnTo>
                  <a:pt x="166703" y="2823846"/>
                </a:lnTo>
                <a:lnTo>
                  <a:pt x="159082" y="2824163"/>
                </a:lnTo>
                <a:lnTo>
                  <a:pt x="152096" y="2824163"/>
                </a:lnTo>
                <a:lnTo>
                  <a:pt x="144476" y="2823846"/>
                </a:lnTo>
                <a:lnTo>
                  <a:pt x="136855" y="2823528"/>
                </a:lnTo>
                <a:lnTo>
                  <a:pt x="129552" y="2822259"/>
                </a:lnTo>
                <a:lnTo>
                  <a:pt x="122249" y="2820672"/>
                </a:lnTo>
                <a:lnTo>
                  <a:pt x="114945" y="2819085"/>
                </a:lnTo>
                <a:lnTo>
                  <a:pt x="107642" y="2816546"/>
                </a:lnTo>
                <a:lnTo>
                  <a:pt x="100657" y="2814324"/>
                </a:lnTo>
                <a:lnTo>
                  <a:pt x="93671" y="2811467"/>
                </a:lnTo>
                <a:lnTo>
                  <a:pt x="87003" y="2807976"/>
                </a:lnTo>
                <a:lnTo>
                  <a:pt x="80335" y="2804485"/>
                </a:lnTo>
                <a:lnTo>
                  <a:pt x="73349" y="2800359"/>
                </a:lnTo>
                <a:lnTo>
                  <a:pt x="66681" y="2796233"/>
                </a:lnTo>
                <a:lnTo>
                  <a:pt x="60331" y="2791472"/>
                </a:lnTo>
                <a:lnTo>
                  <a:pt x="54298" y="2785759"/>
                </a:lnTo>
                <a:lnTo>
                  <a:pt x="48265" y="2780680"/>
                </a:lnTo>
                <a:lnTo>
                  <a:pt x="42867" y="2774967"/>
                </a:lnTo>
                <a:lnTo>
                  <a:pt x="37469" y="2768937"/>
                </a:lnTo>
                <a:lnTo>
                  <a:pt x="32388" y="2762906"/>
                </a:lnTo>
                <a:lnTo>
                  <a:pt x="28260" y="2756876"/>
                </a:lnTo>
                <a:lnTo>
                  <a:pt x="23815" y="2749893"/>
                </a:lnTo>
                <a:lnTo>
                  <a:pt x="19687" y="2743228"/>
                </a:lnTo>
                <a:lnTo>
                  <a:pt x="16194" y="2736563"/>
                </a:lnTo>
                <a:lnTo>
                  <a:pt x="13019" y="2729580"/>
                </a:lnTo>
                <a:lnTo>
                  <a:pt x="10479" y="2722280"/>
                </a:lnTo>
                <a:lnTo>
                  <a:pt x="7938" y="2715297"/>
                </a:lnTo>
                <a:lnTo>
                  <a:pt x="5716" y="2708315"/>
                </a:lnTo>
                <a:lnTo>
                  <a:pt x="3811" y="2700697"/>
                </a:lnTo>
                <a:lnTo>
                  <a:pt x="2540" y="2693080"/>
                </a:lnTo>
                <a:lnTo>
                  <a:pt x="1270" y="2685780"/>
                </a:lnTo>
                <a:lnTo>
                  <a:pt x="635" y="2678162"/>
                </a:lnTo>
                <a:lnTo>
                  <a:pt x="0" y="2670228"/>
                </a:lnTo>
                <a:lnTo>
                  <a:pt x="0" y="2662927"/>
                </a:lnTo>
                <a:lnTo>
                  <a:pt x="0" y="2655310"/>
                </a:lnTo>
                <a:lnTo>
                  <a:pt x="953" y="2648010"/>
                </a:lnTo>
                <a:lnTo>
                  <a:pt x="1588" y="2640075"/>
                </a:lnTo>
                <a:lnTo>
                  <a:pt x="3176" y="2632458"/>
                </a:lnTo>
                <a:lnTo>
                  <a:pt x="4763" y="2625158"/>
                </a:lnTo>
                <a:lnTo>
                  <a:pt x="6668" y="2617858"/>
                </a:lnTo>
                <a:lnTo>
                  <a:pt x="9526" y="2610558"/>
                </a:lnTo>
                <a:lnTo>
                  <a:pt x="12384" y="2603258"/>
                </a:lnTo>
                <a:lnTo>
                  <a:pt x="15559" y="2596275"/>
                </a:lnTo>
                <a:lnTo>
                  <a:pt x="19052" y="2588975"/>
                </a:lnTo>
                <a:lnTo>
                  <a:pt x="22545" y="2582310"/>
                </a:lnTo>
                <a:lnTo>
                  <a:pt x="26990" y="2575644"/>
                </a:lnTo>
                <a:lnTo>
                  <a:pt x="31753" y="2569297"/>
                </a:lnTo>
                <a:lnTo>
                  <a:pt x="36516" y="2562631"/>
                </a:lnTo>
                <a:lnTo>
                  <a:pt x="1086264" y="1414621"/>
                </a:lnTo>
                <a:lnTo>
                  <a:pt x="1091027" y="1408908"/>
                </a:lnTo>
                <a:lnTo>
                  <a:pt x="1096742" y="1403829"/>
                </a:lnTo>
                <a:lnTo>
                  <a:pt x="1101823" y="1398751"/>
                </a:lnTo>
                <a:lnTo>
                  <a:pt x="1107221" y="1393990"/>
                </a:lnTo>
                <a:lnTo>
                  <a:pt x="1113254" y="1389229"/>
                </a:lnTo>
                <a:lnTo>
                  <a:pt x="1119287" y="1385103"/>
                </a:lnTo>
                <a:lnTo>
                  <a:pt x="1125002" y="1381295"/>
                </a:lnTo>
                <a:lnTo>
                  <a:pt x="1131353" y="1377803"/>
                </a:lnTo>
                <a:lnTo>
                  <a:pt x="1137703" y="1374629"/>
                </a:lnTo>
                <a:lnTo>
                  <a:pt x="1144054" y="1371455"/>
                </a:lnTo>
                <a:lnTo>
                  <a:pt x="1150722" y="1368599"/>
                </a:lnTo>
                <a:lnTo>
                  <a:pt x="1157390" y="1366694"/>
                </a:lnTo>
                <a:lnTo>
                  <a:pt x="1164058" y="1364790"/>
                </a:lnTo>
                <a:lnTo>
                  <a:pt x="1170726" y="1362568"/>
                </a:lnTo>
                <a:lnTo>
                  <a:pt x="1177394" y="1361616"/>
                </a:lnTo>
                <a:lnTo>
                  <a:pt x="1184698" y="1360347"/>
                </a:lnTo>
                <a:lnTo>
                  <a:pt x="1191683" y="1360029"/>
                </a:lnTo>
                <a:lnTo>
                  <a:pt x="1198351" y="1359712"/>
                </a:lnTo>
                <a:lnTo>
                  <a:pt x="1205654" y="1359077"/>
                </a:lnTo>
                <a:lnTo>
                  <a:pt x="1212640" y="1359712"/>
                </a:lnTo>
                <a:lnTo>
                  <a:pt x="1219626" y="1360347"/>
                </a:lnTo>
                <a:lnTo>
                  <a:pt x="1226294" y="1361299"/>
                </a:lnTo>
                <a:lnTo>
                  <a:pt x="1233597" y="1362251"/>
                </a:lnTo>
                <a:lnTo>
                  <a:pt x="1240582" y="1363838"/>
                </a:lnTo>
                <a:lnTo>
                  <a:pt x="1247251" y="1365742"/>
                </a:lnTo>
                <a:lnTo>
                  <a:pt x="1253919" y="1368281"/>
                </a:lnTo>
                <a:lnTo>
                  <a:pt x="1260904" y="1371138"/>
                </a:lnTo>
                <a:lnTo>
                  <a:pt x="1267572" y="1373677"/>
                </a:lnTo>
                <a:lnTo>
                  <a:pt x="1274240" y="1376851"/>
                </a:lnTo>
                <a:lnTo>
                  <a:pt x="1280591" y="1380977"/>
                </a:lnTo>
                <a:lnTo>
                  <a:pt x="1286942" y="1384786"/>
                </a:lnTo>
                <a:lnTo>
                  <a:pt x="1292975" y="1389229"/>
                </a:lnTo>
                <a:lnTo>
                  <a:pt x="1907709" y="1846910"/>
                </a:lnTo>
                <a:lnTo>
                  <a:pt x="3043507" y="389124"/>
                </a:lnTo>
                <a:lnTo>
                  <a:pt x="3023186" y="374841"/>
                </a:lnTo>
                <a:lnTo>
                  <a:pt x="2660568" y="470377"/>
                </a:lnTo>
                <a:lnTo>
                  <a:pt x="2654853" y="471646"/>
                </a:lnTo>
                <a:lnTo>
                  <a:pt x="2648502" y="472598"/>
                </a:lnTo>
                <a:lnTo>
                  <a:pt x="2642152" y="473551"/>
                </a:lnTo>
                <a:lnTo>
                  <a:pt x="2635801" y="473868"/>
                </a:lnTo>
                <a:lnTo>
                  <a:pt x="2629450" y="474185"/>
                </a:lnTo>
                <a:lnTo>
                  <a:pt x="2623418" y="473868"/>
                </a:lnTo>
                <a:lnTo>
                  <a:pt x="2617384" y="473551"/>
                </a:lnTo>
                <a:lnTo>
                  <a:pt x="2611352" y="472598"/>
                </a:lnTo>
                <a:lnTo>
                  <a:pt x="2605318" y="471964"/>
                </a:lnTo>
                <a:lnTo>
                  <a:pt x="2599603" y="470377"/>
                </a:lnTo>
                <a:lnTo>
                  <a:pt x="2593570" y="468790"/>
                </a:lnTo>
                <a:lnTo>
                  <a:pt x="2587537" y="466885"/>
                </a:lnTo>
                <a:lnTo>
                  <a:pt x="2582139" y="464346"/>
                </a:lnTo>
                <a:lnTo>
                  <a:pt x="2576741" y="462124"/>
                </a:lnTo>
                <a:lnTo>
                  <a:pt x="2571660" y="459268"/>
                </a:lnTo>
                <a:lnTo>
                  <a:pt x="2565945" y="456094"/>
                </a:lnTo>
                <a:lnTo>
                  <a:pt x="2560864" y="452920"/>
                </a:lnTo>
                <a:lnTo>
                  <a:pt x="2556102" y="449429"/>
                </a:lnTo>
                <a:lnTo>
                  <a:pt x="2551339" y="445937"/>
                </a:lnTo>
                <a:lnTo>
                  <a:pt x="2546576" y="441811"/>
                </a:lnTo>
                <a:lnTo>
                  <a:pt x="2542448" y="437685"/>
                </a:lnTo>
                <a:lnTo>
                  <a:pt x="2538002" y="433242"/>
                </a:lnTo>
                <a:lnTo>
                  <a:pt x="2533875" y="428481"/>
                </a:lnTo>
                <a:lnTo>
                  <a:pt x="2530064" y="423402"/>
                </a:lnTo>
                <a:lnTo>
                  <a:pt x="2526572" y="418324"/>
                </a:lnTo>
                <a:lnTo>
                  <a:pt x="2523396" y="413246"/>
                </a:lnTo>
                <a:lnTo>
                  <a:pt x="2520221" y="407533"/>
                </a:lnTo>
                <a:lnTo>
                  <a:pt x="2517363" y="402137"/>
                </a:lnTo>
                <a:lnTo>
                  <a:pt x="2514823" y="396107"/>
                </a:lnTo>
                <a:lnTo>
                  <a:pt x="2512283" y="390394"/>
                </a:lnTo>
                <a:lnTo>
                  <a:pt x="2510378" y="384046"/>
                </a:lnTo>
                <a:lnTo>
                  <a:pt x="2508472" y="377698"/>
                </a:lnTo>
                <a:lnTo>
                  <a:pt x="2507202" y="371350"/>
                </a:lnTo>
                <a:lnTo>
                  <a:pt x="2505932" y="364685"/>
                </a:lnTo>
                <a:lnTo>
                  <a:pt x="2505297" y="358337"/>
                </a:lnTo>
                <a:lnTo>
                  <a:pt x="2504980" y="351989"/>
                </a:lnTo>
                <a:lnTo>
                  <a:pt x="2504344" y="345641"/>
                </a:lnTo>
                <a:lnTo>
                  <a:pt x="2504344" y="339293"/>
                </a:lnTo>
                <a:lnTo>
                  <a:pt x="2505297" y="332946"/>
                </a:lnTo>
                <a:lnTo>
                  <a:pt x="2505615" y="326915"/>
                </a:lnTo>
                <a:lnTo>
                  <a:pt x="2506885" y="320567"/>
                </a:lnTo>
                <a:lnTo>
                  <a:pt x="2508155" y="314537"/>
                </a:lnTo>
                <a:lnTo>
                  <a:pt x="2509425" y="308506"/>
                </a:lnTo>
                <a:lnTo>
                  <a:pt x="2511648" y="302793"/>
                </a:lnTo>
                <a:lnTo>
                  <a:pt x="2513870" y="296763"/>
                </a:lnTo>
                <a:lnTo>
                  <a:pt x="2516410" y="291367"/>
                </a:lnTo>
                <a:lnTo>
                  <a:pt x="2518633" y="285654"/>
                </a:lnTo>
                <a:lnTo>
                  <a:pt x="2521808" y="280576"/>
                </a:lnTo>
                <a:lnTo>
                  <a:pt x="2524984" y="275180"/>
                </a:lnTo>
                <a:lnTo>
                  <a:pt x="2528159" y="270102"/>
                </a:lnTo>
                <a:lnTo>
                  <a:pt x="2531970" y="265341"/>
                </a:lnTo>
                <a:lnTo>
                  <a:pt x="2535462" y="260580"/>
                </a:lnTo>
                <a:lnTo>
                  <a:pt x="2539908" y="256136"/>
                </a:lnTo>
                <a:lnTo>
                  <a:pt x="2544353" y="251693"/>
                </a:lnTo>
                <a:lnTo>
                  <a:pt x="2548481" y="247567"/>
                </a:lnTo>
                <a:lnTo>
                  <a:pt x="2553244" y="243441"/>
                </a:lnTo>
                <a:lnTo>
                  <a:pt x="2558642" y="239949"/>
                </a:lnTo>
                <a:lnTo>
                  <a:pt x="2563722" y="236458"/>
                </a:lnTo>
                <a:lnTo>
                  <a:pt x="2568803" y="233284"/>
                </a:lnTo>
                <a:lnTo>
                  <a:pt x="2574201" y="230428"/>
                </a:lnTo>
                <a:lnTo>
                  <a:pt x="2579916" y="227889"/>
                </a:lnTo>
                <a:lnTo>
                  <a:pt x="2585632" y="225349"/>
                </a:lnTo>
                <a:lnTo>
                  <a:pt x="2591982" y="223445"/>
                </a:lnTo>
                <a:lnTo>
                  <a:pt x="2598015" y="221541"/>
                </a:lnTo>
                <a:lnTo>
                  <a:pt x="3425176" y="4126"/>
                </a:lnTo>
                <a:lnTo>
                  <a:pt x="3432162" y="2222"/>
                </a:lnTo>
                <a:lnTo>
                  <a:pt x="3439782" y="952"/>
                </a:lnTo>
                <a:lnTo>
                  <a:pt x="3446768" y="318"/>
                </a:lnTo>
                <a:lnTo>
                  <a:pt x="3454389" y="0"/>
                </a:lnTo>
                <a:close/>
              </a:path>
            </a:pathLst>
          </a:custGeom>
          <a:solidFill>
            <a:schemeClr val="bg1"/>
          </a:solidFill>
          <a:ln>
            <a:noFill/>
          </a:ln>
        </p:spPr>
        <p:txBody>
          <a:bodyPr anchor="ctr">
            <a:scene3d>
              <a:camera prst="orthographicFront"/>
              <a:lightRig rig="threePt" dir="t"/>
            </a:scene3d>
            <a:sp3d contourW="12700">
              <a:contourClr>
                <a:srgbClr val="FFFFFF"/>
              </a:contourClr>
            </a:sp3d>
          </a:bodyPr>
          <a:lstStyle/>
          <a:p>
            <a:pPr algn="ctr">
              <a:defRPr/>
            </a:pPr>
            <a:endParaRPr lang="zh-CN" altLang="en-US" sz="1012">
              <a:solidFill>
                <a:schemeClr val="bg1"/>
              </a:solidFill>
              <a:ea typeface="宋体" panose="02010600030101010101" pitchFamily="2" charset="-122"/>
            </a:endParaRPr>
          </a:p>
        </p:txBody>
      </p:sp>
    </p:spTree>
    <p:extLst>
      <p:ext uri="{BB962C8B-B14F-4D97-AF65-F5344CB8AC3E}">
        <p14:creationId xmlns:p14="http://schemas.microsoft.com/office/powerpoint/2010/main" val="516864638"/>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25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par>
                                <p:cTn id="8" presetID="10" presetClass="entr" presetSubtype="0" fill="hold" grpId="0" nodeType="withEffect">
                                  <p:stCondLst>
                                    <p:cond delay="250"/>
                                  </p:stCondLst>
                                  <p:childTnLst>
                                    <p:set>
                                      <p:cBhvr>
                                        <p:cTn id="9" dur="1" fill="hold">
                                          <p:stCondLst>
                                            <p:cond delay="0"/>
                                          </p:stCondLst>
                                        </p:cTn>
                                        <p:tgtEl>
                                          <p:spTgt spid="8"/>
                                        </p:tgtEl>
                                        <p:attrNameLst>
                                          <p:attrName>style.visibility</p:attrName>
                                        </p:attrNameLst>
                                      </p:cBhvr>
                                      <p:to>
                                        <p:strVal val="visible"/>
                                      </p:to>
                                    </p:set>
                                    <p:animEffect transition="in" filter="fade">
                                      <p:cBhvr>
                                        <p:cTn id="10" dur="500"/>
                                        <p:tgtEl>
                                          <p:spTgt spid="8"/>
                                        </p:tgtEl>
                                      </p:cBhvr>
                                    </p:animEffect>
                                  </p:childTnLst>
                                </p:cTn>
                              </p:par>
                              <p:par>
                                <p:cTn id="11" presetID="10" presetClass="entr" presetSubtype="0" fill="hold" nodeType="withEffect">
                                  <p:stCondLst>
                                    <p:cond delay="250"/>
                                  </p:stCondLst>
                                  <p:childTnLst>
                                    <p:set>
                                      <p:cBhvr>
                                        <p:cTn id="12" dur="1" fill="hold">
                                          <p:stCondLst>
                                            <p:cond delay="0"/>
                                          </p:stCondLst>
                                        </p:cTn>
                                        <p:tgtEl>
                                          <p:spTgt spid="9"/>
                                        </p:tgtEl>
                                        <p:attrNameLst>
                                          <p:attrName>style.visibility</p:attrName>
                                        </p:attrNameLst>
                                      </p:cBhvr>
                                      <p:to>
                                        <p:strVal val="visible"/>
                                      </p:to>
                                    </p:set>
                                    <p:animEffect transition="in" filter="fade">
                                      <p:cBhvr>
                                        <p:cTn id="13" dur="500"/>
                                        <p:tgtEl>
                                          <p:spTgt spid="9"/>
                                        </p:tgtEl>
                                      </p:cBhvr>
                                    </p:animEffect>
                                  </p:childTnLst>
                                </p:cTn>
                              </p:par>
                              <p:par>
                                <p:cTn id="14" presetID="10" presetClass="entr" presetSubtype="0" fill="hold" nodeType="withEffect">
                                  <p:stCondLst>
                                    <p:cond delay="250"/>
                                  </p:stCondLst>
                                  <p:childTnLst>
                                    <p:set>
                                      <p:cBhvr>
                                        <p:cTn id="15" dur="1" fill="hold">
                                          <p:stCondLst>
                                            <p:cond delay="0"/>
                                          </p:stCondLst>
                                        </p:cTn>
                                        <p:tgtEl>
                                          <p:spTgt spid="12"/>
                                        </p:tgtEl>
                                        <p:attrNameLst>
                                          <p:attrName>style.visibility</p:attrName>
                                        </p:attrNameLst>
                                      </p:cBhvr>
                                      <p:to>
                                        <p:strVal val="visible"/>
                                      </p:to>
                                    </p:set>
                                    <p:animEffect transition="in" filter="fade">
                                      <p:cBhvr>
                                        <p:cTn id="16" dur="500"/>
                                        <p:tgtEl>
                                          <p:spTgt spid="12"/>
                                        </p:tgtEl>
                                      </p:cBhvr>
                                    </p:animEffect>
                                  </p:childTnLst>
                                </p:cTn>
                              </p:par>
                              <p:par>
                                <p:cTn id="17" presetID="10" presetClass="entr" presetSubtype="0" fill="hold" nodeType="withEffect">
                                  <p:stCondLst>
                                    <p:cond delay="250"/>
                                  </p:stCondLst>
                                  <p:childTnLst>
                                    <p:set>
                                      <p:cBhvr>
                                        <p:cTn id="18" dur="1" fill="hold">
                                          <p:stCondLst>
                                            <p:cond delay="0"/>
                                          </p:stCondLst>
                                        </p:cTn>
                                        <p:tgtEl>
                                          <p:spTgt spid="15"/>
                                        </p:tgtEl>
                                        <p:attrNameLst>
                                          <p:attrName>style.visibility</p:attrName>
                                        </p:attrNameLst>
                                      </p:cBhvr>
                                      <p:to>
                                        <p:strVal val="visible"/>
                                      </p:to>
                                    </p:set>
                                    <p:animEffect transition="in" filter="fade">
                                      <p:cBhvr>
                                        <p:cTn id="19" dur="500"/>
                                        <p:tgtEl>
                                          <p:spTgt spid="15"/>
                                        </p:tgtEl>
                                      </p:cBhvr>
                                    </p:animEffect>
                                  </p:childTnLst>
                                </p:cTn>
                              </p:par>
                              <p:par>
                                <p:cTn id="20" presetID="10" presetClass="entr" presetSubtype="0" fill="hold" nodeType="withEffect">
                                  <p:stCondLst>
                                    <p:cond delay="250"/>
                                  </p:stCondLst>
                                  <p:childTnLst>
                                    <p:set>
                                      <p:cBhvr>
                                        <p:cTn id="21" dur="1" fill="hold">
                                          <p:stCondLst>
                                            <p:cond delay="0"/>
                                          </p:stCondLst>
                                        </p:cTn>
                                        <p:tgtEl>
                                          <p:spTgt spid="19"/>
                                        </p:tgtEl>
                                        <p:attrNameLst>
                                          <p:attrName>style.visibility</p:attrName>
                                        </p:attrNameLst>
                                      </p:cBhvr>
                                      <p:to>
                                        <p:strVal val="visible"/>
                                      </p:to>
                                    </p:set>
                                    <p:animEffect transition="in" filter="fade">
                                      <p:cBhvr>
                                        <p:cTn id="22" dur="500"/>
                                        <p:tgtEl>
                                          <p:spTgt spid="19"/>
                                        </p:tgtEl>
                                      </p:cBhvr>
                                    </p:animEffect>
                                  </p:childTnLst>
                                </p:cTn>
                              </p:par>
                              <p:par>
                                <p:cTn id="23" presetID="2" presetClass="entr" presetSubtype="4" fill="hold" grpId="0" nodeType="withEffect">
                                  <p:stCondLst>
                                    <p:cond delay="250"/>
                                  </p:stCondLst>
                                  <p:childTnLst>
                                    <p:set>
                                      <p:cBhvr>
                                        <p:cTn id="24" dur="1" fill="hold">
                                          <p:stCondLst>
                                            <p:cond delay="0"/>
                                          </p:stCondLst>
                                        </p:cTn>
                                        <p:tgtEl>
                                          <p:spTgt spid="22"/>
                                        </p:tgtEl>
                                        <p:attrNameLst>
                                          <p:attrName>style.visibility</p:attrName>
                                        </p:attrNameLst>
                                      </p:cBhvr>
                                      <p:to>
                                        <p:strVal val="visible"/>
                                      </p:to>
                                    </p:set>
                                    <p:anim calcmode="lin" valueType="num">
                                      <p:cBhvr additive="base">
                                        <p:cTn id="25" dur="500" fill="hold"/>
                                        <p:tgtEl>
                                          <p:spTgt spid="22"/>
                                        </p:tgtEl>
                                        <p:attrNameLst>
                                          <p:attrName>ppt_x</p:attrName>
                                        </p:attrNameLst>
                                      </p:cBhvr>
                                      <p:tavLst>
                                        <p:tav tm="0">
                                          <p:val>
                                            <p:strVal val="#ppt_x"/>
                                          </p:val>
                                        </p:tav>
                                        <p:tav tm="100000">
                                          <p:val>
                                            <p:strVal val="#ppt_x"/>
                                          </p:val>
                                        </p:tav>
                                      </p:tavLst>
                                    </p:anim>
                                    <p:anim calcmode="lin" valueType="num">
                                      <p:cBhvr additive="base">
                                        <p:cTn id="26" dur="500" fill="hold"/>
                                        <p:tgtEl>
                                          <p:spTgt spid="22"/>
                                        </p:tgtEl>
                                        <p:attrNameLst>
                                          <p:attrName>ppt_y</p:attrName>
                                        </p:attrNameLst>
                                      </p:cBhvr>
                                      <p:tavLst>
                                        <p:tav tm="0">
                                          <p:val>
                                            <p:strVal val="1+#ppt_h/2"/>
                                          </p:val>
                                        </p:tav>
                                        <p:tav tm="100000">
                                          <p:val>
                                            <p:strVal val="#ppt_y"/>
                                          </p:val>
                                        </p:tav>
                                      </p:tavLst>
                                    </p:anim>
                                  </p:childTnLst>
                                </p:cTn>
                              </p:par>
                            </p:childTnLst>
                          </p:cTn>
                        </p:par>
                        <p:par>
                          <p:cTn id="27" fill="hold">
                            <p:stCondLst>
                              <p:cond delay="750"/>
                            </p:stCondLst>
                            <p:childTnLst>
                              <p:par>
                                <p:cTn id="28" presetID="42" presetClass="entr" presetSubtype="0" fill="hold" grpId="0" nodeType="afterEffect">
                                  <p:stCondLst>
                                    <p:cond delay="0"/>
                                  </p:stCondLst>
                                  <p:childTnLst>
                                    <p:set>
                                      <p:cBhvr>
                                        <p:cTn id="29" dur="1" fill="hold">
                                          <p:stCondLst>
                                            <p:cond delay="0"/>
                                          </p:stCondLst>
                                        </p:cTn>
                                        <p:tgtEl>
                                          <p:spTgt spid="18"/>
                                        </p:tgtEl>
                                        <p:attrNameLst>
                                          <p:attrName>style.visibility</p:attrName>
                                        </p:attrNameLst>
                                      </p:cBhvr>
                                      <p:to>
                                        <p:strVal val="visible"/>
                                      </p:to>
                                    </p:set>
                                    <p:animEffect transition="in" filter="fade">
                                      <p:cBhvr>
                                        <p:cTn id="30" dur="1000"/>
                                        <p:tgtEl>
                                          <p:spTgt spid="18"/>
                                        </p:tgtEl>
                                      </p:cBhvr>
                                    </p:animEffect>
                                    <p:anim calcmode="lin" valueType="num">
                                      <p:cBhvr>
                                        <p:cTn id="31" dur="1000" fill="hold"/>
                                        <p:tgtEl>
                                          <p:spTgt spid="18"/>
                                        </p:tgtEl>
                                        <p:attrNameLst>
                                          <p:attrName>ppt_x</p:attrName>
                                        </p:attrNameLst>
                                      </p:cBhvr>
                                      <p:tavLst>
                                        <p:tav tm="0">
                                          <p:val>
                                            <p:strVal val="#ppt_x"/>
                                          </p:val>
                                        </p:tav>
                                        <p:tav tm="100000">
                                          <p:val>
                                            <p:strVal val="#ppt_x"/>
                                          </p:val>
                                        </p:tav>
                                      </p:tavLst>
                                    </p:anim>
                                    <p:anim calcmode="lin" valueType="num">
                                      <p:cBhvr>
                                        <p:cTn id="32" dur="1000" fill="hold"/>
                                        <p:tgtEl>
                                          <p:spTgt spid="1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8" grpId="0"/>
      <p:bldP spid="22"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p:cNvGrpSpPr/>
          <p:nvPr/>
        </p:nvGrpSpPr>
        <p:grpSpPr>
          <a:xfrm>
            <a:off x="414621" y="243728"/>
            <a:ext cx="453150" cy="161976"/>
            <a:chOff x="264939" y="188640"/>
            <a:chExt cx="604358" cy="216024"/>
          </a:xfrm>
        </p:grpSpPr>
        <p:sp>
          <p:nvSpPr>
            <p:cNvPr id="9" name="燕尾形 8"/>
            <p:cNvSpPr/>
            <p:nvPr/>
          </p:nvSpPr>
          <p:spPr>
            <a:xfrm>
              <a:off x="264939" y="188640"/>
              <a:ext cx="216024" cy="216024"/>
            </a:xfrm>
            <a:prstGeom prst="chevron">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schemeClr val="tx1"/>
                </a:solidFill>
              </a:endParaRPr>
            </a:p>
          </p:txBody>
        </p:sp>
        <p:sp>
          <p:nvSpPr>
            <p:cNvPr id="16" name="燕尾形 15"/>
            <p:cNvSpPr/>
            <p:nvPr/>
          </p:nvSpPr>
          <p:spPr>
            <a:xfrm>
              <a:off x="454914" y="188640"/>
              <a:ext cx="216024" cy="216024"/>
            </a:xfrm>
            <a:prstGeom prst="chevron">
              <a:avLst/>
            </a:prstGeom>
            <a:solidFill>
              <a:schemeClr val="accent5">
                <a:lumMod val="75000"/>
                <a:alpha val="69804"/>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schemeClr val="tx1"/>
                </a:solidFill>
              </a:endParaRPr>
            </a:p>
          </p:txBody>
        </p:sp>
        <p:sp>
          <p:nvSpPr>
            <p:cNvPr id="17" name="燕尾形 16"/>
            <p:cNvSpPr/>
            <p:nvPr/>
          </p:nvSpPr>
          <p:spPr>
            <a:xfrm>
              <a:off x="653273" y="188640"/>
              <a:ext cx="216024" cy="216024"/>
            </a:xfrm>
            <a:prstGeom prst="chevron">
              <a:avLst/>
            </a:prstGeom>
            <a:solidFill>
              <a:schemeClr val="accent5">
                <a:lumMod val="75000"/>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schemeClr val="tx1"/>
                </a:solidFill>
              </a:endParaRPr>
            </a:p>
          </p:txBody>
        </p:sp>
      </p:grpSp>
      <p:sp>
        <p:nvSpPr>
          <p:cNvPr id="18" name="文本框 9"/>
          <p:cNvSpPr txBox="1"/>
          <p:nvPr/>
        </p:nvSpPr>
        <p:spPr>
          <a:xfrm>
            <a:off x="1008532" y="183368"/>
            <a:ext cx="1673750" cy="282757"/>
          </a:xfrm>
          <a:prstGeom prst="rect">
            <a:avLst/>
          </a:prstGeom>
          <a:noFill/>
        </p:spPr>
        <p:txBody>
          <a:bodyPr wrap="square" lIns="51422" tIns="25711" rIns="51422" bIns="25711" rtlCol="0">
            <a:spAutoFit/>
          </a:bodyPr>
          <a:lstStyle/>
          <a:p>
            <a:pPr marL="0" lvl="1"/>
            <a:r>
              <a:rPr lang="zh-CN" altLang="en-US" sz="1500" b="1" dirty="0">
                <a:solidFill>
                  <a:schemeClr val="accent5">
                    <a:lumMod val="75000"/>
                  </a:schemeClr>
                </a:solidFill>
                <a:latin typeface="微软雅黑" panose="020B0503020204020204" pitchFamily="34" charset="-122"/>
                <a:ea typeface="微软雅黑" panose="020B0503020204020204" pitchFamily="34" charset="-122"/>
              </a:rPr>
              <a:t>点击输入标题内容</a:t>
            </a:r>
            <a:endParaRPr lang="zh-CN" altLang="en-US" sz="1800" b="1" dirty="0">
              <a:solidFill>
                <a:schemeClr val="accent5">
                  <a:lumMod val="75000"/>
                </a:schemeClr>
              </a:solidFill>
              <a:latin typeface="微软雅黑" panose="020B0503020204020204" pitchFamily="34" charset="-122"/>
              <a:ea typeface="微软雅黑" panose="020B0503020204020204" pitchFamily="34" charset="-122"/>
            </a:endParaRPr>
          </a:p>
        </p:txBody>
      </p:sp>
      <p:cxnSp>
        <p:nvCxnSpPr>
          <p:cNvPr id="19" name="直接连接符 18"/>
          <p:cNvCxnSpPr/>
          <p:nvPr/>
        </p:nvCxnSpPr>
        <p:spPr>
          <a:xfrm>
            <a:off x="1062524" y="466064"/>
            <a:ext cx="7234920"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nvGrpSpPr>
          <p:cNvPr id="20" name="组合 19"/>
          <p:cNvGrpSpPr/>
          <p:nvPr/>
        </p:nvGrpSpPr>
        <p:grpSpPr>
          <a:xfrm>
            <a:off x="683062" y="1225603"/>
            <a:ext cx="1240720" cy="1727792"/>
            <a:chOff x="4111044" y="2066925"/>
            <a:chExt cx="1783258" cy="2484214"/>
          </a:xfrm>
        </p:grpSpPr>
        <p:sp>
          <p:nvSpPr>
            <p:cNvPr id="21" name="任意多边形 20"/>
            <p:cNvSpPr/>
            <p:nvPr/>
          </p:nvSpPr>
          <p:spPr>
            <a:xfrm rot="5400000">
              <a:off x="3760566" y="2417403"/>
              <a:ext cx="2484214" cy="1783258"/>
            </a:xfrm>
            <a:custGeom>
              <a:avLst/>
              <a:gdLst>
                <a:gd name="connsiteX0" fmla="*/ 287596 w 5488683"/>
                <a:gd name="connsiteY0" fmla="*/ 0 h 3467100"/>
                <a:gd name="connsiteX1" fmla="*/ 3904312 w 5488683"/>
                <a:gd name="connsiteY1" fmla="*/ 0 h 3467100"/>
                <a:gd name="connsiteX2" fmla="*/ 4107673 w 5488683"/>
                <a:gd name="connsiteY2" fmla="*/ 84235 h 3467100"/>
                <a:gd name="connsiteX3" fmla="*/ 4120504 w 5488683"/>
                <a:gd name="connsiteY3" fmla="*/ 103266 h 3467100"/>
                <a:gd name="connsiteX4" fmla="*/ 4132097 w 5488683"/>
                <a:gd name="connsiteY4" fmla="*/ 114048 h 3467100"/>
                <a:gd name="connsiteX5" fmla="*/ 5431942 w 5488683"/>
                <a:gd name="connsiteY5" fmla="*/ 1592709 h 3467100"/>
                <a:gd name="connsiteX6" fmla="*/ 5411241 w 5488683"/>
                <a:gd name="connsiteY6" fmla="*/ 1914371 h 3467100"/>
                <a:gd name="connsiteX7" fmla="*/ 5407389 w 5488683"/>
                <a:gd name="connsiteY7" fmla="*/ 1917124 h 3467100"/>
                <a:gd name="connsiteX8" fmla="*/ 5399001 w 5488683"/>
                <a:gd name="connsiteY8" fmla="*/ 1931710 h 3467100"/>
                <a:gd name="connsiteX9" fmla="*/ 4132097 w 5488683"/>
                <a:gd name="connsiteY9" fmla="*/ 3372897 h 3467100"/>
                <a:gd name="connsiteX10" fmla="*/ 4060071 w 5488683"/>
                <a:gd name="connsiteY10" fmla="*/ 3427704 h 3467100"/>
                <a:gd name="connsiteX11" fmla="*/ 4020167 w 5488683"/>
                <a:gd name="connsiteY11" fmla="*/ 3442377 h 3467100"/>
                <a:gd name="connsiteX12" fmla="*/ 4016258 w 5488683"/>
                <a:gd name="connsiteY12" fmla="*/ 3444500 h 3467100"/>
                <a:gd name="connsiteX13" fmla="*/ 3904312 w 5488683"/>
                <a:gd name="connsiteY13" fmla="*/ 3467100 h 3467100"/>
                <a:gd name="connsiteX14" fmla="*/ 287596 w 5488683"/>
                <a:gd name="connsiteY14" fmla="*/ 3467100 h 3467100"/>
                <a:gd name="connsiteX15" fmla="*/ 0 w 5488683"/>
                <a:gd name="connsiteY15" fmla="*/ 3179504 h 3467100"/>
                <a:gd name="connsiteX16" fmla="*/ 0 w 5488683"/>
                <a:gd name="connsiteY16" fmla="*/ 287596 h 3467100"/>
                <a:gd name="connsiteX17" fmla="*/ 287596 w 5488683"/>
                <a:gd name="connsiteY17" fmla="*/ 0 h 3467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488683" h="3467100">
                  <a:moveTo>
                    <a:pt x="287596" y="0"/>
                  </a:moveTo>
                  <a:lnTo>
                    <a:pt x="3904312" y="0"/>
                  </a:lnTo>
                  <a:cubicBezTo>
                    <a:pt x="3983730" y="0"/>
                    <a:pt x="4055629" y="32190"/>
                    <a:pt x="4107673" y="84235"/>
                  </a:cubicBezTo>
                  <a:lnTo>
                    <a:pt x="4120504" y="103266"/>
                  </a:lnTo>
                  <a:lnTo>
                    <a:pt x="4132097" y="114048"/>
                  </a:lnTo>
                  <a:lnTo>
                    <a:pt x="5431942" y="1592709"/>
                  </a:lnTo>
                  <a:cubicBezTo>
                    <a:pt x="5515051" y="1687251"/>
                    <a:pt x="5505782" y="1831263"/>
                    <a:pt x="5411241" y="1914371"/>
                  </a:cubicBezTo>
                  <a:lnTo>
                    <a:pt x="5407389" y="1917124"/>
                  </a:lnTo>
                  <a:lnTo>
                    <a:pt x="5399001" y="1931710"/>
                  </a:lnTo>
                  <a:lnTo>
                    <a:pt x="4132097" y="3372897"/>
                  </a:lnTo>
                  <a:cubicBezTo>
                    <a:pt x="4111320" y="3396533"/>
                    <a:pt x="4086737" y="3414838"/>
                    <a:pt x="4060071" y="3427704"/>
                  </a:cubicBezTo>
                  <a:lnTo>
                    <a:pt x="4020167" y="3442377"/>
                  </a:lnTo>
                  <a:lnTo>
                    <a:pt x="4016258" y="3444500"/>
                  </a:lnTo>
                  <a:cubicBezTo>
                    <a:pt x="3981850" y="3459053"/>
                    <a:pt x="3944021" y="3467100"/>
                    <a:pt x="3904312" y="3467100"/>
                  </a:cubicBezTo>
                  <a:lnTo>
                    <a:pt x="287596" y="3467100"/>
                  </a:lnTo>
                  <a:cubicBezTo>
                    <a:pt x="128761" y="3467100"/>
                    <a:pt x="0" y="3338339"/>
                    <a:pt x="0" y="3179504"/>
                  </a:cubicBezTo>
                  <a:lnTo>
                    <a:pt x="0" y="287596"/>
                  </a:lnTo>
                  <a:cubicBezTo>
                    <a:pt x="0" y="128761"/>
                    <a:pt x="128761" y="0"/>
                    <a:pt x="287596" y="0"/>
                  </a:cubicBezTo>
                  <a:close/>
                </a:path>
              </a:pathLst>
            </a:custGeom>
            <a:gradFill flip="none" rotWithShape="1">
              <a:gsLst>
                <a:gs pos="0">
                  <a:schemeClr val="bg1"/>
                </a:gs>
                <a:gs pos="100000">
                  <a:schemeClr val="bg1">
                    <a:lumMod val="76000"/>
                  </a:schemeClr>
                </a:gs>
              </a:gsLst>
              <a:lin ang="18900000" scaled="0"/>
              <a:tileRect/>
            </a:gradFill>
            <a:ln w="25400">
              <a:noFill/>
            </a:ln>
            <a:effectLst>
              <a:outerShdw blurRad="177800" dist="762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2" name="任意多边形 21"/>
            <p:cNvSpPr/>
            <p:nvPr/>
          </p:nvSpPr>
          <p:spPr>
            <a:xfrm rot="5400000">
              <a:off x="3760566" y="2417403"/>
              <a:ext cx="2484214" cy="1783258"/>
            </a:xfrm>
            <a:custGeom>
              <a:avLst/>
              <a:gdLst>
                <a:gd name="connsiteX0" fmla="*/ 287596 w 5488683"/>
                <a:gd name="connsiteY0" fmla="*/ 0 h 3467100"/>
                <a:gd name="connsiteX1" fmla="*/ 3904312 w 5488683"/>
                <a:gd name="connsiteY1" fmla="*/ 0 h 3467100"/>
                <a:gd name="connsiteX2" fmla="*/ 4107673 w 5488683"/>
                <a:gd name="connsiteY2" fmla="*/ 84235 h 3467100"/>
                <a:gd name="connsiteX3" fmla="*/ 4120504 w 5488683"/>
                <a:gd name="connsiteY3" fmla="*/ 103266 h 3467100"/>
                <a:gd name="connsiteX4" fmla="*/ 4132097 w 5488683"/>
                <a:gd name="connsiteY4" fmla="*/ 114048 h 3467100"/>
                <a:gd name="connsiteX5" fmla="*/ 5431942 w 5488683"/>
                <a:gd name="connsiteY5" fmla="*/ 1592709 h 3467100"/>
                <a:gd name="connsiteX6" fmla="*/ 5411241 w 5488683"/>
                <a:gd name="connsiteY6" fmla="*/ 1914371 h 3467100"/>
                <a:gd name="connsiteX7" fmla="*/ 5407389 w 5488683"/>
                <a:gd name="connsiteY7" fmla="*/ 1917124 h 3467100"/>
                <a:gd name="connsiteX8" fmla="*/ 5399001 w 5488683"/>
                <a:gd name="connsiteY8" fmla="*/ 1931710 h 3467100"/>
                <a:gd name="connsiteX9" fmla="*/ 4132097 w 5488683"/>
                <a:gd name="connsiteY9" fmla="*/ 3372897 h 3467100"/>
                <a:gd name="connsiteX10" fmla="*/ 4060071 w 5488683"/>
                <a:gd name="connsiteY10" fmla="*/ 3427704 h 3467100"/>
                <a:gd name="connsiteX11" fmla="*/ 4020167 w 5488683"/>
                <a:gd name="connsiteY11" fmla="*/ 3442377 h 3467100"/>
                <a:gd name="connsiteX12" fmla="*/ 4016258 w 5488683"/>
                <a:gd name="connsiteY12" fmla="*/ 3444500 h 3467100"/>
                <a:gd name="connsiteX13" fmla="*/ 3904312 w 5488683"/>
                <a:gd name="connsiteY13" fmla="*/ 3467100 h 3467100"/>
                <a:gd name="connsiteX14" fmla="*/ 287596 w 5488683"/>
                <a:gd name="connsiteY14" fmla="*/ 3467100 h 3467100"/>
                <a:gd name="connsiteX15" fmla="*/ 0 w 5488683"/>
                <a:gd name="connsiteY15" fmla="*/ 3179504 h 3467100"/>
                <a:gd name="connsiteX16" fmla="*/ 0 w 5488683"/>
                <a:gd name="connsiteY16" fmla="*/ 287596 h 3467100"/>
                <a:gd name="connsiteX17" fmla="*/ 287596 w 5488683"/>
                <a:gd name="connsiteY17" fmla="*/ 0 h 3467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488683" h="3467100">
                  <a:moveTo>
                    <a:pt x="287596" y="0"/>
                  </a:moveTo>
                  <a:lnTo>
                    <a:pt x="3904312" y="0"/>
                  </a:lnTo>
                  <a:cubicBezTo>
                    <a:pt x="3983730" y="0"/>
                    <a:pt x="4055629" y="32190"/>
                    <a:pt x="4107673" y="84235"/>
                  </a:cubicBezTo>
                  <a:lnTo>
                    <a:pt x="4120504" y="103266"/>
                  </a:lnTo>
                  <a:lnTo>
                    <a:pt x="4132097" y="114048"/>
                  </a:lnTo>
                  <a:lnTo>
                    <a:pt x="5431942" y="1592709"/>
                  </a:lnTo>
                  <a:cubicBezTo>
                    <a:pt x="5515051" y="1687251"/>
                    <a:pt x="5505782" y="1831263"/>
                    <a:pt x="5411241" y="1914371"/>
                  </a:cubicBezTo>
                  <a:lnTo>
                    <a:pt x="5407389" y="1917124"/>
                  </a:lnTo>
                  <a:lnTo>
                    <a:pt x="5399001" y="1931710"/>
                  </a:lnTo>
                  <a:lnTo>
                    <a:pt x="4132097" y="3372897"/>
                  </a:lnTo>
                  <a:cubicBezTo>
                    <a:pt x="4111320" y="3396533"/>
                    <a:pt x="4086737" y="3414838"/>
                    <a:pt x="4060071" y="3427704"/>
                  </a:cubicBezTo>
                  <a:lnTo>
                    <a:pt x="4020167" y="3442377"/>
                  </a:lnTo>
                  <a:lnTo>
                    <a:pt x="4016258" y="3444500"/>
                  </a:lnTo>
                  <a:cubicBezTo>
                    <a:pt x="3981850" y="3459053"/>
                    <a:pt x="3944021" y="3467100"/>
                    <a:pt x="3904312" y="3467100"/>
                  </a:cubicBezTo>
                  <a:lnTo>
                    <a:pt x="287596" y="3467100"/>
                  </a:lnTo>
                  <a:cubicBezTo>
                    <a:pt x="128761" y="3467100"/>
                    <a:pt x="0" y="3338339"/>
                    <a:pt x="0" y="3179504"/>
                  </a:cubicBezTo>
                  <a:lnTo>
                    <a:pt x="0" y="287596"/>
                  </a:lnTo>
                  <a:cubicBezTo>
                    <a:pt x="0" y="128761"/>
                    <a:pt x="128761" y="0"/>
                    <a:pt x="287596" y="0"/>
                  </a:cubicBezTo>
                  <a:close/>
                </a:path>
              </a:pathLst>
            </a:custGeom>
            <a:gradFill flip="none" rotWithShape="1">
              <a:gsLst>
                <a:gs pos="100000">
                  <a:schemeClr val="bg1">
                    <a:lumMod val="97000"/>
                  </a:schemeClr>
                </a:gs>
                <a:gs pos="0">
                  <a:schemeClr val="bg1">
                    <a:lumMod val="85000"/>
                  </a:schemeClr>
                </a:gs>
              </a:gsLst>
              <a:lin ang="18900000" scaled="0"/>
              <a:tileRect/>
            </a:gradFill>
            <a:ln w="25400">
              <a:noFill/>
            </a:ln>
            <a:effectLst>
              <a:softEdge rad="254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23" name="组合 22"/>
          <p:cNvGrpSpPr/>
          <p:nvPr/>
        </p:nvGrpSpPr>
        <p:grpSpPr>
          <a:xfrm>
            <a:off x="2306705" y="1225603"/>
            <a:ext cx="1240720" cy="1727792"/>
            <a:chOff x="4111044" y="2066925"/>
            <a:chExt cx="1783258" cy="2484214"/>
          </a:xfrm>
        </p:grpSpPr>
        <p:sp>
          <p:nvSpPr>
            <p:cNvPr id="24" name="任意多边形 23"/>
            <p:cNvSpPr/>
            <p:nvPr/>
          </p:nvSpPr>
          <p:spPr>
            <a:xfrm rot="5400000">
              <a:off x="3760566" y="2417403"/>
              <a:ext cx="2484214" cy="1783258"/>
            </a:xfrm>
            <a:custGeom>
              <a:avLst/>
              <a:gdLst>
                <a:gd name="connsiteX0" fmla="*/ 287596 w 5488683"/>
                <a:gd name="connsiteY0" fmla="*/ 0 h 3467100"/>
                <a:gd name="connsiteX1" fmla="*/ 3904312 w 5488683"/>
                <a:gd name="connsiteY1" fmla="*/ 0 h 3467100"/>
                <a:gd name="connsiteX2" fmla="*/ 4107673 w 5488683"/>
                <a:gd name="connsiteY2" fmla="*/ 84235 h 3467100"/>
                <a:gd name="connsiteX3" fmla="*/ 4120504 w 5488683"/>
                <a:gd name="connsiteY3" fmla="*/ 103266 h 3467100"/>
                <a:gd name="connsiteX4" fmla="*/ 4132097 w 5488683"/>
                <a:gd name="connsiteY4" fmla="*/ 114048 h 3467100"/>
                <a:gd name="connsiteX5" fmla="*/ 5431942 w 5488683"/>
                <a:gd name="connsiteY5" fmla="*/ 1592709 h 3467100"/>
                <a:gd name="connsiteX6" fmla="*/ 5411241 w 5488683"/>
                <a:gd name="connsiteY6" fmla="*/ 1914371 h 3467100"/>
                <a:gd name="connsiteX7" fmla="*/ 5407389 w 5488683"/>
                <a:gd name="connsiteY7" fmla="*/ 1917124 h 3467100"/>
                <a:gd name="connsiteX8" fmla="*/ 5399001 w 5488683"/>
                <a:gd name="connsiteY8" fmla="*/ 1931710 h 3467100"/>
                <a:gd name="connsiteX9" fmla="*/ 4132097 w 5488683"/>
                <a:gd name="connsiteY9" fmla="*/ 3372897 h 3467100"/>
                <a:gd name="connsiteX10" fmla="*/ 4060071 w 5488683"/>
                <a:gd name="connsiteY10" fmla="*/ 3427704 h 3467100"/>
                <a:gd name="connsiteX11" fmla="*/ 4020167 w 5488683"/>
                <a:gd name="connsiteY11" fmla="*/ 3442377 h 3467100"/>
                <a:gd name="connsiteX12" fmla="*/ 4016258 w 5488683"/>
                <a:gd name="connsiteY12" fmla="*/ 3444500 h 3467100"/>
                <a:gd name="connsiteX13" fmla="*/ 3904312 w 5488683"/>
                <a:gd name="connsiteY13" fmla="*/ 3467100 h 3467100"/>
                <a:gd name="connsiteX14" fmla="*/ 287596 w 5488683"/>
                <a:gd name="connsiteY14" fmla="*/ 3467100 h 3467100"/>
                <a:gd name="connsiteX15" fmla="*/ 0 w 5488683"/>
                <a:gd name="connsiteY15" fmla="*/ 3179504 h 3467100"/>
                <a:gd name="connsiteX16" fmla="*/ 0 w 5488683"/>
                <a:gd name="connsiteY16" fmla="*/ 287596 h 3467100"/>
                <a:gd name="connsiteX17" fmla="*/ 287596 w 5488683"/>
                <a:gd name="connsiteY17" fmla="*/ 0 h 3467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488683" h="3467100">
                  <a:moveTo>
                    <a:pt x="287596" y="0"/>
                  </a:moveTo>
                  <a:lnTo>
                    <a:pt x="3904312" y="0"/>
                  </a:lnTo>
                  <a:cubicBezTo>
                    <a:pt x="3983730" y="0"/>
                    <a:pt x="4055629" y="32190"/>
                    <a:pt x="4107673" y="84235"/>
                  </a:cubicBezTo>
                  <a:lnTo>
                    <a:pt x="4120504" y="103266"/>
                  </a:lnTo>
                  <a:lnTo>
                    <a:pt x="4132097" y="114048"/>
                  </a:lnTo>
                  <a:lnTo>
                    <a:pt x="5431942" y="1592709"/>
                  </a:lnTo>
                  <a:cubicBezTo>
                    <a:pt x="5515051" y="1687251"/>
                    <a:pt x="5505782" y="1831263"/>
                    <a:pt x="5411241" y="1914371"/>
                  </a:cubicBezTo>
                  <a:lnTo>
                    <a:pt x="5407389" y="1917124"/>
                  </a:lnTo>
                  <a:lnTo>
                    <a:pt x="5399001" y="1931710"/>
                  </a:lnTo>
                  <a:lnTo>
                    <a:pt x="4132097" y="3372897"/>
                  </a:lnTo>
                  <a:cubicBezTo>
                    <a:pt x="4111320" y="3396533"/>
                    <a:pt x="4086737" y="3414838"/>
                    <a:pt x="4060071" y="3427704"/>
                  </a:cubicBezTo>
                  <a:lnTo>
                    <a:pt x="4020167" y="3442377"/>
                  </a:lnTo>
                  <a:lnTo>
                    <a:pt x="4016258" y="3444500"/>
                  </a:lnTo>
                  <a:cubicBezTo>
                    <a:pt x="3981850" y="3459053"/>
                    <a:pt x="3944021" y="3467100"/>
                    <a:pt x="3904312" y="3467100"/>
                  </a:cubicBezTo>
                  <a:lnTo>
                    <a:pt x="287596" y="3467100"/>
                  </a:lnTo>
                  <a:cubicBezTo>
                    <a:pt x="128761" y="3467100"/>
                    <a:pt x="0" y="3338339"/>
                    <a:pt x="0" y="3179504"/>
                  </a:cubicBezTo>
                  <a:lnTo>
                    <a:pt x="0" y="287596"/>
                  </a:lnTo>
                  <a:cubicBezTo>
                    <a:pt x="0" y="128761"/>
                    <a:pt x="128761" y="0"/>
                    <a:pt x="287596" y="0"/>
                  </a:cubicBezTo>
                  <a:close/>
                </a:path>
              </a:pathLst>
            </a:custGeom>
            <a:gradFill flip="none" rotWithShape="1">
              <a:gsLst>
                <a:gs pos="0">
                  <a:schemeClr val="bg1"/>
                </a:gs>
                <a:gs pos="100000">
                  <a:schemeClr val="bg1">
                    <a:lumMod val="76000"/>
                  </a:schemeClr>
                </a:gs>
              </a:gsLst>
              <a:lin ang="18900000" scaled="0"/>
              <a:tileRect/>
            </a:gradFill>
            <a:ln w="25400">
              <a:noFill/>
            </a:ln>
            <a:effectLst>
              <a:outerShdw blurRad="177800" dist="762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5" name="任意多边形 24"/>
            <p:cNvSpPr/>
            <p:nvPr/>
          </p:nvSpPr>
          <p:spPr>
            <a:xfrm rot="5400000">
              <a:off x="3760566" y="2417403"/>
              <a:ext cx="2484214" cy="1783258"/>
            </a:xfrm>
            <a:custGeom>
              <a:avLst/>
              <a:gdLst>
                <a:gd name="connsiteX0" fmla="*/ 287596 w 5488683"/>
                <a:gd name="connsiteY0" fmla="*/ 0 h 3467100"/>
                <a:gd name="connsiteX1" fmla="*/ 3904312 w 5488683"/>
                <a:gd name="connsiteY1" fmla="*/ 0 h 3467100"/>
                <a:gd name="connsiteX2" fmla="*/ 4107673 w 5488683"/>
                <a:gd name="connsiteY2" fmla="*/ 84235 h 3467100"/>
                <a:gd name="connsiteX3" fmla="*/ 4120504 w 5488683"/>
                <a:gd name="connsiteY3" fmla="*/ 103266 h 3467100"/>
                <a:gd name="connsiteX4" fmla="*/ 4132097 w 5488683"/>
                <a:gd name="connsiteY4" fmla="*/ 114048 h 3467100"/>
                <a:gd name="connsiteX5" fmla="*/ 5431942 w 5488683"/>
                <a:gd name="connsiteY5" fmla="*/ 1592709 h 3467100"/>
                <a:gd name="connsiteX6" fmla="*/ 5411241 w 5488683"/>
                <a:gd name="connsiteY6" fmla="*/ 1914371 h 3467100"/>
                <a:gd name="connsiteX7" fmla="*/ 5407389 w 5488683"/>
                <a:gd name="connsiteY7" fmla="*/ 1917124 h 3467100"/>
                <a:gd name="connsiteX8" fmla="*/ 5399001 w 5488683"/>
                <a:gd name="connsiteY8" fmla="*/ 1931710 h 3467100"/>
                <a:gd name="connsiteX9" fmla="*/ 4132097 w 5488683"/>
                <a:gd name="connsiteY9" fmla="*/ 3372897 h 3467100"/>
                <a:gd name="connsiteX10" fmla="*/ 4060071 w 5488683"/>
                <a:gd name="connsiteY10" fmla="*/ 3427704 h 3467100"/>
                <a:gd name="connsiteX11" fmla="*/ 4020167 w 5488683"/>
                <a:gd name="connsiteY11" fmla="*/ 3442377 h 3467100"/>
                <a:gd name="connsiteX12" fmla="*/ 4016258 w 5488683"/>
                <a:gd name="connsiteY12" fmla="*/ 3444500 h 3467100"/>
                <a:gd name="connsiteX13" fmla="*/ 3904312 w 5488683"/>
                <a:gd name="connsiteY13" fmla="*/ 3467100 h 3467100"/>
                <a:gd name="connsiteX14" fmla="*/ 287596 w 5488683"/>
                <a:gd name="connsiteY14" fmla="*/ 3467100 h 3467100"/>
                <a:gd name="connsiteX15" fmla="*/ 0 w 5488683"/>
                <a:gd name="connsiteY15" fmla="*/ 3179504 h 3467100"/>
                <a:gd name="connsiteX16" fmla="*/ 0 w 5488683"/>
                <a:gd name="connsiteY16" fmla="*/ 287596 h 3467100"/>
                <a:gd name="connsiteX17" fmla="*/ 287596 w 5488683"/>
                <a:gd name="connsiteY17" fmla="*/ 0 h 3467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488683" h="3467100">
                  <a:moveTo>
                    <a:pt x="287596" y="0"/>
                  </a:moveTo>
                  <a:lnTo>
                    <a:pt x="3904312" y="0"/>
                  </a:lnTo>
                  <a:cubicBezTo>
                    <a:pt x="3983730" y="0"/>
                    <a:pt x="4055629" y="32190"/>
                    <a:pt x="4107673" y="84235"/>
                  </a:cubicBezTo>
                  <a:lnTo>
                    <a:pt x="4120504" y="103266"/>
                  </a:lnTo>
                  <a:lnTo>
                    <a:pt x="4132097" y="114048"/>
                  </a:lnTo>
                  <a:lnTo>
                    <a:pt x="5431942" y="1592709"/>
                  </a:lnTo>
                  <a:cubicBezTo>
                    <a:pt x="5515051" y="1687251"/>
                    <a:pt x="5505782" y="1831263"/>
                    <a:pt x="5411241" y="1914371"/>
                  </a:cubicBezTo>
                  <a:lnTo>
                    <a:pt x="5407389" y="1917124"/>
                  </a:lnTo>
                  <a:lnTo>
                    <a:pt x="5399001" y="1931710"/>
                  </a:lnTo>
                  <a:lnTo>
                    <a:pt x="4132097" y="3372897"/>
                  </a:lnTo>
                  <a:cubicBezTo>
                    <a:pt x="4111320" y="3396533"/>
                    <a:pt x="4086737" y="3414838"/>
                    <a:pt x="4060071" y="3427704"/>
                  </a:cubicBezTo>
                  <a:lnTo>
                    <a:pt x="4020167" y="3442377"/>
                  </a:lnTo>
                  <a:lnTo>
                    <a:pt x="4016258" y="3444500"/>
                  </a:lnTo>
                  <a:cubicBezTo>
                    <a:pt x="3981850" y="3459053"/>
                    <a:pt x="3944021" y="3467100"/>
                    <a:pt x="3904312" y="3467100"/>
                  </a:cubicBezTo>
                  <a:lnTo>
                    <a:pt x="287596" y="3467100"/>
                  </a:lnTo>
                  <a:cubicBezTo>
                    <a:pt x="128761" y="3467100"/>
                    <a:pt x="0" y="3338339"/>
                    <a:pt x="0" y="3179504"/>
                  </a:cubicBezTo>
                  <a:lnTo>
                    <a:pt x="0" y="287596"/>
                  </a:lnTo>
                  <a:cubicBezTo>
                    <a:pt x="0" y="128761"/>
                    <a:pt x="128761" y="0"/>
                    <a:pt x="287596" y="0"/>
                  </a:cubicBezTo>
                  <a:close/>
                </a:path>
              </a:pathLst>
            </a:custGeom>
            <a:gradFill flip="none" rotWithShape="1">
              <a:gsLst>
                <a:gs pos="100000">
                  <a:schemeClr val="bg1">
                    <a:lumMod val="97000"/>
                  </a:schemeClr>
                </a:gs>
                <a:gs pos="0">
                  <a:schemeClr val="bg1">
                    <a:lumMod val="85000"/>
                  </a:schemeClr>
                </a:gs>
              </a:gsLst>
              <a:lin ang="18900000" scaled="0"/>
              <a:tileRect/>
            </a:gradFill>
            <a:ln w="25400">
              <a:noFill/>
            </a:ln>
            <a:effectLst>
              <a:softEdge rad="254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26" name="组合 25"/>
          <p:cNvGrpSpPr/>
          <p:nvPr/>
        </p:nvGrpSpPr>
        <p:grpSpPr>
          <a:xfrm>
            <a:off x="3930348" y="1225603"/>
            <a:ext cx="1240720" cy="1727792"/>
            <a:chOff x="4111044" y="2066925"/>
            <a:chExt cx="1783258" cy="2484214"/>
          </a:xfrm>
        </p:grpSpPr>
        <p:sp>
          <p:nvSpPr>
            <p:cNvPr id="27" name="任意多边形 26"/>
            <p:cNvSpPr/>
            <p:nvPr/>
          </p:nvSpPr>
          <p:spPr>
            <a:xfrm rot="5400000">
              <a:off x="3760566" y="2417403"/>
              <a:ext cx="2484214" cy="1783258"/>
            </a:xfrm>
            <a:custGeom>
              <a:avLst/>
              <a:gdLst>
                <a:gd name="connsiteX0" fmla="*/ 287596 w 5488683"/>
                <a:gd name="connsiteY0" fmla="*/ 0 h 3467100"/>
                <a:gd name="connsiteX1" fmla="*/ 3904312 w 5488683"/>
                <a:gd name="connsiteY1" fmla="*/ 0 h 3467100"/>
                <a:gd name="connsiteX2" fmla="*/ 4107673 w 5488683"/>
                <a:gd name="connsiteY2" fmla="*/ 84235 h 3467100"/>
                <a:gd name="connsiteX3" fmla="*/ 4120504 w 5488683"/>
                <a:gd name="connsiteY3" fmla="*/ 103266 h 3467100"/>
                <a:gd name="connsiteX4" fmla="*/ 4132097 w 5488683"/>
                <a:gd name="connsiteY4" fmla="*/ 114048 h 3467100"/>
                <a:gd name="connsiteX5" fmla="*/ 5431942 w 5488683"/>
                <a:gd name="connsiteY5" fmla="*/ 1592709 h 3467100"/>
                <a:gd name="connsiteX6" fmla="*/ 5411241 w 5488683"/>
                <a:gd name="connsiteY6" fmla="*/ 1914371 h 3467100"/>
                <a:gd name="connsiteX7" fmla="*/ 5407389 w 5488683"/>
                <a:gd name="connsiteY7" fmla="*/ 1917124 h 3467100"/>
                <a:gd name="connsiteX8" fmla="*/ 5399001 w 5488683"/>
                <a:gd name="connsiteY8" fmla="*/ 1931710 h 3467100"/>
                <a:gd name="connsiteX9" fmla="*/ 4132097 w 5488683"/>
                <a:gd name="connsiteY9" fmla="*/ 3372897 h 3467100"/>
                <a:gd name="connsiteX10" fmla="*/ 4060071 w 5488683"/>
                <a:gd name="connsiteY10" fmla="*/ 3427704 h 3467100"/>
                <a:gd name="connsiteX11" fmla="*/ 4020167 w 5488683"/>
                <a:gd name="connsiteY11" fmla="*/ 3442377 h 3467100"/>
                <a:gd name="connsiteX12" fmla="*/ 4016258 w 5488683"/>
                <a:gd name="connsiteY12" fmla="*/ 3444500 h 3467100"/>
                <a:gd name="connsiteX13" fmla="*/ 3904312 w 5488683"/>
                <a:gd name="connsiteY13" fmla="*/ 3467100 h 3467100"/>
                <a:gd name="connsiteX14" fmla="*/ 287596 w 5488683"/>
                <a:gd name="connsiteY14" fmla="*/ 3467100 h 3467100"/>
                <a:gd name="connsiteX15" fmla="*/ 0 w 5488683"/>
                <a:gd name="connsiteY15" fmla="*/ 3179504 h 3467100"/>
                <a:gd name="connsiteX16" fmla="*/ 0 w 5488683"/>
                <a:gd name="connsiteY16" fmla="*/ 287596 h 3467100"/>
                <a:gd name="connsiteX17" fmla="*/ 287596 w 5488683"/>
                <a:gd name="connsiteY17" fmla="*/ 0 h 3467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488683" h="3467100">
                  <a:moveTo>
                    <a:pt x="287596" y="0"/>
                  </a:moveTo>
                  <a:lnTo>
                    <a:pt x="3904312" y="0"/>
                  </a:lnTo>
                  <a:cubicBezTo>
                    <a:pt x="3983730" y="0"/>
                    <a:pt x="4055629" y="32190"/>
                    <a:pt x="4107673" y="84235"/>
                  </a:cubicBezTo>
                  <a:lnTo>
                    <a:pt x="4120504" y="103266"/>
                  </a:lnTo>
                  <a:lnTo>
                    <a:pt x="4132097" y="114048"/>
                  </a:lnTo>
                  <a:lnTo>
                    <a:pt x="5431942" y="1592709"/>
                  </a:lnTo>
                  <a:cubicBezTo>
                    <a:pt x="5515051" y="1687251"/>
                    <a:pt x="5505782" y="1831263"/>
                    <a:pt x="5411241" y="1914371"/>
                  </a:cubicBezTo>
                  <a:lnTo>
                    <a:pt x="5407389" y="1917124"/>
                  </a:lnTo>
                  <a:lnTo>
                    <a:pt x="5399001" y="1931710"/>
                  </a:lnTo>
                  <a:lnTo>
                    <a:pt x="4132097" y="3372897"/>
                  </a:lnTo>
                  <a:cubicBezTo>
                    <a:pt x="4111320" y="3396533"/>
                    <a:pt x="4086737" y="3414838"/>
                    <a:pt x="4060071" y="3427704"/>
                  </a:cubicBezTo>
                  <a:lnTo>
                    <a:pt x="4020167" y="3442377"/>
                  </a:lnTo>
                  <a:lnTo>
                    <a:pt x="4016258" y="3444500"/>
                  </a:lnTo>
                  <a:cubicBezTo>
                    <a:pt x="3981850" y="3459053"/>
                    <a:pt x="3944021" y="3467100"/>
                    <a:pt x="3904312" y="3467100"/>
                  </a:cubicBezTo>
                  <a:lnTo>
                    <a:pt x="287596" y="3467100"/>
                  </a:lnTo>
                  <a:cubicBezTo>
                    <a:pt x="128761" y="3467100"/>
                    <a:pt x="0" y="3338339"/>
                    <a:pt x="0" y="3179504"/>
                  </a:cubicBezTo>
                  <a:lnTo>
                    <a:pt x="0" y="287596"/>
                  </a:lnTo>
                  <a:cubicBezTo>
                    <a:pt x="0" y="128761"/>
                    <a:pt x="128761" y="0"/>
                    <a:pt x="287596" y="0"/>
                  </a:cubicBezTo>
                  <a:close/>
                </a:path>
              </a:pathLst>
            </a:custGeom>
            <a:gradFill flip="none" rotWithShape="1">
              <a:gsLst>
                <a:gs pos="0">
                  <a:schemeClr val="bg1"/>
                </a:gs>
                <a:gs pos="100000">
                  <a:schemeClr val="bg1">
                    <a:lumMod val="76000"/>
                  </a:schemeClr>
                </a:gs>
              </a:gsLst>
              <a:lin ang="18900000" scaled="0"/>
              <a:tileRect/>
            </a:gradFill>
            <a:ln w="25400">
              <a:noFill/>
            </a:ln>
            <a:effectLst>
              <a:outerShdw blurRad="177800" dist="762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8" name="任意多边形 27"/>
            <p:cNvSpPr/>
            <p:nvPr/>
          </p:nvSpPr>
          <p:spPr>
            <a:xfrm rot="5400000">
              <a:off x="3760566" y="2417403"/>
              <a:ext cx="2484214" cy="1783258"/>
            </a:xfrm>
            <a:custGeom>
              <a:avLst/>
              <a:gdLst>
                <a:gd name="connsiteX0" fmla="*/ 287596 w 5488683"/>
                <a:gd name="connsiteY0" fmla="*/ 0 h 3467100"/>
                <a:gd name="connsiteX1" fmla="*/ 3904312 w 5488683"/>
                <a:gd name="connsiteY1" fmla="*/ 0 h 3467100"/>
                <a:gd name="connsiteX2" fmla="*/ 4107673 w 5488683"/>
                <a:gd name="connsiteY2" fmla="*/ 84235 h 3467100"/>
                <a:gd name="connsiteX3" fmla="*/ 4120504 w 5488683"/>
                <a:gd name="connsiteY3" fmla="*/ 103266 h 3467100"/>
                <a:gd name="connsiteX4" fmla="*/ 4132097 w 5488683"/>
                <a:gd name="connsiteY4" fmla="*/ 114048 h 3467100"/>
                <a:gd name="connsiteX5" fmla="*/ 5431942 w 5488683"/>
                <a:gd name="connsiteY5" fmla="*/ 1592709 h 3467100"/>
                <a:gd name="connsiteX6" fmla="*/ 5411241 w 5488683"/>
                <a:gd name="connsiteY6" fmla="*/ 1914371 h 3467100"/>
                <a:gd name="connsiteX7" fmla="*/ 5407389 w 5488683"/>
                <a:gd name="connsiteY7" fmla="*/ 1917124 h 3467100"/>
                <a:gd name="connsiteX8" fmla="*/ 5399001 w 5488683"/>
                <a:gd name="connsiteY8" fmla="*/ 1931710 h 3467100"/>
                <a:gd name="connsiteX9" fmla="*/ 4132097 w 5488683"/>
                <a:gd name="connsiteY9" fmla="*/ 3372897 h 3467100"/>
                <a:gd name="connsiteX10" fmla="*/ 4060071 w 5488683"/>
                <a:gd name="connsiteY10" fmla="*/ 3427704 h 3467100"/>
                <a:gd name="connsiteX11" fmla="*/ 4020167 w 5488683"/>
                <a:gd name="connsiteY11" fmla="*/ 3442377 h 3467100"/>
                <a:gd name="connsiteX12" fmla="*/ 4016258 w 5488683"/>
                <a:gd name="connsiteY12" fmla="*/ 3444500 h 3467100"/>
                <a:gd name="connsiteX13" fmla="*/ 3904312 w 5488683"/>
                <a:gd name="connsiteY13" fmla="*/ 3467100 h 3467100"/>
                <a:gd name="connsiteX14" fmla="*/ 287596 w 5488683"/>
                <a:gd name="connsiteY14" fmla="*/ 3467100 h 3467100"/>
                <a:gd name="connsiteX15" fmla="*/ 0 w 5488683"/>
                <a:gd name="connsiteY15" fmla="*/ 3179504 h 3467100"/>
                <a:gd name="connsiteX16" fmla="*/ 0 w 5488683"/>
                <a:gd name="connsiteY16" fmla="*/ 287596 h 3467100"/>
                <a:gd name="connsiteX17" fmla="*/ 287596 w 5488683"/>
                <a:gd name="connsiteY17" fmla="*/ 0 h 3467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488683" h="3467100">
                  <a:moveTo>
                    <a:pt x="287596" y="0"/>
                  </a:moveTo>
                  <a:lnTo>
                    <a:pt x="3904312" y="0"/>
                  </a:lnTo>
                  <a:cubicBezTo>
                    <a:pt x="3983730" y="0"/>
                    <a:pt x="4055629" y="32190"/>
                    <a:pt x="4107673" y="84235"/>
                  </a:cubicBezTo>
                  <a:lnTo>
                    <a:pt x="4120504" y="103266"/>
                  </a:lnTo>
                  <a:lnTo>
                    <a:pt x="4132097" y="114048"/>
                  </a:lnTo>
                  <a:lnTo>
                    <a:pt x="5431942" y="1592709"/>
                  </a:lnTo>
                  <a:cubicBezTo>
                    <a:pt x="5515051" y="1687251"/>
                    <a:pt x="5505782" y="1831263"/>
                    <a:pt x="5411241" y="1914371"/>
                  </a:cubicBezTo>
                  <a:lnTo>
                    <a:pt x="5407389" y="1917124"/>
                  </a:lnTo>
                  <a:lnTo>
                    <a:pt x="5399001" y="1931710"/>
                  </a:lnTo>
                  <a:lnTo>
                    <a:pt x="4132097" y="3372897"/>
                  </a:lnTo>
                  <a:cubicBezTo>
                    <a:pt x="4111320" y="3396533"/>
                    <a:pt x="4086737" y="3414838"/>
                    <a:pt x="4060071" y="3427704"/>
                  </a:cubicBezTo>
                  <a:lnTo>
                    <a:pt x="4020167" y="3442377"/>
                  </a:lnTo>
                  <a:lnTo>
                    <a:pt x="4016258" y="3444500"/>
                  </a:lnTo>
                  <a:cubicBezTo>
                    <a:pt x="3981850" y="3459053"/>
                    <a:pt x="3944021" y="3467100"/>
                    <a:pt x="3904312" y="3467100"/>
                  </a:cubicBezTo>
                  <a:lnTo>
                    <a:pt x="287596" y="3467100"/>
                  </a:lnTo>
                  <a:cubicBezTo>
                    <a:pt x="128761" y="3467100"/>
                    <a:pt x="0" y="3338339"/>
                    <a:pt x="0" y="3179504"/>
                  </a:cubicBezTo>
                  <a:lnTo>
                    <a:pt x="0" y="287596"/>
                  </a:lnTo>
                  <a:cubicBezTo>
                    <a:pt x="0" y="128761"/>
                    <a:pt x="128761" y="0"/>
                    <a:pt x="287596" y="0"/>
                  </a:cubicBezTo>
                  <a:close/>
                </a:path>
              </a:pathLst>
            </a:custGeom>
            <a:gradFill flip="none" rotWithShape="1">
              <a:gsLst>
                <a:gs pos="100000">
                  <a:schemeClr val="bg1">
                    <a:lumMod val="97000"/>
                  </a:schemeClr>
                </a:gs>
                <a:gs pos="0">
                  <a:schemeClr val="bg1">
                    <a:lumMod val="85000"/>
                  </a:schemeClr>
                </a:gs>
              </a:gsLst>
              <a:lin ang="18900000" scaled="0"/>
              <a:tileRect/>
            </a:gradFill>
            <a:ln w="25400">
              <a:noFill/>
            </a:ln>
            <a:effectLst>
              <a:softEdge rad="254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29" name="组合 28"/>
          <p:cNvGrpSpPr/>
          <p:nvPr/>
        </p:nvGrpSpPr>
        <p:grpSpPr>
          <a:xfrm>
            <a:off x="5553992" y="1225603"/>
            <a:ext cx="1240720" cy="1727792"/>
            <a:chOff x="4111044" y="2066925"/>
            <a:chExt cx="1783258" cy="2484214"/>
          </a:xfrm>
        </p:grpSpPr>
        <p:sp>
          <p:nvSpPr>
            <p:cNvPr id="30" name="任意多边形 29"/>
            <p:cNvSpPr/>
            <p:nvPr/>
          </p:nvSpPr>
          <p:spPr>
            <a:xfrm rot="5400000">
              <a:off x="3760566" y="2417403"/>
              <a:ext cx="2484214" cy="1783258"/>
            </a:xfrm>
            <a:custGeom>
              <a:avLst/>
              <a:gdLst>
                <a:gd name="connsiteX0" fmla="*/ 287596 w 5488683"/>
                <a:gd name="connsiteY0" fmla="*/ 0 h 3467100"/>
                <a:gd name="connsiteX1" fmla="*/ 3904312 w 5488683"/>
                <a:gd name="connsiteY1" fmla="*/ 0 h 3467100"/>
                <a:gd name="connsiteX2" fmla="*/ 4107673 w 5488683"/>
                <a:gd name="connsiteY2" fmla="*/ 84235 h 3467100"/>
                <a:gd name="connsiteX3" fmla="*/ 4120504 w 5488683"/>
                <a:gd name="connsiteY3" fmla="*/ 103266 h 3467100"/>
                <a:gd name="connsiteX4" fmla="*/ 4132097 w 5488683"/>
                <a:gd name="connsiteY4" fmla="*/ 114048 h 3467100"/>
                <a:gd name="connsiteX5" fmla="*/ 5431942 w 5488683"/>
                <a:gd name="connsiteY5" fmla="*/ 1592709 h 3467100"/>
                <a:gd name="connsiteX6" fmla="*/ 5411241 w 5488683"/>
                <a:gd name="connsiteY6" fmla="*/ 1914371 h 3467100"/>
                <a:gd name="connsiteX7" fmla="*/ 5407389 w 5488683"/>
                <a:gd name="connsiteY7" fmla="*/ 1917124 h 3467100"/>
                <a:gd name="connsiteX8" fmla="*/ 5399001 w 5488683"/>
                <a:gd name="connsiteY8" fmla="*/ 1931710 h 3467100"/>
                <a:gd name="connsiteX9" fmla="*/ 4132097 w 5488683"/>
                <a:gd name="connsiteY9" fmla="*/ 3372897 h 3467100"/>
                <a:gd name="connsiteX10" fmla="*/ 4060071 w 5488683"/>
                <a:gd name="connsiteY10" fmla="*/ 3427704 h 3467100"/>
                <a:gd name="connsiteX11" fmla="*/ 4020167 w 5488683"/>
                <a:gd name="connsiteY11" fmla="*/ 3442377 h 3467100"/>
                <a:gd name="connsiteX12" fmla="*/ 4016258 w 5488683"/>
                <a:gd name="connsiteY12" fmla="*/ 3444500 h 3467100"/>
                <a:gd name="connsiteX13" fmla="*/ 3904312 w 5488683"/>
                <a:gd name="connsiteY13" fmla="*/ 3467100 h 3467100"/>
                <a:gd name="connsiteX14" fmla="*/ 287596 w 5488683"/>
                <a:gd name="connsiteY14" fmla="*/ 3467100 h 3467100"/>
                <a:gd name="connsiteX15" fmla="*/ 0 w 5488683"/>
                <a:gd name="connsiteY15" fmla="*/ 3179504 h 3467100"/>
                <a:gd name="connsiteX16" fmla="*/ 0 w 5488683"/>
                <a:gd name="connsiteY16" fmla="*/ 287596 h 3467100"/>
                <a:gd name="connsiteX17" fmla="*/ 287596 w 5488683"/>
                <a:gd name="connsiteY17" fmla="*/ 0 h 3467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488683" h="3467100">
                  <a:moveTo>
                    <a:pt x="287596" y="0"/>
                  </a:moveTo>
                  <a:lnTo>
                    <a:pt x="3904312" y="0"/>
                  </a:lnTo>
                  <a:cubicBezTo>
                    <a:pt x="3983730" y="0"/>
                    <a:pt x="4055629" y="32190"/>
                    <a:pt x="4107673" y="84235"/>
                  </a:cubicBezTo>
                  <a:lnTo>
                    <a:pt x="4120504" y="103266"/>
                  </a:lnTo>
                  <a:lnTo>
                    <a:pt x="4132097" y="114048"/>
                  </a:lnTo>
                  <a:lnTo>
                    <a:pt x="5431942" y="1592709"/>
                  </a:lnTo>
                  <a:cubicBezTo>
                    <a:pt x="5515051" y="1687251"/>
                    <a:pt x="5505782" y="1831263"/>
                    <a:pt x="5411241" y="1914371"/>
                  </a:cubicBezTo>
                  <a:lnTo>
                    <a:pt x="5407389" y="1917124"/>
                  </a:lnTo>
                  <a:lnTo>
                    <a:pt x="5399001" y="1931710"/>
                  </a:lnTo>
                  <a:lnTo>
                    <a:pt x="4132097" y="3372897"/>
                  </a:lnTo>
                  <a:cubicBezTo>
                    <a:pt x="4111320" y="3396533"/>
                    <a:pt x="4086737" y="3414838"/>
                    <a:pt x="4060071" y="3427704"/>
                  </a:cubicBezTo>
                  <a:lnTo>
                    <a:pt x="4020167" y="3442377"/>
                  </a:lnTo>
                  <a:lnTo>
                    <a:pt x="4016258" y="3444500"/>
                  </a:lnTo>
                  <a:cubicBezTo>
                    <a:pt x="3981850" y="3459053"/>
                    <a:pt x="3944021" y="3467100"/>
                    <a:pt x="3904312" y="3467100"/>
                  </a:cubicBezTo>
                  <a:lnTo>
                    <a:pt x="287596" y="3467100"/>
                  </a:lnTo>
                  <a:cubicBezTo>
                    <a:pt x="128761" y="3467100"/>
                    <a:pt x="0" y="3338339"/>
                    <a:pt x="0" y="3179504"/>
                  </a:cubicBezTo>
                  <a:lnTo>
                    <a:pt x="0" y="287596"/>
                  </a:lnTo>
                  <a:cubicBezTo>
                    <a:pt x="0" y="128761"/>
                    <a:pt x="128761" y="0"/>
                    <a:pt x="287596" y="0"/>
                  </a:cubicBezTo>
                  <a:close/>
                </a:path>
              </a:pathLst>
            </a:custGeom>
            <a:gradFill flip="none" rotWithShape="1">
              <a:gsLst>
                <a:gs pos="0">
                  <a:schemeClr val="bg1"/>
                </a:gs>
                <a:gs pos="100000">
                  <a:schemeClr val="bg1">
                    <a:lumMod val="76000"/>
                  </a:schemeClr>
                </a:gs>
              </a:gsLst>
              <a:lin ang="18900000" scaled="0"/>
              <a:tileRect/>
            </a:gradFill>
            <a:ln w="25400">
              <a:noFill/>
            </a:ln>
            <a:effectLst>
              <a:outerShdw blurRad="177800" dist="762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31" name="任意多边形 30"/>
            <p:cNvSpPr/>
            <p:nvPr/>
          </p:nvSpPr>
          <p:spPr>
            <a:xfrm rot="5400000">
              <a:off x="3760566" y="2417403"/>
              <a:ext cx="2484214" cy="1783258"/>
            </a:xfrm>
            <a:custGeom>
              <a:avLst/>
              <a:gdLst>
                <a:gd name="connsiteX0" fmla="*/ 287596 w 5488683"/>
                <a:gd name="connsiteY0" fmla="*/ 0 h 3467100"/>
                <a:gd name="connsiteX1" fmla="*/ 3904312 w 5488683"/>
                <a:gd name="connsiteY1" fmla="*/ 0 h 3467100"/>
                <a:gd name="connsiteX2" fmla="*/ 4107673 w 5488683"/>
                <a:gd name="connsiteY2" fmla="*/ 84235 h 3467100"/>
                <a:gd name="connsiteX3" fmla="*/ 4120504 w 5488683"/>
                <a:gd name="connsiteY3" fmla="*/ 103266 h 3467100"/>
                <a:gd name="connsiteX4" fmla="*/ 4132097 w 5488683"/>
                <a:gd name="connsiteY4" fmla="*/ 114048 h 3467100"/>
                <a:gd name="connsiteX5" fmla="*/ 5431942 w 5488683"/>
                <a:gd name="connsiteY5" fmla="*/ 1592709 h 3467100"/>
                <a:gd name="connsiteX6" fmla="*/ 5411241 w 5488683"/>
                <a:gd name="connsiteY6" fmla="*/ 1914371 h 3467100"/>
                <a:gd name="connsiteX7" fmla="*/ 5407389 w 5488683"/>
                <a:gd name="connsiteY7" fmla="*/ 1917124 h 3467100"/>
                <a:gd name="connsiteX8" fmla="*/ 5399001 w 5488683"/>
                <a:gd name="connsiteY8" fmla="*/ 1931710 h 3467100"/>
                <a:gd name="connsiteX9" fmla="*/ 4132097 w 5488683"/>
                <a:gd name="connsiteY9" fmla="*/ 3372897 h 3467100"/>
                <a:gd name="connsiteX10" fmla="*/ 4060071 w 5488683"/>
                <a:gd name="connsiteY10" fmla="*/ 3427704 h 3467100"/>
                <a:gd name="connsiteX11" fmla="*/ 4020167 w 5488683"/>
                <a:gd name="connsiteY11" fmla="*/ 3442377 h 3467100"/>
                <a:gd name="connsiteX12" fmla="*/ 4016258 w 5488683"/>
                <a:gd name="connsiteY12" fmla="*/ 3444500 h 3467100"/>
                <a:gd name="connsiteX13" fmla="*/ 3904312 w 5488683"/>
                <a:gd name="connsiteY13" fmla="*/ 3467100 h 3467100"/>
                <a:gd name="connsiteX14" fmla="*/ 287596 w 5488683"/>
                <a:gd name="connsiteY14" fmla="*/ 3467100 h 3467100"/>
                <a:gd name="connsiteX15" fmla="*/ 0 w 5488683"/>
                <a:gd name="connsiteY15" fmla="*/ 3179504 h 3467100"/>
                <a:gd name="connsiteX16" fmla="*/ 0 w 5488683"/>
                <a:gd name="connsiteY16" fmla="*/ 287596 h 3467100"/>
                <a:gd name="connsiteX17" fmla="*/ 287596 w 5488683"/>
                <a:gd name="connsiteY17" fmla="*/ 0 h 3467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488683" h="3467100">
                  <a:moveTo>
                    <a:pt x="287596" y="0"/>
                  </a:moveTo>
                  <a:lnTo>
                    <a:pt x="3904312" y="0"/>
                  </a:lnTo>
                  <a:cubicBezTo>
                    <a:pt x="3983730" y="0"/>
                    <a:pt x="4055629" y="32190"/>
                    <a:pt x="4107673" y="84235"/>
                  </a:cubicBezTo>
                  <a:lnTo>
                    <a:pt x="4120504" y="103266"/>
                  </a:lnTo>
                  <a:lnTo>
                    <a:pt x="4132097" y="114048"/>
                  </a:lnTo>
                  <a:lnTo>
                    <a:pt x="5431942" y="1592709"/>
                  </a:lnTo>
                  <a:cubicBezTo>
                    <a:pt x="5515051" y="1687251"/>
                    <a:pt x="5505782" y="1831263"/>
                    <a:pt x="5411241" y="1914371"/>
                  </a:cubicBezTo>
                  <a:lnTo>
                    <a:pt x="5407389" y="1917124"/>
                  </a:lnTo>
                  <a:lnTo>
                    <a:pt x="5399001" y="1931710"/>
                  </a:lnTo>
                  <a:lnTo>
                    <a:pt x="4132097" y="3372897"/>
                  </a:lnTo>
                  <a:cubicBezTo>
                    <a:pt x="4111320" y="3396533"/>
                    <a:pt x="4086737" y="3414838"/>
                    <a:pt x="4060071" y="3427704"/>
                  </a:cubicBezTo>
                  <a:lnTo>
                    <a:pt x="4020167" y="3442377"/>
                  </a:lnTo>
                  <a:lnTo>
                    <a:pt x="4016258" y="3444500"/>
                  </a:lnTo>
                  <a:cubicBezTo>
                    <a:pt x="3981850" y="3459053"/>
                    <a:pt x="3944021" y="3467100"/>
                    <a:pt x="3904312" y="3467100"/>
                  </a:cubicBezTo>
                  <a:lnTo>
                    <a:pt x="287596" y="3467100"/>
                  </a:lnTo>
                  <a:cubicBezTo>
                    <a:pt x="128761" y="3467100"/>
                    <a:pt x="0" y="3338339"/>
                    <a:pt x="0" y="3179504"/>
                  </a:cubicBezTo>
                  <a:lnTo>
                    <a:pt x="0" y="287596"/>
                  </a:lnTo>
                  <a:cubicBezTo>
                    <a:pt x="0" y="128761"/>
                    <a:pt x="128761" y="0"/>
                    <a:pt x="287596" y="0"/>
                  </a:cubicBezTo>
                  <a:close/>
                </a:path>
              </a:pathLst>
            </a:custGeom>
            <a:gradFill flip="none" rotWithShape="1">
              <a:gsLst>
                <a:gs pos="100000">
                  <a:schemeClr val="bg1">
                    <a:lumMod val="97000"/>
                  </a:schemeClr>
                </a:gs>
                <a:gs pos="0">
                  <a:schemeClr val="bg1">
                    <a:lumMod val="85000"/>
                  </a:schemeClr>
                </a:gs>
              </a:gsLst>
              <a:lin ang="18900000" scaled="0"/>
              <a:tileRect/>
            </a:gradFill>
            <a:ln w="25400">
              <a:noFill/>
            </a:ln>
            <a:effectLst>
              <a:softEdge rad="254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32" name="组合 31"/>
          <p:cNvGrpSpPr/>
          <p:nvPr/>
        </p:nvGrpSpPr>
        <p:grpSpPr>
          <a:xfrm>
            <a:off x="7177635" y="1225603"/>
            <a:ext cx="1240720" cy="1727792"/>
            <a:chOff x="4111044" y="2066925"/>
            <a:chExt cx="1783258" cy="2484214"/>
          </a:xfrm>
        </p:grpSpPr>
        <p:sp>
          <p:nvSpPr>
            <p:cNvPr id="33" name="任意多边形 32"/>
            <p:cNvSpPr/>
            <p:nvPr/>
          </p:nvSpPr>
          <p:spPr>
            <a:xfrm rot="5400000">
              <a:off x="3760566" y="2417403"/>
              <a:ext cx="2484214" cy="1783258"/>
            </a:xfrm>
            <a:custGeom>
              <a:avLst/>
              <a:gdLst>
                <a:gd name="connsiteX0" fmla="*/ 287596 w 5488683"/>
                <a:gd name="connsiteY0" fmla="*/ 0 h 3467100"/>
                <a:gd name="connsiteX1" fmla="*/ 3904312 w 5488683"/>
                <a:gd name="connsiteY1" fmla="*/ 0 h 3467100"/>
                <a:gd name="connsiteX2" fmla="*/ 4107673 w 5488683"/>
                <a:gd name="connsiteY2" fmla="*/ 84235 h 3467100"/>
                <a:gd name="connsiteX3" fmla="*/ 4120504 w 5488683"/>
                <a:gd name="connsiteY3" fmla="*/ 103266 h 3467100"/>
                <a:gd name="connsiteX4" fmla="*/ 4132097 w 5488683"/>
                <a:gd name="connsiteY4" fmla="*/ 114048 h 3467100"/>
                <a:gd name="connsiteX5" fmla="*/ 5431942 w 5488683"/>
                <a:gd name="connsiteY5" fmla="*/ 1592709 h 3467100"/>
                <a:gd name="connsiteX6" fmla="*/ 5411241 w 5488683"/>
                <a:gd name="connsiteY6" fmla="*/ 1914371 h 3467100"/>
                <a:gd name="connsiteX7" fmla="*/ 5407389 w 5488683"/>
                <a:gd name="connsiteY7" fmla="*/ 1917124 h 3467100"/>
                <a:gd name="connsiteX8" fmla="*/ 5399001 w 5488683"/>
                <a:gd name="connsiteY8" fmla="*/ 1931710 h 3467100"/>
                <a:gd name="connsiteX9" fmla="*/ 4132097 w 5488683"/>
                <a:gd name="connsiteY9" fmla="*/ 3372897 h 3467100"/>
                <a:gd name="connsiteX10" fmla="*/ 4060071 w 5488683"/>
                <a:gd name="connsiteY10" fmla="*/ 3427704 h 3467100"/>
                <a:gd name="connsiteX11" fmla="*/ 4020167 w 5488683"/>
                <a:gd name="connsiteY11" fmla="*/ 3442377 h 3467100"/>
                <a:gd name="connsiteX12" fmla="*/ 4016258 w 5488683"/>
                <a:gd name="connsiteY12" fmla="*/ 3444500 h 3467100"/>
                <a:gd name="connsiteX13" fmla="*/ 3904312 w 5488683"/>
                <a:gd name="connsiteY13" fmla="*/ 3467100 h 3467100"/>
                <a:gd name="connsiteX14" fmla="*/ 287596 w 5488683"/>
                <a:gd name="connsiteY14" fmla="*/ 3467100 h 3467100"/>
                <a:gd name="connsiteX15" fmla="*/ 0 w 5488683"/>
                <a:gd name="connsiteY15" fmla="*/ 3179504 h 3467100"/>
                <a:gd name="connsiteX16" fmla="*/ 0 w 5488683"/>
                <a:gd name="connsiteY16" fmla="*/ 287596 h 3467100"/>
                <a:gd name="connsiteX17" fmla="*/ 287596 w 5488683"/>
                <a:gd name="connsiteY17" fmla="*/ 0 h 3467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488683" h="3467100">
                  <a:moveTo>
                    <a:pt x="287596" y="0"/>
                  </a:moveTo>
                  <a:lnTo>
                    <a:pt x="3904312" y="0"/>
                  </a:lnTo>
                  <a:cubicBezTo>
                    <a:pt x="3983730" y="0"/>
                    <a:pt x="4055629" y="32190"/>
                    <a:pt x="4107673" y="84235"/>
                  </a:cubicBezTo>
                  <a:lnTo>
                    <a:pt x="4120504" y="103266"/>
                  </a:lnTo>
                  <a:lnTo>
                    <a:pt x="4132097" y="114048"/>
                  </a:lnTo>
                  <a:lnTo>
                    <a:pt x="5431942" y="1592709"/>
                  </a:lnTo>
                  <a:cubicBezTo>
                    <a:pt x="5515051" y="1687251"/>
                    <a:pt x="5505782" y="1831263"/>
                    <a:pt x="5411241" y="1914371"/>
                  </a:cubicBezTo>
                  <a:lnTo>
                    <a:pt x="5407389" y="1917124"/>
                  </a:lnTo>
                  <a:lnTo>
                    <a:pt x="5399001" y="1931710"/>
                  </a:lnTo>
                  <a:lnTo>
                    <a:pt x="4132097" y="3372897"/>
                  </a:lnTo>
                  <a:cubicBezTo>
                    <a:pt x="4111320" y="3396533"/>
                    <a:pt x="4086737" y="3414838"/>
                    <a:pt x="4060071" y="3427704"/>
                  </a:cubicBezTo>
                  <a:lnTo>
                    <a:pt x="4020167" y="3442377"/>
                  </a:lnTo>
                  <a:lnTo>
                    <a:pt x="4016258" y="3444500"/>
                  </a:lnTo>
                  <a:cubicBezTo>
                    <a:pt x="3981850" y="3459053"/>
                    <a:pt x="3944021" y="3467100"/>
                    <a:pt x="3904312" y="3467100"/>
                  </a:cubicBezTo>
                  <a:lnTo>
                    <a:pt x="287596" y="3467100"/>
                  </a:lnTo>
                  <a:cubicBezTo>
                    <a:pt x="128761" y="3467100"/>
                    <a:pt x="0" y="3338339"/>
                    <a:pt x="0" y="3179504"/>
                  </a:cubicBezTo>
                  <a:lnTo>
                    <a:pt x="0" y="287596"/>
                  </a:lnTo>
                  <a:cubicBezTo>
                    <a:pt x="0" y="128761"/>
                    <a:pt x="128761" y="0"/>
                    <a:pt x="287596" y="0"/>
                  </a:cubicBezTo>
                  <a:close/>
                </a:path>
              </a:pathLst>
            </a:custGeom>
            <a:gradFill flip="none" rotWithShape="1">
              <a:gsLst>
                <a:gs pos="0">
                  <a:schemeClr val="bg1"/>
                </a:gs>
                <a:gs pos="100000">
                  <a:schemeClr val="bg1">
                    <a:lumMod val="76000"/>
                  </a:schemeClr>
                </a:gs>
              </a:gsLst>
              <a:lin ang="18900000" scaled="0"/>
              <a:tileRect/>
            </a:gradFill>
            <a:ln w="25400">
              <a:noFill/>
            </a:ln>
            <a:effectLst>
              <a:outerShdw blurRad="177800" dist="762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34" name="任意多边形 33"/>
            <p:cNvSpPr/>
            <p:nvPr/>
          </p:nvSpPr>
          <p:spPr>
            <a:xfrm rot="5400000">
              <a:off x="3760566" y="2417403"/>
              <a:ext cx="2484214" cy="1783258"/>
            </a:xfrm>
            <a:custGeom>
              <a:avLst/>
              <a:gdLst>
                <a:gd name="connsiteX0" fmla="*/ 287596 w 5488683"/>
                <a:gd name="connsiteY0" fmla="*/ 0 h 3467100"/>
                <a:gd name="connsiteX1" fmla="*/ 3904312 w 5488683"/>
                <a:gd name="connsiteY1" fmla="*/ 0 h 3467100"/>
                <a:gd name="connsiteX2" fmla="*/ 4107673 w 5488683"/>
                <a:gd name="connsiteY2" fmla="*/ 84235 h 3467100"/>
                <a:gd name="connsiteX3" fmla="*/ 4120504 w 5488683"/>
                <a:gd name="connsiteY3" fmla="*/ 103266 h 3467100"/>
                <a:gd name="connsiteX4" fmla="*/ 4132097 w 5488683"/>
                <a:gd name="connsiteY4" fmla="*/ 114048 h 3467100"/>
                <a:gd name="connsiteX5" fmla="*/ 5431942 w 5488683"/>
                <a:gd name="connsiteY5" fmla="*/ 1592709 h 3467100"/>
                <a:gd name="connsiteX6" fmla="*/ 5411241 w 5488683"/>
                <a:gd name="connsiteY6" fmla="*/ 1914371 h 3467100"/>
                <a:gd name="connsiteX7" fmla="*/ 5407389 w 5488683"/>
                <a:gd name="connsiteY7" fmla="*/ 1917124 h 3467100"/>
                <a:gd name="connsiteX8" fmla="*/ 5399001 w 5488683"/>
                <a:gd name="connsiteY8" fmla="*/ 1931710 h 3467100"/>
                <a:gd name="connsiteX9" fmla="*/ 4132097 w 5488683"/>
                <a:gd name="connsiteY9" fmla="*/ 3372897 h 3467100"/>
                <a:gd name="connsiteX10" fmla="*/ 4060071 w 5488683"/>
                <a:gd name="connsiteY10" fmla="*/ 3427704 h 3467100"/>
                <a:gd name="connsiteX11" fmla="*/ 4020167 w 5488683"/>
                <a:gd name="connsiteY11" fmla="*/ 3442377 h 3467100"/>
                <a:gd name="connsiteX12" fmla="*/ 4016258 w 5488683"/>
                <a:gd name="connsiteY12" fmla="*/ 3444500 h 3467100"/>
                <a:gd name="connsiteX13" fmla="*/ 3904312 w 5488683"/>
                <a:gd name="connsiteY13" fmla="*/ 3467100 h 3467100"/>
                <a:gd name="connsiteX14" fmla="*/ 287596 w 5488683"/>
                <a:gd name="connsiteY14" fmla="*/ 3467100 h 3467100"/>
                <a:gd name="connsiteX15" fmla="*/ 0 w 5488683"/>
                <a:gd name="connsiteY15" fmla="*/ 3179504 h 3467100"/>
                <a:gd name="connsiteX16" fmla="*/ 0 w 5488683"/>
                <a:gd name="connsiteY16" fmla="*/ 287596 h 3467100"/>
                <a:gd name="connsiteX17" fmla="*/ 287596 w 5488683"/>
                <a:gd name="connsiteY17" fmla="*/ 0 h 3467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488683" h="3467100">
                  <a:moveTo>
                    <a:pt x="287596" y="0"/>
                  </a:moveTo>
                  <a:lnTo>
                    <a:pt x="3904312" y="0"/>
                  </a:lnTo>
                  <a:cubicBezTo>
                    <a:pt x="3983730" y="0"/>
                    <a:pt x="4055629" y="32190"/>
                    <a:pt x="4107673" y="84235"/>
                  </a:cubicBezTo>
                  <a:lnTo>
                    <a:pt x="4120504" y="103266"/>
                  </a:lnTo>
                  <a:lnTo>
                    <a:pt x="4132097" y="114048"/>
                  </a:lnTo>
                  <a:lnTo>
                    <a:pt x="5431942" y="1592709"/>
                  </a:lnTo>
                  <a:cubicBezTo>
                    <a:pt x="5515051" y="1687251"/>
                    <a:pt x="5505782" y="1831263"/>
                    <a:pt x="5411241" y="1914371"/>
                  </a:cubicBezTo>
                  <a:lnTo>
                    <a:pt x="5407389" y="1917124"/>
                  </a:lnTo>
                  <a:lnTo>
                    <a:pt x="5399001" y="1931710"/>
                  </a:lnTo>
                  <a:lnTo>
                    <a:pt x="4132097" y="3372897"/>
                  </a:lnTo>
                  <a:cubicBezTo>
                    <a:pt x="4111320" y="3396533"/>
                    <a:pt x="4086737" y="3414838"/>
                    <a:pt x="4060071" y="3427704"/>
                  </a:cubicBezTo>
                  <a:lnTo>
                    <a:pt x="4020167" y="3442377"/>
                  </a:lnTo>
                  <a:lnTo>
                    <a:pt x="4016258" y="3444500"/>
                  </a:lnTo>
                  <a:cubicBezTo>
                    <a:pt x="3981850" y="3459053"/>
                    <a:pt x="3944021" y="3467100"/>
                    <a:pt x="3904312" y="3467100"/>
                  </a:cubicBezTo>
                  <a:lnTo>
                    <a:pt x="287596" y="3467100"/>
                  </a:lnTo>
                  <a:cubicBezTo>
                    <a:pt x="128761" y="3467100"/>
                    <a:pt x="0" y="3338339"/>
                    <a:pt x="0" y="3179504"/>
                  </a:cubicBezTo>
                  <a:lnTo>
                    <a:pt x="0" y="287596"/>
                  </a:lnTo>
                  <a:cubicBezTo>
                    <a:pt x="0" y="128761"/>
                    <a:pt x="128761" y="0"/>
                    <a:pt x="287596" y="0"/>
                  </a:cubicBezTo>
                  <a:close/>
                </a:path>
              </a:pathLst>
            </a:custGeom>
            <a:gradFill flip="none" rotWithShape="1">
              <a:gsLst>
                <a:gs pos="100000">
                  <a:schemeClr val="bg1">
                    <a:lumMod val="97000"/>
                  </a:schemeClr>
                </a:gs>
                <a:gs pos="0">
                  <a:schemeClr val="bg1">
                    <a:lumMod val="85000"/>
                  </a:schemeClr>
                </a:gs>
              </a:gsLst>
              <a:lin ang="18900000" scaled="0"/>
              <a:tileRect/>
            </a:gradFill>
            <a:ln w="25400">
              <a:noFill/>
            </a:ln>
            <a:effectLst>
              <a:softEdge rad="254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35" name="组合 34"/>
          <p:cNvGrpSpPr/>
          <p:nvPr/>
        </p:nvGrpSpPr>
        <p:grpSpPr>
          <a:xfrm>
            <a:off x="998575" y="1400055"/>
            <a:ext cx="609695" cy="609475"/>
            <a:chOff x="1331259" y="1867171"/>
            <a:chExt cx="812821" cy="812821"/>
          </a:xfrm>
        </p:grpSpPr>
        <p:sp>
          <p:nvSpPr>
            <p:cNvPr id="36" name="椭圆 35"/>
            <p:cNvSpPr/>
            <p:nvPr/>
          </p:nvSpPr>
          <p:spPr>
            <a:xfrm>
              <a:off x="1331259" y="1867171"/>
              <a:ext cx="812821" cy="812821"/>
            </a:xfrm>
            <a:prstGeom prst="ellipse">
              <a:avLst/>
            </a:prstGeom>
            <a:gradFill flip="none" rotWithShape="1">
              <a:gsLst>
                <a:gs pos="100000">
                  <a:schemeClr val="bg1">
                    <a:lumMod val="100000"/>
                  </a:schemeClr>
                </a:gs>
                <a:gs pos="0">
                  <a:schemeClr val="bg1">
                    <a:lumMod val="68000"/>
                  </a:schemeClr>
                </a:gs>
              </a:gsLst>
              <a:lin ang="2700000" scaled="1"/>
              <a:tileRect/>
            </a:gradFill>
            <a:ln>
              <a:noFill/>
            </a:ln>
            <a:effectLst>
              <a:softEdge rad="254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nvGrpSpPr>
            <p:cNvPr id="37" name="Group 8"/>
            <p:cNvGrpSpPr>
              <a:grpSpLocks noChangeAspect="1"/>
            </p:cNvGrpSpPr>
            <p:nvPr/>
          </p:nvGrpSpPr>
          <p:grpSpPr bwMode="auto">
            <a:xfrm>
              <a:off x="1553336" y="2061608"/>
              <a:ext cx="368665" cy="403955"/>
              <a:chOff x="3437" y="2282"/>
              <a:chExt cx="679" cy="744"/>
            </a:xfrm>
            <a:solidFill>
              <a:srgbClr val="FFB850"/>
            </a:solidFill>
          </p:grpSpPr>
          <p:sp>
            <p:nvSpPr>
              <p:cNvPr id="38" name="Freeform 9"/>
              <p:cNvSpPr>
                <a:spLocks/>
              </p:cNvSpPr>
              <p:nvPr/>
            </p:nvSpPr>
            <p:spPr bwMode="auto">
              <a:xfrm>
                <a:off x="3595" y="2282"/>
                <a:ext cx="364" cy="379"/>
              </a:xfrm>
              <a:custGeom>
                <a:avLst/>
                <a:gdLst>
                  <a:gd name="T0" fmla="*/ 50 w 152"/>
                  <a:gd name="T1" fmla="*/ 147 h 159"/>
                  <a:gd name="T2" fmla="*/ 39 w 152"/>
                  <a:gd name="T3" fmla="*/ 147 h 159"/>
                  <a:gd name="T4" fmla="*/ 76 w 152"/>
                  <a:gd name="T5" fmla="*/ 159 h 159"/>
                  <a:gd name="T6" fmla="*/ 114 w 152"/>
                  <a:gd name="T7" fmla="*/ 147 h 159"/>
                  <a:gd name="T8" fmla="*/ 103 w 152"/>
                  <a:gd name="T9" fmla="*/ 147 h 159"/>
                  <a:gd name="T10" fmla="*/ 152 w 152"/>
                  <a:gd name="T11" fmla="*/ 76 h 159"/>
                  <a:gd name="T12" fmla="*/ 76 w 152"/>
                  <a:gd name="T13" fmla="*/ 0 h 159"/>
                  <a:gd name="T14" fmla="*/ 0 w 152"/>
                  <a:gd name="T15" fmla="*/ 76 h 159"/>
                  <a:gd name="T16" fmla="*/ 50 w 152"/>
                  <a:gd name="T17" fmla="*/ 147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2" h="159">
                    <a:moveTo>
                      <a:pt x="50" y="147"/>
                    </a:moveTo>
                    <a:cubicBezTo>
                      <a:pt x="39" y="147"/>
                      <a:pt x="39" y="147"/>
                      <a:pt x="39" y="147"/>
                    </a:cubicBezTo>
                    <a:cubicBezTo>
                      <a:pt x="39" y="152"/>
                      <a:pt x="53" y="159"/>
                      <a:pt x="76" y="159"/>
                    </a:cubicBezTo>
                    <a:cubicBezTo>
                      <a:pt x="99" y="159"/>
                      <a:pt x="113" y="152"/>
                      <a:pt x="114" y="147"/>
                    </a:cubicBezTo>
                    <a:cubicBezTo>
                      <a:pt x="103" y="147"/>
                      <a:pt x="103" y="147"/>
                      <a:pt x="103" y="147"/>
                    </a:cubicBezTo>
                    <a:cubicBezTo>
                      <a:pt x="131" y="136"/>
                      <a:pt x="152" y="108"/>
                      <a:pt x="152" y="76"/>
                    </a:cubicBezTo>
                    <a:cubicBezTo>
                      <a:pt x="152" y="34"/>
                      <a:pt x="118" y="0"/>
                      <a:pt x="76" y="0"/>
                    </a:cubicBezTo>
                    <a:cubicBezTo>
                      <a:pt x="34" y="0"/>
                      <a:pt x="0" y="34"/>
                      <a:pt x="0" y="76"/>
                    </a:cubicBezTo>
                    <a:cubicBezTo>
                      <a:pt x="0" y="108"/>
                      <a:pt x="21" y="136"/>
                      <a:pt x="50" y="14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39" name="Freeform 10"/>
              <p:cNvSpPr>
                <a:spLocks/>
              </p:cNvSpPr>
              <p:nvPr/>
            </p:nvSpPr>
            <p:spPr bwMode="auto">
              <a:xfrm>
                <a:off x="3437" y="2633"/>
                <a:ext cx="679" cy="393"/>
              </a:xfrm>
              <a:custGeom>
                <a:avLst/>
                <a:gdLst>
                  <a:gd name="T0" fmla="*/ 222 w 284"/>
                  <a:gd name="T1" fmla="*/ 0 h 165"/>
                  <a:gd name="T2" fmla="*/ 188 w 284"/>
                  <a:gd name="T3" fmla="*/ 0 h 165"/>
                  <a:gd name="T4" fmla="*/ 154 w 284"/>
                  <a:gd name="T5" fmla="*/ 19 h 165"/>
                  <a:gd name="T6" fmla="*/ 154 w 284"/>
                  <a:gd name="T7" fmla="*/ 134 h 165"/>
                  <a:gd name="T8" fmla="*/ 143 w 284"/>
                  <a:gd name="T9" fmla="*/ 146 h 165"/>
                  <a:gd name="T10" fmla="*/ 131 w 284"/>
                  <a:gd name="T11" fmla="*/ 134 h 165"/>
                  <a:gd name="T12" fmla="*/ 131 w 284"/>
                  <a:gd name="T13" fmla="*/ 19 h 165"/>
                  <a:gd name="T14" fmla="*/ 97 w 284"/>
                  <a:gd name="T15" fmla="*/ 0 h 165"/>
                  <a:gd name="T16" fmla="*/ 63 w 284"/>
                  <a:gd name="T17" fmla="*/ 0 h 165"/>
                  <a:gd name="T18" fmla="*/ 0 w 284"/>
                  <a:gd name="T19" fmla="*/ 86 h 165"/>
                  <a:gd name="T20" fmla="*/ 0 w 284"/>
                  <a:gd name="T21" fmla="*/ 165 h 165"/>
                  <a:gd name="T22" fmla="*/ 284 w 284"/>
                  <a:gd name="T23" fmla="*/ 165 h 165"/>
                  <a:gd name="T24" fmla="*/ 284 w 284"/>
                  <a:gd name="T25" fmla="*/ 86 h 165"/>
                  <a:gd name="T26" fmla="*/ 222 w 284"/>
                  <a:gd name="T27" fmla="*/ 0 h 1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84" h="165">
                    <a:moveTo>
                      <a:pt x="222" y="0"/>
                    </a:moveTo>
                    <a:cubicBezTo>
                      <a:pt x="188" y="0"/>
                      <a:pt x="188" y="0"/>
                      <a:pt x="188" y="0"/>
                    </a:cubicBezTo>
                    <a:cubicBezTo>
                      <a:pt x="188" y="10"/>
                      <a:pt x="172" y="17"/>
                      <a:pt x="154" y="19"/>
                    </a:cubicBezTo>
                    <a:cubicBezTo>
                      <a:pt x="154" y="134"/>
                      <a:pt x="154" y="134"/>
                      <a:pt x="154" y="134"/>
                    </a:cubicBezTo>
                    <a:cubicBezTo>
                      <a:pt x="154" y="140"/>
                      <a:pt x="149" y="146"/>
                      <a:pt x="143" y="146"/>
                    </a:cubicBezTo>
                    <a:cubicBezTo>
                      <a:pt x="136" y="146"/>
                      <a:pt x="131" y="140"/>
                      <a:pt x="131" y="134"/>
                    </a:cubicBezTo>
                    <a:cubicBezTo>
                      <a:pt x="131" y="19"/>
                      <a:pt x="131" y="19"/>
                      <a:pt x="131" y="19"/>
                    </a:cubicBezTo>
                    <a:cubicBezTo>
                      <a:pt x="113" y="17"/>
                      <a:pt x="97" y="11"/>
                      <a:pt x="97" y="0"/>
                    </a:cubicBezTo>
                    <a:cubicBezTo>
                      <a:pt x="63" y="0"/>
                      <a:pt x="63" y="0"/>
                      <a:pt x="63" y="0"/>
                    </a:cubicBezTo>
                    <a:cubicBezTo>
                      <a:pt x="28" y="0"/>
                      <a:pt x="0" y="39"/>
                      <a:pt x="0" y="86"/>
                    </a:cubicBezTo>
                    <a:cubicBezTo>
                      <a:pt x="0" y="165"/>
                      <a:pt x="0" y="165"/>
                      <a:pt x="0" y="165"/>
                    </a:cubicBezTo>
                    <a:cubicBezTo>
                      <a:pt x="284" y="165"/>
                      <a:pt x="284" y="165"/>
                      <a:pt x="284" y="165"/>
                    </a:cubicBezTo>
                    <a:cubicBezTo>
                      <a:pt x="284" y="86"/>
                      <a:pt x="284" y="86"/>
                      <a:pt x="284" y="86"/>
                    </a:cubicBezTo>
                    <a:cubicBezTo>
                      <a:pt x="284" y="39"/>
                      <a:pt x="256" y="0"/>
                      <a:pt x="22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grpSp>
        <p:nvGrpSpPr>
          <p:cNvPr id="40" name="组合 39"/>
          <p:cNvGrpSpPr/>
          <p:nvPr/>
        </p:nvGrpSpPr>
        <p:grpSpPr>
          <a:xfrm>
            <a:off x="2622218" y="1400055"/>
            <a:ext cx="609695" cy="609475"/>
            <a:chOff x="3495834" y="1867171"/>
            <a:chExt cx="812821" cy="812821"/>
          </a:xfrm>
        </p:grpSpPr>
        <p:sp>
          <p:nvSpPr>
            <p:cNvPr id="41" name="椭圆 40"/>
            <p:cNvSpPr/>
            <p:nvPr/>
          </p:nvSpPr>
          <p:spPr>
            <a:xfrm>
              <a:off x="3495834" y="1867171"/>
              <a:ext cx="812821" cy="812821"/>
            </a:xfrm>
            <a:prstGeom prst="ellipse">
              <a:avLst/>
            </a:prstGeom>
            <a:gradFill flip="none" rotWithShape="1">
              <a:gsLst>
                <a:gs pos="100000">
                  <a:schemeClr val="bg1">
                    <a:lumMod val="100000"/>
                  </a:schemeClr>
                </a:gs>
                <a:gs pos="0">
                  <a:schemeClr val="bg1">
                    <a:lumMod val="68000"/>
                  </a:schemeClr>
                </a:gs>
              </a:gsLst>
              <a:lin ang="2700000" scaled="1"/>
              <a:tileRect/>
            </a:gradFill>
            <a:ln>
              <a:noFill/>
            </a:ln>
            <a:effectLst>
              <a:softEdge rad="254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nvGrpSpPr>
            <p:cNvPr id="42" name="Group 13"/>
            <p:cNvGrpSpPr>
              <a:grpSpLocks noChangeAspect="1"/>
            </p:cNvGrpSpPr>
            <p:nvPr/>
          </p:nvGrpSpPr>
          <p:grpSpPr bwMode="auto">
            <a:xfrm>
              <a:off x="3700110" y="2056524"/>
              <a:ext cx="404267" cy="409040"/>
              <a:chOff x="2426" y="2781"/>
              <a:chExt cx="593" cy="600"/>
            </a:xfrm>
            <a:solidFill>
              <a:srgbClr val="01ACBE"/>
            </a:solidFill>
          </p:grpSpPr>
          <p:sp>
            <p:nvSpPr>
              <p:cNvPr id="43" name="Freeform 14"/>
              <p:cNvSpPr>
                <a:spLocks/>
              </p:cNvSpPr>
              <p:nvPr/>
            </p:nvSpPr>
            <p:spPr bwMode="auto">
              <a:xfrm>
                <a:off x="2442" y="2805"/>
                <a:ext cx="577" cy="576"/>
              </a:xfrm>
              <a:custGeom>
                <a:avLst/>
                <a:gdLst>
                  <a:gd name="T0" fmla="*/ 0 w 241"/>
                  <a:gd name="T1" fmla="*/ 115 h 241"/>
                  <a:gd name="T2" fmla="*/ 0 w 241"/>
                  <a:gd name="T3" fmla="*/ 121 h 241"/>
                  <a:gd name="T4" fmla="*/ 121 w 241"/>
                  <a:gd name="T5" fmla="*/ 241 h 241"/>
                  <a:gd name="T6" fmla="*/ 241 w 241"/>
                  <a:gd name="T7" fmla="*/ 121 h 241"/>
                  <a:gd name="T8" fmla="*/ 121 w 241"/>
                  <a:gd name="T9" fmla="*/ 0 h 241"/>
                  <a:gd name="T10" fmla="*/ 121 w 241"/>
                  <a:gd name="T11" fmla="*/ 115 h 241"/>
                  <a:gd name="T12" fmla="*/ 0 w 241"/>
                  <a:gd name="T13" fmla="*/ 115 h 241"/>
                </a:gdLst>
                <a:ahLst/>
                <a:cxnLst>
                  <a:cxn ang="0">
                    <a:pos x="T0" y="T1"/>
                  </a:cxn>
                  <a:cxn ang="0">
                    <a:pos x="T2" y="T3"/>
                  </a:cxn>
                  <a:cxn ang="0">
                    <a:pos x="T4" y="T5"/>
                  </a:cxn>
                  <a:cxn ang="0">
                    <a:pos x="T6" y="T7"/>
                  </a:cxn>
                  <a:cxn ang="0">
                    <a:pos x="T8" y="T9"/>
                  </a:cxn>
                  <a:cxn ang="0">
                    <a:pos x="T10" y="T11"/>
                  </a:cxn>
                  <a:cxn ang="0">
                    <a:pos x="T12" y="T13"/>
                  </a:cxn>
                </a:cxnLst>
                <a:rect l="0" t="0" r="r" b="b"/>
                <a:pathLst>
                  <a:path w="241" h="241">
                    <a:moveTo>
                      <a:pt x="0" y="115"/>
                    </a:moveTo>
                    <a:cubicBezTo>
                      <a:pt x="0" y="117"/>
                      <a:pt x="0" y="119"/>
                      <a:pt x="0" y="121"/>
                    </a:cubicBezTo>
                    <a:cubicBezTo>
                      <a:pt x="0" y="187"/>
                      <a:pt x="54" y="241"/>
                      <a:pt x="121" y="241"/>
                    </a:cubicBezTo>
                    <a:cubicBezTo>
                      <a:pt x="187" y="241"/>
                      <a:pt x="241" y="187"/>
                      <a:pt x="241" y="121"/>
                    </a:cubicBezTo>
                    <a:cubicBezTo>
                      <a:pt x="241" y="54"/>
                      <a:pt x="187" y="0"/>
                      <a:pt x="121" y="0"/>
                    </a:cubicBezTo>
                    <a:cubicBezTo>
                      <a:pt x="121" y="115"/>
                      <a:pt x="121" y="115"/>
                      <a:pt x="121" y="115"/>
                    </a:cubicBezTo>
                    <a:lnTo>
                      <a:pt x="0" y="11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44" name="Freeform 15"/>
              <p:cNvSpPr>
                <a:spLocks noEditPoints="1"/>
              </p:cNvSpPr>
              <p:nvPr/>
            </p:nvSpPr>
            <p:spPr bwMode="auto">
              <a:xfrm>
                <a:off x="2426" y="2781"/>
                <a:ext cx="275" cy="273"/>
              </a:xfrm>
              <a:custGeom>
                <a:avLst/>
                <a:gdLst>
                  <a:gd name="T0" fmla="*/ 0 w 115"/>
                  <a:gd name="T1" fmla="*/ 114 h 114"/>
                  <a:gd name="T2" fmla="*/ 115 w 115"/>
                  <a:gd name="T3" fmla="*/ 114 h 114"/>
                  <a:gd name="T4" fmla="*/ 115 w 115"/>
                  <a:gd name="T5" fmla="*/ 0 h 114"/>
                  <a:gd name="T6" fmla="*/ 0 w 115"/>
                  <a:gd name="T7" fmla="*/ 114 h 114"/>
                  <a:gd name="T8" fmla="*/ 15 w 115"/>
                  <a:gd name="T9" fmla="*/ 104 h 114"/>
                  <a:gd name="T10" fmla="*/ 104 w 115"/>
                  <a:gd name="T11" fmla="*/ 14 h 114"/>
                  <a:gd name="T12" fmla="*/ 104 w 115"/>
                  <a:gd name="T13" fmla="*/ 104 h 114"/>
                  <a:gd name="T14" fmla="*/ 15 w 115"/>
                  <a:gd name="T15" fmla="*/ 104 h 1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5" h="114">
                    <a:moveTo>
                      <a:pt x="0" y="114"/>
                    </a:moveTo>
                    <a:cubicBezTo>
                      <a:pt x="115" y="114"/>
                      <a:pt x="115" y="114"/>
                      <a:pt x="115" y="114"/>
                    </a:cubicBezTo>
                    <a:cubicBezTo>
                      <a:pt x="115" y="0"/>
                      <a:pt x="115" y="0"/>
                      <a:pt x="115" y="0"/>
                    </a:cubicBezTo>
                    <a:cubicBezTo>
                      <a:pt x="51" y="0"/>
                      <a:pt x="0" y="51"/>
                      <a:pt x="0" y="114"/>
                    </a:cubicBezTo>
                    <a:close/>
                    <a:moveTo>
                      <a:pt x="15" y="104"/>
                    </a:moveTo>
                    <a:cubicBezTo>
                      <a:pt x="15" y="54"/>
                      <a:pt x="55" y="14"/>
                      <a:pt x="104" y="14"/>
                    </a:cubicBezTo>
                    <a:cubicBezTo>
                      <a:pt x="104" y="104"/>
                      <a:pt x="104" y="104"/>
                      <a:pt x="104" y="104"/>
                    </a:cubicBezTo>
                    <a:lnTo>
                      <a:pt x="15" y="10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grpSp>
        <p:nvGrpSpPr>
          <p:cNvPr id="45" name="组合 44"/>
          <p:cNvGrpSpPr/>
          <p:nvPr/>
        </p:nvGrpSpPr>
        <p:grpSpPr>
          <a:xfrm>
            <a:off x="4245862" y="1400055"/>
            <a:ext cx="609695" cy="609475"/>
            <a:chOff x="5660411" y="1867171"/>
            <a:chExt cx="812821" cy="812821"/>
          </a:xfrm>
        </p:grpSpPr>
        <p:sp>
          <p:nvSpPr>
            <p:cNvPr id="46" name="椭圆 45"/>
            <p:cNvSpPr/>
            <p:nvPr/>
          </p:nvSpPr>
          <p:spPr>
            <a:xfrm>
              <a:off x="5660411" y="1867171"/>
              <a:ext cx="812821" cy="812821"/>
            </a:xfrm>
            <a:prstGeom prst="ellipse">
              <a:avLst/>
            </a:prstGeom>
            <a:gradFill flip="none" rotWithShape="1">
              <a:gsLst>
                <a:gs pos="100000">
                  <a:schemeClr val="bg1">
                    <a:lumMod val="100000"/>
                  </a:schemeClr>
                </a:gs>
                <a:gs pos="0">
                  <a:schemeClr val="bg1">
                    <a:lumMod val="68000"/>
                  </a:schemeClr>
                </a:gs>
              </a:gsLst>
              <a:lin ang="2700000" scaled="1"/>
              <a:tileRect/>
            </a:gradFill>
            <a:ln>
              <a:noFill/>
            </a:ln>
            <a:effectLst>
              <a:softEdge rad="254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nvGrpSpPr>
            <p:cNvPr id="47" name="Group 18"/>
            <p:cNvGrpSpPr>
              <a:grpSpLocks noChangeAspect="1"/>
            </p:cNvGrpSpPr>
            <p:nvPr/>
          </p:nvGrpSpPr>
          <p:grpSpPr bwMode="auto">
            <a:xfrm>
              <a:off x="5856846" y="2071730"/>
              <a:ext cx="419948" cy="391314"/>
              <a:chOff x="3802" y="2858"/>
              <a:chExt cx="616" cy="574"/>
            </a:xfrm>
            <a:solidFill>
              <a:srgbClr val="E87071"/>
            </a:solidFill>
          </p:grpSpPr>
          <p:sp>
            <p:nvSpPr>
              <p:cNvPr id="48" name="Rectangle 19"/>
              <p:cNvSpPr>
                <a:spLocks noChangeArrowheads="1"/>
              </p:cNvSpPr>
              <p:nvPr/>
            </p:nvSpPr>
            <p:spPr bwMode="auto">
              <a:xfrm>
                <a:off x="3802" y="3205"/>
                <a:ext cx="129" cy="22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49" name="Rectangle 20"/>
              <p:cNvSpPr>
                <a:spLocks noChangeArrowheads="1"/>
              </p:cNvSpPr>
              <p:nvPr/>
            </p:nvSpPr>
            <p:spPr bwMode="auto">
              <a:xfrm>
                <a:off x="3964" y="3174"/>
                <a:ext cx="129" cy="25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50" name="Rectangle 21"/>
              <p:cNvSpPr>
                <a:spLocks noChangeArrowheads="1"/>
              </p:cNvSpPr>
              <p:nvPr/>
            </p:nvSpPr>
            <p:spPr bwMode="auto">
              <a:xfrm>
                <a:off x="4129" y="3131"/>
                <a:ext cx="129" cy="30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51" name="Rectangle 22"/>
              <p:cNvSpPr>
                <a:spLocks noChangeArrowheads="1"/>
              </p:cNvSpPr>
              <p:nvPr/>
            </p:nvSpPr>
            <p:spPr bwMode="auto">
              <a:xfrm>
                <a:off x="4289" y="3078"/>
                <a:ext cx="129" cy="35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52" name="Freeform 23"/>
              <p:cNvSpPr>
                <a:spLocks/>
              </p:cNvSpPr>
              <p:nvPr/>
            </p:nvSpPr>
            <p:spPr bwMode="auto">
              <a:xfrm>
                <a:off x="3888" y="2858"/>
                <a:ext cx="370" cy="270"/>
              </a:xfrm>
              <a:custGeom>
                <a:avLst/>
                <a:gdLst>
                  <a:gd name="T0" fmla="*/ 94 w 155"/>
                  <a:gd name="T1" fmla="*/ 21 h 113"/>
                  <a:gd name="T2" fmla="*/ 0 w 155"/>
                  <a:gd name="T3" fmla="*/ 72 h 113"/>
                  <a:gd name="T4" fmla="*/ 114 w 155"/>
                  <a:gd name="T5" fmla="*/ 63 h 113"/>
                  <a:gd name="T6" fmla="*/ 122 w 155"/>
                  <a:gd name="T7" fmla="*/ 82 h 113"/>
                  <a:gd name="T8" fmla="*/ 155 w 155"/>
                  <a:gd name="T9" fmla="*/ 0 h 113"/>
                  <a:gd name="T10" fmla="*/ 85 w 155"/>
                  <a:gd name="T11" fmla="*/ 2 h 113"/>
                  <a:gd name="T12" fmla="*/ 94 w 155"/>
                  <a:gd name="T13" fmla="*/ 21 h 113"/>
                </a:gdLst>
                <a:ahLst/>
                <a:cxnLst>
                  <a:cxn ang="0">
                    <a:pos x="T0" y="T1"/>
                  </a:cxn>
                  <a:cxn ang="0">
                    <a:pos x="T2" y="T3"/>
                  </a:cxn>
                  <a:cxn ang="0">
                    <a:pos x="T4" y="T5"/>
                  </a:cxn>
                  <a:cxn ang="0">
                    <a:pos x="T6" y="T7"/>
                  </a:cxn>
                  <a:cxn ang="0">
                    <a:pos x="T8" y="T9"/>
                  </a:cxn>
                  <a:cxn ang="0">
                    <a:pos x="T10" y="T11"/>
                  </a:cxn>
                  <a:cxn ang="0">
                    <a:pos x="T12" y="T13"/>
                  </a:cxn>
                </a:cxnLst>
                <a:rect l="0" t="0" r="r" b="b"/>
                <a:pathLst>
                  <a:path w="155" h="113">
                    <a:moveTo>
                      <a:pt x="94" y="21"/>
                    </a:moveTo>
                    <a:cubicBezTo>
                      <a:pt x="85" y="33"/>
                      <a:pt x="53" y="68"/>
                      <a:pt x="0" y="72"/>
                    </a:cubicBezTo>
                    <a:cubicBezTo>
                      <a:pt x="0" y="72"/>
                      <a:pt x="31" y="113"/>
                      <a:pt x="114" y="63"/>
                    </a:cubicBezTo>
                    <a:cubicBezTo>
                      <a:pt x="122" y="82"/>
                      <a:pt x="122" y="82"/>
                      <a:pt x="122" y="82"/>
                    </a:cubicBezTo>
                    <a:cubicBezTo>
                      <a:pt x="155" y="0"/>
                      <a:pt x="155" y="0"/>
                      <a:pt x="155" y="0"/>
                    </a:cubicBezTo>
                    <a:cubicBezTo>
                      <a:pt x="85" y="2"/>
                      <a:pt x="85" y="2"/>
                      <a:pt x="85" y="2"/>
                    </a:cubicBezTo>
                    <a:lnTo>
                      <a:pt x="94" y="2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grpSp>
        <p:nvGrpSpPr>
          <p:cNvPr id="53" name="组合 52"/>
          <p:cNvGrpSpPr/>
          <p:nvPr/>
        </p:nvGrpSpPr>
        <p:grpSpPr>
          <a:xfrm>
            <a:off x="5869504" y="1400055"/>
            <a:ext cx="609695" cy="609475"/>
            <a:chOff x="7824986" y="1867171"/>
            <a:chExt cx="812821" cy="812821"/>
          </a:xfrm>
        </p:grpSpPr>
        <p:sp>
          <p:nvSpPr>
            <p:cNvPr id="54" name="椭圆 53"/>
            <p:cNvSpPr/>
            <p:nvPr/>
          </p:nvSpPr>
          <p:spPr>
            <a:xfrm>
              <a:off x="7824986" y="1867171"/>
              <a:ext cx="812821" cy="812821"/>
            </a:xfrm>
            <a:prstGeom prst="ellipse">
              <a:avLst/>
            </a:prstGeom>
            <a:gradFill flip="none" rotWithShape="1">
              <a:gsLst>
                <a:gs pos="100000">
                  <a:schemeClr val="bg1">
                    <a:lumMod val="100000"/>
                  </a:schemeClr>
                </a:gs>
                <a:gs pos="0">
                  <a:schemeClr val="bg1">
                    <a:lumMod val="68000"/>
                  </a:schemeClr>
                </a:gs>
              </a:gsLst>
              <a:lin ang="2700000" scaled="1"/>
              <a:tileRect/>
            </a:gradFill>
            <a:ln>
              <a:noFill/>
            </a:ln>
            <a:effectLst>
              <a:softEdge rad="254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nvGrpSpPr>
            <p:cNvPr id="55" name="Group 26"/>
            <p:cNvGrpSpPr>
              <a:grpSpLocks noChangeAspect="1"/>
            </p:cNvGrpSpPr>
            <p:nvPr/>
          </p:nvGrpSpPr>
          <p:grpSpPr bwMode="auto">
            <a:xfrm>
              <a:off x="7959675" y="2193629"/>
              <a:ext cx="543441" cy="269415"/>
              <a:chOff x="5676" y="2597"/>
              <a:chExt cx="1061" cy="526"/>
            </a:xfrm>
            <a:solidFill>
              <a:srgbClr val="00AF92"/>
            </a:solidFill>
          </p:grpSpPr>
          <p:sp>
            <p:nvSpPr>
              <p:cNvPr id="56" name="Freeform 27"/>
              <p:cNvSpPr>
                <a:spLocks/>
              </p:cNvSpPr>
              <p:nvPr/>
            </p:nvSpPr>
            <p:spPr bwMode="auto">
              <a:xfrm>
                <a:off x="5747" y="2597"/>
                <a:ext cx="181" cy="115"/>
              </a:xfrm>
              <a:custGeom>
                <a:avLst/>
                <a:gdLst>
                  <a:gd name="T0" fmla="*/ 25 w 76"/>
                  <a:gd name="T1" fmla="*/ 48 h 48"/>
                  <a:gd name="T2" fmla="*/ 64 w 76"/>
                  <a:gd name="T3" fmla="*/ 44 h 48"/>
                  <a:gd name="T4" fmla="*/ 76 w 76"/>
                  <a:gd name="T5" fmla="*/ 13 h 48"/>
                  <a:gd name="T6" fmla="*/ 39 w 76"/>
                  <a:gd name="T7" fmla="*/ 15 h 48"/>
                  <a:gd name="T8" fmla="*/ 23 w 76"/>
                  <a:gd name="T9" fmla="*/ 10 h 48"/>
                  <a:gd name="T10" fmla="*/ 7 w 76"/>
                  <a:gd name="T11" fmla="*/ 20 h 48"/>
                  <a:gd name="T12" fmla="*/ 25 w 76"/>
                  <a:gd name="T13" fmla="*/ 48 h 48"/>
                </a:gdLst>
                <a:ahLst/>
                <a:cxnLst>
                  <a:cxn ang="0">
                    <a:pos x="T0" y="T1"/>
                  </a:cxn>
                  <a:cxn ang="0">
                    <a:pos x="T2" y="T3"/>
                  </a:cxn>
                  <a:cxn ang="0">
                    <a:pos x="T4" y="T5"/>
                  </a:cxn>
                  <a:cxn ang="0">
                    <a:pos x="T6" y="T7"/>
                  </a:cxn>
                  <a:cxn ang="0">
                    <a:pos x="T8" y="T9"/>
                  </a:cxn>
                  <a:cxn ang="0">
                    <a:pos x="T10" y="T11"/>
                  </a:cxn>
                  <a:cxn ang="0">
                    <a:pos x="T12" y="T13"/>
                  </a:cxn>
                </a:cxnLst>
                <a:rect l="0" t="0" r="r" b="b"/>
                <a:pathLst>
                  <a:path w="76" h="48">
                    <a:moveTo>
                      <a:pt x="25" y="48"/>
                    </a:moveTo>
                    <a:cubicBezTo>
                      <a:pt x="64" y="44"/>
                      <a:pt x="64" y="44"/>
                      <a:pt x="64" y="44"/>
                    </a:cubicBezTo>
                    <a:cubicBezTo>
                      <a:pt x="66" y="36"/>
                      <a:pt x="69" y="26"/>
                      <a:pt x="76" y="13"/>
                    </a:cubicBezTo>
                    <a:cubicBezTo>
                      <a:pt x="76" y="13"/>
                      <a:pt x="70" y="0"/>
                      <a:pt x="39" y="15"/>
                    </a:cubicBezTo>
                    <a:cubicBezTo>
                      <a:pt x="39" y="15"/>
                      <a:pt x="32" y="14"/>
                      <a:pt x="23" y="10"/>
                    </a:cubicBezTo>
                    <a:cubicBezTo>
                      <a:pt x="23" y="10"/>
                      <a:pt x="0" y="4"/>
                      <a:pt x="7" y="20"/>
                    </a:cubicBezTo>
                    <a:lnTo>
                      <a:pt x="25" y="4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57" name="Freeform 28"/>
              <p:cNvSpPr>
                <a:spLocks noEditPoints="1"/>
              </p:cNvSpPr>
              <p:nvPr/>
            </p:nvSpPr>
            <p:spPr bwMode="auto">
              <a:xfrm>
                <a:off x="5759" y="2613"/>
                <a:ext cx="169" cy="101"/>
              </a:xfrm>
              <a:custGeom>
                <a:avLst/>
                <a:gdLst>
                  <a:gd name="T0" fmla="*/ 20 w 71"/>
                  <a:gd name="T1" fmla="*/ 42 h 42"/>
                  <a:gd name="T2" fmla="*/ 2 w 71"/>
                  <a:gd name="T3" fmla="*/ 13 h 42"/>
                  <a:gd name="T4" fmla="*/ 1 w 71"/>
                  <a:gd name="T5" fmla="*/ 4 h 42"/>
                  <a:gd name="T6" fmla="*/ 10 w 71"/>
                  <a:gd name="T7" fmla="*/ 1 h 42"/>
                  <a:gd name="T8" fmla="*/ 18 w 71"/>
                  <a:gd name="T9" fmla="*/ 2 h 42"/>
                  <a:gd name="T10" fmla="*/ 18 w 71"/>
                  <a:gd name="T11" fmla="*/ 2 h 42"/>
                  <a:gd name="T12" fmla="*/ 34 w 71"/>
                  <a:gd name="T13" fmla="*/ 8 h 42"/>
                  <a:gd name="T14" fmla="*/ 59 w 71"/>
                  <a:gd name="T15" fmla="*/ 0 h 42"/>
                  <a:gd name="T16" fmla="*/ 71 w 71"/>
                  <a:gd name="T17" fmla="*/ 6 h 42"/>
                  <a:gd name="T18" fmla="*/ 71 w 71"/>
                  <a:gd name="T19" fmla="*/ 6 h 42"/>
                  <a:gd name="T20" fmla="*/ 71 w 71"/>
                  <a:gd name="T21" fmla="*/ 6 h 42"/>
                  <a:gd name="T22" fmla="*/ 60 w 71"/>
                  <a:gd name="T23" fmla="*/ 37 h 42"/>
                  <a:gd name="T24" fmla="*/ 60 w 71"/>
                  <a:gd name="T25" fmla="*/ 37 h 42"/>
                  <a:gd name="T26" fmla="*/ 20 w 71"/>
                  <a:gd name="T27" fmla="*/ 42 h 42"/>
                  <a:gd name="T28" fmla="*/ 10 w 71"/>
                  <a:gd name="T29" fmla="*/ 2 h 42"/>
                  <a:gd name="T30" fmla="*/ 2 w 71"/>
                  <a:gd name="T31" fmla="*/ 5 h 42"/>
                  <a:gd name="T32" fmla="*/ 3 w 71"/>
                  <a:gd name="T33" fmla="*/ 13 h 42"/>
                  <a:gd name="T34" fmla="*/ 20 w 71"/>
                  <a:gd name="T35" fmla="*/ 40 h 42"/>
                  <a:gd name="T36" fmla="*/ 59 w 71"/>
                  <a:gd name="T37" fmla="*/ 36 h 42"/>
                  <a:gd name="T38" fmla="*/ 70 w 71"/>
                  <a:gd name="T39" fmla="*/ 6 h 42"/>
                  <a:gd name="T40" fmla="*/ 59 w 71"/>
                  <a:gd name="T41" fmla="*/ 1 h 42"/>
                  <a:gd name="T42" fmla="*/ 34 w 71"/>
                  <a:gd name="T43" fmla="*/ 9 h 42"/>
                  <a:gd name="T44" fmla="*/ 34 w 71"/>
                  <a:gd name="T45" fmla="*/ 9 h 42"/>
                  <a:gd name="T46" fmla="*/ 34 w 71"/>
                  <a:gd name="T47" fmla="*/ 9 h 42"/>
                  <a:gd name="T48" fmla="*/ 18 w 71"/>
                  <a:gd name="T49" fmla="*/ 3 h 42"/>
                  <a:gd name="T50" fmla="*/ 10 w 71"/>
                  <a:gd name="T51" fmla="*/ 2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71" h="42">
                    <a:moveTo>
                      <a:pt x="20" y="42"/>
                    </a:moveTo>
                    <a:cubicBezTo>
                      <a:pt x="2" y="13"/>
                      <a:pt x="2" y="13"/>
                      <a:pt x="2" y="13"/>
                    </a:cubicBezTo>
                    <a:cubicBezTo>
                      <a:pt x="0" y="9"/>
                      <a:pt x="0" y="6"/>
                      <a:pt x="1" y="4"/>
                    </a:cubicBezTo>
                    <a:cubicBezTo>
                      <a:pt x="3" y="2"/>
                      <a:pt x="6" y="1"/>
                      <a:pt x="10" y="1"/>
                    </a:cubicBezTo>
                    <a:cubicBezTo>
                      <a:pt x="14" y="1"/>
                      <a:pt x="18" y="2"/>
                      <a:pt x="18" y="2"/>
                    </a:cubicBezTo>
                    <a:cubicBezTo>
                      <a:pt x="18" y="2"/>
                      <a:pt x="18" y="2"/>
                      <a:pt x="18" y="2"/>
                    </a:cubicBezTo>
                    <a:cubicBezTo>
                      <a:pt x="26" y="6"/>
                      <a:pt x="33" y="7"/>
                      <a:pt x="34" y="8"/>
                    </a:cubicBezTo>
                    <a:cubicBezTo>
                      <a:pt x="44" y="3"/>
                      <a:pt x="52" y="0"/>
                      <a:pt x="59" y="0"/>
                    </a:cubicBezTo>
                    <a:cubicBezTo>
                      <a:pt x="69" y="0"/>
                      <a:pt x="71" y="6"/>
                      <a:pt x="71" y="6"/>
                    </a:cubicBezTo>
                    <a:cubicBezTo>
                      <a:pt x="71" y="6"/>
                      <a:pt x="71" y="6"/>
                      <a:pt x="71" y="6"/>
                    </a:cubicBezTo>
                    <a:cubicBezTo>
                      <a:pt x="71" y="6"/>
                      <a:pt x="71" y="6"/>
                      <a:pt x="71" y="6"/>
                    </a:cubicBezTo>
                    <a:cubicBezTo>
                      <a:pt x="66" y="17"/>
                      <a:pt x="62" y="28"/>
                      <a:pt x="60" y="37"/>
                    </a:cubicBezTo>
                    <a:cubicBezTo>
                      <a:pt x="60" y="37"/>
                      <a:pt x="60" y="37"/>
                      <a:pt x="60" y="37"/>
                    </a:cubicBezTo>
                    <a:lnTo>
                      <a:pt x="20" y="42"/>
                    </a:lnTo>
                    <a:close/>
                    <a:moveTo>
                      <a:pt x="10" y="2"/>
                    </a:moveTo>
                    <a:cubicBezTo>
                      <a:pt x="7" y="2"/>
                      <a:pt x="4" y="3"/>
                      <a:pt x="2" y="5"/>
                    </a:cubicBezTo>
                    <a:cubicBezTo>
                      <a:pt x="1" y="7"/>
                      <a:pt x="1" y="9"/>
                      <a:pt x="3" y="13"/>
                    </a:cubicBezTo>
                    <a:cubicBezTo>
                      <a:pt x="20" y="40"/>
                      <a:pt x="20" y="40"/>
                      <a:pt x="20" y="40"/>
                    </a:cubicBezTo>
                    <a:cubicBezTo>
                      <a:pt x="59" y="36"/>
                      <a:pt x="59" y="36"/>
                      <a:pt x="59" y="36"/>
                    </a:cubicBezTo>
                    <a:cubicBezTo>
                      <a:pt x="61" y="27"/>
                      <a:pt x="64" y="17"/>
                      <a:pt x="70" y="6"/>
                    </a:cubicBezTo>
                    <a:cubicBezTo>
                      <a:pt x="70" y="5"/>
                      <a:pt x="67" y="1"/>
                      <a:pt x="59" y="1"/>
                    </a:cubicBezTo>
                    <a:cubicBezTo>
                      <a:pt x="52" y="1"/>
                      <a:pt x="44" y="4"/>
                      <a:pt x="34" y="9"/>
                    </a:cubicBezTo>
                    <a:cubicBezTo>
                      <a:pt x="34" y="9"/>
                      <a:pt x="34" y="9"/>
                      <a:pt x="34" y="9"/>
                    </a:cubicBezTo>
                    <a:cubicBezTo>
                      <a:pt x="34" y="9"/>
                      <a:pt x="34" y="9"/>
                      <a:pt x="34" y="9"/>
                    </a:cubicBezTo>
                    <a:cubicBezTo>
                      <a:pt x="34" y="9"/>
                      <a:pt x="27" y="8"/>
                      <a:pt x="18" y="3"/>
                    </a:cubicBezTo>
                    <a:cubicBezTo>
                      <a:pt x="17" y="3"/>
                      <a:pt x="14" y="2"/>
                      <a:pt x="1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58" name="Freeform 29"/>
              <p:cNvSpPr>
                <a:spLocks/>
              </p:cNvSpPr>
              <p:nvPr/>
            </p:nvSpPr>
            <p:spPr bwMode="auto">
              <a:xfrm>
                <a:off x="5795" y="2709"/>
                <a:ext cx="119" cy="43"/>
              </a:xfrm>
              <a:custGeom>
                <a:avLst/>
                <a:gdLst>
                  <a:gd name="T0" fmla="*/ 41 w 50"/>
                  <a:gd name="T1" fmla="*/ 0 h 18"/>
                  <a:gd name="T2" fmla="*/ 7 w 50"/>
                  <a:gd name="T3" fmla="*/ 4 h 18"/>
                  <a:gd name="T4" fmla="*/ 1 w 50"/>
                  <a:gd name="T5" fmla="*/ 12 h 18"/>
                  <a:gd name="T6" fmla="*/ 8 w 50"/>
                  <a:gd name="T7" fmla="*/ 17 h 18"/>
                  <a:gd name="T8" fmla="*/ 43 w 50"/>
                  <a:gd name="T9" fmla="*/ 14 h 18"/>
                  <a:gd name="T10" fmla="*/ 49 w 50"/>
                  <a:gd name="T11" fmla="*/ 6 h 18"/>
                  <a:gd name="T12" fmla="*/ 41 w 50"/>
                  <a:gd name="T13" fmla="*/ 0 h 18"/>
                </a:gdLst>
                <a:ahLst/>
                <a:cxnLst>
                  <a:cxn ang="0">
                    <a:pos x="T0" y="T1"/>
                  </a:cxn>
                  <a:cxn ang="0">
                    <a:pos x="T2" y="T3"/>
                  </a:cxn>
                  <a:cxn ang="0">
                    <a:pos x="T4" y="T5"/>
                  </a:cxn>
                  <a:cxn ang="0">
                    <a:pos x="T6" y="T7"/>
                  </a:cxn>
                  <a:cxn ang="0">
                    <a:pos x="T8" y="T9"/>
                  </a:cxn>
                  <a:cxn ang="0">
                    <a:pos x="T10" y="T11"/>
                  </a:cxn>
                  <a:cxn ang="0">
                    <a:pos x="T12" y="T13"/>
                  </a:cxn>
                </a:cxnLst>
                <a:rect l="0" t="0" r="r" b="b"/>
                <a:pathLst>
                  <a:path w="50" h="18">
                    <a:moveTo>
                      <a:pt x="41" y="0"/>
                    </a:moveTo>
                    <a:cubicBezTo>
                      <a:pt x="7" y="4"/>
                      <a:pt x="7" y="4"/>
                      <a:pt x="7" y="4"/>
                    </a:cubicBezTo>
                    <a:cubicBezTo>
                      <a:pt x="3" y="5"/>
                      <a:pt x="0" y="8"/>
                      <a:pt x="1" y="12"/>
                    </a:cubicBezTo>
                    <a:cubicBezTo>
                      <a:pt x="1" y="15"/>
                      <a:pt x="5" y="18"/>
                      <a:pt x="8" y="17"/>
                    </a:cubicBezTo>
                    <a:cubicBezTo>
                      <a:pt x="43" y="14"/>
                      <a:pt x="43" y="14"/>
                      <a:pt x="43" y="14"/>
                    </a:cubicBezTo>
                    <a:cubicBezTo>
                      <a:pt x="47" y="13"/>
                      <a:pt x="50" y="10"/>
                      <a:pt x="49" y="6"/>
                    </a:cubicBezTo>
                    <a:cubicBezTo>
                      <a:pt x="49" y="3"/>
                      <a:pt x="45" y="0"/>
                      <a:pt x="4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59" name="Freeform 30"/>
              <p:cNvSpPr>
                <a:spLocks noEditPoints="1"/>
              </p:cNvSpPr>
              <p:nvPr/>
            </p:nvSpPr>
            <p:spPr bwMode="auto">
              <a:xfrm>
                <a:off x="5795" y="2707"/>
                <a:ext cx="119" cy="45"/>
              </a:xfrm>
              <a:custGeom>
                <a:avLst/>
                <a:gdLst>
                  <a:gd name="T0" fmla="*/ 8 w 50"/>
                  <a:gd name="T1" fmla="*/ 19 h 19"/>
                  <a:gd name="T2" fmla="*/ 0 w 50"/>
                  <a:gd name="T3" fmla="*/ 13 h 19"/>
                  <a:gd name="T4" fmla="*/ 2 w 50"/>
                  <a:gd name="T5" fmla="*/ 7 h 19"/>
                  <a:gd name="T6" fmla="*/ 7 w 50"/>
                  <a:gd name="T7" fmla="*/ 5 h 19"/>
                  <a:gd name="T8" fmla="*/ 41 w 50"/>
                  <a:gd name="T9" fmla="*/ 1 h 19"/>
                  <a:gd name="T10" fmla="*/ 50 w 50"/>
                  <a:gd name="T11" fmla="*/ 7 h 19"/>
                  <a:gd name="T12" fmla="*/ 48 w 50"/>
                  <a:gd name="T13" fmla="*/ 12 h 19"/>
                  <a:gd name="T14" fmla="*/ 43 w 50"/>
                  <a:gd name="T15" fmla="*/ 15 h 19"/>
                  <a:gd name="T16" fmla="*/ 9 w 50"/>
                  <a:gd name="T17" fmla="*/ 19 h 19"/>
                  <a:gd name="T18" fmla="*/ 8 w 50"/>
                  <a:gd name="T19" fmla="*/ 19 h 19"/>
                  <a:gd name="T20" fmla="*/ 42 w 50"/>
                  <a:gd name="T21" fmla="*/ 2 h 19"/>
                  <a:gd name="T22" fmla="*/ 41 w 50"/>
                  <a:gd name="T23" fmla="*/ 2 h 19"/>
                  <a:gd name="T24" fmla="*/ 7 w 50"/>
                  <a:gd name="T25" fmla="*/ 6 h 19"/>
                  <a:gd name="T26" fmla="*/ 3 w 50"/>
                  <a:gd name="T27" fmla="*/ 8 h 19"/>
                  <a:gd name="T28" fmla="*/ 1 w 50"/>
                  <a:gd name="T29" fmla="*/ 12 h 19"/>
                  <a:gd name="T30" fmla="*/ 8 w 50"/>
                  <a:gd name="T31" fmla="*/ 18 h 19"/>
                  <a:gd name="T32" fmla="*/ 43 w 50"/>
                  <a:gd name="T33" fmla="*/ 14 h 19"/>
                  <a:gd name="T34" fmla="*/ 47 w 50"/>
                  <a:gd name="T35" fmla="*/ 12 h 19"/>
                  <a:gd name="T36" fmla="*/ 49 w 50"/>
                  <a:gd name="T37" fmla="*/ 7 h 19"/>
                  <a:gd name="T38" fmla="*/ 42 w 50"/>
                  <a:gd name="T39" fmla="*/ 2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0" h="19">
                    <a:moveTo>
                      <a:pt x="8" y="19"/>
                    </a:moveTo>
                    <a:cubicBezTo>
                      <a:pt x="4" y="19"/>
                      <a:pt x="0" y="16"/>
                      <a:pt x="0" y="13"/>
                    </a:cubicBezTo>
                    <a:cubicBezTo>
                      <a:pt x="0" y="11"/>
                      <a:pt x="0" y="9"/>
                      <a:pt x="2" y="7"/>
                    </a:cubicBezTo>
                    <a:cubicBezTo>
                      <a:pt x="3" y="6"/>
                      <a:pt x="5" y="5"/>
                      <a:pt x="7" y="5"/>
                    </a:cubicBezTo>
                    <a:cubicBezTo>
                      <a:pt x="41" y="1"/>
                      <a:pt x="41" y="1"/>
                      <a:pt x="41" y="1"/>
                    </a:cubicBezTo>
                    <a:cubicBezTo>
                      <a:pt x="45" y="0"/>
                      <a:pt x="49" y="3"/>
                      <a:pt x="50" y="7"/>
                    </a:cubicBezTo>
                    <a:cubicBezTo>
                      <a:pt x="50" y="9"/>
                      <a:pt x="49" y="11"/>
                      <a:pt x="48" y="12"/>
                    </a:cubicBezTo>
                    <a:cubicBezTo>
                      <a:pt x="47" y="14"/>
                      <a:pt x="45" y="15"/>
                      <a:pt x="43" y="15"/>
                    </a:cubicBezTo>
                    <a:cubicBezTo>
                      <a:pt x="9" y="19"/>
                      <a:pt x="9" y="19"/>
                      <a:pt x="9" y="19"/>
                    </a:cubicBezTo>
                    <a:cubicBezTo>
                      <a:pt x="8" y="19"/>
                      <a:pt x="8" y="19"/>
                      <a:pt x="8" y="19"/>
                    </a:cubicBezTo>
                    <a:close/>
                    <a:moveTo>
                      <a:pt x="42" y="2"/>
                    </a:moveTo>
                    <a:cubicBezTo>
                      <a:pt x="42" y="2"/>
                      <a:pt x="42" y="2"/>
                      <a:pt x="41" y="2"/>
                    </a:cubicBezTo>
                    <a:cubicBezTo>
                      <a:pt x="7" y="6"/>
                      <a:pt x="7" y="6"/>
                      <a:pt x="7" y="6"/>
                    </a:cubicBezTo>
                    <a:cubicBezTo>
                      <a:pt x="5" y="6"/>
                      <a:pt x="4" y="7"/>
                      <a:pt x="3" y="8"/>
                    </a:cubicBezTo>
                    <a:cubicBezTo>
                      <a:pt x="1" y="9"/>
                      <a:pt x="1" y="11"/>
                      <a:pt x="1" y="12"/>
                    </a:cubicBezTo>
                    <a:cubicBezTo>
                      <a:pt x="2" y="16"/>
                      <a:pt x="5" y="18"/>
                      <a:pt x="8" y="18"/>
                    </a:cubicBezTo>
                    <a:cubicBezTo>
                      <a:pt x="43" y="14"/>
                      <a:pt x="43" y="14"/>
                      <a:pt x="43" y="14"/>
                    </a:cubicBezTo>
                    <a:cubicBezTo>
                      <a:pt x="45" y="14"/>
                      <a:pt x="46" y="13"/>
                      <a:pt x="47" y="12"/>
                    </a:cubicBezTo>
                    <a:cubicBezTo>
                      <a:pt x="48" y="10"/>
                      <a:pt x="49" y="9"/>
                      <a:pt x="49" y="7"/>
                    </a:cubicBezTo>
                    <a:cubicBezTo>
                      <a:pt x="48" y="4"/>
                      <a:pt x="45" y="2"/>
                      <a:pt x="4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60" name="Freeform 31"/>
              <p:cNvSpPr>
                <a:spLocks noEditPoints="1"/>
              </p:cNvSpPr>
              <p:nvPr/>
            </p:nvSpPr>
            <p:spPr bwMode="auto">
              <a:xfrm>
                <a:off x="5676" y="2752"/>
                <a:ext cx="424" cy="371"/>
              </a:xfrm>
              <a:custGeom>
                <a:avLst/>
                <a:gdLst>
                  <a:gd name="T0" fmla="*/ 153 w 178"/>
                  <a:gd name="T1" fmla="*/ 137 h 155"/>
                  <a:gd name="T2" fmla="*/ 157 w 178"/>
                  <a:gd name="T3" fmla="*/ 137 h 155"/>
                  <a:gd name="T4" fmla="*/ 165 w 178"/>
                  <a:gd name="T5" fmla="*/ 138 h 155"/>
                  <a:gd name="T6" fmla="*/ 168 w 178"/>
                  <a:gd name="T7" fmla="*/ 139 h 155"/>
                  <a:gd name="T8" fmla="*/ 176 w 178"/>
                  <a:gd name="T9" fmla="*/ 135 h 155"/>
                  <a:gd name="T10" fmla="*/ 172 w 178"/>
                  <a:gd name="T11" fmla="*/ 128 h 155"/>
                  <a:gd name="T12" fmla="*/ 166 w 178"/>
                  <a:gd name="T13" fmla="*/ 105 h 155"/>
                  <a:gd name="T14" fmla="*/ 134 w 178"/>
                  <a:gd name="T15" fmla="*/ 34 h 155"/>
                  <a:gd name="T16" fmla="*/ 95 w 178"/>
                  <a:gd name="T17" fmla="*/ 2 h 155"/>
                  <a:gd name="T18" fmla="*/ 94 w 178"/>
                  <a:gd name="T19" fmla="*/ 0 h 155"/>
                  <a:gd name="T20" fmla="*/ 58 w 178"/>
                  <a:gd name="T21" fmla="*/ 4 h 155"/>
                  <a:gd name="T22" fmla="*/ 35 w 178"/>
                  <a:gd name="T23" fmla="*/ 37 h 155"/>
                  <a:gd name="T24" fmla="*/ 21 w 178"/>
                  <a:gd name="T25" fmla="*/ 133 h 155"/>
                  <a:gd name="T26" fmla="*/ 15 w 178"/>
                  <a:gd name="T27" fmla="*/ 148 h 155"/>
                  <a:gd name="T28" fmla="*/ 15 w 178"/>
                  <a:gd name="T29" fmla="*/ 153 h 155"/>
                  <a:gd name="T30" fmla="*/ 24 w 178"/>
                  <a:gd name="T31" fmla="*/ 153 h 155"/>
                  <a:gd name="T32" fmla="*/ 36 w 178"/>
                  <a:gd name="T33" fmla="*/ 150 h 155"/>
                  <a:gd name="T34" fmla="*/ 36 w 178"/>
                  <a:gd name="T35" fmla="*/ 150 h 155"/>
                  <a:gd name="T36" fmla="*/ 36 w 178"/>
                  <a:gd name="T37" fmla="*/ 150 h 155"/>
                  <a:gd name="T38" fmla="*/ 68 w 178"/>
                  <a:gd name="T39" fmla="*/ 153 h 155"/>
                  <a:gd name="T40" fmla="*/ 153 w 178"/>
                  <a:gd name="T41" fmla="*/ 137 h 155"/>
                  <a:gd name="T42" fmla="*/ 67 w 178"/>
                  <a:gd name="T43" fmla="*/ 57 h 155"/>
                  <a:gd name="T44" fmla="*/ 81 w 178"/>
                  <a:gd name="T45" fmla="*/ 50 h 155"/>
                  <a:gd name="T46" fmla="*/ 80 w 178"/>
                  <a:gd name="T47" fmla="*/ 42 h 155"/>
                  <a:gd name="T48" fmla="*/ 86 w 178"/>
                  <a:gd name="T49" fmla="*/ 41 h 155"/>
                  <a:gd name="T50" fmla="*/ 88 w 178"/>
                  <a:gd name="T51" fmla="*/ 49 h 155"/>
                  <a:gd name="T52" fmla="*/ 102 w 178"/>
                  <a:gd name="T53" fmla="*/ 50 h 155"/>
                  <a:gd name="T54" fmla="*/ 100 w 178"/>
                  <a:gd name="T55" fmla="*/ 55 h 155"/>
                  <a:gd name="T56" fmla="*/ 75 w 178"/>
                  <a:gd name="T57" fmla="*/ 62 h 155"/>
                  <a:gd name="T58" fmla="*/ 92 w 178"/>
                  <a:gd name="T59" fmla="*/ 70 h 155"/>
                  <a:gd name="T60" fmla="*/ 106 w 178"/>
                  <a:gd name="T61" fmla="*/ 92 h 155"/>
                  <a:gd name="T62" fmla="*/ 93 w 178"/>
                  <a:gd name="T63" fmla="*/ 98 h 155"/>
                  <a:gd name="T64" fmla="*/ 94 w 178"/>
                  <a:gd name="T65" fmla="*/ 106 h 155"/>
                  <a:gd name="T66" fmla="*/ 87 w 178"/>
                  <a:gd name="T67" fmla="*/ 107 h 155"/>
                  <a:gd name="T68" fmla="*/ 86 w 178"/>
                  <a:gd name="T69" fmla="*/ 99 h 155"/>
                  <a:gd name="T70" fmla="*/ 69 w 178"/>
                  <a:gd name="T71" fmla="*/ 97 h 155"/>
                  <a:gd name="T72" fmla="*/ 70 w 178"/>
                  <a:gd name="T73" fmla="*/ 92 h 155"/>
                  <a:gd name="T74" fmla="*/ 97 w 178"/>
                  <a:gd name="T75" fmla="*/ 90 h 155"/>
                  <a:gd name="T76" fmla="*/ 93 w 178"/>
                  <a:gd name="T77" fmla="*/ 78 h 155"/>
                  <a:gd name="T78" fmla="*/ 78 w 178"/>
                  <a:gd name="T79" fmla="*/ 74 h 155"/>
                  <a:gd name="T80" fmla="*/ 67 w 178"/>
                  <a:gd name="T81" fmla="*/ 57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78" h="155">
                    <a:moveTo>
                      <a:pt x="153" y="137"/>
                    </a:moveTo>
                    <a:cubicBezTo>
                      <a:pt x="153" y="137"/>
                      <a:pt x="154" y="137"/>
                      <a:pt x="157" y="137"/>
                    </a:cubicBezTo>
                    <a:cubicBezTo>
                      <a:pt x="160" y="137"/>
                      <a:pt x="162" y="137"/>
                      <a:pt x="165" y="138"/>
                    </a:cubicBezTo>
                    <a:cubicBezTo>
                      <a:pt x="165" y="138"/>
                      <a:pt x="166" y="139"/>
                      <a:pt x="168" y="139"/>
                    </a:cubicBezTo>
                    <a:cubicBezTo>
                      <a:pt x="172" y="139"/>
                      <a:pt x="174" y="137"/>
                      <a:pt x="176" y="135"/>
                    </a:cubicBezTo>
                    <a:cubicBezTo>
                      <a:pt x="176" y="135"/>
                      <a:pt x="178" y="132"/>
                      <a:pt x="172" y="128"/>
                    </a:cubicBezTo>
                    <a:cubicBezTo>
                      <a:pt x="172" y="128"/>
                      <a:pt x="162" y="123"/>
                      <a:pt x="166" y="105"/>
                    </a:cubicBezTo>
                    <a:cubicBezTo>
                      <a:pt x="166" y="105"/>
                      <a:pt x="171" y="57"/>
                      <a:pt x="134" y="34"/>
                    </a:cubicBezTo>
                    <a:cubicBezTo>
                      <a:pt x="133" y="33"/>
                      <a:pt x="96" y="10"/>
                      <a:pt x="95" y="2"/>
                    </a:cubicBezTo>
                    <a:cubicBezTo>
                      <a:pt x="95" y="2"/>
                      <a:pt x="95" y="1"/>
                      <a:pt x="94" y="0"/>
                    </a:cubicBezTo>
                    <a:cubicBezTo>
                      <a:pt x="58" y="4"/>
                      <a:pt x="58" y="4"/>
                      <a:pt x="58" y="4"/>
                    </a:cubicBezTo>
                    <a:cubicBezTo>
                      <a:pt x="54" y="12"/>
                      <a:pt x="46" y="24"/>
                      <a:pt x="35" y="37"/>
                    </a:cubicBezTo>
                    <a:cubicBezTo>
                      <a:pt x="35" y="37"/>
                      <a:pt x="0" y="78"/>
                      <a:pt x="21" y="133"/>
                    </a:cubicBezTo>
                    <a:cubicBezTo>
                      <a:pt x="21" y="134"/>
                      <a:pt x="22" y="137"/>
                      <a:pt x="15" y="148"/>
                    </a:cubicBezTo>
                    <a:cubicBezTo>
                      <a:pt x="15" y="148"/>
                      <a:pt x="14" y="151"/>
                      <a:pt x="15" y="153"/>
                    </a:cubicBezTo>
                    <a:cubicBezTo>
                      <a:pt x="16" y="155"/>
                      <a:pt x="19" y="155"/>
                      <a:pt x="24" y="153"/>
                    </a:cubicBezTo>
                    <a:cubicBezTo>
                      <a:pt x="24" y="153"/>
                      <a:pt x="28" y="151"/>
                      <a:pt x="36" y="150"/>
                    </a:cubicBezTo>
                    <a:cubicBezTo>
                      <a:pt x="36" y="150"/>
                      <a:pt x="36" y="150"/>
                      <a:pt x="36" y="150"/>
                    </a:cubicBezTo>
                    <a:cubicBezTo>
                      <a:pt x="36" y="150"/>
                      <a:pt x="36" y="150"/>
                      <a:pt x="36" y="150"/>
                    </a:cubicBezTo>
                    <a:cubicBezTo>
                      <a:pt x="36" y="150"/>
                      <a:pt x="49" y="153"/>
                      <a:pt x="68" y="153"/>
                    </a:cubicBezTo>
                    <a:cubicBezTo>
                      <a:pt x="88" y="153"/>
                      <a:pt x="119" y="150"/>
                      <a:pt x="153" y="137"/>
                    </a:cubicBezTo>
                    <a:close/>
                    <a:moveTo>
                      <a:pt x="67" y="57"/>
                    </a:moveTo>
                    <a:cubicBezTo>
                      <a:pt x="67" y="57"/>
                      <a:pt x="69" y="52"/>
                      <a:pt x="81" y="50"/>
                    </a:cubicBezTo>
                    <a:cubicBezTo>
                      <a:pt x="80" y="42"/>
                      <a:pt x="80" y="42"/>
                      <a:pt x="80" y="42"/>
                    </a:cubicBezTo>
                    <a:cubicBezTo>
                      <a:pt x="86" y="41"/>
                      <a:pt x="86" y="41"/>
                      <a:pt x="86" y="41"/>
                    </a:cubicBezTo>
                    <a:cubicBezTo>
                      <a:pt x="88" y="49"/>
                      <a:pt x="88" y="49"/>
                      <a:pt x="88" y="49"/>
                    </a:cubicBezTo>
                    <a:cubicBezTo>
                      <a:pt x="88" y="49"/>
                      <a:pt x="96" y="48"/>
                      <a:pt x="102" y="50"/>
                    </a:cubicBezTo>
                    <a:cubicBezTo>
                      <a:pt x="100" y="55"/>
                      <a:pt x="100" y="55"/>
                      <a:pt x="100" y="55"/>
                    </a:cubicBezTo>
                    <a:cubicBezTo>
                      <a:pt x="100" y="55"/>
                      <a:pt x="78" y="52"/>
                      <a:pt x="75" y="62"/>
                    </a:cubicBezTo>
                    <a:cubicBezTo>
                      <a:pt x="75" y="62"/>
                      <a:pt x="73" y="69"/>
                      <a:pt x="92" y="70"/>
                    </a:cubicBezTo>
                    <a:cubicBezTo>
                      <a:pt x="92" y="70"/>
                      <a:pt x="119" y="73"/>
                      <a:pt x="106" y="92"/>
                    </a:cubicBezTo>
                    <a:cubicBezTo>
                      <a:pt x="106" y="92"/>
                      <a:pt x="102" y="97"/>
                      <a:pt x="93" y="98"/>
                    </a:cubicBezTo>
                    <a:cubicBezTo>
                      <a:pt x="94" y="106"/>
                      <a:pt x="94" y="106"/>
                      <a:pt x="94" y="106"/>
                    </a:cubicBezTo>
                    <a:cubicBezTo>
                      <a:pt x="87" y="107"/>
                      <a:pt x="87" y="107"/>
                      <a:pt x="87" y="107"/>
                    </a:cubicBezTo>
                    <a:cubicBezTo>
                      <a:pt x="86" y="99"/>
                      <a:pt x="86" y="99"/>
                      <a:pt x="86" y="99"/>
                    </a:cubicBezTo>
                    <a:cubicBezTo>
                      <a:pt x="86" y="99"/>
                      <a:pt x="75" y="100"/>
                      <a:pt x="69" y="97"/>
                    </a:cubicBezTo>
                    <a:cubicBezTo>
                      <a:pt x="70" y="92"/>
                      <a:pt x="70" y="92"/>
                      <a:pt x="70" y="92"/>
                    </a:cubicBezTo>
                    <a:cubicBezTo>
                      <a:pt x="70" y="92"/>
                      <a:pt x="84" y="98"/>
                      <a:pt x="97" y="90"/>
                    </a:cubicBezTo>
                    <a:cubicBezTo>
                      <a:pt x="97" y="90"/>
                      <a:pt x="108" y="82"/>
                      <a:pt x="93" y="78"/>
                    </a:cubicBezTo>
                    <a:cubicBezTo>
                      <a:pt x="93" y="78"/>
                      <a:pt x="85" y="76"/>
                      <a:pt x="78" y="74"/>
                    </a:cubicBezTo>
                    <a:cubicBezTo>
                      <a:pt x="78" y="74"/>
                      <a:pt x="60" y="70"/>
                      <a:pt x="67" y="5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61" name="Freeform 32"/>
              <p:cNvSpPr>
                <a:spLocks/>
              </p:cNvSpPr>
              <p:nvPr/>
            </p:nvSpPr>
            <p:spPr bwMode="auto">
              <a:xfrm>
                <a:off x="6433" y="2606"/>
                <a:ext cx="176" cy="108"/>
              </a:xfrm>
              <a:custGeom>
                <a:avLst/>
                <a:gdLst>
                  <a:gd name="T0" fmla="*/ 21 w 74"/>
                  <a:gd name="T1" fmla="*/ 45 h 45"/>
                  <a:gd name="T2" fmla="*/ 60 w 74"/>
                  <a:gd name="T3" fmla="*/ 44 h 45"/>
                  <a:gd name="T4" fmla="*/ 74 w 74"/>
                  <a:gd name="T5" fmla="*/ 15 h 45"/>
                  <a:gd name="T6" fmla="*/ 38 w 74"/>
                  <a:gd name="T7" fmla="*/ 14 h 45"/>
                  <a:gd name="T8" fmla="*/ 23 w 74"/>
                  <a:gd name="T9" fmla="*/ 8 h 45"/>
                  <a:gd name="T10" fmla="*/ 6 w 74"/>
                  <a:gd name="T11" fmla="*/ 17 h 45"/>
                  <a:gd name="T12" fmla="*/ 21 w 74"/>
                  <a:gd name="T13" fmla="*/ 45 h 45"/>
                </a:gdLst>
                <a:ahLst/>
                <a:cxnLst>
                  <a:cxn ang="0">
                    <a:pos x="T0" y="T1"/>
                  </a:cxn>
                  <a:cxn ang="0">
                    <a:pos x="T2" y="T3"/>
                  </a:cxn>
                  <a:cxn ang="0">
                    <a:pos x="T4" y="T5"/>
                  </a:cxn>
                  <a:cxn ang="0">
                    <a:pos x="T6" y="T7"/>
                  </a:cxn>
                  <a:cxn ang="0">
                    <a:pos x="T8" y="T9"/>
                  </a:cxn>
                  <a:cxn ang="0">
                    <a:pos x="T10" y="T11"/>
                  </a:cxn>
                  <a:cxn ang="0">
                    <a:pos x="T12" y="T13"/>
                  </a:cxn>
                </a:cxnLst>
                <a:rect l="0" t="0" r="r" b="b"/>
                <a:pathLst>
                  <a:path w="74" h="45">
                    <a:moveTo>
                      <a:pt x="21" y="45"/>
                    </a:moveTo>
                    <a:cubicBezTo>
                      <a:pt x="60" y="44"/>
                      <a:pt x="60" y="44"/>
                      <a:pt x="60" y="44"/>
                    </a:cubicBezTo>
                    <a:cubicBezTo>
                      <a:pt x="62" y="37"/>
                      <a:pt x="66" y="27"/>
                      <a:pt x="74" y="15"/>
                    </a:cubicBezTo>
                    <a:cubicBezTo>
                      <a:pt x="74" y="15"/>
                      <a:pt x="69" y="2"/>
                      <a:pt x="38" y="14"/>
                    </a:cubicBezTo>
                    <a:cubicBezTo>
                      <a:pt x="38" y="14"/>
                      <a:pt x="31" y="13"/>
                      <a:pt x="23" y="8"/>
                    </a:cubicBezTo>
                    <a:cubicBezTo>
                      <a:pt x="23" y="8"/>
                      <a:pt x="0" y="0"/>
                      <a:pt x="6" y="17"/>
                    </a:cubicBezTo>
                    <a:lnTo>
                      <a:pt x="21" y="4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62" name="Freeform 33"/>
              <p:cNvSpPr>
                <a:spLocks noEditPoints="1"/>
              </p:cNvSpPr>
              <p:nvPr/>
            </p:nvSpPr>
            <p:spPr bwMode="auto">
              <a:xfrm>
                <a:off x="6442" y="2621"/>
                <a:ext cx="167" cy="95"/>
              </a:xfrm>
              <a:custGeom>
                <a:avLst/>
                <a:gdLst>
                  <a:gd name="T0" fmla="*/ 17 w 70"/>
                  <a:gd name="T1" fmla="*/ 40 h 40"/>
                  <a:gd name="T2" fmla="*/ 2 w 70"/>
                  <a:gd name="T3" fmla="*/ 11 h 40"/>
                  <a:gd name="T4" fmla="*/ 2 w 70"/>
                  <a:gd name="T5" fmla="*/ 2 h 40"/>
                  <a:gd name="T6" fmla="*/ 9 w 70"/>
                  <a:gd name="T7" fmla="*/ 0 h 40"/>
                  <a:gd name="T8" fmla="*/ 19 w 70"/>
                  <a:gd name="T9" fmla="*/ 1 h 40"/>
                  <a:gd name="T10" fmla="*/ 19 w 70"/>
                  <a:gd name="T11" fmla="*/ 1 h 40"/>
                  <a:gd name="T12" fmla="*/ 34 w 70"/>
                  <a:gd name="T13" fmla="*/ 8 h 40"/>
                  <a:gd name="T14" fmla="*/ 56 w 70"/>
                  <a:gd name="T15" fmla="*/ 2 h 40"/>
                  <a:gd name="T16" fmla="*/ 70 w 70"/>
                  <a:gd name="T17" fmla="*/ 9 h 40"/>
                  <a:gd name="T18" fmla="*/ 70 w 70"/>
                  <a:gd name="T19" fmla="*/ 9 h 40"/>
                  <a:gd name="T20" fmla="*/ 70 w 70"/>
                  <a:gd name="T21" fmla="*/ 10 h 40"/>
                  <a:gd name="T22" fmla="*/ 56 w 70"/>
                  <a:gd name="T23" fmla="*/ 39 h 40"/>
                  <a:gd name="T24" fmla="*/ 56 w 70"/>
                  <a:gd name="T25" fmla="*/ 39 h 40"/>
                  <a:gd name="T26" fmla="*/ 17 w 70"/>
                  <a:gd name="T27" fmla="*/ 40 h 40"/>
                  <a:gd name="T28" fmla="*/ 9 w 70"/>
                  <a:gd name="T29" fmla="*/ 1 h 40"/>
                  <a:gd name="T30" fmla="*/ 3 w 70"/>
                  <a:gd name="T31" fmla="*/ 3 h 40"/>
                  <a:gd name="T32" fmla="*/ 3 w 70"/>
                  <a:gd name="T33" fmla="*/ 11 h 40"/>
                  <a:gd name="T34" fmla="*/ 17 w 70"/>
                  <a:gd name="T35" fmla="*/ 39 h 40"/>
                  <a:gd name="T36" fmla="*/ 55 w 70"/>
                  <a:gd name="T37" fmla="*/ 38 h 40"/>
                  <a:gd name="T38" fmla="*/ 69 w 70"/>
                  <a:gd name="T39" fmla="*/ 9 h 40"/>
                  <a:gd name="T40" fmla="*/ 56 w 70"/>
                  <a:gd name="T41" fmla="*/ 4 h 40"/>
                  <a:gd name="T42" fmla="*/ 34 w 70"/>
                  <a:gd name="T43" fmla="*/ 9 h 40"/>
                  <a:gd name="T44" fmla="*/ 34 w 70"/>
                  <a:gd name="T45" fmla="*/ 9 h 40"/>
                  <a:gd name="T46" fmla="*/ 34 w 70"/>
                  <a:gd name="T47" fmla="*/ 9 h 40"/>
                  <a:gd name="T48" fmla="*/ 18 w 70"/>
                  <a:gd name="T49" fmla="*/ 2 h 40"/>
                  <a:gd name="T50" fmla="*/ 9 w 70"/>
                  <a:gd name="T51" fmla="*/ 1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70" h="40">
                    <a:moveTo>
                      <a:pt x="17" y="40"/>
                    </a:moveTo>
                    <a:cubicBezTo>
                      <a:pt x="2" y="11"/>
                      <a:pt x="2" y="11"/>
                      <a:pt x="2" y="11"/>
                    </a:cubicBezTo>
                    <a:cubicBezTo>
                      <a:pt x="0" y="7"/>
                      <a:pt x="0" y="4"/>
                      <a:pt x="2" y="2"/>
                    </a:cubicBezTo>
                    <a:cubicBezTo>
                      <a:pt x="3" y="0"/>
                      <a:pt x="5" y="0"/>
                      <a:pt x="9" y="0"/>
                    </a:cubicBezTo>
                    <a:cubicBezTo>
                      <a:pt x="14" y="0"/>
                      <a:pt x="19" y="1"/>
                      <a:pt x="19" y="1"/>
                    </a:cubicBezTo>
                    <a:cubicBezTo>
                      <a:pt x="19" y="1"/>
                      <a:pt x="19" y="1"/>
                      <a:pt x="19" y="1"/>
                    </a:cubicBezTo>
                    <a:cubicBezTo>
                      <a:pt x="26" y="6"/>
                      <a:pt x="33" y="8"/>
                      <a:pt x="34" y="8"/>
                    </a:cubicBezTo>
                    <a:cubicBezTo>
                      <a:pt x="43" y="4"/>
                      <a:pt x="50" y="2"/>
                      <a:pt x="56" y="2"/>
                    </a:cubicBezTo>
                    <a:cubicBezTo>
                      <a:pt x="68" y="2"/>
                      <a:pt x="70" y="9"/>
                      <a:pt x="70" y="9"/>
                    </a:cubicBezTo>
                    <a:cubicBezTo>
                      <a:pt x="70" y="9"/>
                      <a:pt x="70" y="9"/>
                      <a:pt x="70" y="9"/>
                    </a:cubicBezTo>
                    <a:cubicBezTo>
                      <a:pt x="70" y="10"/>
                      <a:pt x="70" y="10"/>
                      <a:pt x="70" y="10"/>
                    </a:cubicBezTo>
                    <a:cubicBezTo>
                      <a:pt x="64" y="20"/>
                      <a:pt x="59" y="30"/>
                      <a:pt x="56" y="39"/>
                    </a:cubicBezTo>
                    <a:cubicBezTo>
                      <a:pt x="56" y="39"/>
                      <a:pt x="56" y="39"/>
                      <a:pt x="56" y="39"/>
                    </a:cubicBezTo>
                    <a:lnTo>
                      <a:pt x="17" y="40"/>
                    </a:lnTo>
                    <a:close/>
                    <a:moveTo>
                      <a:pt x="9" y="1"/>
                    </a:moveTo>
                    <a:cubicBezTo>
                      <a:pt x="6" y="1"/>
                      <a:pt x="4" y="1"/>
                      <a:pt x="3" y="3"/>
                    </a:cubicBezTo>
                    <a:cubicBezTo>
                      <a:pt x="1" y="4"/>
                      <a:pt x="1" y="7"/>
                      <a:pt x="3" y="11"/>
                    </a:cubicBezTo>
                    <a:cubicBezTo>
                      <a:pt x="17" y="39"/>
                      <a:pt x="17" y="39"/>
                      <a:pt x="17" y="39"/>
                    </a:cubicBezTo>
                    <a:cubicBezTo>
                      <a:pt x="55" y="38"/>
                      <a:pt x="55" y="38"/>
                      <a:pt x="55" y="38"/>
                    </a:cubicBezTo>
                    <a:cubicBezTo>
                      <a:pt x="58" y="29"/>
                      <a:pt x="63" y="19"/>
                      <a:pt x="69" y="9"/>
                    </a:cubicBezTo>
                    <a:cubicBezTo>
                      <a:pt x="69" y="8"/>
                      <a:pt x="66" y="4"/>
                      <a:pt x="56" y="4"/>
                    </a:cubicBezTo>
                    <a:cubicBezTo>
                      <a:pt x="50" y="4"/>
                      <a:pt x="43" y="5"/>
                      <a:pt x="34" y="9"/>
                    </a:cubicBezTo>
                    <a:cubicBezTo>
                      <a:pt x="34" y="9"/>
                      <a:pt x="34" y="9"/>
                      <a:pt x="34" y="9"/>
                    </a:cubicBezTo>
                    <a:cubicBezTo>
                      <a:pt x="34" y="9"/>
                      <a:pt x="34" y="9"/>
                      <a:pt x="34" y="9"/>
                    </a:cubicBezTo>
                    <a:cubicBezTo>
                      <a:pt x="33" y="9"/>
                      <a:pt x="27" y="8"/>
                      <a:pt x="18" y="2"/>
                    </a:cubicBezTo>
                    <a:cubicBezTo>
                      <a:pt x="18" y="2"/>
                      <a:pt x="13" y="1"/>
                      <a:pt x="9"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63" name="Freeform 34"/>
              <p:cNvSpPr>
                <a:spLocks/>
              </p:cNvSpPr>
              <p:nvPr/>
            </p:nvSpPr>
            <p:spPr bwMode="auto">
              <a:xfrm>
                <a:off x="6471" y="2721"/>
                <a:ext cx="114" cy="34"/>
              </a:xfrm>
              <a:custGeom>
                <a:avLst/>
                <a:gdLst>
                  <a:gd name="T0" fmla="*/ 40 w 48"/>
                  <a:gd name="T1" fmla="*/ 0 h 14"/>
                  <a:gd name="T2" fmla="*/ 6 w 48"/>
                  <a:gd name="T3" fmla="*/ 1 h 14"/>
                  <a:gd name="T4" fmla="*/ 0 w 48"/>
                  <a:gd name="T5" fmla="*/ 7 h 14"/>
                  <a:gd name="T6" fmla="*/ 7 w 48"/>
                  <a:gd name="T7" fmla="*/ 14 h 14"/>
                  <a:gd name="T8" fmla="*/ 41 w 48"/>
                  <a:gd name="T9" fmla="*/ 13 h 14"/>
                  <a:gd name="T10" fmla="*/ 48 w 48"/>
                  <a:gd name="T11" fmla="*/ 6 h 14"/>
                  <a:gd name="T12" fmla="*/ 40 w 48"/>
                  <a:gd name="T13" fmla="*/ 0 h 14"/>
                </a:gdLst>
                <a:ahLst/>
                <a:cxnLst>
                  <a:cxn ang="0">
                    <a:pos x="T0" y="T1"/>
                  </a:cxn>
                  <a:cxn ang="0">
                    <a:pos x="T2" y="T3"/>
                  </a:cxn>
                  <a:cxn ang="0">
                    <a:pos x="T4" y="T5"/>
                  </a:cxn>
                  <a:cxn ang="0">
                    <a:pos x="T6" y="T7"/>
                  </a:cxn>
                  <a:cxn ang="0">
                    <a:pos x="T8" y="T9"/>
                  </a:cxn>
                  <a:cxn ang="0">
                    <a:pos x="T10" y="T11"/>
                  </a:cxn>
                  <a:cxn ang="0">
                    <a:pos x="T12" y="T13"/>
                  </a:cxn>
                </a:cxnLst>
                <a:rect l="0" t="0" r="r" b="b"/>
                <a:pathLst>
                  <a:path w="48" h="14">
                    <a:moveTo>
                      <a:pt x="40" y="0"/>
                    </a:moveTo>
                    <a:cubicBezTo>
                      <a:pt x="6" y="1"/>
                      <a:pt x="6" y="1"/>
                      <a:pt x="6" y="1"/>
                    </a:cubicBezTo>
                    <a:cubicBezTo>
                      <a:pt x="3" y="1"/>
                      <a:pt x="0" y="4"/>
                      <a:pt x="0" y="7"/>
                    </a:cubicBezTo>
                    <a:cubicBezTo>
                      <a:pt x="0" y="11"/>
                      <a:pt x="3" y="14"/>
                      <a:pt x="7" y="14"/>
                    </a:cubicBezTo>
                    <a:cubicBezTo>
                      <a:pt x="41" y="13"/>
                      <a:pt x="41" y="13"/>
                      <a:pt x="41" y="13"/>
                    </a:cubicBezTo>
                    <a:cubicBezTo>
                      <a:pt x="45" y="12"/>
                      <a:pt x="48" y="10"/>
                      <a:pt x="48" y="6"/>
                    </a:cubicBezTo>
                    <a:cubicBezTo>
                      <a:pt x="47" y="2"/>
                      <a:pt x="44" y="0"/>
                      <a:pt x="4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64" name="Freeform 35"/>
              <p:cNvSpPr>
                <a:spLocks noEditPoints="1"/>
              </p:cNvSpPr>
              <p:nvPr/>
            </p:nvSpPr>
            <p:spPr bwMode="auto">
              <a:xfrm>
                <a:off x="6468" y="2719"/>
                <a:ext cx="117" cy="36"/>
              </a:xfrm>
              <a:custGeom>
                <a:avLst/>
                <a:gdLst>
                  <a:gd name="T0" fmla="*/ 8 w 49"/>
                  <a:gd name="T1" fmla="*/ 15 h 15"/>
                  <a:gd name="T2" fmla="*/ 0 w 49"/>
                  <a:gd name="T3" fmla="*/ 8 h 15"/>
                  <a:gd name="T4" fmla="*/ 2 w 49"/>
                  <a:gd name="T5" fmla="*/ 3 h 15"/>
                  <a:gd name="T6" fmla="*/ 7 w 49"/>
                  <a:gd name="T7" fmla="*/ 1 h 15"/>
                  <a:gd name="T8" fmla="*/ 42 w 49"/>
                  <a:gd name="T9" fmla="*/ 0 h 15"/>
                  <a:gd name="T10" fmla="*/ 49 w 49"/>
                  <a:gd name="T11" fmla="*/ 7 h 15"/>
                  <a:gd name="T12" fmla="*/ 42 w 49"/>
                  <a:gd name="T13" fmla="*/ 14 h 15"/>
                  <a:gd name="T14" fmla="*/ 8 w 49"/>
                  <a:gd name="T15" fmla="*/ 15 h 15"/>
                  <a:gd name="T16" fmla="*/ 42 w 49"/>
                  <a:gd name="T17" fmla="*/ 1 h 15"/>
                  <a:gd name="T18" fmla="*/ 41 w 49"/>
                  <a:gd name="T19" fmla="*/ 1 h 15"/>
                  <a:gd name="T20" fmla="*/ 7 w 49"/>
                  <a:gd name="T21" fmla="*/ 2 h 15"/>
                  <a:gd name="T22" fmla="*/ 3 w 49"/>
                  <a:gd name="T23" fmla="*/ 4 h 15"/>
                  <a:gd name="T24" fmla="*/ 1 w 49"/>
                  <a:gd name="T25" fmla="*/ 8 h 15"/>
                  <a:gd name="T26" fmla="*/ 8 w 49"/>
                  <a:gd name="T27" fmla="*/ 14 h 15"/>
                  <a:gd name="T28" fmla="*/ 8 w 49"/>
                  <a:gd name="T29" fmla="*/ 14 h 15"/>
                  <a:gd name="T30" fmla="*/ 42 w 49"/>
                  <a:gd name="T31" fmla="*/ 13 h 15"/>
                  <a:gd name="T32" fmla="*/ 48 w 49"/>
                  <a:gd name="T33" fmla="*/ 7 h 15"/>
                  <a:gd name="T34" fmla="*/ 42 w 49"/>
                  <a:gd name="T35" fmla="*/ 1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9" h="15">
                    <a:moveTo>
                      <a:pt x="8" y="15"/>
                    </a:moveTo>
                    <a:cubicBezTo>
                      <a:pt x="4" y="15"/>
                      <a:pt x="0" y="12"/>
                      <a:pt x="0" y="8"/>
                    </a:cubicBezTo>
                    <a:cubicBezTo>
                      <a:pt x="0" y="6"/>
                      <a:pt x="1" y="5"/>
                      <a:pt x="2" y="3"/>
                    </a:cubicBezTo>
                    <a:cubicBezTo>
                      <a:pt x="4" y="2"/>
                      <a:pt x="5" y="1"/>
                      <a:pt x="7" y="1"/>
                    </a:cubicBezTo>
                    <a:cubicBezTo>
                      <a:pt x="42" y="0"/>
                      <a:pt x="42" y="0"/>
                      <a:pt x="42" y="0"/>
                    </a:cubicBezTo>
                    <a:cubicBezTo>
                      <a:pt x="46" y="0"/>
                      <a:pt x="49" y="3"/>
                      <a:pt x="49" y="7"/>
                    </a:cubicBezTo>
                    <a:cubicBezTo>
                      <a:pt x="49" y="11"/>
                      <a:pt x="46" y="14"/>
                      <a:pt x="42" y="14"/>
                    </a:cubicBezTo>
                    <a:lnTo>
                      <a:pt x="8" y="15"/>
                    </a:lnTo>
                    <a:close/>
                    <a:moveTo>
                      <a:pt x="42" y="1"/>
                    </a:moveTo>
                    <a:cubicBezTo>
                      <a:pt x="41" y="1"/>
                      <a:pt x="41" y="1"/>
                      <a:pt x="41" y="1"/>
                    </a:cubicBezTo>
                    <a:cubicBezTo>
                      <a:pt x="7" y="2"/>
                      <a:pt x="7" y="2"/>
                      <a:pt x="7" y="2"/>
                    </a:cubicBezTo>
                    <a:cubicBezTo>
                      <a:pt x="6" y="2"/>
                      <a:pt x="4" y="3"/>
                      <a:pt x="3" y="4"/>
                    </a:cubicBezTo>
                    <a:cubicBezTo>
                      <a:pt x="2" y="5"/>
                      <a:pt x="1" y="7"/>
                      <a:pt x="1" y="8"/>
                    </a:cubicBezTo>
                    <a:cubicBezTo>
                      <a:pt x="1" y="12"/>
                      <a:pt x="4" y="14"/>
                      <a:pt x="8" y="14"/>
                    </a:cubicBezTo>
                    <a:cubicBezTo>
                      <a:pt x="8" y="14"/>
                      <a:pt x="8" y="14"/>
                      <a:pt x="8" y="14"/>
                    </a:cubicBezTo>
                    <a:cubicBezTo>
                      <a:pt x="42" y="13"/>
                      <a:pt x="42" y="13"/>
                      <a:pt x="42" y="13"/>
                    </a:cubicBezTo>
                    <a:cubicBezTo>
                      <a:pt x="45" y="13"/>
                      <a:pt x="48" y="10"/>
                      <a:pt x="48" y="7"/>
                    </a:cubicBezTo>
                    <a:cubicBezTo>
                      <a:pt x="48" y="4"/>
                      <a:pt x="45" y="1"/>
                      <a:pt x="4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65" name="Freeform 36"/>
              <p:cNvSpPr>
                <a:spLocks noEditPoints="1"/>
              </p:cNvSpPr>
              <p:nvPr/>
            </p:nvSpPr>
            <p:spPr bwMode="auto">
              <a:xfrm>
                <a:off x="6335" y="2762"/>
                <a:ext cx="402" cy="354"/>
              </a:xfrm>
              <a:custGeom>
                <a:avLst/>
                <a:gdLst>
                  <a:gd name="T0" fmla="*/ 163 w 169"/>
                  <a:gd name="T1" fmla="*/ 131 h 148"/>
                  <a:gd name="T2" fmla="*/ 159 w 169"/>
                  <a:gd name="T3" fmla="*/ 108 h 148"/>
                  <a:gd name="T4" fmla="*/ 135 w 169"/>
                  <a:gd name="T5" fmla="*/ 36 h 148"/>
                  <a:gd name="T6" fmla="*/ 99 w 169"/>
                  <a:gd name="T7" fmla="*/ 2 h 148"/>
                  <a:gd name="T8" fmla="*/ 99 w 169"/>
                  <a:gd name="T9" fmla="*/ 0 h 148"/>
                  <a:gd name="T10" fmla="*/ 63 w 169"/>
                  <a:gd name="T11" fmla="*/ 1 h 148"/>
                  <a:gd name="T12" fmla="*/ 38 w 169"/>
                  <a:gd name="T13" fmla="*/ 31 h 148"/>
                  <a:gd name="T14" fmla="*/ 15 w 169"/>
                  <a:gd name="T15" fmla="*/ 124 h 148"/>
                  <a:gd name="T16" fmla="*/ 8 w 169"/>
                  <a:gd name="T17" fmla="*/ 139 h 148"/>
                  <a:gd name="T18" fmla="*/ 8 w 169"/>
                  <a:gd name="T19" fmla="*/ 139 h 148"/>
                  <a:gd name="T20" fmla="*/ 7 w 169"/>
                  <a:gd name="T21" fmla="*/ 143 h 148"/>
                  <a:gd name="T22" fmla="*/ 16 w 169"/>
                  <a:gd name="T23" fmla="*/ 144 h 148"/>
                  <a:gd name="T24" fmla="*/ 28 w 169"/>
                  <a:gd name="T25" fmla="*/ 142 h 148"/>
                  <a:gd name="T26" fmla="*/ 28 w 169"/>
                  <a:gd name="T27" fmla="*/ 142 h 148"/>
                  <a:gd name="T28" fmla="*/ 29 w 169"/>
                  <a:gd name="T29" fmla="*/ 142 h 148"/>
                  <a:gd name="T30" fmla="*/ 78 w 169"/>
                  <a:gd name="T31" fmla="*/ 148 h 148"/>
                  <a:gd name="T32" fmla="*/ 143 w 169"/>
                  <a:gd name="T33" fmla="*/ 139 h 148"/>
                  <a:gd name="T34" fmla="*/ 155 w 169"/>
                  <a:gd name="T35" fmla="*/ 141 h 148"/>
                  <a:gd name="T36" fmla="*/ 159 w 169"/>
                  <a:gd name="T37" fmla="*/ 142 h 148"/>
                  <a:gd name="T38" fmla="*/ 167 w 169"/>
                  <a:gd name="T39" fmla="*/ 138 h 148"/>
                  <a:gd name="T40" fmla="*/ 163 w 169"/>
                  <a:gd name="T41" fmla="*/ 131 h 148"/>
                  <a:gd name="T42" fmla="*/ 107 w 169"/>
                  <a:gd name="T43" fmla="*/ 101 h 148"/>
                  <a:gd name="T44" fmla="*/ 56 w 169"/>
                  <a:gd name="T45" fmla="*/ 100 h 148"/>
                  <a:gd name="T46" fmla="*/ 56 w 169"/>
                  <a:gd name="T47" fmla="*/ 96 h 148"/>
                  <a:gd name="T48" fmla="*/ 70 w 169"/>
                  <a:gd name="T49" fmla="*/ 79 h 148"/>
                  <a:gd name="T50" fmla="*/ 70 w 169"/>
                  <a:gd name="T51" fmla="*/ 73 h 148"/>
                  <a:gd name="T52" fmla="*/ 57 w 169"/>
                  <a:gd name="T53" fmla="*/ 73 h 148"/>
                  <a:gd name="T54" fmla="*/ 57 w 169"/>
                  <a:gd name="T55" fmla="*/ 67 h 148"/>
                  <a:gd name="T56" fmla="*/ 68 w 169"/>
                  <a:gd name="T57" fmla="*/ 67 h 148"/>
                  <a:gd name="T58" fmla="*/ 67 w 169"/>
                  <a:gd name="T59" fmla="*/ 57 h 148"/>
                  <a:gd name="T60" fmla="*/ 91 w 169"/>
                  <a:gd name="T61" fmla="*/ 39 h 148"/>
                  <a:gd name="T62" fmla="*/ 104 w 169"/>
                  <a:gd name="T63" fmla="*/ 41 h 148"/>
                  <a:gd name="T64" fmla="*/ 102 w 169"/>
                  <a:gd name="T65" fmla="*/ 47 h 148"/>
                  <a:gd name="T66" fmla="*/ 91 w 169"/>
                  <a:gd name="T67" fmla="*/ 45 h 148"/>
                  <a:gd name="T68" fmla="*/ 77 w 169"/>
                  <a:gd name="T69" fmla="*/ 57 h 148"/>
                  <a:gd name="T70" fmla="*/ 79 w 169"/>
                  <a:gd name="T71" fmla="*/ 67 h 148"/>
                  <a:gd name="T72" fmla="*/ 97 w 169"/>
                  <a:gd name="T73" fmla="*/ 67 h 148"/>
                  <a:gd name="T74" fmla="*/ 96 w 169"/>
                  <a:gd name="T75" fmla="*/ 73 h 148"/>
                  <a:gd name="T76" fmla="*/ 80 w 169"/>
                  <a:gd name="T77" fmla="*/ 73 h 148"/>
                  <a:gd name="T78" fmla="*/ 79 w 169"/>
                  <a:gd name="T79" fmla="*/ 83 h 148"/>
                  <a:gd name="T80" fmla="*/ 71 w 169"/>
                  <a:gd name="T81" fmla="*/ 93 h 148"/>
                  <a:gd name="T82" fmla="*/ 71 w 169"/>
                  <a:gd name="T83" fmla="*/ 94 h 148"/>
                  <a:gd name="T84" fmla="*/ 107 w 169"/>
                  <a:gd name="T85" fmla="*/ 94 h 148"/>
                  <a:gd name="T86" fmla="*/ 107 w 169"/>
                  <a:gd name="T87" fmla="*/ 101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69" h="148">
                    <a:moveTo>
                      <a:pt x="163" y="131"/>
                    </a:moveTo>
                    <a:cubicBezTo>
                      <a:pt x="163" y="131"/>
                      <a:pt x="154" y="125"/>
                      <a:pt x="159" y="108"/>
                    </a:cubicBezTo>
                    <a:cubicBezTo>
                      <a:pt x="159" y="108"/>
                      <a:pt x="168" y="62"/>
                      <a:pt x="135" y="36"/>
                    </a:cubicBezTo>
                    <a:cubicBezTo>
                      <a:pt x="133" y="35"/>
                      <a:pt x="100" y="10"/>
                      <a:pt x="99" y="2"/>
                    </a:cubicBezTo>
                    <a:cubicBezTo>
                      <a:pt x="99" y="2"/>
                      <a:pt x="99" y="1"/>
                      <a:pt x="99" y="0"/>
                    </a:cubicBezTo>
                    <a:cubicBezTo>
                      <a:pt x="63" y="1"/>
                      <a:pt x="63" y="1"/>
                      <a:pt x="63" y="1"/>
                    </a:cubicBezTo>
                    <a:cubicBezTo>
                      <a:pt x="58" y="9"/>
                      <a:pt x="50" y="19"/>
                      <a:pt x="38" y="31"/>
                    </a:cubicBezTo>
                    <a:cubicBezTo>
                      <a:pt x="37" y="32"/>
                      <a:pt x="0" y="69"/>
                      <a:pt x="15" y="124"/>
                    </a:cubicBezTo>
                    <a:cubicBezTo>
                      <a:pt x="15" y="125"/>
                      <a:pt x="16" y="128"/>
                      <a:pt x="8" y="139"/>
                    </a:cubicBezTo>
                    <a:cubicBezTo>
                      <a:pt x="8" y="139"/>
                      <a:pt x="8" y="139"/>
                      <a:pt x="8" y="139"/>
                    </a:cubicBezTo>
                    <a:cubicBezTo>
                      <a:pt x="8" y="139"/>
                      <a:pt x="6" y="142"/>
                      <a:pt x="7" y="143"/>
                    </a:cubicBezTo>
                    <a:cubicBezTo>
                      <a:pt x="9" y="145"/>
                      <a:pt x="12" y="145"/>
                      <a:pt x="16" y="144"/>
                    </a:cubicBezTo>
                    <a:cubicBezTo>
                      <a:pt x="16" y="144"/>
                      <a:pt x="21" y="143"/>
                      <a:pt x="28" y="142"/>
                    </a:cubicBezTo>
                    <a:cubicBezTo>
                      <a:pt x="28" y="142"/>
                      <a:pt x="28" y="142"/>
                      <a:pt x="28" y="142"/>
                    </a:cubicBezTo>
                    <a:cubicBezTo>
                      <a:pt x="29" y="142"/>
                      <a:pt x="29" y="142"/>
                      <a:pt x="29" y="142"/>
                    </a:cubicBezTo>
                    <a:cubicBezTo>
                      <a:pt x="29" y="142"/>
                      <a:pt x="48" y="148"/>
                      <a:pt x="78" y="148"/>
                    </a:cubicBezTo>
                    <a:cubicBezTo>
                      <a:pt x="100" y="148"/>
                      <a:pt x="122" y="145"/>
                      <a:pt x="143" y="139"/>
                    </a:cubicBezTo>
                    <a:cubicBezTo>
                      <a:pt x="143" y="139"/>
                      <a:pt x="149" y="138"/>
                      <a:pt x="155" y="141"/>
                    </a:cubicBezTo>
                    <a:cubicBezTo>
                      <a:pt x="155" y="141"/>
                      <a:pt x="157" y="142"/>
                      <a:pt x="159" y="142"/>
                    </a:cubicBezTo>
                    <a:cubicBezTo>
                      <a:pt x="162" y="142"/>
                      <a:pt x="165" y="140"/>
                      <a:pt x="167" y="138"/>
                    </a:cubicBezTo>
                    <a:cubicBezTo>
                      <a:pt x="167" y="138"/>
                      <a:pt x="169" y="135"/>
                      <a:pt x="163" y="131"/>
                    </a:cubicBezTo>
                    <a:close/>
                    <a:moveTo>
                      <a:pt x="107" y="101"/>
                    </a:moveTo>
                    <a:cubicBezTo>
                      <a:pt x="56" y="100"/>
                      <a:pt x="56" y="100"/>
                      <a:pt x="56" y="100"/>
                    </a:cubicBezTo>
                    <a:cubicBezTo>
                      <a:pt x="56" y="96"/>
                      <a:pt x="56" y="96"/>
                      <a:pt x="56" y="96"/>
                    </a:cubicBezTo>
                    <a:cubicBezTo>
                      <a:pt x="64" y="93"/>
                      <a:pt x="70" y="86"/>
                      <a:pt x="70" y="79"/>
                    </a:cubicBezTo>
                    <a:cubicBezTo>
                      <a:pt x="70" y="77"/>
                      <a:pt x="70" y="75"/>
                      <a:pt x="70" y="73"/>
                    </a:cubicBezTo>
                    <a:cubicBezTo>
                      <a:pt x="57" y="73"/>
                      <a:pt x="57" y="73"/>
                      <a:pt x="57" y="73"/>
                    </a:cubicBezTo>
                    <a:cubicBezTo>
                      <a:pt x="57" y="67"/>
                      <a:pt x="57" y="67"/>
                      <a:pt x="57" y="67"/>
                    </a:cubicBezTo>
                    <a:cubicBezTo>
                      <a:pt x="68" y="67"/>
                      <a:pt x="68" y="67"/>
                      <a:pt x="68" y="67"/>
                    </a:cubicBezTo>
                    <a:cubicBezTo>
                      <a:pt x="68" y="64"/>
                      <a:pt x="67" y="61"/>
                      <a:pt x="67" y="57"/>
                    </a:cubicBezTo>
                    <a:cubicBezTo>
                      <a:pt x="67" y="46"/>
                      <a:pt x="77" y="39"/>
                      <a:pt x="91" y="39"/>
                    </a:cubicBezTo>
                    <a:cubicBezTo>
                      <a:pt x="97" y="39"/>
                      <a:pt x="102" y="40"/>
                      <a:pt x="104" y="41"/>
                    </a:cubicBezTo>
                    <a:cubicBezTo>
                      <a:pt x="102" y="47"/>
                      <a:pt x="102" y="47"/>
                      <a:pt x="102" y="47"/>
                    </a:cubicBezTo>
                    <a:cubicBezTo>
                      <a:pt x="100" y="46"/>
                      <a:pt x="96" y="45"/>
                      <a:pt x="91" y="45"/>
                    </a:cubicBezTo>
                    <a:cubicBezTo>
                      <a:pt x="81" y="45"/>
                      <a:pt x="77" y="50"/>
                      <a:pt x="77" y="57"/>
                    </a:cubicBezTo>
                    <a:cubicBezTo>
                      <a:pt x="77" y="61"/>
                      <a:pt x="78" y="64"/>
                      <a:pt x="79" y="67"/>
                    </a:cubicBezTo>
                    <a:cubicBezTo>
                      <a:pt x="97" y="67"/>
                      <a:pt x="97" y="67"/>
                      <a:pt x="97" y="67"/>
                    </a:cubicBezTo>
                    <a:cubicBezTo>
                      <a:pt x="96" y="73"/>
                      <a:pt x="96" y="73"/>
                      <a:pt x="96" y="73"/>
                    </a:cubicBezTo>
                    <a:cubicBezTo>
                      <a:pt x="80" y="73"/>
                      <a:pt x="80" y="73"/>
                      <a:pt x="80" y="73"/>
                    </a:cubicBezTo>
                    <a:cubicBezTo>
                      <a:pt x="80" y="76"/>
                      <a:pt x="80" y="80"/>
                      <a:pt x="79" y="83"/>
                    </a:cubicBezTo>
                    <a:cubicBezTo>
                      <a:pt x="78" y="87"/>
                      <a:pt x="75" y="91"/>
                      <a:pt x="71" y="93"/>
                    </a:cubicBezTo>
                    <a:cubicBezTo>
                      <a:pt x="71" y="94"/>
                      <a:pt x="71" y="94"/>
                      <a:pt x="71" y="94"/>
                    </a:cubicBezTo>
                    <a:cubicBezTo>
                      <a:pt x="107" y="94"/>
                      <a:pt x="107" y="94"/>
                      <a:pt x="107" y="94"/>
                    </a:cubicBezTo>
                    <a:lnTo>
                      <a:pt x="107" y="10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66" name="Freeform 37"/>
              <p:cNvSpPr>
                <a:spLocks/>
              </p:cNvSpPr>
              <p:nvPr/>
            </p:nvSpPr>
            <p:spPr bwMode="auto">
              <a:xfrm>
                <a:off x="6147" y="2633"/>
                <a:ext cx="129" cy="81"/>
              </a:xfrm>
              <a:custGeom>
                <a:avLst/>
                <a:gdLst>
                  <a:gd name="T0" fmla="*/ 14 w 54"/>
                  <a:gd name="T1" fmla="*/ 34 h 34"/>
                  <a:gd name="T2" fmla="*/ 43 w 54"/>
                  <a:gd name="T3" fmla="*/ 34 h 34"/>
                  <a:gd name="T4" fmla="*/ 54 w 54"/>
                  <a:gd name="T5" fmla="*/ 13 h 34"/>
                  <a:gd name="T6" fmla="*/ 28 w 54"/>
                  <a:gd name="T7" fmla="*/ 12 h 34"/>
                  <a:gd name="T8" fmla="*/ 16 w 54"/>
                  <a:gd name="T9" fmla="*/ 6 h 34"/>
                  <a:gd name="T10" fmla="*/ 4 w 54"/>
                  <a:gd name="T11" fmla="*/ 13 h 34"/>
                  <a:gd name="T12" fmla="*/ 14 w 54"/>
                  <a:gd name="T13" fmla="*/ 34 h 34"/>
                </a:gdLst>
                <a:ahLst/>
                <a:cxnLst>
                  <a:cxn ang="0">
                    <a:pos x="T0" y="T1"/>
                  </a:cxn>
                  <a:cxn ang="0">
                    <a:pos x="T2" y="T3"/>
                  </a:cxn>
                  <a:cxn ang="0">
                    <a:pos x="T4" y="T5"/>
                  </a:cxn>
                  <a:cxn ang="0">
                    <a:pos x="T6" y="T7"/>
                  </a:cxn>
                  <a:cxn ang="0">
                    <a:pos x="T8" y="T9"/>
                  </a:cxn>
                  <a:cxn ang="0">
                    <a:pos x="T10" y="T11"/>
                  </a:cxn>
                  <a:cxn ang="0">
                    <a:pos x="T12" y="T13"/>
                  </a:cxn>
                </a:cxnLst>
                <a:rect l="0" t="0" r="r" b="b"/>
                <a:pathLst>
                  <a:path w="54" h="34">
                    <a:moveTo>
                      <a:pt x="14" y="34"/>
                    </a:moveTo>
                    <a:cubicBezTo>
                      <a:pt x="43" y="34"/>
                      <a:pt x="43" y="34"/>
                      <a:pt x="43" y="34"/>
                    </a:cubicBezTo>
                    <a:cubicBezTo>
                      <a:pt x="45" y="29"/>
                      <a:pt x="48" y="22"/>
                      <a:pt x="54" y="13"/>
                    </a:cubicBezTo>
                    <a:cubicBezTo>
                      <a:pt x="54" y="13"/>
                      <a:pt x="51" y="3"/>
                      <a:pt x="28" y="12"/>
                    </a:cubicBezTo>
                    <a:cubicBezTo>
                      <a:pt x="28" y="12"/>
                      <a:pt x="22" y="11"/>
                      <a:pt x="16" y="6"/>
                    </a:cubicBezTo>
                    <a:cubicBezTo>
                      <a:pt x="16" y="6"/>
                      <a:pt x="0" y="0"/>
                      <a:pt x="4" y="13"/>
                    </a:cubicBezTo>
                    <a:lnTo>
                      <a:pt x="14" y="3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67" name="Freeform 38"/>
              <p:cNvSpPr>
                <a:spLocks noEditPoints="1"/>
              </p:cNvSpPr>
              <p:nvPr/>
            </p:nvSpPr>
            <p:spPr bwMode="auto">
              <a:xfrm>
                <a:off x="6152" y="2642"/>
                <a:ext cx="126" cy="74"/>
              </a:xfrm>
              <a:custGeom>
                <a:avLst/>
                <a:gdLst>
                  <a:gd name="T0" fmla="*/ 12 w 53"/>
                  <a:gd name="T1" fmla="*/ 31 h 31"/>
                  <a:gd name="T2" fmla="*/ 1 w 53"/>
                  <a:gd name="T3" fmla="*/ 9 h 31"/>
                  <a:gd name="T4" fmla="*/ 2 w 53"/>
                  <a:gd name="T5" fmla="*/ 2 h 31"/>
                  <a:gd name="T6" fmla="*/ 7 w 53"/>
                  <a:gd name="T7" fmla="*/ 0 h 31"/>
                  <a:gd name="T8" fmla="*/ 15 w 53"/>
                  <a:gd name="T9" fmla="*/ 2 h 31"/>
                  <a:gd name="T10" fmla="*/ 15 w 53"/>
                  <a:gd name="T11" fmla="*/ 2 h 31"/>
                  <a:gd name="T12" fmla="*/ 25 w 53"/>
                  <a:gd name="T13" fmla="*/ 7 h 31"/>
                  <a:gd name="T14" fmla="*/ 42 w 53"/>
                  <a:gd name="T15" fmla="*/ 3 h 31"/>
                  <a:gd name="T16" fmla="*/ 53 w 53"/>
                  <a:gd name="T17" fmla="*/ 9 h 31"/>
                  <a:gd name="T18" fmla="*/ 53 w 53"/>
                  <a:gd name="T19" fmla="*/ 9 h 31"/>
                  <a:gd name="T20" fmla="*/ 53 w 53"/>
                  <a:gd name="T21" fmla="*/ 9 h 31"/>
                  <a:gd name="T22" fmla="*/ 42 w 53"/>
                  <a:gd name="T23" fmla="*/ 31 h 31"/>
                  <a:gd name="T24" fmla="*/ 42 w 53"/>
                  <a:gd name="T25" fmla="*/ 31 h 31"/>
                  <a:gd name="T26" fmla="*/ 12 w 53"/>
                  <a:gd name="T27" fmla="*/ 31 h 31"/>
                  <a:gd name="T28" fmla="*/ 7 w 53"/>
                  <a:gd name="T29" fmla="*/ 1 h 31"/>
                  <a:gd name="T30" fmla="*/ 2 w 53"/>
                  <a:gd name="T31" fmla="*/ 3 h 31"/>
                  <a:gd name="T32" fmla="*/ 2 w 53"/>
                  <a:gd name="T33" fmla="*/ 9 h 31"/>
                  <a:gd name="T34" fmla="*/ 13 w 53"/>
                  <a:gd name="T35" fmla="*/ 30 h 31"/>
                  <a:gd name="T36" fmla="*/ 41 w 53"/>
                  <a:gd name="T37" fmla="*/ 30 h 31"/>
                  <a:gd name="T38" fmla="*/ 52 w 53"/>
                  <a:gd name="T39" fmla="*/ 9 h 31"/>
                  <a:gd name="T40" fmla="*/ 42 w 53"/>
                  <a:gd name="T41" fmla="*/ 4 h 31"/>
                  <a:gd name="T42" fmla="*/ 26 w 53"/>
                  <a:gd name="T43" fmla="*/ 8 h 31"/>
                  <a:gd name="T44" fmla="*/ 26 w 53"/>
                  <a:gd name="T45" fmla="*/ 8 h 31"/>
                  <a:gd name="T46" fmla="*/ 25 w 53"/>
                  <a:gd name="T47" fmla="*/ 8 h 31"/>
                  <a:gd name="T48" fmla="*/ 14 w 53"/>
                  <a:gd name="T49" fmla="*/ 3 h 31"/>
                  <a:gd name="T50" fmla="*/ 7 w 53"/>
                  <a:gd name="T51" fmla="*/ 1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53" h="31">
                    <a:moveTo>
                      <a:pt x="12" y="31"/>
                    </a:moveTo>
                    <a:cubicBezTo>
                      <a:pt x="1" y="9"/>
                      <a:pt x="1" y="9"/>
                      <a:pt x="1" y="9"/>
                    </a:cubicBezTo>
                    <a:cubicBezTo>
                      <a:pt x="0" y="6"/>
                      <a:pt x="0" y="4"/>
                      <a:pt x="2" y="2"/>
                    </a:cubicBezTo>
                    <a:cubicBezTo>
                      <a:pt x="3" y="1"/>
                      <a:pt x="4" y="0"/>
                      <a:pt x="7" y="0"/>
                    </a:cubicBezTo>
                    <a:cubicBezTo>
                      <a:pt x="10" y="0"/>
                      <a:pt x="14" y="2"/>
                      <a:pt x="15" y="2"/>
                    </a:cubicBezTo>
                    <a:cubicBezTo>
                      <a:pt x="15" y="2"/>
                      <a:pt x="15" y="2"/>
                      <a:pt x="15" y="2"/>
                    </a:cubicBezTo>
                    <a:cubicBezTo>
                      <a:pt x="20" y="6"/>
                      <a:pt x="25" y="7"/>
                      <a:pt x="25" y="7"/>
                    </a:cubicBezTo>
                    <a:cubicBezTo>
                      <a:pt x="32" y="5"/>
                      <a:pt x="37" y="3"/>
                      <a:pt x="42" y="3"/>
                    </a:cubicBezTo>
                    <a:cubicBezTo>
                      <a:pt x="51" y="3"/>
                      <a:pt x="53" y="9"/>
                      <a:pt x="53" y="9"/>
                    </a:cubicBezTo>
                    <a:cubicBezTo>
                      <a:pt x="53" y="9"/>
                      <a:pt x="53" y="9"/>
                      <a:pt x="53" y="9"/>
                    </a:cubicBezTo>
                    <a:cubicBezTo>
                      <a:pt x="53" y="9"/>
                      <a:pt x="53" y="9"/>
                      <a:pt x="53" y="9"/>
                    </a:cubicBezTo>
                    <a:cubicBezTo>
                      <a:pt x="48" y="17"/>
                      <a:pt x="44" y="24"/>
                      <a:pt x="42" y="31"/>
                    </a:cubicBezTo>
                    <a:cubicBezTo>
                      <a:pt x="42" y="31"/>
                      <a:pt x="42" y="31"/>
                      <a:pt x="42" y="31"/>
                    </a:cubicBezTo>
                    <a:lnTo>
                      <a:pt x="12" y="31"/>
                    </a:lnTo>
                    <a:close/>
                    <a:moveTo>
                      <a:pt x="7" y="1"/>
                    </a:moveTo>
                    <a:cubicBezTo>
                      <a:pt x="5" y="1"/>
                      <a:pt x="3" y="2"/>
                      <a:pt x="2" y="3"/>
                    </a:cubicBezTo>
                    <a:cubicBezTo>
                      <a:pt x="1" y="4"/>
                      <a:pt x="1" y="6"/>
                      <a:pt x="2" y="9"/>
                    </a:cubicBezTo>
                    <a:cubicBezTo>
                      <a:pt x="13" y="30"/>
                      <a:pt x="13" y="30"/>
                      <a:pt x="13" y="30"/>
                    </a:cubicBezTo>
                    <a:cubicBezTo>
                      <a:pt x="41" y="30"/>
                      <a:pt x="41" y="30"/>
                      <a:pt x="41" y="30"/>
                    </a:cubicBezTo>
                    <a:cubicBezTo>
                      <a:pt x="43" y="23"/>
                      <a:pt x="47" y="16"/>
                      <a:pt x="52" y="9"/>
                    </a:cubicBezTo>
                    <a:cubicBezTo>
                      <a:pt x="51" y="8"/>
                      <a:pt x="49" y="4"/>
                      <a:pt x="42" y="4"/>
                    </a:cubicBezTo>
                    <a:cubicBezTo>
                      <a:pt x="37" y="4"/>
                      <a:pt x="32" y="6"/>
                      <a:pt x="26" y="8"/>
                    </a:cubicBezTo>
                    <a:cubicBezTo>
                      <a:pt x="26" y="8"/>
                      <a:pt x="26" y="8"/>
                      <a:pt x="26" y="8"/>
                    </a:cubicBezTo>
                    <a:cubicBezTo>
                      <a:pt x="25" y="8"/>
                      <a:pt x="25" y="8"/>
                      <a:pt x="25" y="8"/>
                    </a:cubicBezTo>
                    <a:cubicBezTo>
                      <a:pt x="25" y="8"/>
                      <a:pt x="20" y="7"/>
                      <a:pt x="14" y="3"/>
                    </a:cubicBezTo>
                    <a:cubicBezTo>
                      <a:pt x="14" y="3"/>
                      <a:pt x="10" y="1"/>
                      <a:pt x="7"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68" name="Freeform 39"/>
              <p:cNvSpPr>
                <a:spLocks/>
              </p:cNvSpPr>
              <p:nvPr/>
            </p:nvSpPr>
            <p:spPr bwMode="auto">
              <a:xfrm>
                <a:off x="6171" y="2721"/>
                <a:ext cx="86" cy="24"/>
              </a:xfrm>
              <a:custGeom>
                <a:avLst/>
                <a:gdLst>
                  <a:gd name="T0" fmla="*/ 31 w 36"/>
                  <a:gd name="T1" fmla="*/ 0 h 10"/>
                  <a:gd name="T2" fmla="*/ 5 w 36"/>
                  <a:gd name="T3" fmla="*/ 0 h 10"/>
                  <a:gd name="T4" fmla="*/ 0 w 36"/>
                  <a:gd name="T5" fmla="*/ 5 h 10"/>
                  <a:gd name="T6" fmla="*/ 5 w 36"/>
                  <a:gd name="T7" fmla="*/ 10 h 10"/>
                  <a:gd name="T8" fmla="*/ 31 w 36"/>
                  <a:gd name="T9" fmla="*/ 10 h 10"/>
                  <a:gd name="T10" fmla="*/ 36 w 36"/>
                  <a:gd name="T11" fmla="*/ 5 h 10"/>
                  <a:gd name="T12" fmla="*/ 31 w 36"/>
                  <a:gd name="T13" fmla="*/ 0 h 10"/>
                </a:gdLst>
                <a:ahLst/>
                <a:cxnLst>
                  <a:cxn ang="0">
                    <a:pos x="T0" y="T1"/>
                  </a:cxn>
                  <a:cxn ang="0">
                    <a:pos x="T2" y="T3"/>
                  </a:cxn>
                  <a:cxn ang="0">
                    <a:pos x="T4" y="T5"/>
                  </a:cxn>
                  <a:cxn ang="0">
                    <a:pos x="T6" y="T7"/>
                  </a:cxn>
                  <a:cxn ang="0">
                    <a:pos x="T8" y="T9"/>
                  </a:cxn>
                  <a:cxn ang="0">
                    <a:pos x="T10" y="T11"/>
                  </a:cxn>
                  <a:cxn ang="0">
                    <a:pos x="T12" y="T13"/>
                  </a:cxn>
                </a:cxnLst>
                <a:rect l="0" t="0" r="r" b="b"/>
                <a:pathLst>
                  <a:path w="36" h="10">
                    <a:moveTo>
                      <a:pt x="31" y="0"/>
                    </a:moveTo>
                    <a:cubicBezTo>
                      <a:pt x="5" y="0"/>
                      <a:pt x="5" y="0"/>
                      <a:pt x="5" y="0"/>
                    </a:cubicBezTo>
                    <a:cubicBezTo>
                      <a:pt x="2" y="0"/>
                      <a:pt x="0" y="2"/>
                      <a:pt x="0" y="5"/>
                    </a:cubicBezTo>
                    <a:cubicBezTo>
                      <a:pt x="0" y="7"/>
                      <a:pt x="2" y="10"/>
                      <a:pt x="5" y="10"/>
                    </a:cubicBezTo>
                    <a:cubicBezTo>
                      <a:pt x="31" y="10"/>
                      <a:pt x="31" y="10"/>
                      <a:pt x="31" y="10"/>
                    </a:cubicBezTo>
                    <a:cubicBezTo>
                      <a:pt x="34" y="10"/>
                      <a:pt x="36" y="7"/>
                      <a:pt x="36" y="5"/>
                    </a:cubicBezTo>
                    <a:cubicBezTo>
                      <a:pt x="36" y="2"/>
                      <a:pt x="34" y="0"/>
                      <a:pt x="3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69" name="Freeform 40"/>
              <p:cNvSpPr>
                <a:spLocks noEditPoints="1"/>
              </p:cNvSpPr>
              <p:nvPr/>
            </p:nvSpPr>
            <p:spPr bwMode="auto">
              <a:xfrm>
                <a:off x="6171" y="2719"/>
                <a:ext cx="86" cy="26"/>
              </a:xfrm>
              <a:custGeom>
                <a:avLst/>
                <a:gdLst>
                  <a:gd name="T0" fmla="*/ 5 w 36"/>
                  <a:gd name="T1" fmla="*/ 11 h 11"/>
                  <a:gd name="T2" fmla="*/ 0 w 36"/>
                  <a:gd name="T3" fmla="*/ 6 h 11"/>
                  <a:gd name="T4" fmla="*/ 1 w 36"/>
                  <a:gd name="T5" fmla="*/ 2 h 11"/>
                  <a:gd name="T6" fmla="*/ 5 w 36"/>
                  <a:gd name="T7" fmla="*/ 0 h 11"/>
                  <a:gd name="T8" fmla="*/ 31 w 36"/>
                  <a:gd name="T9" fmla="*/ 0 h 11"/>
                  <a:gd name="T10" fmla="*/ 36 w 36"/>
                  <a:gd name="T11" fmla="*/ 6 h 11"/>
                  <a:gd name="T12" fmla="*/ 31 w 36"/>
                  <a:gd name="T13" fmla="*/ 11 h 11"/>
                  <a:gd name="T14" fmla="*/ 5 w 36"/>
                  <a:gd name="T15" fmla="*/ 11 h 11"/>
                  <a:gd name="T16" fmla="*/ 31 w 36"/>
                  <a:gd name="T17" fmla="*/ 1 h 11"/>
                  <a:gd name="T18" fmla="*/ 5 w 36"/>
                  <a:gd name="T19" fmla="*/ 1 h 11"/>
                  <a:gd name="T20" fmla="*/ 2 w 36"/>
                  <a:gd name="T21" fmla="*/ 3 h 11"/>
                  <a:gd name="T22" fmla="*/ 1 w 36"/>
                  <a:gd name="T23" fmla="*/ 6 h 11"/>
                  <a:gd name="T24" fmla="*/ 5 w 36"/>
                  <a:gd name="T25" fmla="*/ 10 h 11"/>
                  <a:gd name="T26" fmla="*/ 5 w 36"/>
                  <a:gd name="T27" fmla="*/ 11 h 11"/>
                  <a:gd name="T28" fmla="*/ 5 w 36"/>
                  <a:gd name="T29" fmla="*/ 10 h 11"/>
                  <a:gd name="T30" fmla="*/ 31 w 36"/>
                  <a:gd name="T31" fmla="*/ 10 h 11"/>
                  <a:gd name="T32" fmla="*/ 35 w 36"/>
                  <a:gd name="T33" fmla="*/ 6 h 11"/>
                  <a:gd name="T34" fmla="*/ 31 w 36"/>
                  <a:gd name="T35" fmla="*/ 1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6" h="11">
                    <a:moveTo>
                      <a:pt x="5" y="11"/>
                    </a:moveTo>
                    <a:cubicBezTo>
                      <a:pt x="2" y="11"/>
                      <a:pt x="0" y="9"/>
                      <a:pt x="0" y="6"/>
                    </a:cubicBezTo>
                    <a:cubicBezTo>
                      <a:pt x="0" y="4"/>
                      <a:pt x="0" y="3"/>
                      <a:pt x="1" y="2"/>
                    </a:cubicBezTo>
                    <a:cubicBezTo>
                      <a:pt x="2" y="1"/>
                      <a:pt x="4" y="0"/>
                      <a:pt x="5" y="0"/>
                    </a:cubicBezTo>
                    <a:cubicBezTo>
                      <a:pt x="31" y="0"/>
                      <a:pt x="31" y="0"/>
                      <a:pt x="31" y="0"/>
                    </a:cubicBezTo>
                    <a:cubicBezTo>
                      <a:pt x="34" y="0"/>
                      <a:pt x="36" y="3"/>
                      <a:pt x="36" y="6"/>
                    </a:cubicBezTo>
                    <a:cubicBezTo>
                      <a:pt x="36" y="9"/>
                      <a:pt x="34" y="11"/>
                      <a:pt x="31" y="11"/>
                    </a:cubicBezTo>
                    <a:lnTo>
                      <a:pt x="5" y="11"/>
                    </a:lnTo>
                    <a:close/>
                    <a:moveTo>
                      <a:pt x="31" y="1"/>
                    </a:moveTo>
                    <a:cubicBezTo>
                      <a:pt x="5" y="1"/>
                      <a:pt x="5" y="1"/>
                      <a:pt x="5" y="1"/>
                    </a:cubicBezTo>
                    <a:cubicBezTo>
                      <a:pt x="4" y="1"/>
                      <a:pt x="3" y="2"/>
                      <a:pt x="2" y="3"/>
                    </a:cubicBezTo>
                    <a:cubicBezTo>
                      <a:pt x="1" y="3"/>
                      <a:pt x="1" y="5"/>
                      <a:pt x="1" y="6"/>
                    </a:cubicBezTo>
                    <a:cubicBezTo>
                      <a:pt x="1" y="8"/>
                      <a:pt x="3" y="10"/>
                      <a:pt x="5" y="10"/>
                    </a:cubicBezTo>
                    <a:cubicBezTo>
                      <a:pt x="5" y="11"/>
                      <a:pt x="5" y="11"/>
                      <a:pt x="5" y="11"/>
                    </a:cubicBezTo>
                    <a:cubicBezTo>
                      <a:pt x="5" y="10"/>
                      <a:pt x="5" y="10"/>
                      <a:pt x="5" y="10"/>
                    </a:cubicBezTo>
                    <a:cubicBezTo>
                      <a:pt x="31" y="10"/>
                      <a:pt x="31" y="10"/>
                      <a:pt x="31" y="10"/>
                    </a:cubicBezTo>
                    <a:cubicBezTo>
                      <a:pt x="33" y="10"/>
                      <a:pt x="35" y="8"/>
                      <a:pt x="35" y="6"/>
                    </a:cubicBezTo>
                    <a:cubicBezTo>
                      <a:pt x="35" y="3"/>
                      <a:pt x="33" y="1"/>
                      <a:pt x="3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70" name="Freeform 41"/>
              <p:cNvSpPr>
                <a:spLocks noEditPoints="1"/>
              </p:cNvSpPr>
              <p:nvPr/>
            </p:nvSpPr>
            <p:spPr bwMode="auto">
              <a:xfrm>
                <a:off x="6066" y="2752"/>
                <a:ext cx="300" cy="264"/>
              </a:xfrm>
              <a:custGeom>
                <a:avLst/>
                <a:gdLst>
                  <a:gd name="T0" fmla="*/ 120 w 126"/>
                  <a:gd name="T1" fmla="*/ 99 h 110"/>
                  <a:gd name="T2" fmla="*/ 118 w 126"/>
                  <a:gd name="T3" fmla="*/ 82 h 110"/>
                  <a:gd name="T4" fmla="*/ 101 w 126"/>
                  <a:gd name="T5" fmla="*/ 28 h 110"/>
                  <a:gd name="T6" fmla="*/ 76 w 126"/>
                  <a:gd name="T7" fmla="*/ 2 h 110"/>
                  <a:gd name="T8" fmla="*/ 75 w 126"/>
                  <a:gd name="T9" fmla="*/ 0 h 110"/>
                  <a:gd name="T10" fmla="*/ 48 w 126"/>
                  <a:gd name="T11" fmla="*/ 0 h 110"/>
                  <a:gd name="T12" fmla="*/ 29 w 126"/>
                  <a:gd name="T13" fmla="*/ 22 h 110"/>
                  <a:gd name="T14" fmla="*/ 10 w 126"/>
                  <a:gd name="T15" fmla="*/ 91 h 110"/>
                  <a:gd name="T16" fmla="*/ 4 w 126"/>
                  <a:gd name="T17" fmla="*/ 102 h 110"/>
                  <a:gd name="T18" fmla="*/ 4 w 126"/>
                  <a:gd name="T19" fmla="*/ 105 h 110"/>
                  <a:gd name="T20" fmla="*/ 10 w 126"/>
                  <a:gd name="T21" fmla="*/ 106 h 110"/>
                  <a:gd name="T22" fmla="*/ 19 w 126"/>
                  <a:gd name="T23" fmla="*/ 105 h 110"/>
                  <a:gd name="T24" fmla="*/ 19 w 126"/>
                  <a:gd name="T25" fmla="*/ 105 h 110"/>
                  <a:gd name="T26" fmla="*/ 20 w 126"/>
                  <a:gd name="T27" fmla="*/ 105 h 110"/>
                  <a:gd name="T28" fmla="*/ 61 w 126"/>
                  <a:gd name="T29" fmla="*/ 110 h 110"/>
                  <a:gd name="T30" fmla="*/ 105 w 126"/>
                  <a:gd name="T31" fmla="*/ 104 h 110"/>
                  <a:gd name="T32" fmla="*/ 107 w 126"/>
                  <a:gd name="T33" fmla="*/ 104 h 110"/>
                  <a:gd name="T34" fmla="*/ 114 w 126"/>
                  <a:gd name="T35" fmla="*/ 106 h 110"/>
                  <a:gd name="T36" fmla="*/ 118 w 126"/>
                  <a:gd name="T37" fmla="*/ 107 h 110"/>
                  <a:gd name="T38" fmla="*/ 123 w 126"/>
                  <a:gd name="T39" fmla="*/ 104 h 110"/>
                  <a:gd name="T40" fmla="*/ 120 w 126"/>
                  <a:gd name="T41" fmla="*/ 99 h 110"/>
                  <a:gd name="T42" fmla="*/ 81 w 126"/>
                  <a:gd name="T43" fmla="*/ 55 h 110"/>
                  <a:gd name="T44" fmla="*/ 81 w 126"/>
                  <a:gd name="T45" fmla="*/ 58 h 110"/>
                  <a:gd name="T46" fmla="*/ 53 w 126"/>
                  <a:gd name="T47" fmla="*/ 57 h 110"/>
                  <a:gd name="T48" fmla="*/ 53 w 126"/>
                  <a:gd name="T49" fmla="*/ 62 h 110"/>
                  <a:gd name="T50" fmla="*/ 81 w 126"/>
                  <a:gd name="T51" fmla="*/ 62 h 110"/>
                  <a:gd name="T52" fmla="*/ 81 w 126"/>
                  <a:gd name="T53" fmla="*/ 66 h 110"/>
                  <a:gd name="T54" fmla="*/ 53 w 126"/>
                  <a:gd name="T55" fmla="*/ 65 h 110"/>
                  <a:gd name="T56" fmla="*/ 67 w 126"/>
                  <a:gd name="T57" fmla="*/ 80 h 110"/>
                  <a:gd name="T58" fmla="*/ 83 w 126"/>
                  <a:gd name="T59" fmla="*/ 78 h 110"/>
                  <a:gd name="T60" fmla="*/ 85 w 126"/>
                  <a:gd name="T61" fmla="*/ 83 h 110"/>
                  <a:gd name="T62" fmla="*/ 54 w 126"/>
                  <a:gd name="T63" fmla="*/ 81 h 110"/>
                  <a:gd name="T64" fmla="*/ 45 w 126"/>
                  <a:gd name="T65" fmla="*/ 65 h 110"/>
                  <a:gd name="T66" fmla="*/ 38 w 126"/>
                  <a:gd name="T67" fmla="*/ 65 h 110"/>
                  <a:gd name="T68" fmla="*/ 39 w 126"/>
                  <a:gd name="T69" fmla="*/ 61 h 110"/>
                  <a:gd name="T70" fmla="*/ 44 w 126"/>
                  <a:gd name="T71" fmla="*/ 61 h 110"/>
                  <a:gd name="T72" fmla="*/ 45 w 126"/>
                  <a:gd name="T73" fmla="*/ 58 h 110"/>
                  <a:gd name="T74" fmla="*/ 39 w 126"/>
                  <a:gd name="T75" fmla="*/ 57 h 110"/>
                  <a:gd name="T76" fmla="*/ 39 w 126"/>
                  <a:gd name="T77" fmla="*/ 53 h 110"/>
                  <a:gd name="T78" fmla="*/ 45 w 126"/>
                  <a:gd name="T79" fmla="*/ 53 h 110"/>
                  <a:gd name="T80" fmla="*/ 67 w 126"/>
                  <a:gd name="T81" fmla="*/ 35 h 110"/>
                  <a:gd name="T82" fmla="*/ 86 w 126"/>
                  <a:gd name="T83" fmla="*/ 38 h 110"/>
                  <a:gd name="T84" fmla="*/ 83 w 126"/>
                  <a:gd name="T85" fmla="*/ 43 h 110"/>
                  <a:gd name="T86" fmla="*/ 54 w 126"/>
                  <a:gd name="T87" fmla="*/ 54 h 110"/>
                  <a:gd name="T88" fmla="*/ 81 w 126"/>
                  <a:gd name="T89" fmla="*/ 55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26" h="110">
                    <a:moveTo>
                      <a:pt x="120" y="99"/>
                    </a:moveTo>
                    <a:cubicBezTo>
                      <a:pt x="120" y="99"/>
                      <a:pt x="114" y="94"/>
                      <a:pt x="118" y="82"/>
                    </a:cubicBezTo>
                    <a:cubicBezTo>
                      <a:pt x="118" y="82"/>
                      <a:pt x="126" y="48"/>
                      <a:pt x="101" y="28"/>
                    </a:cubicBezTo>
                    <a:cubicBezTo>
                      <a:pt x="99" y="26"/>
                      <a:pt x="76" y="7"/>
                      <a:pt x="76" y="2"/>
                    </a:cubicBezTo>
                    <a:cubicBezTo>
                      <a:pt x="76" y="1"/>
                      <a:pt x="75" y="1"/>
                      <a:pt x="75" y="0"/>
                    </a:cubicBezTo>
                    <a:cubicBezTo>
                      <a:pt x="48" y="0"/>
                      <a:pt x="48" y="0"/>
                      <a:pt x="48" y="0"/>
                    </a:cubicBezTo>
                    <a:cubicBezTo>
                      <a:pt x="45" y="6"/>
                      <a:pt x="38" y="13"/>
                      <a:pt x="29" y="22"/>
                    </a:cubicBezTo>
                    <a:cubicBezTo>
                      <a:pt x="29" y="22"/>
                      <a:pt x="0" y="49"/>
                      <a:pt x="10" y="91"/>
                    </a:cubicBezTo>
                    <a:cubicBezTo>
                      <a:pt x="10" y="92"/>
                      <a:pt x="10" y="94"/>
                      <a:pt x="4" y="102"/>
                    </a:cubicBezTo>
                    <a:cubicBezTo>
                      <a:pt x="4" y="102"/>
                      <a:pt x="3" y="104"/>
                      <a:pt x="4" y="105"/>
                    </a:cubicBezTo>
                    <a:cubicBezTo>
                      <a:pt x="5" y="106"/>
                      <a:pt x="7" y="107"/>
                      <a:pt x="10" y="106"/>
                    </a:cubicBezTo>
                    <a:cubicBezTo>
                      <a:pt x="10" y="106"/>
                      <a:pt x="14" y="105"/>
                      <a:pt x="19" y="105"/>
                    </a:cubicBezTo>
                    <a:cubicBezTo>
                      <a:pt x="19" y="105"/>
                      <a:pt x="19" y="105"/>
                      <a:pt x="19" y="105"/>
                    </a:cubicBezTo>
                    <a:cubicBezTo>
                      <a:pt x="20" y="105"/>
                      <a:pt x="20" y="105"/>
                      <a:pt x="20" y="105"/>
                    </a:cubicBezTo>
                    <a:cubicBezTo>
                      <a:pt x="20" y="105"/>
                      <a:pt x="36" y="110"/>
                      <a:pt x="61" y="110"/>
                    </a:cubicBezTo>
                    <a:cubicBezTo>
                      <a:pt x="76" y="110"/>
                      <a:pt x="91" y="108"/>
                      <a:pt x="105" y="104"/>
                    </a:cubicBezTo>
                    <a:cubicBezTo>
                      <a:pt x="105" y="104"/>
                      <a:pt x="106" y="104"/>
                      <a:pt x="107" y="104"/>
                    </a:cubicBezTo>
                    <a:cubicBezTo>
                      <a:pt x="109" y="104"/>
                      <a:pt x="112" y="105"/>
                      <a:pt x="114" y="106"/>
                    </a:cubicBezTo>
                    <a:cubicBezTo>
                      <a:pt x="114" y="106"/>
                      <a:pt x="116" y="107"/>
                      <a:pt x="118" y="107"/>
                    </a:cubicBezTo>
                    <a:cubicBezTo>
                      <a:pt x="119" y="107"/>
                      <a:pt x="121" y="106"/>
                      <a:pt x="123" y="104"/>
                    </a:cubicBezTo>
                    <a:cubicBezTo>
                      <a:pt x="123" y="104"/>
                      <a:pt x="125" y="102"/>
                      <a:pt x="120" y="99"/>
                    </a:cubicBezTo>
                    <a:close/>
                    <a:moveTo>
                      <a:pt x="81" y="55"/>
                    </a:moveTo>
                    <a:cubicBezTo>
                      <a:pt x="81" y="58"/>
                      <a:pt x="81" y="58"/>
                      <a:pt x="81" y="58"/>
                    </a:cubicBezTo>
                    <a:cubicBezTo>
                      <a:pt x="53" y="57"/>
                      <a:pt x="53" y="57"/>
                      <a:pt x="53" y="57"/>
                    </a:cubicBezTo>
                    <a:cubicBezTo>
                      <a:pt x="53" y="57"/>
                      <a:pt x="52" y="61"/>
                      <a:pt x="53" y="62"/>
                    </a:cubicBezTo>
                    <a:cubicBezTo>
                      <a:pt x="81" y="62"/>
                      <a:pt x="81" y="62"/>
                      <a:pt x="81" y="62"/>
                    </a:cubicBezTo>
                    <a:cubicBezTo>
                      <a:pt x="81" y="66"/>
                      <a:pt x="81" y="66"/>
                      <a:pt x="81" y="66"/>
                    </a:cubicBezTo>
                    <a:cubicBezTo>
                      <a:pt x="53" y="65"/>
                      <a:pt x="53" y="65"/>
                      <a:pt x="53" y="65"/>
                    </a:cubicBezTo>
                    <a:cubicBezTo>
                      <a:pt x="53" y="65"/>
                      <a:pt x="54" y="78"/>
                      <a:pt x="67" y="80"/>
                    </a:cubicBezTo>
                    <a:cubicBezTo>
                      <a:pt x="67" y="80"/>
                      <a:pt x="76" y="82"/>
                      <a:pt x="83" y="78"/>
                    </a:cubicBezTo>
                    <a:cubicBezTo>
                      <a:pt x="85" y="83"/>
                      <a:pt x="85" y="83"/>
                      <a:pt x="85" y="83"/>
                    </a:cubicBezTo>
                    <a:cubicBezTo>
                      <a:pt x="85" y="83"/>
                      <a:pt x="71" y="91"/>
                      <a:pt x="54" y="81"/>
                    </a:cubicBezTo>
                    <a:cubicBezTo>
                      <a:pt x="54" y="81"/>
                      <a:pt x="46" y="76"/>
                      <a:pt x="45" y="65"/>
                    </a:cubicBezTo>
                    <a:cubicBezTo>
                      <a:pt x="38" y="65"/>
                      <a:pt x="38" y="65"/>
                      <a:pt x="38" y="65"/>
                    </a:cubicBezTo>
                    <a:cubicBezTo>
                      <a:pt x="39" y="61"/>
                      <a:pt x="39" y="61"/>
                      <a:pt x="39" y="61"/>
                    </a:cubicBezTo>
                    <a:cubicBezTo>
                      <a:pt x="44" y="61"/>
                      <a:pt x="44" y="61"/>
                      <a:pt x="44" y="61"/>
                    </a:cubicBezTo>
                    <a:cubicBezTo>
                      <a:pt x="44" y="61"/>
                      <a:pt x="44" y="60"/>
                      <a:pt x="45" y="58"/>
                    </a:cubicBezTo>
                    <a:cubicBezTo>
                      <a:pt x="39" y="57"/>
                      <a:pt x="39" y="57"/>
                      <a:pt x="39" y="57"/>
                    </a:cubicBezTo>
                    <a:cubicBezTo>
                      <a:pt x="39" y="53"/>
                      <a:pt x="39" y="53"/>
                      <a:pt x="39" y="53"/>
                    </a:cubicBezTo>
                    <a:cubicBezTo>
                      <a:pt x="45" y="53"/>
                      <a:pt x="45" y="53"/>
                      <a:pt x="45" y="53"/>
                    </a:cubicBezTo>
                    <a:cubicBezTo>
                      <a:pt x="45" y="53"/>
                      <a:pt x="48" y="37"/>
                      <a:pt x="67" y="35"/>
                    </a:cubicBezTo>
                    <a:cubicBezTo>
                      <a:pt x="67" y="35"/>
                      <a:pt x="81" y="33"/>
                      <a:pt x="86" y="38"/>
                    </a:cubicBezTo>
                    <a:cubicBezTo>
                      <a:pt x="83" y="43"/>
                      <a:pt x="83" y="43"/>
                      <a:pt x="83" y="43"/>
                    </a:cubicBezTo>
                    <a:cubicBezTo>
                      <a:pt x="83" y="43"/>
                      <a:pt x="61" y="33"/>
                      <a:pt x="54" y="54"/>
                    </a:cubicBezTo>
                    <a:lnTo>
                      <a:pt x="81" y="5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grpSp>
        <p:nvGrpSpPr>
          <p:cNvPr id="71" name="组合 70"/>
          <p:cNvGrpSpPr/>
          <p:nvPr/>
        </p:nvGrpSpPr>
        <p:grpSpPr>
          <a:xfrm>
            <a:off x="7493149" y="1400055"/>
            <a:ext cx="609695" cy="609475"/>
            <a:chOff x="9989563" y="1867171"/>
            <a:chExt cx="812821" cy="812821"/>
          </a:xfrm>
        </p:grpSpPr>
        <p:sp>
          <p:nvSpPr>
            <p:cNvPr id="72" name="椭圆 71"/>
            <p:cNvSpPr/>
            <p:nvPr/>
          </p:nvSpPr>
          <p:spPr>
            <a:xfrm>
              <a:off x="9989563" y="1867171"/>
              <a:ext cx="812821" cy="812821"/>
            </a:xfrm>
            <a:prstGeom prst="ellipse">
              <a:avLst/>
            </a:prstGeom>
            <a:gradFill flip="none" rotWithShape="1">
              <a:gsLst>
                <a:gs pos="100000">
                  <a:schemeClr val="bg1">
                    <a:lumMod val="100000"/>
                  </a:schemeClr>
                </a:gs>
                <a:gs pos="0">
                  <a:schemeClr val="bg1">
                    <a:lumMod val="68000"/>
                  </a:schemeClr>
                </a:gs>
              </a:gsLst>
              <a:lin ang="2700000" scaled="1"/>
              <a:tileRect/>
            </a:gradFill>
            <a:ln>
              <a:noFill/>
            </a:ln>
            <a:effectLst>
              <a:softEdge rad="254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73" name="Freeform 108"/>
            <p:cNvSpPr>
              <a:spLocks noEditPoints="1"/>
            </p:cNvSpPr>
            <p:nvPr/>
          </p:nvSpPr>
          <p:spPr bwMode="auto">
            <a:xfrm>
              <a:off x="10191038" y="2076203"/>
              <a:ext cx="409871" cy="411346"/>
            </a:xfrm>
            <a:custGeom>
              <a:avLst/>
              <a:gdLst>
                <a:gd name="T0" fmla="*/ 97 w 115"/>
                <a:gd name="T1" fmla="*/ 48 h 115"/>
                <a:gd name="T2" fmla="*/ 91 w 115"/>
                <a:gd name="T3" fmla="*/ 41 h 115"/>
                <a:gd name="T4" fmla="*/ 102 w 115"/>
                <a:gd name="T5" fmla="*/ 26 h 115"/>
                <a:gd name="T6" fmla="*/ 94 w 115"/>
                <a:gd name="T7" fmla="*/ 13 h 115"/>
                <a:gd name="T8" fmla="*/ 79 w 115"/>
                <a:gd name="T9" fmla="*/ 23 h 115"/>
                <a:gd name="T10" fmla="*/ 70 w 115"/>
                <a:gd name="T11" fmla="*/ 22 h 115"/>
                <a:gd name="T12" fmla="*/ 67 w 115"/>
                <a:gd name="T13" fmla="*/ 3 h 115"/>
                <a:gd name="T14" fmla="*/ 52 w 115"/>
                <a:gd name="T15" fmla="*/ 0 h 115"/>
                <a:gd name="T16" fmla="*/ 48 w 115"/>
                <a:gd name="T17" fmla="*/ 18 h 115"/>
                <a:gd name="T18" fmla="*/ 41 w 115"/>
                <a:gd name="T19" fmla="*/ 24 h 115"/>
                <a:gd name="T20" fmla="*/ 26 w 115"/>
                <a:gd name="T21" fmla="*/ 13 h 115"/>
                <a:gd name="T22" fmla="*/ 13 w 115"/>
                <a:gd name="T23" fmla="*/ 21 h 115"/>
                <a:gd name="T24" fmla="*/ 23 w 115"/>
                <a:gd name="T25" fmla="*/ 36 h 115"/>
                <a:gd name="T26" fmla="*/ 22 w 115"/>
                <a:gd name="T27" fmla="*/ 45 h 115"/>
                <a:gd name="T28" fmla="*/ 4 w 115"/>
                <a:gd name="T29" fmla="*/ 48 h 115"/>
                <a:gd name="T30" fmla="*/ 0 w 115"/>
                <a:gd name="T31" fmla="*/ 63 h 115"/>
                <a:gd name="T32" fmla="*/ 18 w 115"/>
                <a:gd name="T33" fmla="*/ 66 h 115"/>
                <a:gd name="T34" fmla="*/ 24 w 115"/>
                <a:gd name="T35" fmla="*/ 73 h 115"/>
                <a:gd name="T36" fmla="*/ 13 w 115"/>
                <a:gd name="T37" fmla="*/ 89 h 115"/>
                <a:gd name="T38" fmla="*/ 21 w 115"/>
                <a:gd name="T39" fmla="*/ 102 h 115"/>
                <a:gd name="T40" fmla="*/ 36 w 115"/>
                <a:gd name="T41" fmla="*/ 92 h 115"/>
                <a:gd name="T42" fmla="*/ 45 w 115"/>
                <a:gd name="T43" fmla="*/ 92 h 115"/>
                <a:gd name="T44" fmla="*/ 48 w 115"/>
                <a:gd name="T45" fmla="*/ 111 h 115"/>
                <a:gd name="T46" fmla="*/ 63 w 115"/>
                <a:gd name="T47" fmla="*/ 115 h 115"/>
                <a:gd name="T48" fmla="*/ 67 w 115"/>
                <a:gd name="T49" fmla="*/ 97 h 115"/>
                <a:gd name="T50" fmla="*/ 74 w 115"/>
                <a:gd name="T51" fmla="*/ 91 h 115"/>
                <a:gd name="T52" fmla="*/ 89 w 115"/>
                <a:gd name="T53" fmla="*/ 102 h 115"/>
                <a:gd name="T54" fmla="*/ 102 w 115"/>
                <a:gd name="T55" fmla="*/ 94 h 115"/>
                <a:gd name="T56" fmla="*/ 92 w 115"/>
                <a:gd name="T57" fmla="*/ 79 h 115"/>
                <a:gd name="T58" fmla="*/ 93 w 115"/>
                <a:gd name="T59" fmla="*/ 70 h 115"/>
                <a:gd name="T60" fmla="*/ 112 w 115"/>
                <a:gd name="T61" fmla="*/ 66 h 115"/>
                <a:gd name="T62" fmla="*/ 115 w 115"/>
                <a:gd name="T63" fmla="*/ 52 h 115"/>
                <a:gd name="T64" fmla="*/ 58 w 115"/>
                <a:gd name="T65" fmla="*/ 79 h 115"/>
                <a:gd name="T66" fmla="*/ 58 w 115"/>
                <a:gd name="T67" fmla="*/ 36 h 115"/>
                <a:gd name="T68" fmla="*/ 58 w 115"/>
                <a:gd name="T69" fmla="*/ 79 h 115"/>
                <a:gd name="T70" fmla="*/ 49 w 115"/>
                <a:gd name="T71" fmla="*/ 57 h 115"/>
                <a:gd name="T72" fmla="*/ 67 w 115"/>
                <a:gd name="T73" fmla="*/ 57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15" h="115">
                  <a:moveTo>
                    <a:pt x="112" y="48"/>
                  </a:moveTo>
                  <a:cubicBezTo>
                    <a:pt x="97" y="48"/>
                    <a:pt x="97" y="48"/>
                    <a:pt x="97" y="48"/>
                  </a:cubicBezTo>
                  <a:cubicBezTo>
                    <a:pt x="95" y="48"/>
                    <a:pt x="93" y="47"/>
                    <a:pt x="93" y="45"/>
                  </a:cubicBezTo>
                  <a:cubicBezTo>
                    <a:pt x="91" y="41"/>
                    <a:pt x="91" y="41"/>
                    <a:pt x="91" y="41"/>
                  </a:cubicBezTo>
                  <a:cubicBezTo>
                    <a:pt x="90" y="40"/>
                    <a:pt x="91" y="37"/>
                    <a:pt x="92" y="36"/>
                  </a:cubicBezTo>
                  <a:cubicBezTo>
                    <a:pt x="102" y="26"/>
                    <a:pt x="102" y="26"/>
                    <a:pt x="102" y="26"/>
                  </a:cubicBezTo>
                  <a:cubicBezTo>
                    <a:pt x="104" y="24"/>
                    <a:pt x="104" y="22"/>
                    <a:pt x="102" y="21"/>
                  </a:cubicBezTo>
                  <a:cubicBezTo>
                    <a:pt x="94" y="13"/>
                    <a:pt x="94" y="13"/>
                    <a:pt x="94" y="13"/>
                  </a:cubicBezTo>
                  <a:cubicBezTo>
                    <a:pt x="93" y="11"/>
                    <a:pt x="91" y="11"/>
                    <a:pt x="89" y="13"/>
                  </a:cubicBezTo>
                  <a:cubicBezTo>
                    <a:pt x="79" y="23"/>
                    <a:pt x="79" y="23"/>
                    <a:pt x="79" y="23"/>
                  </a:cubicBezTo>
                  <a:cubicBezTo>
                    <a:pt x="78" y="24"/>
                    <a:pt x="75" y="25"/>
                    <a:pt x="74" y="24"/>
                  </a:cubicBezTo>
                  <a:cubicBezTo>
                    <a:pt x="70" y="22"/>
                    <a:pt x="70" y="22"/>
                    <a:pt x="70" y="22"/>
                  </a:cubicBezTo>
                  <a:cubicBezTo>
                    <a:pt x="68" y="22"/>
                    <a:pt x="67" y="20"/>
                    <a:pt x="67" y="18"/>
                  </a:cubicBezTo>
                  <a:cubicBezTo>
                    <a:pt x="67" y="3"/>
                    <a:pt x="67" y="3"/>
                    <a:pt x="67" y="3"/>
                  </a:cubicBezTo>
                  <a:cubicBezTo>
                    <a:pt x="67" y="1"/>
                    <a:pt x="65" y="0"/>
                    <a:pt x="63" y="0"/>
                  </a:cubicBezTo>
                  <a:cubicBezTo>
                    <a:pt x="52" y="0"/>
                    <a:pt x="52" y="0"/>
                    <a:pt x="52" y="0"/>
                  </a:cubicBezTo>
                  <a:cubicBezTo>
                    <a:pt x="50" y="0"/>
                    <a:pt x="48" y="1"/>
                    <a:pt x="48" y="3"/>
                  </a:cubicBezTo>
                  <a:cubicBezTo>
                    <a:pt x="48" y="18"/>
                    <a:pt x="48" y="18"/>
                    <a:pt x="48" y="18"/>
                  </a:cubicBezTo>
                  <a:cubicBezTo>
                    <a:pt x="48" y="20"/>
                    <a:pt x="47" y="22"/>
                    <a:pt x="45" y="22"/>
                  </a:cubicBezTo>
                  <a:cubicBezTo>
                    <a:pt x="41" y="24"/>
                    <a:pt x="41" y="24"/>
                    <a:pt x="41" y="24"/>
                  </a:cubicBezTo>
                  <a:cubicBezTo>
                    <a:pt x="40" y="25"/>
                    <a:pt x="37" y="24"/>
                    <a:pt x="36" y="23"/>
                  </a:cubicBezTo>
                  <a:cubicBezTo>
                    <a:pt x="26" y="13"/>
                    <a:pt x="26" y="13"/>
                    <a:pt x="26" y="13"/>
                  </a:cubicBezTo>
                  <a:cubicBezTo>
                    <a:pt x="25" y="11"/>
                    <a:pt x="22" y="11"/>
                    <a:pt x="21" y="13"/>
                  </a:cubicBezTo>
                  <a:cubicBezTo>
                    <a:pt x="13" y="21"/>
                    <a:pt x="13" y="21"/>
                    <a:pt x="13" y="21"/>
                  </a:cubicBezTo>
                  <a:cubicBezTo>
                    <a:pt x="12" y="22"/>
                    <a:pt x="12" y="24"/>
                    <a:pt x="13" y="26"/>
                  </a:cubicBezTo>
                  <a:cubicBezTo>
                    <a:pt x="23" y="36"/>
                    <a:pt x="23" y="36"/>
                    <a:pt x="23" y="36"/>
                  </a:cubicBezTo>
                  <a:cubicBezTo>
                    <a:pt x="24" y="37"/>
                    <a:pt x="25" y="40"/>
                    <a:pt x="24" y="41"/>
                  </a:cubicBezTo>
                  <a:cubicBezTo>
                    <a:pt x="22" y="45"/>
                    <a:pt x="22" y="45"/>
                    <a:pt x="22" y="45"/>
                  </a:cubicBezTo>
                  <a:cubicBezTo>
                    <a:pt x="22" y="47"/>
                    <a:pt x="20" y="48"/>
                    <a:pt x="18" y="48"/>
                  </a:cubicBezTo>
                  <a:cubicBezTo>
                    <a:pt x="4" y="48"/>
                    <a:pt x="4" y="48"/>
                    <a:pt x="4" y="48"/>
                  </a:cubicBezTo>
                  <a:cubicBezTo>
                    <a:pt x="2" y="48"/>
                    <a:pt x="0" y="50"/>
                    <a:pt x="0" y="52"/>
                  </a:cubicBezTo>
                  <a:cubicBezTo>
                    <a:pt x="0" y="63"/>
                    <a:pt x="0" y="63"/>
                    <a:pt x="0" y="63"/>
                  </a:cubicBezTo>
                  <a:cubicBezTo>
                    <a:pt x="0" y="65"/>
                    <a:pt x="2" y="66"/>
                    <a:pt x="4" y="66"/>
                  </a:cubicBezTo>
                  <a:cubicBezTo>
                    <a:pt x="18" y="66"/>
                    <a:pt x="18" y="66"/>
                    <a:pt x="18" y="66"/>
                  </a:cubicBezTo>
                  <a:cubicBezTo>
                    <a:pt x="20" y="66"/>
                    <a:pt x="22" y="68"/>
                    <a:pt x="22" y="70"/>
                  </a:cubicBezTo>
                  <a:cubicBezTo>
                    <a:pt x="24" y="73"/>
                    <a:pt x="24" y="73"/>
                    <a:pt x="24" y="73"/>
                  </a:cubicBezTo>
                  <a:cubicBezTo>
                    <a:pt x="25" y="75"/>
                    <a:pt x="24" y="78"/>
                    <a:pt x="23" y="79"/>
                  </a:cubicBezTo>
                  <a:cubicBezTo>
                    <a:pt x="13" y="89"/>
                    <a:pt x="13" y="89"/>
                    <a:pt x="13" y="89"/>
                  </a:cubicBezTo>
                  <a:cubicBezTo>
                    <a:pt x="12" y="90"/>
                    <a:pt x="12" y="93"/>
                    <a:pt x="13" y="94"/>
                  </a:cubicBezTo>
                  <a:cubicBezTo>
                    <a:pt x="21" y="102"/>
                    <a:pt x="21" y="102"/>
                    <a:pt x="21" y="102"/>
                  </a:cubicBezTo>
                  <a:cubicBezTo>
                    <a:pt x="22" y="103"/>
                    <a:pt x="25" y="103"/>
                    <a:pt x="26" y="102"/>
                  </a:cubicBezTo>
                  <a:cubicBezTo>
                    <a:pt x="36" y="92"/>
                    <a:pt x="36" y="92"/>
                    <a:pt x="36" y="92"/>
                  </a:cubicBezTo>
                  <a:cubicBezTo>
                    <a:pt x="37" y="90"/>
                    <a:pt x="40" y="90"/>
                    <a:pt x="41" y="91"/>
                  </a:cubicBezTo>
                  <a:cubicBezTo>
                    <a:pt x="45" y="92"/>
                    <a:pt x="45" y="92"/>
                    <a:pt x="45" y="92"/>
                  </a:cubicBezTo>
                  <a:cubicBezTo>
                    <a:pt x="47" y="93"/>
                    <a:pt x="48" y="95"/>
                    <a:pt x="48" y="97"/>
                  </a:cubicBezTo>
                  <a:cubicBezTo>
                    <a:pt x="48" y="111"/>
                    <a:pt x="48" y="111"/>
                    <a:pt x="48" y="111"/>
                  </a:cubicBezTo>
                  <a:cubicBezTo>
                    <a:pt x="48" y="113"/>
                    <a:pt x="50" y="115"/>
                    <a:pt x="52" y="115"/>
                  </a:cubicBezTo>
                  <a:cubicBezTo>
                    <a:pt x="63" y="115"/>
                    <a:pt x="63" y="115"/>
                    <a:pt x="63" y="115"/>
                  </a:cubicBezTo>
                  <a:cubicBezTo>
                    <a:pt x="65" y="115"/>
                    <a:pt x="67" y="113"/>
                    <a:pt x="67" y="111"/>
                  </a:cubicBezTo>
                  <a:cubicBezTo>
                    <a:pt x="67" y="97"/>
                    <a:pt x="67" y="97"/>
                    <a:pt x="67" y="97"/>
                  </a:cubicBezTo>
                  <a:cubicBezTo>
                    <a:pt x="67" y="95"/>
                    <a:pt x="68" y="93"/>
                    <a:pt x="70" y="92"/>
                  </a:cubicBezTo>
                  <a:cubicBezTo>
                    <a:pt x="74" y="91"/>
                    <a:pt x="74" y="91"/>
                    <a:pt x="74" y="91"/>
                  </a:cubicBezTo>
                  <a:cubicBezTo>
                    <a:pt x="75" y="90"/>
                    <a:pt x="78" y="90"/>
                    <a:pt x="79" y="92"/>
                  </a:cubicBezTo>
                  <a:cubicBezTo>
                    <a:pt x="89" y="102"/>
                    <a:pt x="89" y="102"/>
                    <a:pt x="89" y="102"/>
                  </a:cubicBezTo>
                  <a:cubicBezTo>
                    <a:pt x="91" y="103"/>
                    <a:pt x="93" y="103"/>
                    <a:pt x="94" y="102"/>
                  </a:cubicBezTo>
                  <a:cubicBezTo>
                    <a:pt x="102" y="94"/>
                    <a:pt x="102" y="94"/>
                    <a:pt x="102" y="94"/>
                  </a:cubicBezTo>
                  <a:cubicBezTo>
                    <a:pt x="104" y="93"/>
                    <a:pt x="104" y="90"/>
                    <a:pt x="102" y="89"/>
                  </a:cubicBezTo>
                  <a:cubicBezTo>
                    <a:pt x="92" y="79"/>
                    <a:pt x="92" y="79"/>
                    <a:pt x="92" y="79"/>
                  </a:cubicBezTo>
                  <a:cubicBezTo>
                    <a:pt x="91" y="78"/>
                    <a:pt x="90" y="75"/>
                    <a:pt x="91" y="73"/>
                  </a:cubicBezTo>
                  <a:cubicBezTo>
                    <a:pt x="93" y="70"/>
                    <a:pt x="93" y="70"/>
                    <a:pt x="93" y="70"/>
                  </a:cubicBezTo>
                  <a:cubicBezTo>
                    <a:pt x="93" y="68"/>
                    <a:pt x="95" y="66"/>
                    <a:pt x="97" y="66"/>
                  </a:cubicBezTo>
                  <a:cubicBezTo>
                    <a:pt x="112" y="66"/>
                    <a:pt x="112" y="66"/>
                    <a:pt x="112" y="66"/>
                  </a:cubicBezTo>
                  <a:cubicBezTo>
                    <a:pt x="113" y="66"/>
                    <a:pt x="115" y="65"/>
                    <a:pt x="115" y="63"/>
                  </a:cubicBezTo>
                  <a:cubicBezTo>
                    <a:pt x="115" y="52"/>
                    <a:pt x="115" y="52"/>
                    <a:pt x="115" y="52"/>
                  </a:cubicBezTo>
                  <a:cubicBezTo>
                    <a:pt x="115" y="50"/>
                    <a:pt x="113" y="48"/>
                    <a:pt x="112" y="48"/>
                  </a:cubicBezTo>
                  <a:close/>
                  <a:moveTo>
                    <a:pt x="58" y="79"/>
                  </a:moveTo>
                  <a:cubicBezTo>
                    <a:pt x="46" y="79"/>
                    <a:pt x="36" y="69"/>
                    <a:pt x="36" y="57"/>
                  </a:cubicBezTo>
                  <a:cubicBezTo>
                    <a:pt x="36" y="46"/>
                    <a:pt x="46" y="36"/>
                    <a:pt x="58" y="36"/>
                  </a:cubicBezTo>
                  <a:cubicBezTo>
                    <a:pt x="69" y="36"/>
                    <a:pt x="79" y="46"/>
                    <a:pt x="79" y="57"/>
                  </a:cubicBezTo>
                  <a:cubicBezTo>
                    <a:pt x="79" y="69"/>
                    <a:pt x="69" y="79"/>
                    <a:pt x="58" y="79"/>
                  </a:cubicBezTo>
                  <a:close/>
                  <a:moveTo>
                    <a:pt x="58" y="48"/>
                  </a:moveTo>
                  <a:cubicBezTo>
                    <a:pt x="53" y="48"/>
                    <a:pt x="49" y="52"/>
                    <a:pt x="49" y="57"/>
                  </a:cubicBezTo>
                  <a:cubicBezTo>
                    <a:pt x="49" y="62"/>
                    <a:pt x="53" y="66"/>
                    <a:pt x="58" y="66"/>
                  </a:cubicBezTo>
                  <a:cubicBezTo>
                    <a:pt x="63" y="66"/>
                    <a:pt x="67" y="62"/>
                    <a:pt x="67" y="57"/>
                  </a:cubicBezTo>
                  <a:cubicBezTo>
                    <a:pt x="67" y="52"/>
                    <a:pt x="63" y="48"/>
                    <a:pt x="58" y="48"/>
                  </a:cubicBezTo>
                  <a:close/>
                </a:path>
              </a:pathLst>
            </a:custGeom>
            <a:solidFill>
              <a:srgbClr val="663A77"/>
            </a:solidFill>
            <a:ln>
              <a:noFill/>
            </a:ln>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sp>
        <p:nvSpPr>
          <p:cNvPr id="74" name="文本框 101"/>
          <p:cNvSpPr txBox="1"/>
          <p:nvPr/>
        </p:nvSpPr>
        <p:spPr>
          <a:xfrm>
            <a:off x="937721" y="2107684"/>
            <a:ext cx="732147" cy="415498"/>
          </a:xfrm>
          <a:prstGeom prst="rect">
            <a:avLst/>
          </a:prstGeom>
          <a:noFill/>
        </p:spPr>
        <p:txBody>
          <a:bodyPr wrap="square" rtlCol="0">
            <a:spAutoFit/>
          </a:bodyPr>
          <a:lstStyle/>
          <a:p>
            <a:pPr algn="ctr"/>
            <a:r>
              <a:rPr lang="en-US" altLang="zh-CN" sz="2100" dirty="0">
                <a:solidFill>
                  <a:srgbClr val="FFB850"/>
                </a:solidFill>
                <a:latin typeface="Impact" panose="020B0806030902050204" pitchFamily="34" charset="0"/>
              </a:rPr>
              <a:t>01</a:t>
            </a:r>
            <a:endParaRPr lang="zh-CN" altLang="en-US" sz="2100" dirty="0">
              <a:solidFill>
                <a:srgbClr val="FFB850"/>
              </a:solidFill>
              <a:latin typeface="Impact" panose="020B0806030902050204" pitchFamily="34" charset="0"/>
            </a:endParaRPr>
          </a:p>
        </p:txBody>
      </p:sp>
      <p:sp>
        <p:nvSpPr>
          <p:cNvPr id="75" name="文本框 102"/>
          <p:cNvSpPr txBox="1"/>
          <p:nvPr/>
        </p:nvSpPr>
        <p:spPr>
          <a:xfrm>
            <a:off x="2534651" y="2107684"/>
            <a:ext cx="732147" cy="415498"/>
          </a:xfrm>
          <a:prstGeom prst="rect">
            <a:avLst/>
          </a:prstGeom>
          <a:noFill/>
        </p:spPr>
        <p:txBody>
          <a:bodyPr wrap="square" rtlCol="0">
            <a:spAutoFit/>
          </a:bodyPr>
          <a:lstStyle/>
          <a:p>
            <a:pPr algn="ctr"/>
            <a:r>
              <a:rPr lang="en-US" altLang="zh-CN" sz="2100" dirty="0">
                <a:solidFill>
                  <a:srgbClr val="01ACBE"/>
                </a:solidFill>
                <a:latin typeface="Impact" panose="020B0806030902050204" pitchFamily="34" charset="0"/>
              </a:rPr>
              <a:t>02</a:t>
            </a:r>
            <a:endParaRPr lang="zh-CN" altLang="en-US" sz="2100" dirty="0">
              <a:solidFill>
                <a:srgbClr val="01ACBE"/>
              </a:solidFill>
              <a:latin typeface="Impact" panose="020B0806030902050204" pitchFamily="34" charset="0"/>
            </a:endParaRPr>
          </a:p>
        </p:txBody>
      </p:sp>
      <p:sp>
        <p:nvSpPr>
          <p:cNvPr id="76" name="文本框 103"/>
          <p:cNvSpPr txBox="1"/>
          <p:nvPr/>
        </p:nvSpPr>
        <p:spPr>
          <a:xfrm>
            <a:off x="4131581" y="2107684"/>
            <a:ext cx="732147" cy="415498"/>
          </a:xfrm>
          <a:prstGeom prst="rect">
            <a:avLst/>
          </a:prstGeom>
          <a:noFill/>
        </p:spPr>
        <p:txBody>
          <a:bodyPr wrap="square" rtlCol="0">
            <a:spAutoFit/>
          </a:bodyPr>
          <a:lstStyle/>
          <a:p>
            <a:pPr algn="ctr"/>
            <a:r>
              <a:rPr lang="en-US" altLang="zh-CN" sz="2100" dirty="0">
                <a:solidFill>
                  <a:srgbClr val="E87071"/>
                </a:solidFill>
                <a:latin typeface="Impact" panose="020B0806030902050204" pitchFamily="34" charset="0"/>
              </a:rPr>
              <a:t>03</a:t>
            </a:r>
            <a:endParaRPr lang="zh-CN" altLang="en-US" sz="2100" dirty="0">
              <a:solidFill>
                <a:srgbClr val="E87071"/>
              </a:solidFill>
              <a:latin typeface="Impact" panose="020B0806030902050204" pitchFamily="34" charset="0"/>
            </a:endParaRPr>
          </a:p>
        </p:txBody>
      </p:sp>
      <p:sp>
        <p:nvSpPr>
          <p:cNvPr id="77" name="文本框 104"/>
          <p:cNvSpPr txBox="1"/>
          <p:nvPr/>
        </p:nvSpPr>
        <p:spPr>
          <a:xfrm>
            <a:off x="5813459" y="2107684"/>
            <a:ext cx="732147" cy="415498"/>
          </a:xfrm>
          <a:prstGeom prst="rect">
            <a:avLst/>
          </a:prstGeom>
          <a:noFill/>
        </p:spPr>
        <p:txBody>
          <a:bodyPr wrap="square" rtlCol="0">
            <a:spAutoFit/>
          </a:bodyPr>
          <a:lstStyle/>
          <a:p>
            <a:pPr algn="ctr"/>
            <a:r>
              <a:rPr lang="en-US" altLang="zh-CN" sz="2100" dirty="0">
                <a:solidFill>
                  <a:srgbClr val="00AF92"/>
                </a:solidFill>
                <a:latin typeface="Impact" panose="020B0806030902050204" pitchFamily="34" charset="0"/>
              </a:rPr>
              <a:t>04</a:t>
            </a:r>
            <a:endParaRPr lang="zh-CN" altLang="en-US" sz="2100" dirty="0">
              <a:solidFill>
                <a:srgbClr val="00AF92"/>
              </a:solidFill>
              <a:latin typeface="Impact" panose="020B0806030902050204" pitchFamily="34" charset="0"/>
            </a:endParaRPr>
          </a:p>
        </p:txBody>
      </p:sp>
      <p:sp>
        <p:nvSpPr>
          <p:cNvPr id="78" name="文本框 105"/>
          <p:cNvSpPr txBox="1"/>
          <p:nvPr/>
        </p:nvSpPr>
        <p:spPr>
          <a:xfrm>
            <a:off x="7427652" y="2107684"/>
            <a:ext cx="732147" cy="415498"/>
          </a:xfrm>
          <a:prstGeom prst="rect">
            <a:avLst/>
          </a:prstGeom>
          <a:noFill/>
        </p:spPr>
        <p:txBody>
          <a:bodyPr wrap="square" rtlCol="0">
            <a:spAutoFit/>
          </a:bodyPr>
          <a:lstStyle/>
          <a:p>
            <a:pPr algn="ctr"/>
            <a:r>
              <a:rPr lang="en-US" altLang="zh-CN" sz="2100" dirty="0">
                <a:solidFill>
                  <a:srgbClr val="663A77"/>
                </a:solidFill>
                <a:latin typeface="Impact" panose="020B0806030902050204" pitchFamily="34" charset="0"/>
              </a:rPr>
              <a:t>05</a:t>
            </a:r>
            <a:endParaRPr lang="zh-CN" altLang="en-US" sz="2100" dirty="0">
              <a:solidFill>
                <a:srgbClr val="663A77"/>
              </a:solidFill>
              <a:latin typeface="Impact" panose="020B0806030902050204" pitchFamily="34" charset="0"/>
            </a:endParaRPr>
          </a:p>
        </p:txBody>
      </p:sp>
      <p:sp>
        <p:nvSpPr>
          <p:cNvPr id="79" name="文本框 32"/>
          <p:cNvSpPr txBox="1"/>
          <p:nvPr/>
        </p:nvSpPr>
        <p:spPr>
          <a:xfrm>
            <a:off x="830886" y="3270389"/>
            <a:ext cx="967695" cy="300082"/>
          </a:xfrm>
          <a:prstGeom prst="rect">
            <a:avLst/>
          </a:prstGeom>
          <a:noFill/>
        </p:spPr>
        <p:txBody>
          <a:bodyPr wrap="square" rtlCol="0">
            <a:spAutoFit/>
          </a:bodyPr>
          <a:lstStyle/>
          <a:p>
            <a:pPr algn="ctr"/>
            <a:r>
              <a:rPr lang="zh-CN" altLang="en-US" dirty="0">
                <a:solidFill>
                  <a:srgbClr val="FF9A05"/>
                </a:solidFill>
                <a:latin typeface="微软雅黑" panose="020B0503020204020204" pitchFamily="34" charset="-122"/>
                <a:ea typeface="微软雅黑" panose="020B0503020204020204" pitchFamily="34" charset="-122"/>
              </a:rPr>
              <a:t>添加标题</a:t>
            </a:r>
          </a:p>
        </p:txBody>
      </p:sp>
      <p:sp>
        <p:nvSpPr>
          <p:cNvPr id="80" name="文本框 32"/>
          <p:cNvSpPr txBox="1"/>
          <p:nvPr/>
        </p:nvSpPr>
        <p:spPr>
          <a:xfrm>
            <a:off x="2455965" y="3270389"/>
            <a:ext cx="967695" cy="300082"/>
          </a:xfrm>
          <a:prstGeom prst="rect">
            <a:avLst/>
          </a:prstGeom>
          <a:noFill/>
        </p:spPr>
        <p:txBody>
          <a:bodyPr wrap="square" rtlCol="0">
            <a:spAutoFit/>
          </a:bodyPr>
          <a:lstStyle/>
          <a:p>
            <a:pPr algn="ctr"/>
            <a:r>
              <a:rPr lang="zh-CN" altLang="en-US" dirty="0">
                <a:solidFill>
                  <a:schemeClr val="accent5"/>
                </a:solidFill>
                <a:latin typeface="微软雅黑" panose="020B0503020204020204" pitchFamily="34" charset="-122"/>
                <a:ea typeface="微软雅黑" panose="020B0503020204020204" pitchFamily="34" charset="-122"/>
              </a:rPr>
              <a:t>添加标题</a:t>
            </a:r>
          </a:p>
        </p:txBody>
      </p:sp>
      <p:sp>
        <p:nvSpPr>
          <p:cNvPr id="81" name="文本框 32"/>
          <p:cNvSpPr txBox="1"/>
          <p:nvPr/>
        </p:nvSpPr>
        <p:spPr>
          <a:xfrm>
            <a:off x="4081044" y="3270389"/>
            <a:ext cx="967695" cy="300082"/>
          </a:xfrm>
          <a:prstGeom prst="rect">
            <a:avLst/>
          </a:prstGeom>
          <a:noFill/>
        </p:spPr>
        <p:txBody>
          <a:bodyPr wrap="square" rtlCol="0">
            <a:spAutoFit/>
          </a:bodyPr>
          <a:lstStyle/>
          <a:p>
            <a:pPr algn="ctr"/>
            <a:r>
              <a:rPr lang="zh-CN" altLang="en-US" dirty="0">
                <a:solidFill>
                  <a:srgbClr val="FF8989"/>
                </a:solidFill>
                <a:latin typeface="微软雅黑" panose="020B0503020204020204" pitchFamily="34" charset="-122"/>
                <a:ea typeface="微软雅黑" panose="020B0503020204020204" pitchFamily="34" charset="-122"/>
              </a:rPr>
              <a:t>添加标题</a:t>
            </a:r>
          </a:p>
        </p:txBody>
      </p:sp>
      <p:sp>
        <p:nvSpPr>
          <p:cNvPr id="82" name="文本框 32"/>
          <p:cNvSpPr txBox="1"/>
          <p:nvPr/>
        </p:nvSpPr>
        <p:spPr>
          <a:xfrm>
            <a:off x="5706124" y="3270389"/>
            <a:ext cx="967695" cy="300082"/>
          </a:xfrm>
          <a:prstGeom prst="rect">
            <a:avLst/>
          </a:prstGeom>
          <a:noFill/>
        </p:spPr>
        <p:txBody>
          <a:bodyPr wrap="square" rtlCol="0">
            <a:spAutoFit/>
          </a:bodyPr>
          <a:lstStyle/>
          <a:p>
            <a:pPr algn="ctr"/>
            <a:r>
              <a:rPr lang="zh-CN" altLang="en-US" dirty="0">
                <a:solidFill>
                  <a:srgbClr val="1EB28B"/>
                </a:solidFill>
                <a:latin typeface="微软雅黑" panose="020B0503020204020204" pitchFamily="34" charset="-122"/>
                <a:ea typeface="微软雅黑" panose="020B0503020204020204" pitchFamily="34" charset="-122"/>
              </a:rPr>
              <a:t>添加标题</a:t>
            </a:r>
          </a:p>
        </p:txBody>
      </p:sp>
      <p:sp>
        <p:nvSpPr>
          <p:cNvPr id="83" name="文本框 32"/>
          <p:cNvSpPr txBox="1"/>
          <p:nvPr/>
        </p:nvSpPr>
        <p:spPr>
          <a:xfrm>
            <a:off x="7331204" y="3262235"/>
            <a:ext cx="967695" cy="300082"/>
          </a:xfrm>
          <a:prstGeom prst="rect">
            <a:avLst/>
          </a:prstGeom>
          <a:noFill/>
        </p:spPr>
        <p:txBody>
          <a:bodyPr wrap="square" rtlCol="0">
            <a:spAutoFit/>
          </a:bodyPr>
          <a:lstStyle/>
          <a:p>
            <a:pPr algn="ctr"/>
            <a:r>
              <a:rPr lang="zh-CN" altLang="en-US" dirty="0">
                <a:solidFill>
                  <a:srgbClr val="7030A0"/>
                </a:solidFill>
                <a:latin typeface="微软雅黑" panose="020B0503020204020204" pitchFamily="34" charset="-122"/>
                <a:ea typeface="微软雅黑" panose="020B0503020204020204" pitchFamily="34" charset="-122"/>
              </a:rPr>
              <a:t>添加标题</a:t>
            </a:r>
          </a:p>
        </p:txBody>
      </p:sp>
      <p:sp>
        <p:nvSpPr>
          <p:cNvPr id="84" name="文本框 23"/>
          <p:cNvSpPr txBox="1"/>
          <p:nvPr/>
        </p:nvSpPr>
        <p:spPr>
          <a:xfrm>
            <a:off x="783214" y="3654231"/>
            <a:ext cx="1088135" cy="1172629"/>
          </a:xfrm>
          <a:prstGeom prst="rect">
            <a:avLst/>
          </a:prstGeom>
          <a:noFill/>
        </p:spPr>
        <p:txBody>
          <a:bodyPr wrap="square" rtlCol="0">
            <a:spAutoFit/>
          </a:bodyPr>
          <a:lstStyle/>
          <a:p>
            <a:pPr algn="just">
              <a:lnSpc>
                <a:spcPct val="130000"/>
              </a:lnSpc>
            </a:pPr>
            <a:r>
              <a:rPr lang="zh-CN" altLang="en-US" sz="90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点击添加文字说明详情介绍点击添加文字说明详情介绍点击添加文字文字说明详情介绍</a:t>
            </a:r>
          </a:p>
        </p:txBody>
      </p:sp>
      <p:sp>
        <p:nvSpPr>
          <p:cNvPr id="85" name="文本框 23"/>
          <p:cNvSpPr txBox="1"/>
          <p:nvPr/>
        </p:nvSpPr>
        <p:spPr>
          <a:xfrm>
            <a:off x="2395832" y="3654231"/>
            <a:ext cx="1088135" cy="1172629"/>
          </a:xfrm>
          <a:prstGeom prst="rect">
            <a:avLst/>
          </a:prstGeom>
          <a:noFill/>
        </p:spPr>
        <p:txBody>
          <a:bodyPr wrap="square" rtlCol="0">
            <a:spAutoFit/>
          </a:bodyPr>
          <a:lstStyle/>
          <a:p>
            <a:pPr algn="just">
              <a:lnSpc>
                <a:spcPct val="130000"/>
              </a:lnSpc>
            </a:pPr>
            <a:r>
              <a:rPr lang="zh-CN" altLang="en-US" sz="90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点击添加文字说明详情介绍点击添加文字说明详情介绍点击添加文字文字说明详情介绍</a:t>
            </a:r>
          </a:p>
        </p:txBody>
      </p:sp>
      <p:sp>
        <p:nvSpPr>
          <p:cNvPr id="86" name="文本框 23"/>
          <p:cNvSpPr txBox="1"/>
          <p:nvPr/>
        </p:nvSpPr>
        <p:spPr>
          <a:xfrm>
            <a:off x="4049340" y="3654231"/>
            <a:ext cx="1088135" cy="1172629"/>
          </a:xfrm>
          <a:prstGeom prst="rect">
            <a:avLst/>
          </a:prstGeom>
          <a:noFill/>
        </p:spPr>
        <p:txBody>
          <a:bodyPr wrap="square" rtlCol="0">
            <a:spAutoFit/>
          </a:bodyPr>
          <a:lstStyle/>
          <a:p>
            <a:pPr algn="just">
              <a:lnSpc>
                <a:spcPct val="130000"/>
              </a:lnSpc>
            </a:pPr>
            <a:r>
              <a:rPr lang="zh-CN" altLang="en-US" sz="90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点击添加文字说明详情介绍点击添加文字说明详情介绍点击添加文字文字说明详情介绍</a:t>
            </a:r>
          </a:p>
        </p:txBody>
      </p:sp>
      <p:sp>
        <p:nvSpPr>
          <p:cNvPr id="87" name="文本框 23"/>
          <p:cNvSpPr txBox="1"/>
          <p:nvPr/>
        </p:nvSpPr>
        <p:spPr>
          <a:xfrm>
            <a:off x="5635465" y="3654231"/>
            <a:ext cx="1088135" cy="1172629"/>
          </a:xfrm>
          <a:prstGeom prst="rect">
            <a:avLst/>
          </a:prstGeom>
          <a:noFill/>
        </p:spPr>
        <p:txBody>
          <a:bodyPr wrap="square" rtlCol="0">
            <a:spAutoFit/>
          </a:bodyPr>
          <a:lstStyle/>
          <a:p>
            <a:pPr algn="just">
              <a:lnSpc>
                <a:spcPct val="130000"/>
              </a:lnSpc>
            </a:pPr>
            <a:r>
              <a:rPr lang="zh-CN" altLang="en-US" sz="90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点击添加文字说明详情介绍点击添加文字说明详情介绍点击添加文字文字说明详情介绍</a:t>
            </a:r>
          </a:p>
        </p:txBody>
      </p:sp>
      <p:sp>
        <p:nvSpPr>
          <p:cNvPr id="88" name="文本框 23"/>
          <p:cNvSpPr txBox="1"/>
          <p:nvPr/>
        </p:nvSpPr>
        <p:spPr>
          <a:xfrm>
            <a:off x="7253928" y="3654231"/>
            <a:ext cx="1088135" cy="1172629"/>
          </a:xfrm>
          <a:prstGeom prst="rect">
            <a:avLst/>
          </a:prstGeom>
          <a:noFill/>
        </p:spPr>
        <p:txBody>
          <a:bodyPr wrap="square" rtlCol="0">
            <a:spAutoFit/>
          </a:bodyPr>
          <a:lstStyle/>
          <a:p>
            <a:pPr algn="just">
              <a:lnSpc>
                <a:spcPct val="130000"/>
              </a:lnSpc>
            </a:pPr>
            <a:r>
              <a:rPr lang="zh-CN" altLang="en-US" sz="90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点击添加文字说明详情介绍点击添加文字说明详情介绍点击添加文字文字说明详情介绍</a:t>
            </a:r>
          </a:p>
        </p:txBody>
      </p:sp>
    </p:spTree>
    <p:extLst>
      <p:ext uri="{BB962C8B-B14F-4D97-AF65-F5344CB8AC3E}">
        <p14:creationId xmlns:p14="http://schemas.microsoft.com/office/powerpoint/2010/main" val="3331834849"/>
      </p:ext>
    </p:extLst>
  </p:cSld>
  <p:clrMapOvr>
    <a:masterClrMapping/>
  </p:clrMapOvr>
  <mc:AlternateContent xmlns:mc="http://schemas.openxmlformats.org/markup-compatibility/2006" xmlns:p14="http://schemas.microsoft.com/office/powerpoint/2010/main">
    <mc:Choice Requires="p14">
      <p:transition spd="slow" p14:dur="1600" advTm="0">
        <p14:prism isInverted="1"/>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0-#ppt_w/2"/>
                                          </p:val>
                                        </p:tav>
                                        <p:tav tm="100000">
                                          <p:val>
                                            <p:strVal val="#ppt_x"/>
                                          </p:val>
                                        </p:tav>
                                      </p:tavLst>
                                    </p:anim>
                                    <p:anim calcmode="lin" valueType="num">
                                      <p:cBhvr additive="base">
                                        <p:cTn id="8" dur="500" fill="hold"/>
                                        <p:tgtEl>
                                          <p:spTgt spid="8"/>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18"/>
                                        </p:tgtEl>
                                        <p:attrNameLst>
                                          <p:attrName>style.visibility</p:attrName>
                                        </p:attrNameLst>
                                      </p:cBhvr>
                                      <p:to>
                                        <p:strVal val="visible"/>
                                      </p:to>
                                    </p:set>
                                    <p:anim calcmode="lin" valueType="num">
                                      <p:cBhvr additive="base">
                                        <p:cTn id="12" dur="500" fill="hold"/>
                                        <p:tgtEl>
                                          <p:spTgt spid="18"/>
                                        </p:tgtEl>
                                        <p:attrNameLst>
                                          <p:attrName>ppt_x</p:attrName>
                                        </p:attrNameLst>
                                      </p:cBhvr>
                                      <p:tavLst>
                                        <p:tav tm="0">
                                          <p:val>
                                            <p:strVal val="0-#ppt_w/2"/>
                                          </p:val>
                                        </p:tav>
                                        <p:tav tm="100000">
                                          <p:val>
                                            <p:strVal val="#ppt_x"/>
                                          </p:val>
                                        </p:tav>
                                      </p:tavLst>
                                    </p:anim>
                                    <p:anim calcmode="lin" valueType="num">
                                      <p:cBhvr additive="base">
                                        <p:cTn id="13" dur="500" fill="hold"/>
                                        <p:tgtEl>
                                          <p:spTgt spid="18"/>
                                        </p:tgtEl>
                                        <p:attrNameLst>
                                          <p:attrName>ppt_y</p:attrName>
                                        </p:attrNameLst>
                                      </p:cBhvr>
                                      <p:tavLst>
                                        <p:tav tm="0">
                                          <p:val>
                                            <p:strVal val="#ppt_y"/>
                                          </p:val>
                                        </p:tav>
                                        <p:tav tm="100000">
                                          <p:val>
                                            <p:strVal val="#ppt_y"/>
                                          </p:val>
                                        </p:tav>
                                      </p:tavLst>
                                    </p:anim>
                                  </p:childTnLst>
                                </p:cTn>
                              </p:par>
                              <p:par>
                                <p:cTn id="14" presetID="22" presetClass="entr" presetSubtype="8" fill="hold" nodeType="withEffect">
                                  <p:stCondLst>
                                    <p:cond delay="250"/>
                                  </p:stCondLst>
                                  <p:childTnLst>
                                    <p:set>
                                      <p:cBhvr>
                                        <p:cTn id="15" dur="1" fill="hold">
                                          <p:stCondLst>
                                            <p:cond delay="0"/>
                                          </p:stCondLst>
                                        </p:cTn>
                                        <p:tgtEl>
                                          <p:spTgt spid="19"/>
                                        </p:tgtEl>
                                        <p:attrNameLst>
                                          <p:attrName>style.visibility</p:attrName>
                                        </p:attrNameLst>
                                      </p:cBhvr>
                                      <p:to>
                                        <p:strVal val="visible"/>
                                      </p:to>
                                    </p:set>
                                    <p:animEffect transition="in" filter="wipe(left)">
                                      <p:cBhvr>
                                        <p:cTn id="16" dur="500"/>
                                        <p:tgtEl>
                                          <p:spTgt spid="19"/>
                                        </p:tgtEl>
                                      </p:cBhvr>
                                    </p:animEffect>
                                  </p:childTnLst>
                                </p:cTn>
                              </p:par>
                            </p:childTnLst>
                          </p:cTn>
                        </p:par>
                        <p:par>
                          <p:cTn id="17" fill="hold">
                            <p:stCondLst>
                              <p:cond delay="1250"/>
                            </p:stCondLst>
                            <p:childTnLst>
                              <p:par>
                                <p:cTn id="18" presetID="37" presetClass="entr" presetSubtype="0" fill="hold" nodeType="afterEffect">
                                  <p:stCondLst>
                                    <p:cond delay="0"/>
                                  </p:stCondLst>
                                  <p:childTnLst>
                                    <p:set>
                                      <p:cBhvr>
                                        <p:cTn id="19" dur="1" fill="hold">
                                          <p:stCondLst>
                                            <p:cond delay="0"/>
                                          </p:stCondLst>
                                        </p:cTn>
                                        <p:tgtEl>
                                          <p:spTgt spid="20"/>
                                        </p:tgtEl>
                                        <p:attrNameLst>
                                          <p:attrName>style.visibility</p:attrName>
                                        </p:attrNameLst>
                                      </p:cBhvr>
                                      <p:to>
                                        <p:strVal val="visible"/>
                                      </p:to>
                                    </p:set>
                                    <p:animEffect transition="in" filter="fade">
                                      <p:cBhvr>
                                        <p:cTn id="20" dur="1000"/>
                                        <p:tgtEl>
                                          <p:spTgt spid="20"/>
                                        </p:tgtEl>
                                      </p:cBhvr>
                                    </p:animEffect>
                                    <p:anim calcmode="lin" valueType="num">
                                      <p:cBhvr>
                                        <p:cTn id="21" dur="1000" fill="hold"/>
                                        <p:tgtEl>
                                          <p:spTgt spid="20"/>
                                        </p:tgtEl>
                                        <p:attrNameLst>
                                          <p:attrName>ppt_x</p:attrName>
                                        </p:attrNameLst>
                                      </p:cBhvr>
                                      <p:tavLst>
                                        <p:tav tm="0">
                                          <p:val>
                                            <p:strVal val="#ppt_x"/>
                                          </p:val>
                                        </p:tav>
                                        <p:tav tm="100000">
                                          <p:val>
                                            <p:strVal val="#ppt_x"/>
                                          </p:val>
                                        </p:tav>
                                      </p:tavLst>
                                    </p:anim>
                                    <p:anim calcmode="lin" valueType="num">
                                      <p:cBhvr>
                                        <p:cTn id="22" dur="900" decel="100000" fill="hold"/>
                                        <p:tgtEl>
                                          <p:spTgt spid="20"/>
                                        </p:tgtEl>
                                        <p:attrNameLst>
                                          <p:attrName>ppt_y</p:attrName>
                                        </p:attrNameLst>
                                      </p:cBhvr>
                                      <p:tavLst>
                                        <p:tav tm="0">
                                          <p:val>
                                            <p:strVal val="#ppt_y+1"/>
                                          </p:val>
                                        </p:tav>
                                        <p:tav tm="100000">
                                          <p:val>
                                            <p:strVal val="#ppt_y-.03"/>
                                          </p:val>
                                        </p:tav>
                                      </p:tavLst>
                                    </p:anim>
                                    <p:anim calcmode="lin" valueType="num">
                                      <p:cBhvr>
                                        <p:cTn id="23" dur="100" accel="100000" fill="hold">
                                          <p:stCondLst>
                                            <p:cond delay="900"/>
                                          </p:stCondLst>
                                        </p:cTn>
                                        <p:tgtEl>
                                          <p:spTgt spid="20"/>
                                        </p:tgtEl>
                                        <p:attrNameLst>
                                          <p:attrName>ppt_y</p:attrName>
                                        </p:attrNameLst>
                                      </p:cBhvr>
                                      <p:tavLst>
                                        <p:tav tm="0">
                                          <p:val>
                                            <p:strVal val="#ppt_y-.03"/>
                                          </p:val>
                                        </p:tav>
                                        <p:tav tm="100000">
                                          <p:val>
                                            <p:strVal val="#ppt_y"/>
                                          </p:val>
                                        </p:tav>
                                      </p:tavLst>
                                    </p:anim>
                                  </p:childTnLst>
                                </p:cTn>
                              </p:par>
                              <p:par>
                                <p:cTn id="24" presetID="37" presetClass="entr" presetSubtype="0" fill="hold" nodeType="withEffect">
                                  <p:stCondLst>
                                    <p:cond delay="250"/>
                                  </p:stCondLst>
                                  <p:childTnLst>
                                    <p:set>
                                      <p:cBhvr>
                                        <p:cTn id="25" dur="1" fill="hold">
                                          <p:stCondLst>
                                            <p:cond delay="0"/>
                                          </p:stCondLst>
                                        </p:cTn>
                                        <p:tgtEl>
                                          <p:spTgt spid="23"/>
                                        </p:tgtEl>
                                        <p:attrNameLst>
                                          <p:attrName>style.visibility</p:attrName>
                                        </p:attrNameLst>
                                      </p:cBhvr>
                                      <p:to>
                                        <p:strVal val="visible"/>
                                      </p:to>
                                    </p:set>
                                    <p:animEffect transition="in" filter="fade">
                                      <p:cBhvr>
                                        <p:cTn id="26" dur="1000"/>
                                        <p:tgtEl>
                                          <p:spTgt spid="23"/>
                                        </p:tgtEl>
                                      </p:cBhvr>
                                    </p:animEffect>
                                    <p:anim calcmode="lin" valueType="num">
                                      <p:cBhvr>
                                        <p:cTn id="27" dur="1000" fill="hold"/>
                                        <p:tgtEl>
                                          <p:spTgt spid="23"/>
                                        </p:tgtEl>
                                        <p:attrNameLst>
                                          <p:attrName>ppt_x</p:attrName>
                                        </p:attrNameLst>
                                      </p:cBhvr>
                                      <p:tavLst>
                                        <p:tav tm="0">
                                          <p:val>
                                            <p:strVal val="#ppt_x"/>
                                          </p:val>
                                        </p:tav>
                                        <p:tav tm="100000">
                                          <p:val>
                                            <p:strVal val="#ppt_x"/>
                                          </p:val>
                                        </p:tav>
                                      </p:tavLst>
                                    </p:anim>
                                    <p:anim calcmode="lin" valueType="num">
                                      <p:cBhvr>
                                        <p:cTn id="28" dur="900" decel="100000" fill="hold"/>
                                        <p:tgtEl>
                                          <p:spTgt spid="23"/>
                                        </p:tgtEl>
                                        <p:attrNameLst>
                                          <p:attrName>ppt_y</p:attrName>
                                        </p:attrNameLst>
                                      </p:cBhvr>
                                      <p:tavLst>
                                        <p:tav tm="0">
                                          <p:val>
                                            <p:strVal val="#ppt_y+1"/>
                                          </p:val>
                                        </p:tav>
                                        <p:tav tm="100000">
                                          <p:val>
                                            <p:strVal val="#ppt_y-.03"/>
                                          </p:val>
                                        </p:tav>
                                      </p:tavLst>
                                    </p:anim>
                                    <p:anim calcmode="lin" valueType="num">
                                      <p:cBhvr>
                                        <p:cTn id="29" dur="100" accel="100000" fill="hold">
                                          <p:stCondLst>
                                            <p:cond delay="900"/>
                                          </p:stCondLst>
                                        </p:cTn>
                                        <p:tgtEl>
                                          <p:spTgt spid="23"/>
                                        </p:tgtEl>
                                        <p:attrNameLst>
                                          <p:attrName>ppt_y</p:attrName>
                                        </p:attrNameLst>
                                      </p:cBhvr>
                                      <p:tavLst>
                                        <p:tav tm="0">
                                          <p:val>
                                            <p:strVal val="#ppt_y-.03"/>
                                          </p:val>
                                        </p:tav>
                                        <p:tav tm="100000">
                                          <p:val>
                                            <p:strVal val="#ppt_y"/>
                                          </p:val>
                                        </p:tav>
                                      </p:tavLst>
                                    </p:anim>
                                  </p:childTnLst>
                                </p:cTn>
                              </p:par>
                              <p:par>
                                <p:cTn id="30" presetID="37" presetClass="entr" presetSubtype="0" fill="hold" nodeType="withEffect">
                                  <p:stCondLst>
                                    <p:cond delay="500"/>
                                  </p:stCondLst>
                                  <p:childTnLst>
                                    <p:set>
                                      <p:cBhvr>
                                        <p:cTn id="31" dur="1" fill="hold">
                                          <p:stCondLst>
                                            <p:cond delay="0"/>
                                          </p:stCondLst>
                                        </p:cTn>
                                        <p:tgtEl>
                                          <p:spTgt spid="26"/>
                                        </p:tgtEl>
                                        <p:attrNameLst>
                                          <p:attrName>style.visibility</p:attrName>
                                        </p:attrNameLst>
                                      </p:cBhvr>
                                      <p:to>
                                        <p:strVal val="visible"/>
                                      </p:to>
                                    </p:set>
                                    <p:animEffect transition="in" filter="fade">
                                      <p:cBhvr>
                                        <p:cTn id="32" dur="1000"/>
                                        <p:tgtEl>
                                          <p:spTgt spid="26"/>
                                        </p:tgtEl>
                                      </p:cBhvr>
                                    </p:animEffect>
                                    <p:anim calcmode="lin" valueType="num">
                                      <p:cBhvr>
                                        <p:cTn id="33" dur="1000" fill="hold"/>
                                        <p:tgtEl>
                                          <p:spTgt spid="26"/>
                                        </p:tgtEl>
                                        <p:attrNameLst>
                                          <p:attrName>ppt_x</p:attrName>
                                        </p:attrNameLst>
                                      </p:cBhvr>
                                      <p:tavLst>
                                        <p:tav tm="0">
                                          <p:val>
                                            <p:strVal val="#ppt_x"/>
                                          </p:val>
                                        </p:tav>
                                        <p:tav tm="100000">
                                          <p:val>
                                            <p:strVal val="#ppt_x"/>
                                          </p:val>
                                        </p:tav>
                                      </p:tavLst>
                                    </p:anim>
                                    <p:anim calcmode="lin" valueType="num">
                                      <p:cBhvr>
                                        <p:cTn id="34" dur="900" decel="100000" fill="hold"/>
                                        <p:tgtEl>
                                          <p:spTgt spid="26"/>
                                        </p:tgtEl>
                                        <p:attrNameLst>
                                          <p:attrName>ppt_y</p:attrName>
                                        </p:attrNameLst>
                                      </p:cBhvr>
                                      <p:tavLst>
                                        <p:tav tm="0">
                                          <p:val>
                                            <p:strVal val="#ppt_y+1"/>
                                          </p:val>
                                        </p:tav>
                                        <p:tav tm="100000">
                                          <p:val>
                                            <p:strVal val="#ppt_y-.03"/>
                                          </p:val>
                                        </p:tav>
                                      </p:tavLst>
                                    </p:anim>
                                    <p:anim calcmode="lin" valueType="num">
                                      <p:cBhvr>
                                        <p:cTn id="35" dur="100" accel="100000" fill="hold">
                                          <p:stCondLst>
                                            <p:cond delay="900"/>
                                          </p:stCondLst>
                                        </p:cTn>
                                        <p:tgtEl>
                                          <p:spTgt spid="26"/>
                                        </p:tgtEl>
                                        <p:attrNameLst>
                                          <p:attrName>ppt_y</p:attrName>
                                        </p:attrNameLst>
                                      </p:cBhvr>
                                      <p:tavLst>
                                        <p:tav tm="0">
                                          <p:val>
                                            <p:strVal val="#ppt_y-.03"/>
                                          </p:val>
                                        </p:tav>
                                        <p:tav tm="100000">
                                          <p:val>
                                            <p:strVal val="#ppt_y"/>
                                          </p:val>
                                        </p:tav>
                                      </p:tavLst>
                                    </p:anim>
                                  </p:childTnLst>
                                </p:cTn>
                              </p:par>
                              <p:par>
                                <p:cTn id="36" presetID="37" presetClass="entr" presetSubtype="0" fill="hold" nodeType="withEffect">
                                  <p:stCondLst>
                                    <p:cond delay="750"/>
                                  </p:stCondLst>
                                  <p:childTnLst>
                                    <p:set>
                                      <p:cBhvr>
                                        <p:cTn id="37" dur="1" fill="hold">
                                          <p:stCondLst>
                                            <p:cond delay="0"/>
                                          </p:stCondLst>
                                        </p:cTn>
                                        <p:tgtEl>
                                          <p:spTgt spid="29"/>
                                        </p:tgtEl>
                                        <p:attrNameLst>
                                          <p:attrName>style.visibility</p:attrName>
                                        </p:attrNameLst>
                                      </p:cBhvr>
                                      <p:to>
                                        <p:strVal val="visible"/>
                                      </p:to>
                                    </p:set>
                                    <p:animEffect transition="in" filter="fade">
                                      <p:cBhvr>
                                        <p:cTn id="38" dur="1000"/>
                                        <p:tgtEl>
                                          <p:spTgt spid="29"/>
                                        </p:tgtEl>
                                      </p:cBhvr>
                                    </p:animEffect>
                                    <p:anim calcmode="lin" valueType="num">
                                      <p:cBhvr>
                                        <p:cTn id="39" dur="1000" fill="hold"/>
                                        <p:tgtEl>
                                          <p:spTgt spid="29"/>
                                        </p:tgtEl>
                                        <p:attrNameLst>
                                          <p:attrName>ppt_x</p:attrName>
                                        </p:attrNameLst>
                                      </p:cBhvr>
                                      <p:tavLst>
                                        <p:tav tm="0">
                                          <p:val>
                                            <p:strVal val="#ppt_x"/>
                                          </p:val>
                                        </p:tav>
                                        <p:tav tm="100000">
                                          <p:val>
                                            <p:strVal val="#ppt_x"/>
                                          </p:val>
                                        </p:tav>
                                      </p:tavLst>
                                    </p:anim>
                                    <p:anim calcmode="lin" valueType="num">
                                      <p:cBhvr>
                                        <p:cTn id="40" dur="900" decel="100000" fill="hold"/>
                                        <p:tgtEl>
                                          <p:spTgt spid="29"/>
                                        </p:tgtEl>
                                        <p:attrNameLst>
                                          <p:attrName>ppt_y</p:attrName>
                                        </p:attrNameLst>
                                      </p:cBhvr>
                                      <p:tavLst>
                                        <p:tav tm="0">
                                          <p:val>
                                            <p:strVal val="#ppt_y+1"/>
                                          </p:val>
                                        </p:tav>
                                        <p:tav tm="100000">
                                          <p:val>
                                            <p:strVal val="#ppt_y-.03"/>
                                          </p:val>
                                        </p:tav>
                                      </p:tavLst>
                                    </p:anim>
                                    <p:anim calcmode="lin" valueType="num">
                                      <p:cBhvr>
                                        <p:cTn id="41" dur="100" accel="100000" fill="hold">
                                          <p:stCondLst>
                                            <p:cond delay="900"/>
                                          </p:stCondLst>
                                        </p:cTn>
                                        <p:tgtEl>
                                          <p:spTgt spid="29"/>
                                        </p:tgtEl>
                                        <p:attrNameLst>
                                          <p:attrName>ppt_y</p:attrName>
                                        </p:attrNameLst>
                                      </p:cBhvr>
                                      <p:tavLst>
                                        <p:tav tm="0">
                                          <p:val>
                                            <p:strVal val="#ppt_y-.03"/>
                                          </p:val>
                                        </p:tav>
                                        <p:tav tm="100000">
                                          <p:val>
                                            <p:strVal val="#ppt_y"/>
                                          </p:val>
                                        </p:tav>
                                      </p:tavLst>
                                    </p:anim>
                                  </p:childTnLst>
                                </p:cTn>
                              </p:par>
                              <p:par>
                                <p:cTn id="42" presetID="37" presetClass="entr" presetSubtype="0" fill="hold" nodeType="withEffect">
                                  <p:stCondLst>
                                    <p:cond delay="1000"/>
                                  </p:stCondLst>
                                  <p:childTnLst>
                                    <p:set>
                                      <p:cBhvr>
                                        <p:cTn id="43" dur="1" fill="hold">
                                          <p:stCondLst>
                                            <p:cond delay="0"/>
                                          </p:stCondLst>
                                        </p:cTn>
                                        <p:tgtEl>
                                          <p:spTgt spid="32"/>
                                        </p:tgtEl>
                                        <p:attrNameLst>
                                          <p:attrName>style.visibility</p:attrName>
                                        </p:attrNameLst>
                                      </p:cBhvr>
                                      <p:to>
                                        <p:strVal val="visible"/>
                                      </p:to>
                                    </p:set>
                                    <p:animEffect transition="in" filter="fade">
                                      <p:cBhvr>
                                        <p:cTn id="44" dur="1000"/>
                                        <p:tgtEl>
                                          <p:spTgt spid="32"/>
                                        </p:tgtEl>
                                      </p:cBhvr>
                                    </p:animEffect>
                                    <p:anim calcmode="lin" valueType="num">
                                      <p:cBhvr>
                                        <p:cTn id="45" dur="1000" fill="hold"/>
                                        <p:tgtEl>
                                          <p:spTgt spid="32"/>
                                        </p:tgtEl>
                                        <p:attrNameLst>
                                          <p:attrName>ppt_x</p:attrName>
                                        </p:attrNameLst>
                                      </p:cBhvr>
                                      <p:tavLst>
                                        <p:tav tm="0">
                                          <p:val>
                                            <p:strVal val="#ppt_x"/>
                                          </p:val>
                                        </p:tav>
                                        <p:tav tm="100000">
                                          <p:val>
                                            <p:strVal val="#ppt_x"/>
                                          </p:val>
                                        </p:tav>
                                      </p:tavLst>
                                    </p:anim>
                                    <p:anim calcmode="lin" valueType="num">
                                      <p:cBhvr>
                                        <p:cTn id="46" dur="900" decel="100000" fill="hold"/>
                                        <p:tgtEl>
                                          <p:spTgt spid="32"/>
                                        </p:tgtEl>
                                        <p:attrNameLst>
                                          <p:attrName>ppt_y</p:attrName>
                                        </p:attrNameLst>
                                      </p:cBhvr>
                                      <p:tavLst>
                                        <p:tav tm="0">
                                          <p:val>
                                            <p:strVal val="#ppt_y+1"/>
                                          </p:val>
                                        </p:tav>
                                        <p:tav tm="100000">
                                          <p:val>
                                            <p:strVal val="#ppt_y-.03"/>
                                          </p:val>
                                        </p:tav>
                                      </p:tavLst>
                                    </p:anim>
                                    <p:anim calcmode="lin" valueType="num">
                                      <p:cBhvr>
                                        <p:cTn id="47" dur="100" accel="100000" fill="hold">
                                          <p:stCondLst>
                                            <p:cond delay="900"/>
                                          </p:stCondLst>
                                        </p:cTn>
                                        <p:tgtEl>
                                          <p:spTgt spid="32"/>
                                        </p:tgtEl>
                                        <p:attrNameLst>
                                          <p:attrName>ppt_y</p:attrName>
                                        </p:attrNameLst>
                                      </p:cBhvr>
                                      <p:tavLst>
                                        <p:tav tm="0">
                                          <p:val>
                                            <p:strVal val="#ppt_y-.03"/>
                                          </p:val>
                                        </p:tav>
                                        <p:tav tm="100000">
                                          <p:val>
                                            <p:strVal val="#ppt_y"/>
                                          </p:val>
                                        </p:tav>
                                      </p:tavLst>
                                    </p:anim>
                                  </p:childTnLst>
                                </p:cTn>
                              </p:par>
                            </p:childTnLst>
                          </p:cTn>
                        </p:par>
                        <p:par>
                          <p:cTn id="48" fill="hold">
                            <p:stCondLst>
                              <p:cond delay="3250"/>
                            </p:stCondLst>
                            <p:childTnLst>
                              <p:par>
                                <p:cTn id="49" presetID="21" presetClass="entr" presetSubtype="1" fill="hold" nodeType="afterEffect">
                                  <p:stCondLst>
                                    <p:cond delay="0"/>
                                  </p:stCondLst>
                                  <p:childTnLst>
                                    <p:set>
                                      <p:cBhvr>
                                        <p:cTn id="50" dur="1" fill="hold">
                                          <p:stCondLst>
                                            <p:cond delay="0"/>
                                          </p:stCondLst>
                                        </p:cTn>
                                        <p:tgtEl>
                                          <p:spTgt spid="35"/>
                                        </p:tgtEl>
                                        <p:attrNameLst>
                                          <p:attrName>style.visibility</p:attrName>
                                        </p:attrNameLst>
                                      </p:cBhvr>
                                      <p:to>
                                        <p:strVal val="visible"/>
                                      </p:to>
                                    </p:set>
                                    <p:animEffect transition="in" filter="wheel(1)">
                                      <p:cBhvr>
                                        <p:cTn id="51" dur="1000"/>
                                        <p:tgtEl>
                                          <p:spTgt spid="35"/>
                                        </p:tgtEl>
                                      </p:cBhvr>
                                    </p:animEffect>
                                  </p:childTnLst>
                                </p:cTn>
                              </p:par>
                              <p:par>
                                <p:cTn id="52" presetID="21" presetClass="entr" presetSubtype="1" fill="hold" nodeType="withEffect">
                                  <p:stCondLst>
                                    <p:cond delay="250"/>
                                  </p:stCondLst>
                                  <p:childTnLst>
                                    <p:set>
                                      <p:cBhvr>
                                        <p:cTn id="53" dur="1" fill="hold">
                                          <p:stCondLst>
                                            <p:cond delay="0"/>
                                          </p:stCondLst>
                                        </p:cTn>
                                        <p:tgtEl>
                                          <p:spTgt spid="40"/>
                                        </p:tgtEl>
                                        <p:attrNameLst>
                                          <p:attrName>style.visibility</p:attrName>
                                        </p:attrNameLst>
                                      </p:cBhvr>
                                      <p:to>
                                        <p:strVal val="visible"/>
                                      </p:to>
                                    </p:set>
                                    <p:animEffect transition="in" filter="wheel(1)">
                                      <p:cBhvr>
                                        <p:cTn id="54" dur="1000"/>
                                        <p:tgtEl>
                                          <p:spTgt spid="40"/>
                                        </p:tgtEl>
                                      </p:cBhvr>
                                    </p:animEffect>
                                  </p:childTnLst>
                                </p:cTn>
                              </p:par>
                              <p:par>
                                <p:cTn id="55" presetID="21" presetClass="entr" presetSubtype="1" fill="hold" nodeType="withEffect">
                                  <p:stCondLst>
                                    <p:cond delay="500"/>
                                  </p:stCondLst>
                                  <p:childTnLst>
                                    <p:set>
                                      <p:cBhvr>
                                        <p:cTn id="56" dur="1" fill="hold">
                                          <p:stCondLst>
                                            <p:cond delay="0"/>
                                          </p:stCondLst>
                                        </p:cTn>
                                        <p:tgtEl>
                                          <p:spTgt spid="45"/>
                                        </p:tgtEl>
                                        <p:attrNameLst>
                                          <p:attrName>style.visibility</p:attrName>
                                        </p:attrNameLst>
                                      </p:cBhvr>
                                      <p:to>
                                        <p:strVal val="visible"/>
                                      </p:to>
                                    </p:set>
                                    <p:animEffect transition="in" filter="wheel(1)">
                                      <p:cBhvr>
                                        <p:cTn id="57" dur="1000"/>
                                        <p:tgtEl>
                                          <p:spTgt spid="45"/>
                                        </p:tgtEl>
                                      </p:cBhvr>
                                    </p:animEffect>
                                  </p:childTnLst>
                                </p:cTn>
                              </p:par>
                              <p:par>
                                <p:cTn id="58" presetID="21" presetClass="entr" presetSubtype="1" fill="hold" nodeType="withEffect">
                                  <p:stCondLst>
                                    <p:cond delay="750"/>
                                  </p:stCondLst>
                                  <p:childTnLst>
                                    <p:set>
                                      <p:cBhvr>
                                        <p:cTn id="59" dur="1" fill="hold">
                                          <p:stCondLst>
                                            <p:cond delay="0"/>
                                          </p:stCondLst>
                                        </p:cTn>
                                        <p:tgtEl>
                                          <p:spTgt spid="53"/>
                                        </p:tgtEl>
                                        <p:attrNameLst>
                                          <p:attrName>style.visibility</p:attrName>
                                        </p:attrNameLst>
                                      </p:cBhvr>
                                      <p:to>
                                        <p:strVal val="visible"/>
                                      </p:to>
                                    </p:set>
                                    <p:animEffect transition="in" filter="wheel(1)">
                                      <p:cBhvr>
                                        <p:cTn id="60" dur="1000"/>
                                        <p:tgtEl>
                                          <p:spTgt spid="53"/>
                                        </p:tgtEl>
                                      </p:cBhvr>
                                    </p:animEffect>
                                  </p:childTnLst>
                                </p:cTn>
                              </p:par>
                              <p:par>
                                <p:cTn id="61" presetID="21" presetClass="entr" presetSubtype="1" fill="hold" nodeType="withEffect">
                                  <p:stCondLst>
                                    <p:cond delay="1000"/>
                                  </p:stCondLst>
                                  <p:childTnLst>
                                    <p:set>
                                      <p:cBhvr>
                                        <p:cTn id="62" dur="1" fill="hold">
                                          <p:stCondLst>
                                            <p:cond delay="0"/>
                                          </p:stCondLst>
                                        </p:cTn>
                                        <p:tgtEl>
                                          <p:spTgt spid="71"/>
                                        </p:tgtEl>
                                        <p:attrNameLst>
                                          <p:attrName>style.visibility</p:attrName>
                                        </p:attrNameLst>
                                      </p:cBhvr>
                                      <p:to>
                                        <p:strVal val="visible"/>
                                      </p:to>
                                    </p:set>
                                    <p:animEffect transition="in" filter="wheel(1)">
                                      <p:cBhvr>
                                        <p:cTn id="63" dur="1000"/>
                                        <p:tgtEl>
                                          <p:spTgt spid="71"/>
                                        </p:tgtEl>
                                      </p:cBhvr>
                                    </p:animEffect>
                                  </p:childTnLst>
                                </p:cTn>
                              </p:par>
                            </p:childTnLst>
                          </p:cTn>
                        </p:par>
                        <p:par>
                          <p:cTn id="64" fill="hold">
                            <p:stCondLst>
                              <p:cond delay="5250"/>
                            </p:stCondLst>
                            <p:childTnLst>
                              <p:par>
                                <p:cTn id="65" presetID="14" presetClass="entr" presetSubtype="10" fill="hold" grpId="0" nodeType="afterEffect">
                                  <p:stCondLst>
                                    <p:cond delay="0"/>
                                  </p:stCondLst>
                                  <p:childTnLst>
                                    <p:set>
                                      <p:cBhvr>
                                        <p:cTn id="66" dur="1" fill="hold">
                                          <p:stCondLst>
                                            <p:cond delay="0"/>
                                          </p:stCondLst>
                                        </p:cTn>
                                        <p:tgtEl>
                                          <p:spTgt spid="74"/>
                                        </p:tgtEl>
                                        <p:attrNameLst>
                                          <p:attrName>style.visibility</p:attrName>
                                        </p:attrNameLst>
                                      </p:cBhvr>
                                      <p:to>
                                        <p:strVal val="visible"/>
                                      </p:to>
                                    </p:set>
                                    <p:animEffect transition="in" filter="randombar(horizontal)">
                                      <p:cBhvr>
                                        <p:cTn id="67" dur="500"/>
                                        <p:tgtEl>
                                          <p:spTgt spid="74"/>
                                        </p:tgtEl>
                                      </p:cBhvr>
                                    </p:animEffect>
                                  </p:childTnLst>
                                </p:cTn>
                              </p:par>
                              <p:par>
                                <p:cTn id="68" presetID="14" presetClass="entr" presetSubtype="10" fill="hold" grpId="0" nodeType="withEffect">
                                  <p:stCondLst>
                                    <p:cond delay="0"/>
                                  </p:stCondLst>
                                  <p:childTnLst>
                                    <p:set>
                                      <p:cBhvr>
                                        <p:cTn id="69" dur="1" fill="hold">
                                          <p:stCondLst>
                                            <p:cond delay="0"/>
                                          </p:stCondLst>
                                        </p:cTn>
                                        <p:tgtEl>
                                          <p:spTgt spid="75"/>
                                        </p:tgtEl>
                                        <p:attrNameLst>
                                          <p:attrName>style.visibility</p:attrName>
                                        </p:attrNameLst>
                                      </p:cBhvr>
                                      <p:to>
                                        <p:strVal val="visible"/>
                                      </p:to>
                                    </p:set>
                                    <p:animEffect transition="in" filter="randombar(horizontal)">
                                      <p:cBhvr>
                                        <p:cTn id="70" dur="500"/>
                                        <p:tgtEl>
                                          <p:spTgt spid="75"/>
                                        </p:tgtEl>
                                      </p:cBhvr>
                                    </p:animEffect>
                                  </p:childTnLst>
                                </p:cTn>
                              </p:par>
                              <p:par>
                                <p:cTn id="71" presetID="14" presetClass="entr" presetSubtype="10" fill="hold" grpId="0" nodeType="withEffect">
                                  <p:stCondLst>
                                    <p:cond delay="0"/>
                                  </p:stCondLst>
                                  <p:childTnLst>
                                    <p:set>
                                      <p:cBhvr>
                                        <p:cTn id="72" dur="1" fill="hold">
                                          <p:stCondLst>
                                            <p:cond delay="0"/>
                                          </p:stCondLst>
                                        </p:cTn>
                                        <p:tgtEl>
                                          <p:spTgt spid="76"/>
                                        </p:tgtEl>
                                        <p:attrNameLst>
                                          <p:attrName>style.visibility</p:attrName>
                                        </p:attrNameLst>
                                      </p:cBhvr>
                                      <p:to>
                                        <p:strVal val="visible"/>
                                      </p:to>
                                    </p:set>
                                    <p:animEffect transition="in" filter="randombar(horizontal)">
                                      <p:cBhvr>
                                        <p:cTn id="73" dur="500"/>
                                        <p:tgtEl>
                                          <p:spTgt spid="76"/>
                                        </p:tgtEl>
                                      </p:cBhvr>
                                    </p:animEffect>
                                  </p:childTnLst>
                                </p:cTn>
                              </p:par>
                              <p:par>
                                <p:cTn id="74" presetID="14" presetClass="entr" presetSubtype="10" fill="hold" grpId="0" nodeType="withEffect">
                                  <p:stCondLst>
                                    <p:cond delay="0"/>
                                  </p:stCondLst>
                                  <p:childTnLst>
                                    <p:set>
                                      <p:cBhvr>
                                        <p:cTn id="75" dur="1" fill="hold">
                                          <p:stCondLst>
                                            <p:cond delay="0"/>
                                          </p:stCondLst>
                                        </p:cTn>
                                        <p:tgtEl>
                                          <p:spTgt spid="77"/>
                                        </p:tgtEl>
                                        <p:attrNameLst>
                                          <p:attrName>style.visibility</p:attrName>
                                        </p:attrNameLst>
                                      </p:cBhvr>
                                      <p:to>
                                        <p:strVal val="visible"/>
                                      </p:to>
                                    </p:set>
                                    <p:animEffect transition="in" filter="randombar(horizontal)">
                                      <p:cBhvr>
                                        <p:cTn id="76" dur="500"/>
                                        <p:tgtEl>
                                          <p:spTgt spid="77"/>
                                        </p:tgtEl>
                                      </p:cBhvr>
                                    </p:animEffect>
                                  </p:childTnLst>
                                </p:cTn>
                              </p:par>
                              <p:par>
                                <p:cTn id="77" presetID="14" presetClass="entr" presetSubtype="10" fill="hold" grpId="0" nodeType="withEffect">
                                  <p:stCondLst>
                                    <p:cond delay="0"/>
                                  </p:stCondLst>
                                  <p:childTnLst>
                                    <p:set>
                                      <p:cBhvr>
                                        <p:cTn id="78" dur="1" fill="hold">
                                          <p:stCondLst>
                                            <p:cond delay="0"/>
                                          </p:stCondLst>
                                        </p:cTn>
                                        <p:tgtEl>
                                          <p:spTgt spid="78"/>
                                        </p:tgtEl>
                                        <p:attrNameLst>
                                          <p:attrName>style.visibility</p:attrName>
                                        </p:attrNameLst>
                                      </p:cBhvr>
                                      <p:to>
                                        <p:strVal val="visible"/>
                                      </p:to>
                                    </p:set>
                                    <p:animEffect transition="in" filter="randombar(horizontal)">
                                      <p:cBhvr>
                                        <p:cTn id="79" dur="500"/>
                                        <p:tgtEl>
                                          <p:spTgt spid="78"/>
                                        </p:tgtEl>
                                      </p:cBhvr>
                                    </p:animEffect>
                                  </p:childTnLst>
                                </p:cTn>
                              </p:par>
                            </p:childTnLst>
                          </p:cTn>
                        </p:par>
                        <p:par>
                          <p:cTn id="80" fill="hold">
                            <p:stCondLst>
                              <p:cond delay="5750"/>
                            </p:stCondLst>
                            <p:childTnLst>
                              <p:par>
                                <p:cTn id="81" presetID="42" presetClass="entr" presetSubtype="0" fill="hold" grpId="0" nodeType="afterEffect">
                                  <p:stCondLst>
                                    <p:cond delay="0"/>
                                  </p:stCondLst>
                                  <p:childTnLst>
                                    <p:set>
                                      <p:cBhvr>
                                        <p:cTn id="82" dur="1" fill="hold">
                                          <p:stCondLst>
                                            <p:cond delay="0"/>
                                          </p:stCondLst>
                                        </p:cTn>
                                        <p:tgtEl>
                                          <p:spTgt spid="79"/>
                                        </p:tgtEl>
                                        <p:attrNameLst>
                                          <p:attrName>style.visibility</p:attrName>
                                        </p:attrNameLst>
                                      </p:cBhvr>
                                      <p:to>
                                        <p:strVal val="visible"/>
                                      </p:to>
                                    </p:set>
                                    <p:animEffect transition="in" filter="fade">
                                      <p:cBhvr>
                                        <p:cTn id="83" dur="500"/>
                                        <p:tgtEl>
                                          <p:spTgt spid="79"/>
                                        </p:tgtEl>
                                      </p:cBhvr>
                                    </p:animEffect>
                                    <p:anim calcmode="lin" valueType="num">
                                      <p:cBhvr>
                                        <p:cTn id="84" dur="500" fill="hold"/>
                                        <p:tgtEl>
                                          <p:spTgt spid="79"/>
                                        </p:tgtEl>
                                        <p:attrNameLst>
                                          <p:attrName>ppt_x</p:attrName>
                                        </p:attrNameLst>
                                      </p:cBhvr>
                                      <p:tavLst>
                                        <p:tav tm="0">
                                          <p:val>
                                            <p:strVal val="#ppt_x"/>
                                          </p:val>
                                        </p:tav>
                                        <p:tav tm="100000">
                                          <p:val>
                                            <p:strVal val="#ppt_x"/>
                                          </p:val>
                                        </p:tav>
                                      </p:tavLst>
                                    </p:anim>
                                    <p:anim calcmode="lin" valueType="num">
                                      <p:cBhvr>
                                        <p:cTn id="85" dur="500" fill="hold"/>
                                        <p:tgtEl>
                                          <p:spTgt spid="79"/>
                                        </p:tgtEl>
                                        <p:attrNameLst>
                                          <p:attrName>ppt_y</p:attrName>
                                        </p:attrNameLst>
                                      </p:cBhvr>
                                      <p:tavLst>
                                        <p:tav tm="0">
                                          <p:val>
                                            <p:strVal val="#ppt_y+.1"/>
                                          </p:val>
                                        </p:tav>
                                        <p:tav tm="100000">
                                          <p:val>
                                            <p:strVal val="#ppt_y"/>
                                          </p:val>
                                        </p:tav>
                                      </p:tavLst>
                                    </p:anim>
                                  </p:childTnLst>
                                </p:cTn>
                              </p:par>
                            </p:childTnLst>
                          </p:cTn>
                        </p:par>
                        <p:par>
                          <p:cTn id="86" fill="hold">
                            <p:stCondLst>
                              <p:cond delay="6250"/>
                            </p:stCondLst>
                            <p:childTnLst>
                              <p:par>
                                <p:cTn id="87" presetID="42" presetClass="entr" presetSubtype="0" fill="hold" grpId="0" nodeType="afterEffect">
                                  <p:stCondLst>
                                    <p:cond delay="0"/>
                                  </p:stCondLst>
                                  <p:childTnLst>
                                    <p:set>
                                      <p:cBhvr>
                                        <p:cTn id="88" dur="1" fill="hold">
                                          <p:stCondLst>
                                            <p:cond delay="0"/>
                                          </p:stCondLst>
                                        </p:cTn>
                                        <p:tgtEl>
                                          <p:spTgt spid="80"/>
                                        </p:tgtEl>
                                        <p:attrNameLst>
                                          <p:attrName>style.visibility</p:attrName>
                                        </p:attrNameLst>
                                      </p:cBhvr>
                                      <p:to>
                                        <p:strVal val="visible"/>
                                      </p:to>
                                    </p:set>
                                    <p:animEffect transition="in" filter="fade">
                                      <p:cBhvr>
                                        <p:cTn id="89" dur="500"/>
                                        <p:tgtEl>
                                          <p:spTgt spid="80"/>
                                        </p:tgtEl>
                                      </p:cBhvr>
                                    </p:animEffect>
                                    <p:anim calcmode="lin" valueType="num">
                                      <p:cBhvr>
                                        <p:cTn id="90" dur="500" fill="hold"/>
                                        <p:tgtEl>
                                          <p:spTgt spid="80"/>
                                        </p:tgtEl>
                                        <p:attrNameLst>
                                          <p:attrName>ppt_x</p:attrName>
                                        </p:attrNameLst>
                                      </p:cBhvr>
                                      <p:tavLst>
                                        <p:tav tm="0">
                                          <p:val>
                                            <p:strVal val="#ppt_x"/>
                                          </p:val>
                                        </p:tav>
                                        <p:tav tm="100000">
                                          <p:val>
                                            <p:strVal val="#ppt_x"/>
                                          </p:val>
                                        </p:tav>
                                      </p:tavLst>
                                    </p:anim>
                                    <p:anim calcmode="lin" valueType="num">
                                      <p:cBhvr>
                                        <p:cTn id="91" dur="500" fill="hold"/>
                                        <p:tgtEl>
                                          <p:spTgt spid="80"/>
                                        </p:tgtEl>
                                        <p:attrNameLst>
                                          <p:attrName>ppt_y</p:attrName>
                                        </p:attrNameLst>
                                      </p:cBhvr>
                                      <p:tavLst>
                                        <p:tav tm="0">
                                          <p:val>
                                            <p:strVal val="#ppt_y+.1"/>
                                          </p:val>
                                        </p:tav>
                                        <p:tav tm="100000">
                                          <p:val>
                                            <p:strVal val="#ppt_y"/>
                                          </p:val>
                                        </p:tav>
                                      </p:tavLst>
                                    </p:anim>
                                  </p:childTnLst>
                                </p:cTn>
                              </p:par>
                            </p:childTnLst>
                          </p:cTn>
                        </p:par>
                        <p:par>
                          <p:cTn id="92" fill="hold">
                            <p:stCondLst>
                              <p:cond delay="6750"/>
                            </p:stCondLst>
                            <p:childTnLst>
                              <p:par>
                                <p:cTn id="93" presetID="42" presetClass="entr" presetSubtype="0" fill="hold" grpId="0" nodeType="afterEffect">
                                  <p:stCondLst>
                                    <p:cond delay="0"/>
                                  </p:stCondLst>
                                  <p:childTnLst>
                                    <p:set>
                                      <p:cBhvr>
                                        <p:cTn id="94" dur="1" fill="hold">
                                          <p:stCondLst>
                                            <p:cond delay="0"/>
                                          </p:stCondLst>
                                        </p:cTn>
                                        <p:tgtEl>
                                          <p:spTgt spid="81"/>
                                        </p:tgtEl>
                                        <p:attrNameLst>
                                          <p:attrName>style.visibility</p:attrName>
                                        </p:attrNameLst>
                                      </p:cBhvr>
                                      <p:to>
                                        <p:strVal val="visible"/>
                                      </p:to>
                                    </p:set>
                                    <p:animEffect transition="in" filter="fade">
                                      <p:cBhvr>
                                        <p:cTn id="95" dur="500"/>
                                        <p:tgtEl>
                                          <p:spTgt spid="81"/>
                                        </p:tgtEl>
                                      </p:cBhvr>
                                    </p:animEffect>
                                    <p:anim calcmode="lin" valueType="num">
                                      <p:cBhvr>
                                        <p:cTn id="96" dur="500" fill="hold"/>
                                        <p:tgtEl>
                                          <p:spTgt spid="81"/>
                                        </p:tgtEl>
                                        <p:attrNameLst>
                                          <p:attrName>ppt_x</p:attrName>
                                        </p:attrNameLst>
                                      </p:cBhvr>
                                      <p:tavLst>
                                        <p:tav tm="0">
                                          <p:val>
                                            <p:strVal val="#ppt_x"/>
                                          </p:val>
                                        </p:tav>
                                        <p:tav tm="100000">
                                          <p:val>
                                            <p:strVal val="#ppt_x"/>
                                          </p:val>
                                        </p:tav>
                                      </p:tavLst>
                                    </p:anim>
                                    <p:anim calcmode="lin" valueType="num">
                                      <p:cBhvr>
                                        <p:cTn id="97" dur="500" fill="hold"/>
                                        <p:tgtEl>
                                          <p:spTgt spid="81"/>
                                        </p:tgtEl>
                                        <p:attrNameLst>
                                          <p:attrName>ppt_y</p:attrName>
                                        </p:attrNameLst>
                                      </p:cBhvr>
                                      <p:tavLst>
                                        <p:tav tm="0">
                                          <p:val>
                                            <p:strVal val="#ppt_y+.1"/>
                                          </p:val>
                                        </p:tav>
                                        <p:tav tm="100000">
                                          <p:val>
                                            <p:strVal val="#ppt_y"/>
                                          </p:val>
                                        </p:tav>
                                      </p:tavLst>
                                    </p:anim>
                                  </p:childTnLst>
                                </p:cTn>
                              </p:par>
                            </p:childTnLst>
                          </p:cTn>
                        </p:par>
                        <p:par>
                          <p:cTn id="98" fill="hold">
                            <p:stCondLst>
                              <p:cond delay="7250"/>
                            </p:stCondLst>
                            <p:childTnLst>
                              <p:par>
                                <p:cTn id="99" presetID="42" presetClass="entr" presetSubtype="0" fill="hold" grpId="0" nodeType="afterEffect">
                                  <p:stCondLst>
                                    <p:cond delay="0"/>
                                  </p:stCondLst>
                                  <p:childTnLst>
                                    <p:set>
                                      <p:cBhvr>
                                        <p:cTn id="100" dur="1" fill="hold">
                                          <p:stCondLst>
                                            <p:cond delay="0"/>
                                          </p:stCondLst>
                                        </p:cTn>
                                        <p:tgtEl>
                                          <p:spTgt spid="82"/>
                                        </p:tgtEl>
                                        <p:attrNameLst>
                                          <p:attrName>style.visibility</p:attrName>
                                        </p:attrNameLst>
                                      </p:cBhvr>
                                      <p:to>
                                        <p:strVal val="visible"/>
                                      </p:to>
                                    </p:set>
                                    <p:animEffect transition="in" filter="fade">
                                      <p:cBhvr>
                                        <p:cTn id="101" dur="500"/>
                                        <p:tgtEl>
                                          <p:spTgt spid="82"/>
                                        </p:tgtEl>
                                      </p:cBhvr>
                                    </p:animEffect>
                                    <p:anim calcmode="lin" valueType="num">
                                      <p:cBhvr>
                                        <p:cTn id="102" dur="500" fill="hold"/>
                                        <p:tgtEl>
                                          <p:spTgt spid="82"/>
                                        </p:tgtEl>
                                        <p:attrNameLst>
                                          <p:attrName>ppt_x</p:attrName>
                                        </p:attrNameLst>
                                      </p:cBhvr>
                                      <p:tavLst>
                                        <p:tav tm="0">
                                          <p:val>
                                            <p:strVal val="#ppt_x"/>
                                          </p:val>
                                        </p:tav>
                                        <p:tav tm="100000">
                                          <p:val>
                                            <p:strVal val="#ppt_x"/>
                                          </p:val>
                                        </p:tav>
                                      </p:tavLst>
                                    </p:anim>
                                    <p:anim calcmode="lin" valueType="num">
                                      <p:cBhvr>
                                        <p:cTn id="103" dur="500" fill="hold"/>
                                        <p:tgtEl>
                                          <p:spTgt spid="82"/>
                                        </p:tgtEl>
                                        <p:attrNameLst>
                                          <p:attrName>ppt_y</p:attrName>
                                        </p:attrNameLst>
                                      </p:cBhvr>
                                      <p:tavLst>
                                        <p:tav tm="0">
                                          <p:val>
                                            <p:strVal val="#ppt_y+.1"/>
                                          </p:val>
                                        </p:tav>
                                        <p:tav tm="100000">
                                          <p:val>
                                            <p:strVal val="#ppt_y"/>
                                          </p:val>
                                        </p:tav>
                                      </p:tavLst>
                                    </p:anim>
                                  </p:childTnLst>
                                </p:cTn>
                              </p:par>
                            </p:childTnLst>
                          </p:cTn>
                        </p:par>
                        <p:par>
                          <p:cTn id="104" fill="hold">
                            <p:stCondLst>
                              <p:cond delay="7750"/>
                            </p:stCondLst>
                            <p:childTnLst>
                              <p:par>
                                <p:cTn id="105" presetID="42" presetClass="entr" presetSubtype="0" fill="hold" grpId="0" nodeType="afterEffect">
                                  <p:stCondLst>
                                    <p:cond delay="0"/>
                                  </p:stCondLst>
                                  <p:childTnLst>
                                    <p:set>
                                      <p:cBhvr>
                                        <p:cTn id="106" dur="1" fill="hold">
                                          <p:stCondLst>
                                            <p:cond delay="0"/>
                                          </p:stCondLst>
                                        </p:cTn>
                                        <p:tgtEl>
                                          <p:spTgt spid="83"/>
                                        </p:tgtEl>
                                        <p:attrNameLst>
                                          <p:attrName>style.visibility</p:attrName>
                                        </p:attrNameLst>
                                      </p:cBhvr>
                                      <p:to>
                                        <p:strVal val="visible"/>
                                      </p:to>
                                    </p:set>
                                    <p:animEffect transition="in" filter="fade">
                                      <p:cBhvr>
                                        <p:cTn id="107" dur="500"/>
                                        <p:tgtEl>
                                          <p:spTgt spid="83"/>
                                        </p:tgtEl>
                                      </p:cBhvr>
                                    </p:animEffect>
                                    <p:anim calcmode="lin" valueType="num">
                                      <p:cBhvr>
                                        <p:cTn id="108" dur="500" fill="hold"/>
                                        <p:tgtEl>
                                          <p:spTgt spid="83"/>
                                        </p:tgtEl>
                                        <p:attrNameLst>
                                          <p:attrName>ppt_x</p:attrName>
                                        </p:attrNameLst>
                                      </p:cBhvr>
                                      <p:tavLst>
                                        <p:tav tm="0">
                                          <p:val>
                                            <p:strVal val="#ppt_x"/>
                                          </p:val>
                                        </p:tav>
                                        <p:tav tm="100000">
                                          <p:val>
                                            <p:strVal val="#ppt_x"/>
                                          </p:val>
                                        </p:tav>
                                      </p:tavLst>
                                    </p:anim>
                                    <p:anim calcmode="lin" valueType="num">
                                      <p:cBhvr>
                                        <p:cTn id="109" dur="500" fill="hold"/>
                                        <p:tgtEl>
                                          <p:spTgt spid="83"/>
                                        </p:tgtEl>
                                        <p:attrNameLst>
                                          <p:attrName>ppt_y</p:attrName>
                                        </p:attrNameLst>
                                      </p:cBhvr>
                                      <p:tavLst>
                                        <p:tav tm="0">
                                          <p:val>
                                            <p:strVal val="#ppt_y+.1"/>
                                          </p:val>
                                        </p:tav>
                                        <p:tav tm="100000">
                                          <p:val>
                                            <p:strVal val="#ppt_y"/>
                                          </p:val>
                                        </p:tav>
                                      </p:tavLst>
                                    </p:anim>
                                  </p:childTnLst>
                                </p:cTn>
                              </p:par>
                            </p:childTnLst>
                          </p:cTn>
                        </p:par>
                        <p:par>
                          <p:cTn id="110" fill="hold">
                            <p:stCondLst>
                              <p:cond delay="8250"/>
                            </p:stCondLst>
                            <p:childTnLst>
                              <p:par>
                                <p:cTn id="111" presetID="22" presetClass="entr" presetSubtype="1" fill="hold" grpId="0" nodeType="afterEffect">
                                  <p:stCondLst>
                                    <p:cond delay="0"/>
                                  </p:stCondLst>
                                  <p:childTnLst>
                                    <p:set>
                                      <p:cBhvr>
                                        <p:cTn id="112" dur="1" fill="hold">
                                          <p:stCondLst>
                                            <p:cond delay="0"/>
                                          </p:stCondLst>
                                        </p:cTn>
                                        <p:tgtEl>
                                          <p:spTgt spid="84"/>
                                        </p:tgtEl>
                                        <p:attrNameLst>
                                          <p:attrName>style.visibility</p:attrName>
                                        </p:attrNameLst>
                                      </p:cBhvr>
                                      <p:to>
                                        <p:strVal val="visible"/>
                                      </p:to>
                                    </p:set>
                                    <p:animEffect transition="in" filter="wipe(up)">
                                      <p:cBhvr>
                                        <p:cTn id="113" dur="500"/>
                                        <p:tgtEl>
                                          <p:spTgt spid="84"/>
                                        </p:tgtEl>
                                      </p:cBhvr>
                                    </p:animEffect>
                                  </p:childTnLst>
                                </p:cTn>
                              </p:par>
                            </p:childTnLst>
                          </p:cTn>
                        </p:par>
                        <p:par>
                          <p:cTn id="114" fill="hold">
                            <p:stCondLst>
                              <p:cond delay="8750"/>
                            </p:stCondLst>
                            <p:childTnLst>
                              <p:par>
                                <p:cTn id="115" presetID="22" presetClass="entr" presetSubtype="1" fill="hold" grpId="0" nodeType="afterEffect">
                                  <p:stCondLst>
                                    <p:cond delay="0"/>
                                  </p:stCondLst>
                                  <p:childTnLst>
                                    <p:set>
                                      <p:cBhvr>
                                        <p:cTn id="116" dur="1" fill="hold">
                                          <p:stCondLst>
                                            <p:cond delay="0"/>
                                          </p:stCondLst>
                                        </p:cTn>
                                        <p:tgtEl>
                                          <p:spTgt spid="85"/>
                                        </p:tgtEl>
                                        <p:attrNameLst>
                                          <p:attrName>style.visibility</p:attrName>
                                        </p:attrNameLst>
                                      </p:cBhvr>
                                      <p:to>
                                        <p:strVal val="visible"/>
                                      </p:to>
                                    </p:set>
                                    <p:animEffect transition="in" filter="wipe(up)">
                                      <p:cBhvr>
                                        <p:cTn id="117" dur="500"/>
                                        <p:tgtEl>
                                          <p:spTgt spid="85"/>
                                        </p:tgtEl>
                                      </p:cBhvr>
                                    </p:animEffect>
                                  </p:childTnLst>
                                </p:cTn>
                              </p:par>
                            </p:childTnLst>
                          </p:cTn>
                        </p:par>
                        <p:par>
                          <p:cTn id="118" fill="hold">
                            <p:stCondLst>
                              <p:cond delay="9250"/>
                            </p:stCondLst>
                            <p:childTnLst>
                              <p:par>
                                <p:cTn id="119" presetID="22" presetClass="entr" presetSubtype="1" fill="hold" grpId="0" nodeType="afterEffect">
                                  <p:stCondLst>
                                    <p:cond delay="0"/>
                                  </p:stCondLst>
                                  <p:childTnLst>
                                    <p:set>
                                      <p:cBhvr>
                                        <p:cTn id="120" dur="1" fill="hold">
                                          <p:stCondLst>
                                            <p:cond delay="0"/>
                                          </p:stCondLst>
                                        </p:cTn>
                                        <p:tgtEl>
                                          <p:spTgt spid="86"/>
                                        </p:tgtEl>
                                        <p:attrNameLst>
                                          <p:attrName>style.visibility</p:attrName>
                                        </p:attrNameLst>
                                      </p:cBhvr>
                                      <p:to>
                                        <p:strVal val="visible"/>
                                      </p:to>
                                    </p:set>
                                    <p:animEffect transition="in" filter="wipe(up)">
                                      <p:cBhvr>
                                        <p:cTn id="121" dur="500"/>
                                        <p:tgtEl>
                                          <p:spTgt spid="86"/>
                                        </p:tgtEl>
                                      </p:cBhvr>
                                    </p:animEffect>
                                  </p:childTnLst>
                                </p:cTn>
                              </p:par>
                            </p:childTnLst>
                          </p:cTn>
                        </p:par>
                        <p:par>
                          <p:cTn id="122" fill="hold">
                            <p:stCondLst>
                              <p:cond delay="9750"/>
                            </p:stCondLst>
                            <p:childTnLst>
                              <p:par>
                                <p:cTn id="123" presetID="22" presetClass="entr" presetSubtype="1" fill="hold" grpId="0" nodeType="afterEffect">
                                  <p:stCondLst>
                                    <p:cond delay="0"/>
                                  </p:stCondLst>
                                  <p:childTnLst>
                                    <p:set>
                                      <p:cBhvr>
                                        <p:cTn id="124" dur="1" fill="hold">
                                          <p:stCondLst>
                                            <p:cond delay="0"/>
                                          </p:stCondLst>
                                        </p:cTn>
                                        <p:tgtEl>
                                          <p:spTgt spid="87"/>
                                        </p:tgtEl>
                                        <p:attrNameLst>
                                          <p:attrName>style.visibility</p:attrName>
                                        </p:attrNameLst>
                                      </p:cBhvr>
                                      <p:to>
                                        <p:strVal val="visible"/>
                                      </p:to>
                                    </p:set>
                                    <p:animEffect transition="in" filter="wipe(up)">
                                      <p:cBhvr>
                                        <p:cTn id="125" dur="500"/>
                                        <p:tgtEl>
                                          <p:spTgt spid="87"/>
                                        </p:tgtEl>
                                      </p:cBhvr>
                                    </p:animEffect>
                                  </p:childTnLst>
                                </p:cTn>
                              </p:par>
                            </p:childTnLst>
                          </p:cTn>
                        </p:par>
                        <p:par>
                          <p:cTn id="126" fill="hold">
                            <p:stCondLst>
                              <p:cond delay="10250"/>
                            </p:stCondLst>
                            <p:childTnLst>
                              <p:par>
                                <p:cTn id="127" presetID="22" presetClass="entr" presetSubtype="1" fill="hold" grpId="0" nodeType="afterEffect">
                                  <p:stCondLst>
                                    <p:cond delay="0"/>
                                  </p:stCondLst>
                                  <p:childTnLst>
                                    <p:set>
                                      <p:cBhvr>
                                        <p:cTn id="128" dur="1" fill="hold">
                                          <p:stCondLst>
                                            <p:cond delay="0"/>
                                          </p:stCondLst>
                                        </p:cTn>
                                        <p:tgtEl>
                                          <p:spTgt spid="88"/>
                                        </p:tgtEl>
                                        <p:attrNameLst>
                                          <p:attrName>style.visibility</p:attrName>
                                        </p:attrNameLst>
                                      </p:cBhvr>
                                      <p:to>
                                        <p:strVal val="visible"/>
                                      </p:to>
                                    </p:set>
                                    <p:animEffect transition="in" filter="wipe(up)">
                                      <p:cBhvr>
                                        <p:cTn id="129" dur="500"/>
                                        <p:tgtEl>
                                          <p:spTgt spid="8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74" grpId="0"/>
      <p:bldP spid="75" grpId="0"/>
      <p:bldP spid="76" grpId="0"/>
      <p:bldP spid="77" grpId="0"/>
      <p:bldP spid="78" grpId="0"/>
      <p:bldP spid="79" grpId="0"/>
      <p:bldP spid="80" grpId="0"/>
      <p:bldP spid="81" grpId="0"/>
      <p:bldP spid="82" grpId="0"/>
      <p:bldP spid="83" grpId="0"/>
      <p:bldP spid="84" grpId="0"/>
      <p:bldP spid="85" grpId="0"/>
      <p:bldP spid="86" grpId="0"/>
      <p:bldP spid="87" grpId="0"/>
      <p:bldP spid="88"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p:cNvGrpSpPr/>
          <p:nvPr/>
        </p:nvGrpSpPr>
        <p:grpSpPr>
          <a:xfrm>
            <a:off x="414621" y="243728"/>
            <a:ext cx="453150" cy="161976"/>
            <a:chOff x="264939" y="188640"/>
            <a:chExt cx="604358" cy="216024"/>
          </a:xfrm>
        </p:grpSpPr>
        <p:sp>
          <p:nvSpPr>
            <p:cNvPr id="9" name="燕尾形 8"/>
            <p:cNvSpPr/>
            <p:nvPr/>
          </p:nvSpPr>
          <p:spPr>
            <a:xfrm>
              <a:off x="264939" y="188640"/>
              <a:ext cx="216024" cy="216024"/>
            </a:xfrm>
            <a:prstGeom prst="chevron">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schemeClr val="tx1"/>
                </a:solidFill>
              </a:endParaRPr>
            </a:p>
          </p:txBody>
        </p:sp>
        <p:sp>
          <p:nvSpPr>
            <p:cNvPr id="16" name="燕尾形 15"/>
            <p:cNvSpPr/>
            <p:nvPr/>
          </p:nvSpPr>
          <p:spPr>
            <a:xfrm>
              <a:off x="454914" y="188640"/>
              <a:ext cx="216024" cy="216024"/>
            </a:xfrm>
            <a:prstGeom prst="chevron">
              <a:avLst/>
            </a:prstGeom>
            <a:solidFill>
              <a:schemeClr val="accent5">
                <a:lumMod val="75000"/>
                <a:alpha val="69804"/>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schemeClr val="tx1"/>
                </a:solidFill>
              </a:endParaRPr>
            </a:p>
          </p:txBody>
        </p:sp>
        <p:sp>
          <p:nvSpPr>
            <p:cNvPr id="17" name="燕尾形 16"/>
            <p:cNvSpPr/>
            <p:nvPr/>
          </p:nvSpPr>
          <p:spPr>
            <a:xfrm>
              <a:off x="653273" y="188640"/>
              <a:ext cx="216024" cy="216024"/>
            </a:xfrm>
            <a:prstGeom prst="chevron">
              <a:avLst/>
            </a:prstGeom>
            <a:solidFill>
              <a:schemeClr val="accent5">
                <a:lumMod val="75000"/>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schemeClr val="tx1"/>
                </a:solidFill>
              </a:endParaRPr>
            </a:p>
          </p:txBody>
        </p:sp>
      </p:grpSp>
      <p:sp>
        <p:nvSpPr>
          <p:cNvPr id="18" name="文本框 9"/>
          <p:cNvSpPr txBox="1"/>
          <p:nvPr/>
        </p:nvSpPr>
        <p:spPr>
          <a:xfrm>
            <a:off x="1008532" y="183368"/>
            <a:ext cx="1673750" cy="282757"/>
          </a:xfrm>
          <a:prstGeom prst="rect">
            <a:avLst/>
          </a:prstGeom>
          <a:noFill/>
        </p:spPr>
        <p:txBody>
          <a:bodyPr wrap="square" lIns="51422" tIns="25711" rIns="51422" bIns="25711" rtlCol="0">
            <a:spAutoFit/>
          </a:bodyPr>
          <a:lstStyle/>
          <a:p>
            <a:pPr marL="0" lvl="1"/>
            <a:r>
              <a:rPr lang="zh-CN" altLang="en-US" sz="1500" b="1" dirty="0">
                <a:solidFill>
                  <a:schemeClr val="accent5">
                    <a:lumMod val="75000"/>
                  </a:schemeClr>
                </a:solidFill>
                <a:latin typeface="微软雅黑" panose="020B0503020204020204" pitchFamily="34" charset="-122"/>
                <a:ea typeface="微软雅黑" panose="020B0503020204020204" pitchFamily="34" charset="-122"/>
              </a:rPr>
              <a:t>点击输入标题内容</a:t>
            </a:r>
            <a:endParaRPr lang="zh-CN" altLang="en-US" sz="1800" b="1" dirty="0">
              <a:solidFill>
                <a:schemeClr val="accent5">
                  <a:lumMod val="75000"/>
                </a:schemeClr>
              </a:solidFill>
              <a:latin typeface="微软雅黑" panose="020B0503020204020204" pitchFamily="34" charset="-122"/>
              <a:ea typeface="微软雅黑" panose="020B0503020204020204" pitchFamily="34" charset="-122"/>
            </a:endParaRPr>
          </a:p>
        </p:txBody>
      </p:sp>
      <p:cxnSp>
        <p:nvCxnSpPr>
          <p:cNvPr id="19" name="直接连接符 18"/>
          <p:cNvCxnSpPr/>
          <p:nvPr/>
        </p:nvCxnSpPr>
        <p:spPr>
          <a:xfrm>
            <a:off x="1062524" y="466064"/>
            <a:ext cx="7234920"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0" name="矩形 9"/>
          <p:cNvSpPr/>
          <p:nvPr/>
        </p:nvSpPr>
        <p:spPr>
          <a:xfrm>
            <a:off x="5112130" y="1102416"/>
            <a:ext cx="4018917" cy="735143"/>
          </a:xfrm>
          <a:prstGeom prst="rect">
            <a:avLst/>
          </a:prstGeom>
          <a:solidFill>
            <a:srgbClr val="E6E6E6"/>
          </a:solidFill>
          <a:ln w="15875">
            <a:gradFill flip="none" rotWithShape="1">
              <a:gsLst>
                <a:gs pos="0">
                  <a:schemeClr val="bg1">
                    <a:lumMod val="75000"/>
                  </a:schemeClr>
                </a:gs>
                <a:gs pos="100000">
                  <a:schemeClr val="bg1"/>
                </a:gs>
              </a:gsLst>
              <a:lin ang="2700000" scaled="1"/>
              <a:tileRect/>
            </a:grad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nvGrpSpPr>
          <p:cNvPr id="11" name="Group 737"/>
          <p:cNvGrpSpPr>
            <a:grpSpLocks noChangeAspect="1"/>
          </p:cNvGrpSpPr>
          <p:nvPr/>
        </p:nvGrpSpPr>
        <p:grpSpPr bwMode="auto">
          <a:xfrm>
            <a:off x="721617" y="901576"/>
            <a:ext cx="2331060" cy="2195836"/>
            <a:chOff x="2105" y="527"/>
            <a:chExt cx="3468" cy="3268"/>
          </a:xfrm>
        </p:grpSpPr>
        <p:sp>
          <p:nvSpPr>
            <p:cNvPr id="12" name="AutoShape 736"/>
            <p:cNvSpPr>
              <a:spLocks noChangeAspect="1" noChangeArrowheads="1" noTextEdit="1"/>
            </p:cNvSpPr>
            <p:nvPr/>
          </p:nvSpPr>
          <p:spPr bwMode="auto">
            <a:xfrm>
              <a:off x="2107" y="527"/>
              <a:ext cx="3466" cy="32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3" name="Freeform 738"/>
            <p:cNvSpPr>
              <a:spLocks noEditPoints="1"/>
            </p:cNvSpPr>
            <p:nvPr/>
          </p:nvSpPr>
          <p:spPr bwMode="auto">
            <a:xfrm>
              <a:off x="2105" y="2581"/>
              <a:ext cx="333" cy="478"/>
            </a:xfrm>
            <a:custGeom>
              <a:avLst/>
              <a:gdLst>
                <a:gd name="T0" fmla="*/ 50 w 141"/>
                <a:gd name="T1" fmla="*/ 181 h 202"/>
                <a:gd name="T2" fmla="*/ 61 w 141"/>
                <a:gd name="T3" fmla="*/ 177 h 202"/>
                <a:gd name="T4" fmla="*/ 58 w 141"/>
                <a:gd name="T5" fmla="*/ 195 h 202"/>
                <a:gd name="T6" fmla="*/ 131 w 141"/>
                <a:gd name="T7" fmla="*/ 171 h 202"/>
                <a:gd name="T8" fmla="*/ 100 w 141"/>
                <a:gd name="T9" fmla="*/ 173 h 202"/>
                <a:gd name="T10" fmla="*/ 83 w 141"/>
                <a:gd name="T11" fmla="*/ 168 h 202"/>
                <a:gd name="T12" fmla="*/ 88 w 141"/>
                <a:gd name="T13" fmla="*/ 167 h 202"/>
                <a:gd name="T14" fmla="*/ 82 w 141"/>
                <a:gd name="T15" fmla="*/ 185 h 202"/>
                <a:gd name="T16" fmla="*/ 121 w 141"/>
                <a:gd name="T17" fmla="*/ 150 h 202"/>
                <a:gd name="T18" fmla="*/ 131 w 141"/>
                <a:gd name="T19" fmla="*/ 148 h 202"/>
                <a:gd name="T20" fmla="*/ 131 w 141"/>
                <a:gd name="T21" fmla="*/ 148 h 202"/>
                <a:gd name="T22" fmla="*/ 95 w 141"/>
                <a:gd name="T23" fmla="*/ 122 h 202"/>
                <a:gd name="T24" fmla="*/ 38 w 141"/>
                <a:gd name="T25" fmla="*/ 115 h 202"/>
                <a:gd name="T26" fmla="*/ 31 w 141"/>
                <a:gd name="T27" fmla="*/ 113 h 202"/>
                <a:gd name="T28" fmla="*/ 92 w 141"/>
                <a:gd name="T29" fmla="*/ 114 h 202"/>
                <a:gd name="T30" fmla="*/ 92 w 141"/>
                <a:gd name="T31" fmla="*/ 114 h 202"/>
                <a:gd name="T32" fmla="*/ 85 w 141"/>
                <a:gd name="T33" fmla="*/ 109 h 202"/>
                <a:gd name="T34" fmla="*/ 63 w 141"/>
                <a:gd name="T35" fmla="*/ 101 h 202"/>
                <a:gd name="T36" fmla="*/ 72 w 141"/>
                <a:gd name="T37" fmla="*/ 107 h 202"/>
                <a:gd name="T38" fmla="*/ 72 w 141"/>
                <a:gd name="T39" fmla="*/ 107 h 202"/>
                <a:gd name="T40" fmla="*/ 33 w 141"/>
                <a:gd name="T41" fmla="*/ 62 h 202"/>
                <a:gd name="T42" fmla="*/ 51 w 141"/>
                <a:gd name="T43" fmla="*/ 45 h 202"/>
                <a:gd name="T44" fmla="*/ 37 w 141"/>
                <a:gd name="T45" fmla="*/ 75 h 202"/>
                <a:gd name="T46" fmla="*/ 57 w 141"/>
                <a:gd name="T47" fmla="*/ 55 h 202"/>
                <a:gd name="T48" fmla="*/ 62 w 141"/>
                <a:gd name="T49" fmla="*/ 53 h 202"/>
                <a:gd name="T50" fmla="*/ 84 w 141"/>
                <a:gd name="T51" fmla="*/ 41 h 202"/>
                <a:gd name="T52" fmla="*/ 35 w 141"/>
                <a:gd name="T53" fmla="*/ 102 h 202"/>
                <a:gd name="T54" fmla="*/ 17 w 141"/>
                <a:gd name="T55" fmla="*/ 37 h 202"/>
                <a:gd name="T56" fmla="*/ 16 w 141"/>
                <a:gd name="T57" fmla="*/ 36 h 202"/>
                <a:gd name="T58" fmla="*/ 36 w 141"/>
                <a:gd name="T59" fmla="*/ 28 h 202"/>
                <a:gd name="T60" fmla="*/ 40 w 141"/>
                <a:gd name="T61" fmla="*/ 46 h 202"/>
                <a:gd name="T62" fmla="*/ 29 w 141"/>
                <a:gd name="T63" fmla="*/ 79 h 202"/>
                <a:gd name="T64" fmla="*/ 87 w 141"/>
                <a:gd name="T65" fmla="*/ 71 h 202"/>
                <a:gd name="T66" fmla="*/ 114 w 141"/>
                <a:gd name="T67" fmla="*/ 142 h 202"/>
                <a:gd name="T68" fmla="*/ 113 w 141"/>
                <a:gd name="T69" fmla="*/ 144 h 202"/>
                <a:gd name="T70" fmla="*/ 128 w 141"/>
                <a:gd name="T71" fmla="*/ 167 h 202"/>
                <a:gd name="T72" fmla="*/ 94 w 141"/>
                <a:gd name="T73" fmla="*/ 157 h 202"/>
                <a:gd name="T74" fmla="*/ 50 w 141"/>
                <a:gd name="T75" fmla="*/ 151 h 202"/>
                <a:gd name="T76" fmla="*/ 98 w 141"/>
                <a:gd name="T77" fmla="*/ 125 h 202"/>
                <a:gd name="T78" fmla="*/ 84 w 141"/>
                <a:gd name="T79" fmla="*/ 95 h 202"/>
                <a:gd name="T80" fmla="*/ 36 w 141"/>
                <a:gd name="T81" fmla="*/ 102 h 202"/>
                <a:gd name="T82" fmla="*/ 2 w 141"/>
                <a:gd name="T83" fmla="*/ 16 h 202"/>
                <a:gd name="T84" fmla="*/ 1 w 141"/>
                <a:gd name="T85" fmla="*/ 17 h 202"/>
                <a:gd name="T86" fmla="*/ 2 w 141"/>
                <a:gd name="T87" fmla="*/ 19 h 202"/>
                <a:gd name="T88" fmla="*/ 8 w 141"/>
                <a:gd name="T89" fmla="*/ 92 h 202"/>
                <a:gd name="T90" fmla="*/ 24 w 141"/>
                <a:gd name="T91" fmla="*/ 114 h 202"/>
                <a:gd name="T92" fmla="*/ 38 w 141"/>
                <a:gd name="T93" fmla="*/ 119 h 202"/>
                <a:gd name="T94" fmla="*/ 77 w 141"/>
                <a:gd name="T95" fmla="*/ 112 h 202"/>
                <a:gd name="T96" fmla="*/ 87 w 141"/>
                <a:gd name="T97" fmla="*/ 115 h 202"/>
                <a:gd name="T98" fmla="*/ 87 w 141"/>
                <a:gd name="T99" fmla="*/ 130 h 202"/>
                <a:gd name="T100" fmla="*/ 55 w 141"/>
                <a:gd name="T101" fmla="*/ 198 h 202"/>
                <a:gd name="T102" fmla="*/ 57 w 141"/>
                <a:gd name="T103" fmla="*/ 199 h 202"/>
                <a:gd name="T104" fmla="*/ 60 w 141"/>
                <a:gd name="T105" fmla="*/ 198 h 202"/>
                <a:gd name="T106" fmla="*/ 116 w 141"/>
                <a:gd name="T107" fmla="*/ 200 h 202"/>
                <a:gd name="T108" fmla="*/ 140 w 141"/>
                <a:gd name="T109" fmla="*/ 182 h 202"/>
                <a:gd name="T110" fmla="*/ 141 w 141"/>
                <a:gd name="T111" fmla="*/ 131 h 202"/>
                <a:gd name="T112" fmla="*/ 128 w 141"/>
                <a:gd name="T113" fmla="*/ 97 h 202"/>
                <a:gd name="T114" fmla="*/ 47 w 141"/>
                <a:gd name="T115" fmla="*/ 77 h 202"/>
                <a:gd name="T116" fmla="*/ 41 w 141"/>
                <a:gd name="T117" fmla="*/ 68 h 202"/>
                <a:gd name="T118" fmla="*/ 86 w 141"/>
                <a:gd name="T119" fmla="*/ 51 h 202"/>
                <a:gd name="T120" fmla="*/ 78 w 141"/>
                <a:gd name="T121" fmla="*/ 8 h 202"/>
                <a:gd name="T122" fmla="*/ 24 w 141"/>
                <a:gd name="T123" fmla="*/ 2 h 2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41" h="202">
                  <a:moveTo>
                    <a:pt x="116" y="191"/>
                  </a:moveTo>
                  <a:cubicBezTo>
                    <a:pt x="115" y="189"/>
                    <a:pt x="114" y="187"/>
                    <a:pt x="113" y="186"/>
                  </a:cubicBezTo>
                  <a:cubicBezTo>
                    <a:pt x="115" y="184"/>
                    <a:pt x="118" y="182"/>
                    <a:pt x="120" y="180"/>
                  </a:cubicBezTo>
                  <a:cubicBezTo>
                    <a:pt x="119" y="183"/>
                    <a:pt x="117" y="187"/>
                    <a:pt x="116" y="191"/>
                  </a:cubicBezTo>
                  <a:moveTo>
                    <a:pt x="53" y="187"/>
                  </a:moveTo>
                  <a:cubicBezTo>
                    <a:pt x="52" y="185"/>
                    <a:pt x="51" y="183"/>
                    <a:pt x="50" y="181"/>
                  </a:cubicBezTo>
                  <a:cubicBezTo>
                    <a:pt x="52" y="181"/>
                    <a:pt x="53" y="180"/>
                    <a:pt x="55" y="179"/>
                  </a:cubicBezTo>
                  <a:cubicBezTo>
                    <a:pt x="55" y="182"/>
                    <a:pt x="54" y="184"/>
                    <a:pt x="53" y="187"/>
                  </a:cubicBezTo>
                  <a:moveTo>
                    <a:pt x="58" y="195"/>
                  </a:moveTo>
                  <a:cubicBezTo>
                    <a:pt x="57" y="194"/>
                    <a:pt x="57" y="192"/>
                    <a:pt x="56" y="191"/>
                  </a:cubicBezTo>
                  <a:cubicBezTo>
                    <a:pt x="56" y="191"/>
                    <a:pt x="56" y="191"/>
                    <a:pt x="56" y="191"/>
                  </a:cubicBezTo>
                  <a:cubicBezTo>
                    <a:pt x="58" y="186"/>
                    <a:pt x="59" y="182"/>
                    <a:pt x="61" y="177"/>
                  </a:cubicBezTo>
                  <a:cubicBezTo>
                    <a:pt x="61" y="177"/>
                    <a:pt x="61" y="177"/>
                    <a:pt x="61" y="177"/>
                  </a:cubicBezTo>
                  <a:cubicBezTo>
                    <a:pt x="63" y="176"/>
                    <a:pt x="66" y="175"/>
                    <a:pt x="69" y="174"/>
                  </a:cubicBezTo>
                  <a:cubicBezTo>
                    <a:pt x="67" y="180"/>
                    <a:pt x="65" y="186"/>
                    <a:pt x="63" y="192"/>
                  </a:cubicBezTo>
                  <a:cubicBezTo>
                    <a:pt x="63" y="193"/>
                    <a:pt x="63" y="193"/>
                    <a:pt x="63" y="193"/>
                  </a:cubicBezTo>
                  <a:cubicBezTo>
                    <a:pt x="63" y="193"/>
                    <a:pt x="62" y="193"/>
                    <a:pt x="62" y="193"/>
                  </a:cubicBezTo>
                  <a:cubicBezTo>
                    <a:pt x="60" y="194"/>
                    <a:pt x="59" y="194"/>
                    <a:pt x="58" y="195"/>
                  </a:cubicBezTo>
                  <a:moveTo>
                    <a:pt x="119" y="197"/>
                  </a:moveTo>
                  <a:cubicBezTo>
                    <a:pt x="119" y="196"/>
                    <a:pt x="119" y="196"/>
                    <a:pt x="119" y="196"/>
                  </a:cubicBezTo>
                  <a:cubicBezTo>
                    <a:pt x="119" y="196"/>
                    <a:pt x="119" y="196"/>
                    <a:pt x="119" y="196"/>
                  </a:cubicBezTo>
                  <a:cubicBezTo>
                    <a:pt x="121" y="189"/>
                    <a:pt x="124" y="182"/>
                    <a:pt x="127" y="174"/>
                  </a:cubicBezTo>
                  <a:cubicBezTo>
                    <a:pt x="127" y="174"/>
                    <a:pt x="127" y="174"/>
                    <a:pt x="127" y="174"/>
                  </a:cubicBezTo>
                  <a:cubicBezTo>
                    <a:pt x="128" y="173"/>
                    <a:pt x="129" y="172"/>
                    <a:pt x="131" y="171"/>
                  </a:cubicBezTo>
                  <a:cubicBezTo>
                    <a:pt x="133" y="175"/>
                    <a:pt x="134" y="178"/>
                    <a:pt x="136" y="182"/>
                  </a:cubicBezTo>
                  <a:cubicBezTo>
                    <a:pt x="136" y="183"/>
                    <a:pt x="136" y="183"/>
                    <a:pt x="136" y="183"/>
                  </a:cubicBezTo>
                  <a:cubicBezTo>
                    <a:pt x="130" y="187"/>
                    <a:pt x="126" y="191"/>
                    <a:pt x="119" y="197"/>
                  </a:cubicBezTo>
                  <a:moveTo>
                    <a:pt x="95" y="179"/>
                  </a:moveTo>
                  <a:cubicBezTo>
                    <a:pt x="96" y="176"/>
                    <a:pt x="97" y="173"/>
                    <a:pt x="98" y="170"/>
                  </a:cubicBezTo>
                  <a:cubicBezTo>
                    <a:pt x="99" y="171"/>
                    <a:pt x="99" y="172"/>
                    <a:pt x="100" y="173"/>
                  </a:cubicBezTo>
                  <a:cubicBezTo>
                    <a:pt x="100" y="174"/>
                    <a:pt x="101" y="175"/>
                    <a:pt x="101" y="176"/>
                  </a:cubicBezTo>
                  <a:cubicBezTo>
                    <a:pt x="99" y="177"/>
                    <a:pt x="97" y="178"/>
                    <a:pt x="95" y="179"/>
                  </a:cubicBezTo>
                  <a:moveTo>
                    <a:pt x="68" y="191"/>
                  </a:moveTo>
                  <a:cubicBezTo>
                    <a:pt x="70" y="185"/>
                    <a:pt x="72" y="178"/>
                    <a:pt x="74" y="172"/>
                  </a:cubicBezTo>
                  <a:cubicBezTo>
                    <a:pt x="74" y="172"/>
                    <a:pt x="74" y="172"/>
                    <a:pt x="74" y="172"/>
                  </a:cubicBezTo>
                  <a:cubicBezTo>
                    <a:pt x="77" y="170"/>
                    <a:pt x="80" y="169"/>
                    <a:pt x="83" y="168"/>
                  </a:cubicBezTo>
                  <a:cubicBezTo>
                    <a:pt x="81" y="174"/>
                    <a:pt x="79" y="181"/>
                    <a:pt x="77" y="187"/>
                  </a:cubicBezTo>
                  <a:cubicBezTo>
                    <a:pt x="77" y="188"/>
                    <a:pt x="77" y="188"/>
                    <a:pt x="77" y="188"/>
                  </a:cubicBezTo>
                  <a:cubicBezTo>
                    <a:pt x="76" y="188"/>
                    <a:pt x="75" y="188"/>
                    <a:pt x="74" y="189"/>
                  </a:cubicBezTo>
                  <a:cubicBezTo>
                    <a:pt x="72" y="189"/>
                    <a:pt x="70" y="190"/>
                    <a:pt x="68" y="191"/>
                  </a:cubicBezTo>
                  <a:moveTo>
                    <a:pt x="82" y="185"/>
                  </a:moveTo>
                  <a:cubicBezTo>
                    <a:pt x="84" y="179"/>
                    <a:pt x="86" y="173"/>
                    <a:pt x="88" y="167"/>
                  </a:cubicBezTo>
                  <a:cubicBezTo>
                    <a:pt x="88" y="166"/>
                    <a:pt x="88" y="166"/>
                    <a:pt x="88" y="165"/>
                  </a:cubicBezTo>
                  <a:cubicBezTo>
                    <a:pt x="90" y="164"/>
                    <a:pt x="92" y="163"/>
                    <a:pt x="94" y="162"/>
                  </a:cubicBezTo>
                  <a:cubicBezTo>
                    <a:pt x="94" y="163"/>
                    <a:pt x="95" y="164"/>
                    <a:pt x="95" y="165"/>
                  </a:cubicBezTo>
                  <a:cubicBezTo>
                    <a:pt x="93" y="170"/>
                    <a:pt x="92" y="175"/>
                    <a:pt x="90" y="181"/>
                  </a:cubicBezTo>
                  <a:cubicBezTo>
                    <a:pt x="90" y="181"/>
                    <a:pt x="90" y="181"/>
                    <a:pt x="90" y="182"/>
                  </a:cubicBezTo>
                  <a:cubicBezTo>
                    <a:pt x="87" y="183"/>
                    <a:pt x="85" y="184"/>
                    <a:pt x="82" y="185"/>
                  </a:cubicBezTo>
                  <a:moveTo>
                    <a:pt x="118" y="146"/>
                  </a:moveTo>
                  <a:cubicBezTo>
                    <a:pt x="118" y="145"/>
                    <a:pt x="118" y="145"/>
                    <a:pt x="118" y="144"/>
                  </a:cubicBezTo>
                  <a:cubicBezTo>
                    <a:pt x="118" y="144"/>
                    <a:pt x="119" y="143"/>
                    <a:pt x="119" y="143"/>
                  </a:cubicBezTo>
                  <a:cubicBezTo>
                    <a:pt x="119" y="144"/>
                    <a:pt x="119" y="145"/>
                    <a:pt x="118" y="146"/>
                  </a:cubicBezTo>
                  <a:moveTo>
                    <a:pt x="124" y="155"/>
                  </a:moveTo>
                  <a:cubicBezTo>
                    <a:pt x="123" y="154"/>
                    <a:pt x="122" y="152"/>
                    <a:pt x="121" y="150"/>
                  </a:cubicBezTo>
                  <a:cubicBezTo>
                    <a:pt x="123" y="145"/>
                    <a:pt x="125" y="140"/>
                    <a:pt x="127" y="135"/>
                  </a:cubicBezTo>
                  <a:cubicBezTo>
                    <a:pt x="127" y="135"/>
                    <a:pt x="127" y="135"/>
                    <a:pt x="127" y="135"/>
                  </a:cubicBezTo>
                  <a:cubicBezTo>
                    <a:pt x="128" y="133"/>
                    <a:pt x="130" y="131"/>
                    <a:pt x="131" y="128"/>
                  </a:cubicBezTo>
                  <a:cubicBezTo>
                    <a:pt x="129" y="133"/>
                    <a:pt x="128" y="139"/>
                    <a:pt x="127" y="143"/>
                  </a:cubicBezTo>
                  <a:cubicBezTo>
                    <a:pt x="126" y="148"/>
                    <a:pt x="125" y="153"/>
                    <a:pt x="124" y="155"/>
                  </a:cubicBezTo>
                  <a:moveTo>
                    <a:pt x="131" y="148"/>
                  </a:moveTo>
                  <a:cubicBezTo>
                    <a:pt x="132" y="143"/>
                    <a:pt x="133" y="138"/>
                    <a:pt x="134" y="133"/>
                  </a:cubicBezTo>
                  <a:cubicBezTo>
                    <a:pt x="135" y="130"/>
                    <a:pt x="135" y="127"/>
                    <a:pt x="136" y="125"/>
                  </a:cubicBezTo>
                  <a:cubicBezTo>
                    <a:pt x="136" y="127"/>
                    <a:pt x="137" y="128"/>
                    <a:pt x="137" y="128"/>
                  </a:cubicBezTo>
                  <a:cubicBezTo>
                    <a:pt x="137" y="129"/>
                    <a:pt x="137" y="130"/>
                    <a:pt x="137" y="130"/>
                  </a:cubicBezTo>
                  <a:cubicBezTo>
                    <a:pt x="137" y="130"/>
                    <a:pt x="137" y="130"/>
                    <a:pt x="137" y="130"/>
                  </a:cubicBezTo>
                  <a:cubicBezTo>
                    <a:pt x="137" y="136"/>
                    <a:pt x="134" y="143"/>
                    <a:pt x="131" y="148"/>
                  </a:cubicBezTo>
                  <a:moveTo>
                    <a:pt x="133" y="119"/>
                  </a:moveTo>
                  <a:cubicBezTo>
                    <a:pt x="133" y="119"/>
                    <a:pt x="133" y="118"/>
                    <a:pt x="133" y="118"/>
                  </a:cubicBezTo>
                  <a:cubicBezTo>
                    <a:pt x="133" y="118"/>
                    <a:pt x="133" y="118"/>
                    <a:pt x="133" y="118"/>
                  </a:cubicBezTo>
                  <a:cubicBezTo>
                    <a:pt x="133" y="119"/>
                    <a:pt x="133" y="119"/>
                    <a:pt x="133" y="119"/>
                  </a:cubicBezTo>
                  <a:cubicBezTo>
                    <a:pt x="133" y="119"/>
                    <a:pt x="133" y="119"/>
                    <a:pt x="133" y="119"/>
                  </a:cubicBezTo>
                  <a:moveTo>
                    <a:pt x="95" y="122"/>
                  </a:moveTo>
                  <a:cubicBezTo>
                    <a:pt x="95" y="121"/>
                    <a:pt x="95" y="121"/>
                    <a:pt x="95" y="120"/>
                  </a:cubicBezTo>
                  <a:cubicBezTo>
                    <a:pt x="95" y="118"/>
                    <a:pt x="96" y="116"/>
                    <a:pt x="97" y="113"/>
                  </a:cubicBezTo>
                  <a:cubicBezTo>
                    <a:pt x="97" y="113"/>
                    <a:pt x="97" y="113"/>
                    <a:pt x="97" y="113"/>
                  </a:cubicBezTo>
                  <a:cubicBezTo>
                    <a:pt x="97" y="116"/>
                    <a:pt x="96" y="119"/>
                    <a:pt x="95" y="122"/>
                  </a:cubicBezTo>
                  <a:moveTo>
                    <a:pt x="39" y="115"/>
                  </a:moveTo>
                  <a:cubicBezTo>
                    <a:pt x="39" y="115"/>
                    <a:pt x="38" y="115"/>
                    <a:pt x="38" y="115"/>
                  </a:cubicBezTo>
                  <a:cubicBezTo>
                    <a:pt x="37" y="115"/>
                    <a:pt x="36" y="115"/>
                    <a:pt x="35" y="115"/>
                  </a:cubicBezTo>
                  <a:cubicBezTo>
                    <a:pt x="36" y="112"/>
                    <a:pt x="36" y="109"/>
                    <a:pt x="37" y="106"/>
                  </a:cubicBezTo>
                  <a:cubicBezTo>
                    <a:pt x="40" y="106"/>
                    <a:pt x="43" y="106"/>
                    <a:pt x="45" y="105"/>
                  </a:cubicBezTo>
                  <a:cubicBezTo>
                    <a:pt x="44" y="108"/>
                    <a:pt x="43" y="112"/>
                    <a:pt x="42" y="115"/>
                  </a:cubicBezTo>
                  <a:cubicBezTo>
                    <a:pt x="41" y="115"/>
                    <a:pt x="40" y="115"/>
                    <a:pt x="39" y="115"/>
                  </a:cubicBezTo>
                  <a:moveTo>
                    <a:pt x="31" y="113"/>
                  </a:moveTo>
                  <a:cubicBezTo>
                    <a:pt x="29" y="113"/>
                    <a:pt x="28" y="112"/>
                    <a:pt x="26" y="110"/>
                  </a:cubicBezTo>
                  <a:cubicBezTo>
                    <a:pt x="24" y="108"/>
                    <a:pt x="23" y="105"/>
                    <a:pt x="21" y="103"/>
                  </a:cubicBezTo>
                  <a:cubicBezTo>
                    <a:pt x="23" y="104"/>
                    <a:pt x="25" y="105"/>
                    <a:pt x="28" y="105"/>
                  </a:cubicBezTo>
                  <a:cubicBezTo>
                    <a:pt x="29" y="106"/>
                    <a:pt x="31" y="106"/>
                    <a:pt x="33" y="106"/>
                  </a:cubicBezTo>
                  <a:cubicBezTo>
                    <a:pt x="32" y="108"/>
                    <a:pt x="31" y="111"/>
                    <a:pt x="31" y="113"/>
                  </a:cubicBezTo>
                  <a:moveTo>
                    <a:pt x="92" y="114"/>
                  </a:moveTo>
                  <a:cubicBezTo>
                    <a:pt x="92" y="114"/>
                    <a:pt x="91" y="113"/>
                    <a:pt x="91" y="112"/>
                  </a:cubicBezTo>
                  <a:cubicBezTo>
                    <a:pt x="90" y="112"/>
                    <a:pt x="89" y="111"/>
                    <a:pt x="89" y="111"/>
                  </a:cubicBezTo>
                  <a:cubicBezTo>
                    <a:pt x="90" y="108"/>
                    <a:pt x="91" y="106"/>
                    <a:pt x="92" y="103"/>
                  </a:cubicBezTo>
                  <a:cubicBezTo>
                    <a:pt x="93" y="104"/>
                    <a:pt x="94" y="105"/>
                    <a:pt x="95" y="106"/>
                  </a:cubicBezTo>
                  <a:cubicBezTo>
                    <a:pt x="95" y="106"/>
                    <a:pt x="95" y="106"/>
                    <a:pt x="95" y="106"/>
                  </a:cubicBezTo>
                  <a:cubicBezTo>
                    <a:pt x="94" y="109"/>
                    <a:pt x="93" y="112"/>
                    <a:pt x="92" y="114"/>
                  </a:cubicBezTo>
                  <a:moveTo>
                    <a:pt x="47" y="114"/>
                  </a:moveTo>
                  <a:cubicBezTo>
                    <a:pt x="48" y="111"/>
                    <a:pt x="49" y="107"/>
                    <a:pt x="50" y="104"/>
                  </a:cubicBezTo>
                  <a:cubicBezTo>
                    <a:pt x="53" y="103"/>
                    <a:pt x="55" y="103"/>
                    <a:pt x="58" y="102"/>
                  </a:cubicBezTo>
                  <a:cubicBezTo>
                    <a:pt x="57" y="105"/>
                    <a:pt x="56" y="108"/>
                    <a:pt x="54" y="112"/>
                  </a:cubicBezTo>
                  <a:cubicBezTo>
                    <a:pt x="52" y="112"/>
                    <a:pt x="49" y="113"/>
                    <a:pt x="47" y="114"/>
                  </a:cubicBezTo>
                  <a:moveTo>
                    <a:pt x="85" y="109"/>
                  </a:moveTo>
                  <a:cubicBezTo>
                    <a:pt x="84" y="108"/>
                    <a:pt x="82" y="108"/>
                    <a:pt x="80" y="107"/>
                  </a:cubicBezTo>
                  <a:cubicBezTo>
                    <a:pt x="81" y="105"/>
                    <a:pt x="82" y="102"/>
                    <a:pt x="83" y="99"/>
                  </a:cubicBezTo>
                  <a:cubicBezTo>
                    <a:pt x="85" y="99"/>
                    <a:pt x="87" y="100"/>
                    <a:pt x="88" y="100"/>
                  </a:cubicBezTo>
                  <a:cubicBezTo>
                    <a:pt x="87" y="103"/>
                    <a:pt x="86" y="106"/>
                    <a:pt x="85" y="109"/>
                  </a:cubicBezTo>
                  <a:moveTo>
                    <a:pt x="60" y="110"/>
                  </a:moveTo>
                  <a:cubicBezTo>
                    <a:pt x="61" y="107"/>
                    <a:pt x="62" y="104"/>
                    <a:pt x="63" y="101"/>
                  </a:cubicBezTo>
                  <a:cubicBezTo>
                    <a:pt x="63" y="100"/>
                    <a:pt x="63" y="100"/>
                    <a:pt x="63" y="100"/>
                  </a:cubicBezTo>
                  <a:cubicBezTo>
                    <a:pt x="64" y="100"/>
                    <a:pt x="64" y="100"/>
                    <a:pt x="65" y="100"/>
                  </a:cubicBezTo>
                  <a:cubicBezTo>
                    <a:pt x="67" y="99"/>
                    <a:pt x="69" y="99"/>
                    <a:pt x="71" y="98"/>
                  </a:cubicBezTo>
                  <a:cubicBezTo>
                    <a:pt x="70" y="101"/>
                    <a:pt x="69" y="105"/>
                    <a:pt x="67" y="108"/>
                  </a:cubicBezTo>
                  <a:cubicBezTo>
                    <a:pt x="65" y="108"/>
                    <a:pt x="62" y="109"/>
                    <a:pt x="60" y="110"/>
                  </a:cubicBezTo>
                  <a:moveTo>
                    <a:pt x="72" y="107"/>
                  </a:moveTo>
                  <a:cubicBezTo>
                    <a:pt x="73" y="104"/>
                    <a:pt x="74" y="101"/>
                    <a:pt x="76" y="98"/>
                  </a:cubicBezTo>
                  <a:cubicBezTo>
                    <a:pt x="76" y="98"/>
                    <a:pt x="76" y="98"/>
                    <a:pt x="76" y="98"/>
                  </a:cubicBezTo>
                  <a:cubicBezTo>
                    <a:pt x="77" y="98"/>
                    <a:pt x="78" y="98"/>
                    <a:pt x="79" y="98"/>
                  </a:cubicBezTo>
                  <a:cubicBezTo>
                    <a:pt x="78" y="101"/>
                    <a:pt x="77" y="104"/>
                    <a:pt x="76" y="107"/>
                  </a:cubicBezTo>
                  <a:cubicBezTo>
                    <a:pt x="75" y="107"/>
                    <a:pt x="75" y="107"/>
                    <a:pt x="75" y="107"/>
                  </a:cubicBezTo>
                  <a:cubicBezTo>
                    <a:pt x="74" y="107"/>
                    <a:pt x="73" y="107"/>
                    <a:pt x="72" y="107"/>
                  </a:cubicBezTo>
                  <a:moveTo>
                    <a:pt x="30" y="74"/>
                  </a:moveTo>
                  <a:cubicBezTo>
                    <a:pt x="28" y="72"/>
                    <a:pt x="27" y="70"/>
                    <a:pt x="26" y="67"/>
                  </a:cubicBezTo>
                  <a:cubicBezTo>
                    <a:pt x="26" y="67"/>
                    <a:pt x="26" y="67"/>
                    <a:pt x="26" y="67"/>
                  </a:cubicBezTo>
                  <a:cubicBezTo>
                    <a:pt x="26" y="64"/>
                    <a:pt x="28" y="61"/>
                    <a:pt x="31" y="57"/>
                  </a:cubicBezTo>
                  <a:cubicBezTo>
                    <a:pt x="33" y="56"/>
                    <a:pt x="34" y="54"/>
                    <a:pt x="36" y="53"/>
                  </a:cubicBezTo>
                  <a:cubicBezTo>
                    <a:pt x="35" y="56"/>
                    <a:pt x="34" y="59"/>
                    <a:pt x="33" y="62"/>
                  </a:cubicBezTo>
                  <a:cubicBezTo>
                    <a:pt x="32" y="67"/>
                    <a:pt x="31" y="71"/>
                    <a:pt x="30" y="74"/>
                  </a:cubicBezTo>
                  <a:moveTo>
                    <a:pt x="38" y="77"/>
                  </a:moveTo>
                  <a:cubicBezTo>
                    <a:pt x="36" y="77"/>
                    <a:pt x="35" y="77"/>
                    <a:pt x="34" y="76"/>
                  </a:cubicBezTo>
                  <a:cubicBezTo>
                    <a:pt x="34" y="73"/>
                    <a:pt x="36" y="68"/>
                    <a:pt x="38" y="63"/>
                  </a:cubicBezTo>
                  <a:cubicBezTo>
                    <a:pt x="39" y="58"/>
                    <a:pt x="41" y="52"/>
                    <a:pt x="42" y="49"/>
                  </a:cubicBezTo>
                  <a:cubicBezTo>
                    <a:pt x="45" y="48"/>
                    <a:pt x="48" y="46"/>
                    <a:pt x="51" y="45"/>
                  </a:cubicBezTo>
                  <a:cubicBezTo>
                    <a:pt x="49" y="49"/>
                    <a:pt x="46" y="54"/>
                    <a:pt x="45" y="58"/>
                  </a:cubicBezTo>
                  <a:cubicBezTo>
                    <a:pt x="44" y="59"/>
                    <a:pt x="44" y="60"/>
                    <a:pt x="45" y="60"/>
                  </a:cubicBezTo>
                  <a:cubicBezTo>
                    <a:pt x="44" y="61"/>
                    <a:pt x="44" y="61"/>
                    <a:pt x="43" y="61"/>
                  </a:cubicBezTo>
                  <a:cubicBezTo>
                    <a:pt x="41" y="63"/>
                    <a:pt x="39" y="64"/>
                    <a:pt x="38" y="66"/>
                  </a:cubicBezTo>
                  <a:cubicBezTo>
                    <a:pt x="37" y="67"/>
                    <a:pt x="36" y="69"/>
                    <a:pt x="36" y="72"/>
                  </a:cubicBezTo>
                  <a:cubicBezTo>
                    <a:pt x="36" y="73"/>
                    <a:pt x="36" y="74"/>
                    <a:pt x="37" y="75"/>
                  </a:cubicBezTo>
                  <a:cubicBezTo>
                    <a:pt x="37" y="76"/>
                    <a:pt x="37" y="77"/>
                    <a:pt x="38" y="77"/>
                  </a:cubicBezTo>
                  <a:moveTo>
                    <a:pt x="49" y="58"/>
                  </a:moveTo>
                  <a:cubicBezTo>
                    <a:pt x="51" y="53"/>
                    <a:pt x="54" y="48"/>
                    <a:pt x="56" y="43"/>
                  </a:cubicBezTo>
                  <a:cubicBezTo>
                    <a:pt x="57" y="43"/>
                    <a:pt x="57" y="43"/>
                    <a:pt x="57" y="43"/>
                  </a:cubicBezTo>
                  <a:cubicBezTo>
                    <a:pt x="59" y="42"/>
                    <a:pt x="61" y="41"/>
                    <a:pt x="63" y="41"/>
                  </a:cubicBezTo>
                  <a:cubicBezTo>
                    <a:pt x="61" y="45"/>
                    <a:pt x="59" y="50"/>
                    <a:pt x="57" y="55"/>
                  </a:cubicBezTo>
                  <a:cubicBezTo>
                    <a:pt x="54" y="56"/>
                    <a:pt x="52" y="57"/>
                    <a:pt x="49" y="58"/>
                  </a:cubicBezTo>
                  <a:moveTo>
                    <a:pt x="73" y="50"/>
                  </a:moveTo>
                  <a:cubicBezTo>
                    <a:pt x="75" y="46"/>
                    <a:pt x="77" y="43"/>
                    <a:pt x="78" y="39"/>
                  </a:cubicBezTo>
                  <a:cubicBezTo>
                    <a:pt x="79" y="42"/>
                    <a:pt x="81" y="45"/>
                    <a:pt x="82" y="47"/>
                  </a:cubicBezTo>
                  <a:cubicBezTo>
                    <a:pt x="80" y="48"/>
                    <a:pt x="77" y="49"/>
                    <a:pt x="73" y="50"/>
                  </a:cubicBezTo>
                  <a:moveTo>
                    <a:pt x="62" y="53"/>
                  </a:moveTo>
                  <a:cubicBezTo>
                    <a:pt x="64" y="48"/>
                    <a:pt x="66" y="44"/>
                    <a:pt x="69" y="39"/>
                  </a:cubicBezTo>
                  <a:cubicBezTo>
                    <a:pt x="70" y="39"/>
                    <a:pt x="72" y="39"/>
                    <a:pt x="74" y="39"/>
                  </a:cubicBezTo>
                  <a:cubicBezTo>
                    <a:pt x="72" y="42"/>
                    <a:pt x="70" y="46"/>
                    <a:pt x="68" y="50"/>
                  </a:cubicBezTo>
                  <a:cubicBezTo>
                    <a:pt x="68" y="51"/>
                    <a:pt x="68" y="51"/>
                    <a:pt x="68" y="51"/>
                  </a:cubicBezTo>
                  <a:cubicBezTo>
                    <a:pt x="66" y="52"/>
                    <a:pt x="64" y="52"/>
                    <a:pt x="62" y="53"/>
                  </a:cubicBezTo>
                  <a:moveTo>
                    <a:pt x="84" y="41"/>
                  </a:moveTo>
                  <a:cubicBezTo>
                    <a:pt x="83" y="39"/>
                    <a:pt x="82" y="37"/>
                    <a:pt x="81" y="35"/>
                  </a:cubicBezTo>
                  <a:cubicBezTo>
                    <a:pt x="81" y="29"/>
                    <a:pt x="80" y="23"/>
                    <a:pt x="80" y="17"/>
                  </a:cubicBezTo>
                  <a:cubicBezTo>
                    <a:pt x="81" y="20"/>
                    <a:pt x="83" y="23"/>
                    <a:pt x="84" y="25"/>
                  </a:cubicBezTo>
                  <a:cubicBezTo>
                    <a:pt x="85" y="26"/>
                    <a:pt x="85" y="26"/>
                    <a:pt x="85" y="26"/>
                  </a:cubicBezTo>
                  <a:cubicBezTo>
                    <a:pt x="84" y="31"/>
                    <a:pt x="84" y="36"/>
                    <a:pt x="84" y="41"/>
                  </a:cubicBezTo>
                  <a:moveTo>
                    <a:pt x="35" y="102"/>
                  </a:moveTo>
                  <a:cubicBezTo>
                    <a:pt x="33" y="102"/>
                    <a:pt x="31" y="102"/>
                    <a:pt x="29" y="101"/>
                  </a:cubicBezTo>
                  <a:cubicBezTo>
                    <a:pt x="20" y="99"/>
                    <a:pt x="15" y="94"/>
                    <a:pt x="11" y="89"/>
                  </a:cubicBezTo>
                  <a:cubicBezTo>
                    <a:pt x="8" y="84"/>
                    <a:pt x="6" y="79"/>
                    <a:pt x="5" y="77"/>
                  </a:cubicBezTo>
                  <a:cubicBezTo>
                    <a:pt x="5" y="75"/>
                    <a:pt x="4" y="72"/>
                    <a:pt x="4" y="70"/>
                  </a:cubicBezTo>
                  <a:cubicBezTo>
                    <a:pt x="4" y="59"/>
                    <a:pt x="10" y="46"/>
                    <a:pt x="16" y="39"/>
                  </a:cubicBezTo>
                  <a:cubicBezTo>
                    <a:pt x="16" y="39"/>
                    <a:pt x="17" y="38"/>
                    <a:pt x="17" y="37"/>
                  </a:cubicBezTo>
                  <a:cubicBezTo>
                    <a:pt x="17" y="37"/>
                    <a:pt x="17" y="37"/>
                    <a:pt x="17" y="37"/>
                  </a:cubicBezTo>
                  <a:cubicBezTo>
                    <a:pt x="17" y="37"/>
                    <a:pt x="17" y="37"/>
                    <a:pt x="17" y="37"/>
                  </a:cubicBezTo>
                  <a:cubicBezTo>
                    <a:pt x="17" y="37"/>
                    <a:pt x="17" y="37"/>
                    <a:pt x="17" y="37"/>
                  </a:cubicBezTo>
                  <a:cubicBezTo>
                    <a:pt x="17" y="37"/>
                    <a:pt x="17" y="37"/>
                    <a:pt x="17" y="37"/>
                  </a:cubicBezTo>
                  <a:cubicBezTo>
                    <a:pt x="17" y="37"/>
                    <a:pt x="17" y="37"/>
                    <a:pt x="17" y="37"/>
                  </a:cubicBezTo>
                  <a:cubicBezTo>
                    <a:pt x="16" y="36"/>
                    <a:pt x="16" y="36"/>
                    <a:pt x="16" y="36"/>
                  </a:cubicBezTo>
                  <a:cubicBezTo>
                    <a:pt x="16" y="35"/>
                    <a:pt x="14" y="32"/>
                    <a:pt x="12" y="27"/>
                  </a:cubicBezTo>
                  <a:cubicBezTo>
                    <a:pt x="11" y="24"/>
                    <a:pt x="9" y="21"/>
                    <a:pt x="6" y="18"/>
                  </a:cubicBezTo>
                  <a:cubicBezTo>
                    <a:pt x="12" y="14"/>
                    <a:pt x="16" y="10"/>
                    <a:pt x="21" y="6"/>
                  </a:cubicBezTo>
                  <a:cubicBezTo>
                    <a:pt x="25" y="12"/>
                    <a:pt x="29" y="19"/>
                    <a:pt x="33" y="27"/>
                  </a:cubicBezTo>
                  <a:cubicBezTo>
                    <a:pt x="33" y="27"/>
                    <a:pt x="34" y="28"/>
                    <a:pt x="35" y="28"/>
                  </a:cubicBezTo>
                  <a:cubicBezTo>
                    <a:pt x="35" y="28"/>
                    <a:pt x="35" y="28"/>
                    <a:pt x="36" y="28"/>
                  </a:cubicBezTo>
                  <a:cubicBezTo>
                    <a:pt x="36" y="27"/>
                    <a:pt x="37" y="27"/>
                    <a:pt x="37" y="26"/>
                  </a:cubicBezTo>
                  <a:cubicBezTo>
                    <a:pt x="45" y="22"/>
                    <a:pt x="64" y="15"/>
                    <a:pt x="75" y="13"/>
                  </a:cubicBezTo>
                  <a:cubicBezTo>
                    <a:pt x="76" y="20"/>
                    <a:pt x="76" y="27"/>
                    <a:pt x="77" y="34"/>
                  </a:cubicBezTo>
                  <a:cubicBezTo>
                    <a:pt x="76" y="34"/>
                    <a:pt x="76" y="34"/>
                    <a:pt x="76" y="34"/>
                  </a:cubicBezTo>
                  <a:cubicBezTo>
                    <a:pt x="67" y="34"/>
                    <a:pt x="54" y="38"/>
                    <a:pt x="43" y="44"/>
                  </a:cubicBezTo>
                  <a:cubicBezTo>
                    <a:pt x="42" y="45"/>
                    <a:pt x="41" y="45"/>
                    <a:pt x="40" y="46"/>
                  </a:cubicBezTo>
                  <a:cubicBezTo>
                    <a:pt x="39" y="46"/>
                    <a:pt x="39" y="46"/>
                    <a:pt x="39" y="46"/>
                  </a:cubicBezTo>
                  <a:cubicBezTo>
                    <a:pt x="35" y="49"/>
                    <a:pt x="31" y="51"/>
                    <a:pt x="28" y="54"/>
                  </a:cubicBezTo>
                  <a:cubicBezTo>
                    <a:pt x="25" y="58"/>
                    <a:pt x="22" y="62"/>
                    <a:pt x="22" y="67"/>
                  </a:cubicBezTo>
                  <a:cubicBezTo>
                    <a:pt x="22" y="68"/>
                    <a:pt x="22" y="68"/>
                    <a:pt x="22" y="68"/>
                  </a:cubicBezTo>
                  <a:cubicBezTo>
                    <a:pt x="23" y="73"/>
                    <a:pt x="25" y="76"/>
                    <a:pt x="29" y="79"/>
                  </a:cubicBezTo>
                  <a:cubicBezTo>
                    <a:pt x="29" y="79"/>
                    <a:pt x="29" y="79"/>
                    <a:pt x="29" y="79"/>
                  </a:cubicBezTo>
                  <a:cubicBezTo>
                    <a:pt x="29" y="79"/>
                    <a:pt x="30" y="80"/>
                    <a:pt x="30" y="80"/>
                  </a:cubicBezTo>
                  <a:cubicBezTo>
                    <a:pt x="31" y="80"/>
                    <a:pt x="31" y="80"/>
                    <a:pt x="31" y="80"/>
                  </a:cubicBezTo>
                  <a:cubicBezTo>
                    <a:pt x="34" y="81"/>
                    <a:pt x="38" y="82"/>
                    <a:pt x="41" y="82"/>
                  </a:cubicBezTo>
                  <a:cubicBezTo>
                    <a:pt x="43" y="82"/>
                    <a:pt x="46" y="82"/>
                    <a:pt x="48" y="81"/>
                  </a:cubicBezTo>
                  <a:cubicBezTo>
                    <a:pt x="58" y="79"/>
                    <a:pt x="68" y="73"/>
                    <a:pt x="77" y="72"/>
                  </a:cubicBezTo>
                  <a:cubicBezTo>
                    <a:pt x="81" y="72"/>
                    <a:pt x="84" y="71"/>
                    <a:pt x="87" y="71"/>
                  </a:cubicBezTo>
                  <a:cubicBezTo>
                    <a:pt x="92" y="71"/>
                    <a:pt x="97" y="72"/>
                    <a:pt x="101" y="74"/>
                  </a:cubicBezTo>
                  <a:cubicBezTo>
                    <a:pt x="106" y="77"/>
                    <a:pt x="110" y="80"/>
                    <a:pt x="115" y="85"/>
                  </a:cubicBezTo>
                  <a:cubicBezTo>
                    <a:pt x="123" y="94"/>
                    <a:pt x="129" y="105"/>
                    <a:pt x="129" y="116"/>
                  </a:cubicBezTo>
                  <a:cubicBezTo>
                    <a:pt x="129" y="120"/>
                    <a:pt x="128" y="123"/>
                    <a:pt x="127" y="127"/>
                  </a:cubicBezTo>
                  <a:cubicBezTo>
                    <a:pt x="126" y="129"/>
                    <a:pt x="123" y="132"/>
                    <a:pt x="121" y="135"/>
                  </a:cubicBezTo>
                  <a:cubicBezTo>
                    <a:pt x="118" y="138"/>
                    <a:pt x="116" y="140"/>
                    <a:pt x="114" y="142"/>
                  </a:cubicBezTo>
                  <a:cubicBezTo>
                    <a:pt x="113" y="143"/>
                    <a:pt x="113" y="143"/>
                    <a:pt x="113" y="143"/>
                  </a:cubicBezTo>
                  <a:cubicBezTo>
                    <a:pt x="113" y="143"/>
                    <a:pt x="113" y="143"/>
                    <a:pt x="113" y="143"/>
                  </a:cubicBezTo>
                  <a:cubicBezTo>
                    <a:pt x="113" y="143"/>
                    <a:pt x="113" y="143"/>
                    <a:pt x="113" y="143"/>
                  </a:cubicBezTo>
                  <a:cubicBezTo>
                    <a:pt x="113" y="144"/>
                    <a:pt x="113" y="144"/>
                    <a:pt x="113" y="144"/>
                  </a:cubicBezTo>
                  <a:cubicBezTo>
                    <a:pt x="113" y="144"/>
                    <a:pt x="113" y="144"/>
                    <a:pt x="113" y="144"/>
                  </a:cubicBezTo>
                  <a:cubicBezTo>
                    <a:pt x="113" y="144"/>
                    <a:pt x="113" y="144"/>
                    <a:pt x="113" y="144"/>
                  </a:cubicBezTo>
                  <a:cubicBezTo>
                    <a:pt x="113" y="145"/>
                    <a:pt x="113" y="145"/>
                    <a:pt x="113" y="145"/>
                  </a:cubicBezTo>
                  <a:cubicBezTo>
                    <a:pt x="113" y="145"/>
                    <a:pt x="113" y="145"/>
                    <a:pt x="113" y="145"/>
                  </a:cubicBezTo>
                  <a:cubicBezTo>
                    <a:pt x="114" y="147"/>
                    <a:pt x="116" y="149"/>
                    <a:pt x="117" y="151"/>
                  </a:cubicBezTo>
                  <a:cubicBezTo>
                    <a:pt x="116" y="152"/>
                    <a:pt x="117" y="153"/>
                    <a:pt x="118" y="153"/>
                  </a:cubicBezTo>
                  <a:cubicBezTo>
                    <a:pt x="118" y="154"/>
                    <a:pt x="118" y="154"/>
                    <a:pt x="118" y="154"/>
                  </a:cubicBezTo>
                  <a:cubicBezTo>
                    <a:pt x="121" y="158"/>
                    <a:pt x="124" y="162"/>
                    <a:pt x="128" y="167"/>
                  </a:cubicBezTo>
                  <a:cubicBezTo>
                    <a:pt x="123" y="172"/>
                    <a:pt x="116" y="178"/>
                    <a:pt x="110" y="182"/>
                  </a:cubicBezTo>
                  <a:cubicBezTo>
                    <a:pt x="110" y="182"/>
                    <a:pt x="110" y="182"/>
                    <a:pt x="110" y="182"/>
                  </a:cubicBezTo>
                  <a:cubicBezTo>
                    <a:pt x="109" y="182"/>
                    <a:pt x="109" y="182"/>
                    <a:pt x="109" y="182"/>
                  </a:cubicBezTo>
                  <a:cubicBezTo>
                    <a:pt x="107" y="177"/>
                    <a:pt x="105" y="174"/>
                    <a:pt x="104" y="171"/>
                  </a:cubicBezTo>
                  <a:cubicBezTo>
                    <a:pt x="102" y="168"/>
                    <a:pt x="100" y="164"/>
                    <a:pt x="96" y="158"/>
                  </a:cubicBezTo>
                  <a:cubicBezTo>
                    <a:pt x="96" y="157"/>
                    <a:pt x="95" y="157"/>
                    <a:pt x="94" y="157"/>
                  </a:cubicBezTo>
                  <a:cubicBezTo>
                    <a:pt x="94" y="157"/>
                    <a:pt x="94" y="157"/>
                    <a:pt x="93" y="157"/>
                  </a:cubicBezTo>
                  <a:cubicBezTo>
                    <a:pt x="93" y="157"/>
                    <a:pt x="93" y="158"/>
                    <a:pt x="92" y="158"/>
                  </a:cubicBezTo>
                  <a:cubicBezTo>
                    <a:pt x="88" y="161"/>
                    <a:pt x="79" y="165"/>
                    <a:pt x="70" y="169"/>
                  </a:cubicBezTo>
                  <a:cubicBezTo>
                    <a:pt x="62" y="172"/>
                    <a:pt x="55" y="175"/>
                    <a:pt x="50" y="177"/>
                  </a:cubicBezTo>
                  <a:cubicBezTo>
                    <a:pt x="50" y="173"/>
                    <a:pt x="51" y="168"/>
                    <a:pt x="51" y="164"/>
                  </a:cubicBezTo>
                  <a:cubicBezTo>
                    <a:pt x="51" y="160"/>
                    <a:pt x="50" y="155"/>
                    <a:pt x="50" y="151"/>
                  </a:cubicBezTo>
                  <a:cubicBezTo>
                    <a:pt x="56" y="149"/>
                    <a:pt x="66" y="146"/>
                    <a:pt x="75" y="142"/>
                  </a:cubicBezTo>
                  <a:cubicBezTo>
                    <a:pt x="80" y="139"/>
                    <a:pt x="84" y="137"/>
                    <a:pt x="88" y="135"/>
                  </a:cubicBezTo>
                  <a:cubicBezTo>
                    <a:pt x="89" y="134"/>
                    <a:pt x="89" y="134"/>
                    <a:pt x="89" y="134"/>
                  </a:cubicBezTo>
                  <a:cubicBezTo>
                    <a:pt x="89" y="134"/>
                    <a:pt x="89" y="134"/>
                    <a:pt x="89" y="134"/>
                  </a:cubicBezTo>
                  <a:cubicBezTo>
                    <a:pt x="89" y="134"/>
                    <a:pt x="89" y="134"/>
                    <a:pt x="89" y="134"/>
                  </a:cubicBezTo>
                  <a:cubicBezTo>
                    <a:pt x="93" y="131"/>
                    <a:pt x="97" y="128"/>
                    <a:pt x="98" y="125"/>
                  </a:cubicBezTo>
                  <a:cubicBezTo>
                    <a:pt x="100" y="121"/>
                    <a:pt x="101" y="117"/>
                    <a:pt x="101" y="113"/>
                  </a:cubicBezTo>
                  <a:cubicBezTo>
                    <a:pt x="101" y="107"/>
                    <a:pt x="98" y="102"/>
                    <a:pt x="94" y="99"/>
                  </a:cubicBezTo>
                  <a:cubicBezTo>
                    <a:pt x="93" y="98"/>
                    <a:pt x="93" y="98"/>
                    <a:pt x="93" y="98"/>
                  </a:cubicBezTo>
                  <a:cubicBezTo>
                    <a:pt x="93" y="98"/>
                    <a:pt x="92" y="97"/>
                    <a:pt x="92" y="97"/>
                  </a:cubicBezTo>
                  <a:cubicBezTo>
                    <a:pt x="91" y="97"/>
                    <a:pt x="91" y="97"/>
                    <a:pt x="91" y="97"/>
                  </a:cubicBezTo>
                  <a:cubicBezTo>
                    <a:pt x="89" y="96"/>
                    <a:pt x="86" y="95"/>
                    <a:pt x="84" y="95"/>
                  </a:cubicBezTo>
                  <a:cubicBezTo>
                    <a:pt x="83" y="94"/>
                    <a:pt x="83" y="94"/>
                    <a:pt x="83" y="94"/>
                  </a:cubicBezTo>
                  <a:cubicBezTo>
                    <a:pt x="83" y="94"/>
                    <a:pt x="83" y="94"/>
                    <a:pt x="82" y="94"/>
                  </a:cubicBezTo>
                  <a:cubicBezTo>
                    <a:pt x="82" y="94"/>
                    <a:pt x="82" y="94"/>
                    <a:pt x="82" y="94"/>
                  </a:cubicBezTo>
                  <a:cubicBezTo>
                    <a:pt x="80" y="94"/>
                    <a:pt x="78" y="94"/>
                    <a:pt x="76" y="94"/>
                  </a:cubicBezTo>
                  <a:cubicBezTo>
                    <a:pt x="72" y="94"/>
                    <a:pt x="68" y="94"/>
                    <a:pt x="64" y="95"/>
                  </a:cubicBezTo>
                  <a:cubicBezTo>
                    <a:pt x="55" y="98"/>
                    <a:pt x="45" y="102"/>
                    <a:pt x="36" y="102"/>
                  </a:cubicBezTo>
                  <a:cubicBezTo>
                    <a:pt x="36" y="102"/>
                    <a:pt x="36" y="102"/>
                    <a:pt x="36" y="102"/>
                  </a:cubicBezTo>
                  <a:cubicBezTo>
                    <a:pt x="36" y="102"/>
                    <a:pt x="36" y="102"/>
                    <a:pt x="36" y="102"/>
                  </a:cubicBezTo>
                  <a:cubicBezTo>
                    <a:pt x="35" y="102"/>
                    <a:pt x="35" y="102"/>
                    <a:pt x="35" y="102"/>
                  </a:cubicBezTo>
                  <a:moveTo>
                    <a:pt x="21" y="0"/>
                  </a:moveTo>
                  <a:cubicBezTo>
                    <a:pt x="21" y="0"/>
                    <a:pt x="20" y="1"/>
                    <a:pt x="20" y="1"/>
                  </a:cubicBezTo>
                  <a:cubicBezTo>
                    <a:pt x="13" y="6"/>
                    <a:pt x="9" y="11"/>
                    <a:pt x="2" y="16"/>
                  </a:cubicBezTo>
                  <a:cubicBezTo>
                    <a:pt x="2" y="16"/>
                    <a:pt x="2" y="16"/>
                    <a:pt x="2" y="16"/>
                  </a:cubicBezTo>
                  <a:cubicBezTo>
                    <a:pt x="2" y="16"/>
                    <a:pt x="2" y="16"/>
                    <a:pt x="2" y="16"/>
                  </a:cubicBezTo>
                  <a:cubicBezTo>
                    <a:pt x="1" y="16"/>
                    <a:pt x="1" y="16"/>
                    <a:pt x="1" y="16"/>
                  </a:cubicBezTo>
                  <a:cubicBezTo>
                    <a:pt x="1" y="16"/>
                    <a:pt x="1" y="16"/>
                    <a:pt x="1" y="16"/>
                  </a:cubicBezTo>
                  <a:cubicBezTo>
                    <a:pt x="1" y="17"/>
                    <a:pt x="1" y="17"/>
                    <a:pt x="1" y="17"/>
                  </a:cubicBezTo>
                  <a:cubicBezTo>
                    <a:pt x="1" y="17"/>
                    <a:pt x="1" y="17"/>
                    <a:pt x="1" y="17"/>
                  </a:cubicBezTo>
                  <a:cubicBezTo>
                    <a:pt x="1" y="18"/>
                    <a:pt x="1" y="18"/>
                    <a:pt x="1" y="18"/>
                  </a:cubicBezTo>
                  <a:cubicBezTo>
                    <a:pt x="1" y="18"/>
                    <a:pt x="1" y="18"/>
                    <a:pt x="1" y="18"/>
                  </a:cubicBezTo>
                  <a:cubicBezTo>
                    <a:pt x="1" y="18"/>
                    <a:pt x="1" y="18"/>
                    <a:pt x="1" y="18"/>
                  </a:cubicBezTo>
                  <a:cubicBezTo>
                    <a:pt x="1" y="19"/>
                    <a:pt x="1" y="19"/>
                    <a:pt x="1" y="19"/>
                  </a:cubicBezTo>
                  <a:cubicBezTo>
                    <a:pt x="1" y="19"/>
                    <a:pt x="1" y="19"/>
                    <a:pt x="1" y="19"/>
                  </a:cubicBezTo>
                  <a:cubicBezTo>
                    <a:pt x="2" y="19"/>
                    <a:pt x="2" y="19"/>
                    <a:pt x="2" y="19"/>
                  </a:cubicBezTo>
                  <a:cubicBezTo>
                    <a:pt x="4" y="21"/>
                    <a:pt x="7" y="26"/>
                    <a:pt x="9" y="30"/>
                  </a:cubicBezTo>
                  <a:cubicBezTo>
                    <a:pt x="10" y="32"/>
                    <a:pt x="11" y="34"/>
                    <a:pt x="12" y="36"/>
                  </a:cubicBezTo>
                  <a:cubicBezTo>
                    <a:pt x="12" y="36"/>
                    <a:pt x="12" y="37"/>
                    <a:pt x="12" y="37"/>
                  </a:cubicBezTo>
                  <a:cubicBezTo>
                    <a:pt x="6" y="45"/>
                    <a:pt x="0" y="58"/>
                    <a:pt x="0" y="70"/>
                  </a:cubicBezTo>
                  <a:cubicBezTo>
                    <a:pt x="0" y="73"/>
                    <a:pt x="0" y="75"/>
                    <a:pt x="1" y="78"/>
                  </a:cubicBezTo>
                  <a:cubicBezTo>
                    <a:pt x="2" y="80"/>
                    <a:pt x="4" y="86"/>
                    <a:pt x="8" y="92"/>
                  </a:cubicBezTo>
                  <a:cubicBezTo>
                    <a:pt x="8" y="92"/>
                    <a:pt x="8" y="92"/>
                    <a:pt x="9" y="93"/>
                  </a:cubicBezTo>
                  <a:cubicBezTo>
                    <a:pt x="9" y="93"/>
                    <a:pt x="9" y="94"/>
                    <a:pt x="9" y="94"/>
                  </a:cubicBezTo>
                  <a:cubicBezTo>
                    <a:pt x="14" y="101"/>
                    <a:pt x="17" y="105"/>
                    <a:pt x="22" y="111"/>
                  </a:cubicBezTo>
                  <a:cubicBezTo>
                    <a:pt x="22" y="111"/>
                    <a:pt x="22" y="112"/>
                    <a:pt x="22" y="112"/>
                  </a:cubicBezTo>
                  <a:cubicBezTo>
                    <a:pt x="22" y="112"/>
                    <a:pt x="23" y="113"/>
                    <a:pt x="23" y="113"/>
                  </a:cubicBezTo>
                  <a:cubicBezTo>
                    <a:pt x="24" y="114"/>
                    <a:pt x="24" y="114"/>
                    <a:pt x="24" y="114"/>
                  </a:cubicBezTo>
                  <a:cubicBezTo>
                    <a:pt x="24" y="114"/>
                    <a:pt x="24" y="114"/>
                    <a:pt x="25" y="114"/>
                  </a:cubicBezTo>
                  <a:cubicBezTo>
                    <a:pt x="26" y="116"/>
                    <a:pt x="28" y="117"/>
                    <a:pt x="30" y="118"/>
                  </a:cubicBezTo>
                  <a:cubicBezTo>
                    <a:pt x="30" y="118"/>
                    <a:pt x="31" y="119"/>
                    <a:pt x="31" y="119"/>
                  </a:cubicBezTo>
                  <a:cubicBezTo>
                    <a:pt x="32" y="119"/>
                    <a:pt x="32" y="119"/>
                    <a:pt x="32" y="119"/>
                  </a:cubicBezTo>
                  <a:cubicBezTo>
                    <a:pt x="32" y="119"/>
                    <a:pt x="33" y="119"/>
                    <a:pt x="33" y="119"/>
                  </a:cubicBezTo>
                  <a:cubicBezTo>
                    <a:pt x="35" y="119"/>
                    <a:pt x="37" y="119"/>
                    <a:pt x="38" y="119"/>
                  </a:cubicBezTo>
                  <a:cubicBezTo>
                    <a:pt x="38" y="119"/>
                    <a:pt x="38" y="119"/>
                    <a:pt x="38" y="119"/>
                  </a:cubicBezTo>
                  <a:cubicBezTo>
                    <a:pt x="45" y="119"/>
                    <a:pt x="51" y="117"/>
                    <a:pt x="57" y="115"/>
                  </a:cubicBezTo>
                  <a:cubicBezTo>
                    <a:pt x="63" y="113"/>
                    <a:pt x="70" y="111"/>
                    <a:pt x="75" y="111"/>
                  </a:cubicBezTo>
                  <a:cubicBezTo>
                    <a:pt x="75" y="111"/>
                    <a:pt x="75" y="111"/>
                    <a:pt x="75" y="111"/>
                  </a:cubicBezTo>
                  <a:cubicBezTo>
                    <a:pt x="76" y="111"/>
                    <a:pt x="76" y="111"/>
                    <a:pt x="76" y="111"/>
                  </a:cubicBezTo>
                  <a:cubicBezTo>
                    <a:pt x="77" y="112"/>
                    <a:pt x="77" y="112"/>
                    <a:pt x="77" y="112"/>
                  </a:cubicBezTo>
                  <a:cubicBezTo>
                    <a:pt x="77" y="112"/>
                    <a:pt x="77" y="112"/>
                    <a:pt x="77" y="112"/>
                  </a:cubicBezTo>
                  <a:cubicBezTo>
                    <a:pt x="78" y="112"/>
                    <a:pt x="78" y="112"/>
                    <a:pt x="78" y="111"/>
                  </a:cubicBezTo>
                  <a:cubicBezTo>
                    <a:pt x="81" y="112"/>
                    <a:pt x="82" y="112"/>
                    <a:pt x="84" y="113"/>
                  </a:cubicBezTo>
                  <a:cubicBezTo>
                    <a:pt x="84" y="114"/>
                    <a:pt x="85" y="114"/>
                    <a:pt x="85" y="115"/>
                  </a:cubicBezTo>
                  <a:cubicBezTo>
                    <a:pt x="85" y="115"/>
                    <a:pt x="86" y="115"/>
                    <a:pt x="86" y="115"/>
                  </a:cubicBezTo>
                  <a:cubicBezTo>
                    <a:pt x="86" y="115"/>
                    <a:pt x="86" y="115"/>
                    <a:pt x="87" y="115"/>
                  </a:cubicBezTo>
                  <a:cubicBezTo>
                    <a:pt x="88" y="115"/>
                    <a:pt x="88" y="115"/>
                    <a:pt x="88" y="115"/>
                  </a:cubicBezTo>
                  <a:cubicBezTo>
                    <a:pt x="89" y="117"/>
                    <a:pt x="90" y="118"/>
                    <a:pt x="90" y="120"/>
                  </a:cubicBezTo>
                  <a:cubicBezTo>
                    <a:pt x="90" y="120"/>
                    <a:pt x="90" y="120"/>
                    <a:pt x="90" y="120"/>
                  </a:cubicBezTo>
                  <a:cubicBezTo>
                    <a:pt x="90" y="121"/>
                    <a:pt x="90" y="121"/>
                    <a:pt x="90" y="122"/>
                  </a:cubicBezTo>
                  <a:cubicBezTo>
                    <a:pt x="90" y="122"/>
                    <a:pt x="90" y="122"/>
                    <a:pt x="90" y="122"/>
                  </a:cubicBezTo>
                  <a:cubicBezTo>
                    <a:pt x="90" y="125"/>
                    <a:pt x="89" y="128"/>
                    <a:pt x="87" y="130"/>
                  </a:cubicBezTo>
                  <a:cubicBezTo>
                    <a:pt x="75" y="138"/>
                    <a:pt x="55" y="146"/>
                    <a:pt x="47" y="147"/>
                  </a:cubicBezTo>
                  <a:cubicBezTo>
                    <a:pt x="46" y="147"/>
                    <a:pt x="45" y="148"/>
                    <a:pt x="45" y="150"/>
                  </a:cubicBezTo>
                  <a:cubicBezTo>
                    <a:pt x="46" y="154"/>
                    <a:pt x="46" y="159"/>
                    <a:pt x="46" y="164"/>
                  </a:cubicBezTo>
                  <a:cubicBezTo>
                    <a:pt x="46" y="169"/>
                    <a:pt x="46" y="174"/>
                    <a:pt x="45" y="179"/>
                  </a:cubicBezTo>
                  <a:cubicBezTo>
                    <a:pt x="45" y="179"/>
                    <a:pt x="45" y="180"/>
                    <a:pt x="45" y="181"/>
                  </a:cubicBezTo>
                  <a:cubicBezTo>
                    <a:pt x="49" y="187"/>
                    <a:pt x="52" y="193"/>
                    <a:pt x="55" y="198"/>
                  </a:cubicBezTo>
                  <a:cubicBezTo>
                    <a:pt x="56" y="199"/>
                    <a:pt x="56" y="199"/>
                    <a:pt x="56" y="199"/>
                  </a:cubicBezTo>
                  <a:cubicBezTo>
                    <a:pt x="56" y="199"/>
                    <a:pt x="56" y="199"/>
                    <a:pt x="56" y="199"/>
                  </a:cubicBezTo>
                  <a:cubicBezTo>
                    <a:pt x="56" y="199"/>
                    <a:pt x="56" y="199"/>
                    <a:pt x="56" y="199"/>
                  </a:cubicBezTo>
                  <a:cubicBezTo>
                    <a:pt x="56" y="199"/>
                    <a:pt x="56" y="199"/>
                    <a:pt x="56" y="199"/>
                  </a:cubicBezTo>
                  <a:cubicBezTo>
                    <a:pt x="57" y="199"/>
                    <a:pt x="57" y="199"/>
                    <a:pt x="57" y="199"/>
                  </a:cubicBezTo>
                  <a:cubicBezTo>
                    <a:pt x="57" y="199"/>
                    <a:pt x="57" y="199"/>
                    <a:pt x="57" y="199"/>
                  </a:cubicBezTo>
                  <a:cubicBezTo>
                    <a:pt x="57" y="199"/>
                    <a:pt x="57" y="199"/>
                    <a:pt x="57" y="199"/>
                  </a:cubicBezTo>
                  <a:cubicBezTo>
                    <a:pt x="58" y="199"/>
                    <a:pt x="58" y="199"/>
                    <a:pt x="58" y="199"/>
                  </a:cubicBezTo>
                  <a:cubicBezTo>
                    <a:pt x="58" y="199"/>
                    <a:pt x="58" y="199"/>
                    <a:pt x="58" y="199"/>
                  </a:cubicBezTo>
                  <a:cubicBezTo>
                    <a:pt x="58" y="199"/>
                    <a:pt x="58" y="199"/>
                    <a:pt x="58" y="199"/>
                  </a:cubicBezTo>
                  <a:cubicBezTo>
                    <a:pt x="58" y="199"/>
                    <a:pt x="58" y="199"/>
                    <a:pt x="58" y="199"/>
                  </a:cubicBezTo>
                  <a:cubicBezTo>
                    <a:pt x="58" y="199"/>
                    <a:pt x="59" y="199"/>
                    <a:pt x="60" y="198"/>
                  </a:cubicBezTo>
                  <a:cubicBezTo>
                    <a:pt x="64" y="197"/>
                    <a:pt x="72" y="194"/>
                    <a:pt x="81" y="191"/>
                  </a:cubicBezTo>
                  <a:cubicBezTo>
                    <a:pt x="89" y="187"/>
                    <a:pt x="97" y="183"/>
                    <a:pt x="103" y="179"/>
                  </a:cubicBezTo>
                  <a:cubicBezTo>
                    <a:pt x="104" y="182"/>
                    <a:pt x="106" y="184"/>
                    <a:pt x="107" y="187"/>
                  </a:cubicBezTo>
                  <a:cubicBezTo>
                    <a:pt x="108" y="188"/>
                    <a:pt x="108" y="188"/>
                    <a:pt x="109" y="188"/>
                  </a:cubicBezTo>
                  <a:cubicBezTo>
                    <a:pt x="109" y="188"/>
                    <a:pt x="109" y="188"/>
                    <a:pt x="109" y="188"/>
                  </a:cubicBezTo>
                  <a:cubicBezTo>
                    <a:pt x="112" y="192"/>
                    <a:pt x="114" y="196"/>
                    <a:pt x="116" y="200"/>
                  </a:cubicBezTo>
                  <a:cubicBezTo>
                    <a:pt x="116" y="201"/>
                    <a:pt x="117" y="201"/>
                    <a:pt x="118" y="201"/>
                  </a:cubicBezTo>
                  <a:cubicBezTo>
                    <a:pt x="118" y="201"/>
                    <a:pt x="118" y="201"/>
                    <a:pt x="118" y="201"/>
                  </a:cubicBezTo>
                  <a:cubicBezTo>
                    <a:pt x="118" y="201"/>
                    <a:pt x="119" y="202"/>
                    <a:pt x="119" y="202"/>
                  </a:cubicBezTo>
                  <a:cubicBezTo>
                    <a:pt x="120" y="202"/>
                    <a:pt x="120" y="201"/>
                    <a:pt x="120" y="201"/>
                  </a:cubicBezTo>
                  <a:cubicBezTo>
                    <a:pt x="129" y="195"/>
                    <a:pt x="133" y="190"/>
                    <a:pt x="140" y="185"/>
                  </a:cubicBezTo>
                  <a:cubicBezTo>
                    <a:pt x="141" y="184"/>
                    <a:pt x="141" y="183"/>
                    <a:pt x="140" y="182"/>
                  </a:cubicBezTo>
                  <a:cubicBezTo>
                    <a:pt x="140" y="182"/>
                    <a:pt x="140" y="182"/>
                    <a:pt x="140" y="182"/>
                  </a:cubicBezTo>
                  <a:cubicBezTo>
                    <a:pt x="140" y="182"/>
                    <a:pt x="140" y="181"/>
                    <a:pt x="140" y="181"/>
                  </a:cubicBezTo>
                  <a:cubicBezTo>
                    <a:pt x="138" y="176"/>
                    <a:pt x="136" y="172"/>
                    <a:pt x="134" y="168"/>
                  </a:cubicBezTo>
                  <a:cubicBezTo>
                    <a:pt x="134" y="167"/>
                    <a:pt x="134" y="167"/>
                    <a:pt x="133" y="166"/>
                  </a:cubicBezTo>
                  <a:cubicBezTo>
                    <a:pt x="131" y="163"/>
                    <a:pt x="129" y="161"/>
                    <a:pt x="127" y="159"/>
                  </a:cubicBezTo>
                  <a:cubicBezTo>
                    <a:pt x="134" y="152"/>
                    <a:pt x="140" y="142"/>
                    <a:pt x="141" y="131"/>
                  </a:cubicBezTo>
                  <a:cubicBezTo>
                    <a:pt x="141" y="131"/>
                    <a:pt x="141" y="131"/>
                    <a:pt x="141" y="131"/>
                  </a:cubicBezTo>
                  <a:cubicBezTo>
                    <a:pt x="141" y="130"/>
                    <a:pt x="141" y="130"/>
                    <a:pt x="141" y="130"/>
                  </a:cubicBezTo>
                  <a:cubicBezTo>
                    <a:pt x="141" y="130"/>
                    <a:pt x="141" y="130"/>
                    <a:pt x="141" y="130"/>
                  </a:cubicBezTo>
                  <a:cubicBezTo>
                    <a:pt x="141" y="130"/>
                    <a:pt x="141" y="130"/>
                    <a:pt x="141" y="130"/>
                  </a:cubicBezTo>
                  <a:cubicBezTo>
                    <a:pt x="141" y="130"/>
                    <a:pt x="139" y="117"/>
                    <a:pt x="128" y="97"/>
                  </a:cubicBezTo>
                  <a:cubicBezTo>
                    <a:pt x="128" y="97"/>
                    <a:pt x="128" y="97"/>
                    <a:pt x="128" y="97"/>
                  </a:cubicBezTo>
                  <a:cubicBezTo>
                    <a:pt x="125" y="91"/>
                    <a:pt x="122" y="86"/>
                    <a:pt x="118" y="82"/>
                  </a:cubicBezTo>
                  <a:cubicBezTo>
                    <a:pt x="113" y="77"/>
                    <a:pt x="108" y="73"/>
                    <a:pt x="103" y="71"/>
                  </a:cubicBezTo>
                  <a:cubicBezTo>
                    <a:pt x="98" y="68"/>
                    <a:pt x="93" y="67"/>
                    <a:pt x="87" y="67"/>
                  </a:cubicBezTo>
                  <a:cubicBezTo>
                    <a:pt x="87" y="67"/>
                    <a:pt x="87" y="67"/>
                    <a:pt x="87" y="67"/>
                  </a:cubicBezTo>
                  <a:cubicBezTo>
                    <a:pt x="84" y="67"/>
                    <a:pt x="80" y="67"/>
                    <a:pt x="77" y="68"/>
                  </a:cubicBezTo>
                  <a:cubicBezTo>
                    <a:pt x="66" y="69"/>
                    <a:pt x="57" y="75"/>
                    <a:pt x="47" y="77"/>
                  </a:cubicBezTo>
                  <a:cubicBezTo>
                    <a:pt x="46" y="77"/>
                    <a:pt x="45" y="77"/>
                    <a:pt x="44" y="77"/>
                  </a:cubicBezTo>
                  <a:cubicBezTo>
                    <a:pt x="44" y="77"/>
                    <a:pt x="44" y="77"/>
                    <a:pt x="44" y="77"/>
                  </a:cubicBezTo>
                  <a:cubicBezTo>
                    <a:pt x="43" y="77"/>
                    <a:pt x="43" y="76"/>
                    <a:pt x="42" y="76"/>
                  </a:cubicBezTo>
                  <a:cubicBezTo>
                    <a:pt x="41" y="75"/>
                    <a:pt x="41" y="74"/>
                    <a:pt x="40" y="73"/>
                  </a:cubicBezTo>
                  <a:cubicBezTo>
                    <a:pt x="40" y="73"/>
                    <a:pt x="40" y="72"/>
                    <a:pt x="40" y="72"/>
                  </a:cubicBezTo>
                  <a:cubicBezTo>
                    <a:pt x="40" y="71"/>
                    <a:pt x="40" y="70"/>
                    <a:pt x="41" y="68"/>
                  </a:cubicBezTo>
                  <a:cubicBezTo>
                    <a:pt x="43" y="66"/>
                    <a:pt x="46" y="64"/>
                    <a:pt x="50" y="62"/>
                  </a:cubicBezTo>
                  <a:cubicBezTo>
                    <a:pt x="56" y="59"/>
                    <a:pt x="64" y="57"/>
                    <a:pt x="71" y="55"/>
                  </a:cubicBezTo>
                  <a:cubicBezTo>
                    <a:pt x="78" y="53"/>
                    <a:pt x="83" y="51"/>
                    <a:pt x="85" y="51"/>
                  </a:cubicBezTo>
                  <a:cubicBezTo>
                    <a:pt x="85" y="51"/>
                    <a:pt x="85" y="51"/>
                    <a:pt x="85" y="51"/>
                  </a:cubicBezTo>
                  <a:cubicBezTo>
                    <a:pt x="86" y="51"/>
                    <a:pt x="86" y="51"/>
                    <a:pt x="86" y="51"/>
                  </a:cubicBezTo>
                  <a:cubicBezTo>
                    <a:pt x="86" y="51"/>
                    <a:pt x="86" y="51"/>
                    <a:pt x="86" y="51"/>
                  </a:cubicBezTo>
                  <a:cubicBezTo>
                    <a:pt x="87" y="51"/>
                    <a:pt x="88" y="50"/>
                    <a:pt x="88" y="49"/>
                  </a:cubicBezTo>
                  <a:cubicBezTo>
                    <a:pt x="88" y="41"/>
                    <a:pt x="89" y="33"/>
                    <a:pt x="89" y="25"/>
                  </a:cubicBezTo>
                  <a:cubicBezTo>
                    <a:pt x="89" y="25"/>
                    <a:pt x="89" y="24"/>
                    <a:pt x="88" y="24"/>
                  </a:cubicBezTo>
                  <a:cubicBezTo>
                    <a:pt x="88" y="23"/>
                    <a:pt x="88" y="23"/>
                    <a:pt x="88" y="23"/>
                  </a:cubicBezTo>
                  <a:cubicBezTo>
                    <a:pt x="86" y="19"/>
                    <a:pt x="83" y="14"/>
                    <a:pt x="80" y="9"/>
                  </a:cubicBezTo>
                  <a:cubicBezTo>
                    <a:pt x="80" y="8"/>
                    <a:pt x="79" y="8"/>
                    <a:pt x="78" y="8"/>
                  </a:cubicBezTo>
                  <a:cubicBezTo>
                    <a:pt x="78" y="8"/>
                    <a:pt x="78" y="8"/>
                    <a:pt x="77" y="8"/>
                  </a:cubicBezTo>
                  <a:cubicBezTo>
                    <a:pt x="77" y="9"/>
                    <a:pt x="77" y="9"/>
                    <a:pt x="77" y="9"/>
                  </a:cubicBezTo>
                  <a:cubicBezTo>
                    <a:pt x="77" y="9"/>
                    <a:pt x="77" y="9"/>
                    <a:pt x="77" y="9"/>
                  </a:cubicBezTo>
                  <a:cubicBezTo>
                    <a:pt x="66" y="10"/>
                    <a:pt x="45" y="17"/>
                    <a:pt x="36" y="22"/>
                  </a:cubicBezTo>
                  <a:cubicBezTo>
                    <a:pt x="32" y="15"/>
                    <a:pt x="28" y="9"/>
                    <a:pt x="24" y="3"/>
                  </a:cubicBezTo>
                  <a:cubicBezTo>
                    <a:pt x="24" y="2"/>
                    <a:pt x="24" y="2"/>
                    <a:pt x="24" y="2"/>
                  </a:cubicBezTo>
                  <a:cubicBezTo>
                    <a:pt x="24" y="2"/>
                    <a:pt x="23" y="2"/>
                    <a:pt x="23" y="1"/>
                  </a:cubicBezTo>
                  <a:cubicBezTo>
                    <a:pt x="23" y="1"/>
                    <a:pt x="22" y="0"/>
                    <a:pt x="21"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4" name="Freeform 739"/>
            <p:cNvSpPr>
              <a:spLocks noEditPoints="1"/>
            </p:cNvSpPr>
            <p:nvPr/>
          </p:nvSpPr>
          <p:spPr bwMode="auto">
            <a:xfrm>
              <a:off x="4761" y="650"/>
              <a:ext cx="362" cy="220"/>
            </a:xfrm>
            <a:custGeom>
              <a:avLst/>
              <a:gdLst>
                <a:gd name="T0" fmla="*/ 114 w 153"/>
                <a:gd name="T1" fmla="*/ 13 h 93"/>
                <a:gd name="T2" fmla="*/ 136 w 153"/>
                <a:gd name="T3" fmla="*/ 7 h 93"/>
                <a:gd name="T4" fmla="*/ 148 w 153"/>
                <a:gd name="T5" fmla="*/ 5 h 93"/>
                <a:gd name="T6" fmla="*/ 143 w 153"/>
                <a:gd name="T7" fmla="*/ 38 h 93"/>
                <a:gd name="T8" fmla="*/ 139 w 153"/>
                <a:gd name="T9" fmla="*/ 36 h 93"/>
                <a:gd name="T10" fmla="*/ 139 w 153"/>
                <a:gd name="T11" fmla="*/ 18 h 93"/>
                <a:gd name="T12" fmla="*/ 137 w 153"/>
                <a:gd name="T13" fmla="*/ 19 h 93"/>
                <a:gd name="T14" fmla="*/ 97 w 153"/>
                <a:gd name="T15" fmla="*/ 66 h 93"/>
                <a:gd name="T16" fmla="*/ 90 w 153"/>
                <a:gd name="T17" fmla="*/ 71 h 93"/>
                <a:gd name="T18" fmla="*/ 84 w 153"/>
                <a:gd name="T19" fmla="*/ 68 h 93"/>
                <a:gd name="T20" fmla="*/ 45 w 153"/>
                <a:gd name="T21" fmla="*/ 48 h 93"/>
                <a:gd name="T22" fmla="*/ 5 w 153"/>
                <a:gd name="T23" fmla="*/ 87 h 93"/>
                <a:gd name="T24" fmla="*/ 39 w 153"/>
                <a:gd name="T25" fmla="*/ 44 h 93"/>
                <a:gd name="T26" fmla="*/ 50 w 153"/>
                <a:gd name="T27" fmla="*/ 43 h 93"/>
                <a:gd name="T28" fmla="*/ 90 w 153"/>
                <a:gd name="T29" fmla="*/ 63 h 93"/>
                <a:gd name="T30" fmla="*/ 92 w 153"/>
                <a:gd name="T31" fmla="*/ 63 h 93"/>
                <a:gd name="T32" fmla="*/ 128 w 153"/>
                <a:gd name="T33" fmla="*/ 22 h 93"/>
                <a:gd name="T34" fmla="*/ 133 w 153"/>
                <a:gd name="T35" fmla="*/ 15 h 93"/>
                <a:gd name="T36" fmla="*/ 131 w 153"/>
                <a:gd name="T37" fmla="*/ 14 h 93"/>
                <a:gd name="T38" fmla="*/ 151 w 153"/>
                <a:gd name="T39" fmla="*/ 0 h 93"/>
                <a:gd name="T40" fmla="*/ 108 w 153"/>
                <a:gd name="T41" fmla="*/ 9 h 93"/>
                <a:gd name="T42" fmla="*/ 107 w 153"/>
                <a:gd name="T43" fmla="*/ 12 h 93"/>
                <a:gd name="T44" fmla="*/ 115 w 153"/>
                <a:gd name="T45" fmla="*/ 18 h 93"/>
                <a:gd name="T46" fmla="*/ 126 w 153"/>
                <a:gd name="T47" fmla="*/ 18 h 93"/>
                <a:gd name="T48" fmla="*/ 73 w 153"/>
                <a:gd name="T49" fmla="*/ 50 h 93"/>
                <a:gd name="T50" fmla="*/ 46 w 153"/>
                <a:gd name="T51" fmla="*/ 37 h 93"/>
                <a:gd name="T52" fmla="*/ 0 w 153"/>
                <a:gd name="T53" fmla="*/ 80 h 93"/>
                <a:gd name="T54" fmla="*/ 2 w 153"/>
                <a:gd name="T55" fmla="*/ 91 h 93"/>
                <a:gd name="T56" fmla="*/ 4 w 153"/>
                <a:gd name="T57" fmla="*/ 93 h 93"/>
                <a:gd name="T58" fmla="*/ 45 w 153"/>
                <a:gd name="T59" fmla="*/ 52 h 93"/>
                <a:gd name="T60" fmla="*/ 90 w 153"/>
                <a:gd name="T61" fmla="*/ 74 h 93"/>
                <a:gd name="T62" fmla="*/ 100 w 153"/>
                <a:gd name="T63" fmla="*/ 69 h 93"/>
                <a:gd name="T64" fmla="*/ 135 w 153"/>
                <a:gd name="T65" fmla="*/ 36 h 93"/>
                <a:gd name="T66" fmla="*/ 138 w 153"/>
                <a:gd name="T67" fmla="*/ 40 h 93"/>
                <a:gd name="T68" fmla="*/ 144 w 153"/>
                <a:gd name="T69" fmla="*/ 43 h 93"/>
                <a:gd name="T70" fmla="*/ 146 w 153"/>
                <a:gd name="T71" fmla="*/ 42 h 93"/>
                <a:gd name="T72" fmla="*/ 153 w 153"/>
                <a:gd name="T73" fmla="*/ 3 h 93"/>
                <a:gd name="T74" fmla="*/ 151 w 153"/>
                <a:gd name="T75" fmla="*/ 0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53" h="93">
                  <a:moveTo>
                    <a:pt x="116" y="14"/>
                  </a:moveTo>
                  <a:cubicBezTo>
                    <a:pt x="115" y="14"/>
                    <a:pt x="114" y="13"/>
                    <a:pt x="114" y="13"/>
                  </a:cubicBezTo>
                  <a:cubicBezTo>
                    <a:pt x="113" y="12"/>
                    <a:pt x="113" y="12"/>
                    <a:pt x="112" y="11"/>
                  </a:cubicBezTo>
                  <a:cubicBezTo>
                    <a:pt x="119" y="10"/>
                    <a:pt x="128" y="8"/>
                    <a:pt x="136" y="7"/>
                  </a:cubicBezTo>
                  <a:cubicBezTo>
                    <a:pt x="140" y="6"/>
                    <a:pt x="144" y="5"/>
                    <a:pt x="147" y="5"/>
                  </a:cubicBezTo>
                  <a:cubicBezTo>
                    <a:pt x="147" y="5"/>
                    <a:pt x="148" y="5"/>
                    <a:pt x="148" y="5"/>
                  </a:cubicBezTo>
                  <a:cubicBezTo>
                    <a:pt x="148" y="8"/>
                    <a:pt x="147" y="13"/>
                    <a:pt x="146" y="19"/>
                  </a:cubicBezTo>
                  <a:cubicBezTo>
                    <a:pt x="145" y="26"/>
                    <a:pt x="144" y="34"/>
                    <a:pt x="143" y="38"/>
                  </a:cubicBezTo>
                  <a:cubicBezTo>
                    <a:pt x="142" y="38"/>
                    <a:pt x="141" y="37"/>
                    <a:pt x="141" y="37"/>
                  </a:cubicBezTo>
                  <a:cubicBezTo>
                    <a:pt x="140" y="36"/>
                    <a:pt x="139" y="36"/>
                    <a:pt x="139" y="36"/>
                  </a:cubicBezTo>
                  <a:cubicBezTo>
                    <a:pt x="140" y="20"/>
                    <a:pt x="140" y="20"/>
                    <a:pt x="140" y="20"/>
                  </a:cubicBezTo>
                  <a:cubicBezTo>
                    <a:pt x="140" y="20"/>
                    <a:pt x="140" y="19"/>
                    <a:pt x="139" y="18"/>
                  </a:cubicBezTo>
                  <a:cubicBezTo>
                    <a:pt x="139" y="18"/>
                    <a:pt x="139" y="18"/>
                    <a:pt x="138" y="18"/>
                  </a:cubicBezTo>
                  <a:cubicBezTo>
                    <a:pt x="138" y="18"/>
                    <a:pt x="137" y="19"/>
                    <a:pt x="137" y="19"/>
                  </a:cubicBezTo>
                  <a:cubicBezTo>
                    <a:pt x="137" y="19"/>
                    <a:pt x="135" y="21"/>
                    <a:pt x="133" y="24"/>
                  </a:cubicBezTo>
                  <a:cubicBezTo>
                    <a:pt x="125" y="33"/>
                    <a:pt x="109" y="53"/>
                    <a:pt x="97" y="66"/>
                  </a:cubicBezTo>
                  <a:cubicBezTo>
                    <a:pt x="95" y="68"/>
                    <a:pt x="93" y="70"/>
                    <a:pt x="91" y="70"/>
                  </a:cubicBezTo>
                  <a:cubicBezTo>
                    <a:pt x="91" y="71"/>
                    <a:pt x="91" y="71"/>
                    <a:pt x="90" y="71"/>
                  </a:cubicBezTo>
                  <a:cubicBezTo>
                    <a:pt x="90" y="71"/>
                    <a:pt x="90" y="71"/>
                    <a:pt x="90" y="71"/>
                  </a:cubicBezTo>
                  <a:cubicBezTo>
                    <a:pt x="88" y="71"/>
                    <a:pt x="86" y="70"/>
                    <a:pt x="84" y="68"/>
                  </a:cubicBezTo>
                  <a:cubicBezTo>
                    <a:pt x="71" y="62"/>
                    <a:pt x="58" y="55"/>
                    <a:pt x="46" y="48"/>
                  </a:cubicBezTo>
                  <a:cubicBezTo>
                    <a:pt x="45" y="48"/>
                    <a:pt x="45" y="48"/>
                    <a:pt x="45" y="48"/>
                  </a:cubicBezTo>
                  <a:cubicBezTo>
                    <a:pt x="44" y="48"/>
                    <a:pt x="44" y="48"/>
                    <a:pt x="43" y="48"/>
                  </a:cubicBezTo>
                  <a:cubicBezTo>
                    <a:pt x="5" y="87"/>
                    <a:pt x="5" y="87"/>
                    <a:pt x="5" y="87"/>
                  </a:cubicBezTo>
                  <a:cubicBezTo>
                    <a:pt x="4" y="85"/>
                    <a:pt x="4" y="84"/>
                    <a:pt x="4" y="82"/>
                  </a:cubicBezTo>
                  <a:cubicBezTo>
                    <a:pt x="16" y="70"/>
                    <a:pt x="27" y="57"/>
                    <a:pt x="39" y="44"/>
                  </a:cubicBezTo>
                  <a:cubicBezTo>
                    <a:pt x="41" y="42"/>
                    <a:pt x="43" y="41"/>
                    <a:pt x="46" y="41"/>
                  </a:cubicBezTo>
                  <a:cubicBezTo>
                    <a:pt x="47" y="41"/>
                    <a:pt x="49" y="42"/>
                    <a:pt x="50" y="43"/>
                  </a:cubicBezTo>
                  <a:cubicBezTo>
                    <a:pt x="56" y="46"/>
                    <a:pt x="64" y="50"/>
                    <a:pt x="71" y="54"/>
                  </a:cubicBezTo>
                  <a:cubicBezTo>
                    <a:pt x="79" y="57"/>
                    <a:pt x="86" y="61"/>
                    <a:pt x="90" y="63"/>
                  </a:cubicBezTo>
                  <a:cubicBezTo>
                    <a:pt x="90" y="63"/>
                    <a:pt x="90" y="63"/>
                    <a:pt x="91" y="63"/>
                  </a:cubicBezTo>
                  <a:cubicBezTo>
                    <a:pt x="91" y="63"/>
                    <a:pt x="92" y="63"/>
                    <a:pt x="92" y="63"/>
                  </a:cubicBezTo>
                  <a:cubicBezTo>
                    <a:pt x="100" y="53"/>
                    <a:pt x="110" y="42"/>
                    <a:pt x="118" y="33"/>
                  </a:cubicBezTo>
                  <a:cubicBezTo>
                    <a:pt x="122" y="28"/>
                    <a:pt x="126" y="24"/>
                    <a:pt x="128" y="22"/>
                  </a:cubicBezTo>
                  <a:cubicBezTo>
                    <a:pt x="131" y="19"/>
                    <a:pt x="132" y="17"/>
                    <a:pt x="132" y="17"/>
                  </a:cubicBezTo>
                  <a:cubicBezTo>
                    <a:pt x="133" y="16"/>
                    <a:pt x="133" y="16"/>
                    <a:pt x="133" y="15"/>
                  </a:cubicBezTo>
                  <a:cubicBezTo>
                    <a:pt x="132" y="14"/>
                    <a:pt x="132" y="14"/>
                    <a:pt x="131" y="14"/>
                  </a:cubicBezTo>
                  <a:cubicBezTo>
                    <a:pt x="131" y="14"/>
                    <a:pt x="131" y="14"/>
                    <a:pt x="131" y="14"/>
                  </a:cubicBezTo>
                  <a:cubicBezTo>
                    <a:pt x="116" y="14"/>
                    <a:pt x="116" y="14"/>
                    <a:pt x="116" y="14"/>
                  </a:cubicBezTo>
                  <a:moveTo>
                    <a:pt x="151" y="0"/>
                  </a:moveTo>
                  <a:cubicBezTo>
                    <a:pt x="151" y="0"/>
                    <a:pt x="151" y="0"/>
                    <a:pt x="150" y="0"/>
                  </a:cubicBezTo>
                  <a:cubicBezTo>
                    <a:pt x="150" y="0"/>
                    <a:pt x="123" y="4"/>
                    <a:pt x="108" y="9"/>
                  </a:cubicBezTo>
                  <a:cubicBezTo>
                    <a:pt x="107" y="9"/>
                    <a:pt x="107" y="9"/>
                    <a:pt x="106" y="10"/>
                  </a:cubicBezTo>
                  <a:cubicBezTo>
                    <a:pt x="106" y="11"/>
                    <a:pt x="106" y="11"/>
                    <a:pt x="107" y="12"/>
                  </a:cubicBezTo>
                  <a:cubicBezTo>
                    <a:pt x="109" y="13"/>
                    <a:pt x="114" y="18"/>
                    <a:pt x="114" y="18"/>
                  </a:cubicBezTo>
                  <a:cubicBezTo>
                    <a:pt x="114" y="18"/>
                    <a:pt x="115" y="18"/>
                    <a:pt x="115" y="18"/>
                  </a:cubicBezTo>
                  <a:cubicBezTo>
                    <a:pt x="115" y="18"/>
                    <a:pt x="115" y="18"/>
                    <a:pt x="115" y="18"/>
                  </a:cubicBezTo>
                  <a:cubicBezTo>
                    <a:pt x="126" y="18"/>
                    <a:pt x="126" y="18"/>
                    <a:pt x="126" y="18"/>
                  </a:cubicBezTo>
                  <a:cubicBezTo>
                    <a:pt x="119" y="26"/>
                    <a:pt x="102" y="44"/>
                    <a:pt x="90" y="59"/>
                  </a:cubicBezTo>
                  <a:cubicBezTo>
                    <a:pt x="86" y="56"/>
                    <a:pt x="80" y="53"/>
                    <a:pt x="73" y="50"/>
                  </a:cubicBezTo>
                  <a:cubicBezTo>
                    <a:pt x="66" y="47"/>
                    <a:pt x="58" y="43"/>
                    <a:pt x="52" y="39"/>
                  </a:cubicBezTo>
                  <a:cubicBezTo>
                    <a:pt x="50" y="38"/>
                    <a:pt x="48" y="37"/>
                    <a:pt x="46" y="37"/>
                  </a:cubicBezTo>
                  <a:cubicBezTo>
                    <a:pt x="42" y="37"/>
                    <a:pt x="39" y="39"/>
                    <a:pt x="36" y="42"/>
                  </a:cubicBezTo>
                  <a:cubicBezTo>
                    <a:pt x="24" y="55"/>
                    <a:pt x="12" y="67"/>
                    <a:pt x="0" y="80"/>
                  </a:cubicBezTo>
                  <a:cubicBezTo>
                    <a:pt x="0" y="81"/>
                    <a:pt x="0" y="81"/>
                    <a:pt x="0" y="82"/>
                  </a:cubicBezTo>
                  <a:cubicBezTo>
                    <a:pt x="0" y="86"/>
                    <a:pt x="2" y="89"/>
                    <a:pt x="2" y="91"/>
                  </a:cubicBezTo>
                  <a:cubicBezTo>
                    <a:pt x="2" y="92"/>
                    <a:pt x="2" y="93"/>
                    <a:pt x="3" y="93"/>
                  </a:cubicBezTo>
                  <a:cubicBezTo>
                    <a:pt x="3" y="93"/>
                    <a:pt x="3" y="93"/>
                    <a:pt x="4" y="93"/>
                  </a:cubicBezTo>
                  <a:cubicBezTo>
                    <a:pt x="4" y="93"/>
                    <a:pt x="5" y="93"/>
                    <a:pt x="5" y="93"/>
                  </a:cubicBezTo>
                  <a:cubicBezTo>
                    <a:pt x="45" y="52"/>
                    <a:pt x="45" y="52"/>
                    <a:pt x="45" y="52"/>
                  </a:cubicBezTo>
                  <a:cubicBezTo>
                    <a:pt x="57" y="59"/>
                    <a:pt x="70" y="65"/>
                    <a:pt x="82" y="72"/>
                  </a:cubicBezTo>
                  <a:cubicBezTo>
                    <a:pt x="84" y="73"/>
                    <a:pt x="87" y="74"/>
                    <a:pt x="90" y="74"/>
                  </a:cubicBezTo>
                  <a:cubicBezTo>
                    <a:pt x="91" y="74"/>
                    <a:pt x="92" y="74"/>
                    <a:pt x="92" y="74"/>
                  </a:cubicBezTo>
                  <a:cubicBezTo>
                    <a:pt x="96" y="74"/>
                    <a:pt x="98" y="71"/>
                    <a:pt x="100" y="69"/>
                  </a:cubicBezTo>
                  <a:cubicBezTo>
                    <a:pt x="112" y="56"/>
                    <a:pt x="128" y="36"/>
                    <a:pt x="136" y="27"/>
                  </a:cubicBezTo>
                  <a:cubicBezTo>
                    <a:pt x="135" y="36"/>
                    <a:pt x="135" y="36"/>
                    <a:pt x="135" y="36"/>
                  </a:cubicBezTo>
                  <a:cubicBezTo>
                    <a:pt x="135" y="37"/>
                    <a:pt x="135" y="38"/>
                    <a:pt x="136" y="38"/>
                  </a:cubicBezTo>
                  <a:cubicBezTo>
                    <a:pt x="136" y="38"/>
                    <a:pt x="137" y="39"/>
                    <a:pt x="138" y="40"/>
                  </a:cubicBezTo>
                  <a:cubicBezTo>
                    <a:pt x="140" y="41"/>
                    <a:pt x="142" y="42"/>
                    <a:pt x="144" y="43"/>
                  </a:cubicBezTo>
                  <a:cubicBezTo>
                    <a:pt x="144" y="43"/>
                    <a:pt x="144" y="43"/>
                    <a:pt x="144" y="43"/>
                  </a:cubicBezTo>
                  <a:cubicBezTo>
                    <a:pt x="145" y="43"/>
                    <a:pt x="145" y="43"/>
                    <a:pt x="145" y="43"/>
                  </a:cubicBezTo>
                  <a:cubicBezTo>
                    <a:pt x="146" y="43"/>
                    <a:pt x="146" y="42"/>
                    <a:pt x="146" y="42"/>
                  </a:cubicBezTo>
                  <a:cubicBezTo>
                    <a:pt x="147" y="38"/>
                    <a:pt x="149" y="28"/>
                    <a:pt x="150" y="19"/>
                  </a:cubicBezTo>
                  <a:cubicBezTo>
                    <a:pt x="152" y="10"/>
                    <a:pt x="153" y="3"/>
                    <a:pt x="153" y="3"/>
                  </a:cubicBezTo>
                  <a:cubicBezTo>
                    <a:pt x="153" y="2"/>
                    <a:pt x="153" y="1"/>
                    <a:pt x="152" y="1"/>
                  </a:cubicBezTo>
                  <a:cubicBezTo>
                    <a:pt x="152" y="1"/>
                    <a:pt x="151" y="0"/>
                    <a:pt x="151"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5" name="Freeform 740"/>
            <p:cNvSpPr>
              <a:spLocks noEditPoints="1"/>
            </p:cNvSpPr>
            <p:nvPr/>
          </p:nvSpPr>
          <p:spPr bwMode="auto">
            <a:xfrm>
              <a:off x="4699" y="641"/>
              <a:ext cx="427" cy="340"/>
            </a:xfrm>
            <a:custGeom>
              <a:avLst/>
              <a:gdLst>
                <a:gd name="T0" fmla="*/ 115 w 180"/>
                <a:gd name="T1" fmla="*/ 123 h 144"/>
                <a:gd name="T2" fmla="*/ 82 w 180"/>
                <a:gd name="T3" fmla="*/ 123 h 144"/>
                <a:gd name="T4" fmla="*/ 43 w 180"/>
                <a:gd name="T5" fmla="*/ 123 h 144"/>
                <a:gd name="T6" fmla="*/ 121 w 180"/>
                <a:gd name="T7" fmla="*/ 114 h 144"/>
                <a:gd name="T8" fmla="*/ 138 w 180"/>
                <a:gd name="T9" fmla="*/ 123 h 144"/>
                <a:gd name="T10" fmla="*/ 154 w 180"/>
                <a:gd name="T11" fmla="*/ 123 h 144"/>
                <a:gd name="T12" fmla="*/ 88 w 180"/>
                <a:gd name="T13" fmla="*/ 107 h 144"/>
                <a:gd name="T14" fmla="*/ 74 w 180"/>
                <a:gd name="T15" fmla="*/ 123 h 144"/>
                <a:gd name="T16" fmla="*/ 39 w 180"/>
                <a:gd name="T17" fmla="*/ 114 h 144"/>
                <a:gd name="T18" fmla="*/ 39 w 180"/>
                <a:gd name="T19" fmla="*/ 120 h 144"/>
                <a:gd name="T20" fmla="*/ 121 w 180"/>
                <a:gd name="T21" fmla="*/ 105 h 144"/>
                <a:gd name="T22" fmla="*/ 71 w 180"/>
                <a:gd name="T23" fmla="*/ 105 h 144"/>
                <a:gd name="T24" fmla="*/ 137 w 180"/>
                <a:gd name="T25" fmla="*/ 114 h 144"/>
                <a:gd name="T26" fmla="*/ 153 w 180"/>
                <a:gd name="T27" fmla="*/ 103 h 144"/>
                <a:gd name="T28" fmla="*/ 109 w 180"/>
                <a:gd name="T29" fmla="*/ 92 h 144"/>
                <a:gd name="T30" fmla="*/ 121 w 180"/>
                <a:gd name="T31" fmla="*/ 91 h 144"/>
                <a:gd name="T32" fmla="*/ 38 w 180"/>
                <a:gd name="T33" fmla="*/ 109 h 144"/>
                <a:gd name="T34" fmla="*/ 38 w 180"/>
                <a:gd name="T35" fmla="*/ 109 h 144"/>
                <a:gd name="T36" fmla="*/ 88 w 180"/>
                <a:gd name="T37" fmla="*/ 84 h 144"/>
                <a:gd name="T38" fmla="*/ 137 w 180"/>
                <a:gd name="T39" fmla="*/ 92 h 144"/>
                <a:gd name="T40" fmla="*/ 154 w 180"/>
                <a:gd name="T41" fmla="*/ 89 h 144"/>
                <a:gd name="T42" fmla="*/ 70 w 180"/>
                <a:gd name="T43" fmla="*/ 79 h 144"/>
                <a:gd name="T44" fmla="*/ 70 w 180"/>
                <a:gd name="T45" fmla="*/ 85 h 144"/>
                <a:gd name="T46" fmla="*/ 73 w 180"/>
                <a:gd name="T47" fmla="*/ 73 h 144"/>
                <a:gd name="T48" fmla="*/ 153 w 180"/>
                <a:gd name="T49" fmla="*/ 63 h 144"/>
                <a:gd name="T50" fmla="*/ 16 w 180"/>
                <a:gd name="T51" fmla="*/ 0 h 144"/>
                <a:gd name="T52" fmla="*/ 8 w 180"/>
                <a:gd name="T53" fmla="*/ 34 h 144"/>
                <a:gd name="T54" fmla="*/ 10 w 180"/>
                <a:gd name="T55" fmla="*/ 49 h 144"/>
                <a:gd name="T56" fmla="*/ 14 w 180"/>
                <a:gd name="T57" fmla="*/ 68 h 144"/>
                <a:gd name="T58" fmla="*/ 14 w 180"/>
                <a:gd name="T59" fmla="*/ 72 h 144"/>
                <a:gd name="T60" fmla="*/ 10 w 180"/>
                <a:gd name="T61" fmla="*/ 90 h 144"/>
                <a:gd name="T62" fmla="*/ 8 w 180"/>
                <a:gd name="T63" fmla="*/ 107 h 144"/>
                <a:gd name="T64" fmla="*/ 2 w 180"/>
                <a:gd name="T65" fmla="*/ 124 h 144"/>
                <a:gd name="T66" fmla="*/ 14 w 180"/>
                <a:gd name="T67" fmla="*/ 142 h 144"/>
                <a:gd name="T68" fmla="*/ 178 w 180"/>
                <a:gd name="T69" fmla="*/ 128 h 144"/>
                <a:gd name="T70" fmla="*/ 158 w 180"/>
                <a:gd name="T71" fmla="*/ 112 h 144"/>
                <a:gd name="T72" fmla="*/ 156 w 180"/>
                <a:gd name="T73" fmla="*/ 57 h 144"/>
                <a:gd name="T74" fmla="*/ 136 w 180"/>
                <a:gd name="T75" fmla="*/ 75 h 144"/>
                <a:gd name="T76" fmla="*/ 134 w 180"/>
                <a:gd name="T77" fmla="*/ 118 h 144"/>
                <a:gd name="T78" fmla="*/ 125 w 180"/>
                <a:gd name="T79" fmla="*/ 87 h 144"/>
                <a:gd name="T80" fmla="*/ 118 w 180"/>
                <a:gd name="T81" fmla="*/ 88 h 144"/>
                <a:gd name="T82" fmla="*/ 106 w 180"/>
                <a:gd name="T83" fmla="*/ 86 h 144"/>
                <a:gd name="T84" fmla="*/ 100 w 180"/>
                <a:gd name="T85" fmla="*/ 85 h 144"/>
                <a:gd name="T86" fmla="*/ 101 w 180"/>
                <a:gd name="T87" fmla="*/ 124 h 144"/>
                <a:gd name="T88" fmla="*/ 92 w 180"/>
                <a:gd name="T89" fmla="*/ 104 h 144"/>
                <a:gd name="T90" fmla="*/ 91 w 180"/>
                <a:gd name="T91" fmla="*/ 81 h 144"/>
                <a:gd name="T92" fmla="*/ 72 w 180"/>
                <a:gd name="T93" fmla="*/ 70 h 144"/>
                <a:gd name="T94" fmla="*/ 66 w 180"/>
                <a:gd name="T95" fmla="*/ 79 h 144"/>
                <a:gd name="T96" fmla="*/ 59 w 180"/>
                <a:gd name="T97" fmla="*/ 84 h 144"/>
                <a:gd name="T98" fmla="*/ 35 w 180"/>
                <a:gd name="T99" fmla="*/ 103 h 144"/>
                <a:gd name="T100" fmla="*/ 18 w 180"/>
                <a:gd name="T101" fmla="*/ 2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80" h="144">
                  <a:moveTo>
                    <a:pt x="115" y="123"/>
                  </a:moveTo>
                  <a:cubicBezTo>
                    <a:pt x="117" y="121"/>
                    <a:pt x="119" y="120"/>
                    <a:pt x="121" y="119"/>
                  </a:cubicBezTo>
                  <a:cubicBezTo>
                    <a:pt x="121" y="120"/>
                    <a:pt x="121" y="121"/>
                    <a:pt x="121" y="123"/>
                  </a:cubicBezTo>
                  <a:cubicBezTo>
                    <a:pt x="115" y="123"/>
                    <a:pt x="115" y="123"/>
                    <a:pt x="115" y="123"/>
                  </a:cubicBezTo>
                  <a:moveTo>
                    <a:pt x="82" y="123"/>
                  </a:moveTo>
                  <a:cubicBezTo>
                    <a:pt x="84" y="121"/>
                    <a:pt x="86" y="120"/>
                    <a:pt x="88" y="118"/>
                  </a:cubicBezTo>
                  <a:cubicBezTo>
                    <a:pt x="88" y="120"/>
                    <a:pt x="88" y="121"/>
                    <a:pt x="88" y="123"/>
                  </a:cubicBezTo>
                  <a:cubicBezTo>
                    <a:pt x="82" y="123"/>
                    <a:pt x="82" y="123"/>
                    <a:pt x="82" y="123"/>
                  </a:cubicBezTo>
                  <a:moveTo>
                    <a:pt x="43" y="123"/>
                  </a:moveTo>
                  <a:cubicBezTo>
                    <a:pt x="47" y="120"/>
                    <a:pt x="51" y="118"/>
                    <a:pt x="55" y="116"/>
                  </a:cubicBezTo>
                  <a:cubicBezTo>
                    <a:pt x="55" y="118"/>
                    <a:pt x="55" y="120"/>
                    <a:pt x="55" y="123"/>
                  </a:cubicBezTo>
                  <a:cubicBezTo>
                    <a:pt x="43" y="123"/>
                    <a:pt x="43" y="123"/>
                    <a:pt x="43" y="123"/>
                  </a:cubicBezTo>
                  <a:moveTo>
                    <a:pt x="105" y="123"/>
                  </a:moveTo>
                  <a:cubicBezTo>
                    <a:pt x="105" y="122"/>
                    <a:pt x="105" y="121"/>
                    <a:pt x="105" y="120"/>
                  </a:cubicBezTo>
                  <a:cubicBezTo>
                    <a:pt x="110" y="115"/>
                    <a:pt x="115" y="112"/>
                    <a:pt x="121" y="109"/>
                  </a:cubicBezTo>
                  <a:cubicBezTo>
                    <a:pt x="121" y="111"/>
                    <a:pt x="121" y="113"/>
                    <a:pt x="121" y="114"/>
                  </a:cubicBezTo>
                  <a:cubicBezTo>
                    <a:pt x="117" y="117"/>
                    <a:pt x="112" y="120"/>
                    <a:pt x="108" y="122"/>
                  </a:cubicBezTo>
                  <a:cubicBezTo>
                    <a:pt x="108" y="123"/>
                    <a:pt x="108" y="123"/>
                    <a:pt x="108" y="123"/>
                  </a:cubicBezTo>
                  <a:cubicBezTo>
                    <a:pt x="105" y="123"/>
                    <a:pt x="105" y="123"/>
                    <a:pt x="105" y="123"/>
                  </a:cubicBezTo>
                  <a:moveTo>
                    <a:pt x="138" y="123"/>
                  </a:moveTo>
                  <a:cubicBezTo>
                    <a:pt x="138" y="121"/>
                    <a:pt x="138" y="120"/>
                    <a:pt x="138" y="118"/>
                  </a:cubicBezTo>
                  <a:cubicBezTo>
                    <a:pt x="144" y="114"/>
                    <a:pt x="148" y="111"/>
                    <a:pt x="154" y="108"/>
                  </a:cubicBezTo>
                  <a:cubicBezTo>
                    <a:pt x="154" y="109"/>
                    <a:pt x="154" y="110"/>
                    <a:pt x="154" y="112"/>
                  </a:cubicBezTo>
                  <a:cubicBezTo>
                    <a:pt x="154" y="115"/>
                    <a:pt x="154" y="119"/>
                    <a:pt x="154" y="123"/>
                  </a:cubicBezTo>
                  <a:cubicBezTo>
                    <a:pt x="138" y="123"/>
                    <a:pt x="138" y="123"/>
                    <a:pt x="138" y="123"/>
                  </a:cubicBezTo>
                  <a:moveTo>
                    <a:pt x="72" y="123"/>
                  </a:moveTo>
                  <a:cubicBezTo>
                    <a:pt x="72" y="120"/>
                    <a:pt x="72" y="118"/>
                    <a:pt x="71" y="116"/>
                  </a:cubicBezTo>
                  <a:cubicBezTo>
                    <a:pt x="79" y="112"/>
                    <a:pt x="82" y="111"/>
                    <a:pt x="88" y="107"/>
                  </a:cubicBezTo>
                  <a:cubicBezTo>
                    <a:pt x="88" y="109"/>
                    <a:pt x="88" y="111"/>
                    <a:pt x="88" y="113"/>
                  </a:cubicBezTo>
                  <a:cubicBezTo>
                    <a:pt x="88" y="114"/>
                    <a:pt x="88" y="114"/>
                    <a:pt x="88" y="114"/>
                  </a:cubicBezTo>
                  <a:cubicBezTo>
                    <a:pt x="84" y="117"/>
                    <a:pt x="78" y="120"/>
                    <a:pt x="74" y="122"/>
                  </a:cubicBezTo>
                  <a:cubicBezTo>
                    <a:pt x="74" y="123"/>
                    <a:pt x="74" y="123"/>
                    <a:pt x="74" y="123"/>
                  </a:cubicBezTo>
                  <a:cubicBezTo>
                    <a:pt x="72" y="123"/>
                    <a:pt x="72" y="123"/>
                    <a:pt x="72" y="123"/>
                  </a:cubicBezTo>
                  <a:moveTo>
                    <a:pt x="39" y="120"/>
                  </a:moveTo>
                  <a:cubicBezTo>
                    <a:pt x="39" y="118"/>
                    <a:pt x="38" y="116"/>
                    <a:pt x="38" y="114"/>
                  </a:cubicBezTo>
                  <a:cubicBezTo>
                    <a:pt x="39" y="114"/>
                    <a:pt x="39" y="114"/>
                    <a:pt x="39" y="114"/>
                  </a:cubicBezTo>
                  <a:cubicBezTo>
                    <a:pt x="44" y="112"/>
                    <a:pt x="50" y="109"/>
                    <a:pt x="55" y="106"/>
                  </a:cubicBezTo>
                  <a:cubicBezTo>
                    <a:pt x="55" y="108"/>
                    <a:pt x="55" y="109"/>
                    <a:pt x="55" y="111"/>
                  </a:cubicBezTo>
                  <a:cubicBezTo>
                    <a:pt x="55" y="111"/>
                    <a:pt x="55" y="111"/>
                    <a:pt x="55" y="111"/>
                  </a:cubicBezTo>
                  <a:cubicBezTo>
                    <a:pt x="49" y="115"/>
                    <a:pt x="44" y="117"/>
                    <a:pt x="39" y="120"/>
                  </a:cubicBezTo>
                  <a:moveTo>
                    <a:pt x="104" y="115"/>
                  </a:moveTo>
                  <a:cubicBezTo>
                    <a:pt x="104" y="112"/>
                    <a:pt x="104" y="108"/>
                    <a:pt x="104" y="105"/>
                  </a:cubicBezTo>
                  <a:cubicBezTo>
                    <a:pt x="109" y="103"/>
                    <a:pt x="116" y="100"/>
                    <a:pt x="121" y="98"/>
                  </a:cubicBezTo>
                  <a:cubicBezTo>
                    <a:pt x="121" y="100"/>
                    <a:pt x="121" y="103"/>
                    <a:pt x="121" y="105"/>
                  </a:cubicBezTo>
                  <a:cubicBezTo>
                    <a:pt x="115" y="108"/>
                    <a:pt x="110" y="111"/>
                    <a:pt x="104" y="115"/>
                  </a:cubicBezTo>
                  <a:moveTo>
                    <a:pt x="71" y="112"/>
                  </a:moveTo>
                  <a:cubicBezTo>
                    <a:pt x="71" y="109"/>
                    <a:pt x="71" y="107"/>
                    <a:pt x="71" y="105"/>
                  </a:cubicBezTo>
                  <a:cubicBezTo>
                    <a:pt x="71" y="105"/>
                    <a:pt x="71" y="105"/>
                    <a:pt x="71" y="105"/>
                  </a:cubicBezTo>
                  <a:cubicBezTo>
                    <a:pt x="77" y="101"/>
                    <a:pt x="82" y="98"/>
                    <a:pt x="88" y="95"/>
                  </a:cubicBezTo>
                  <a:cubicBezTo>
                    <a:pt x="88" y="97"/>
                    <a:pt x="88" y="100"/>
                    <a:pt x="88" y="103"/>
                  </a:cubicBezTo>
                  <a:cubicBezTo>
                    <a:pt x="81" y="107"/>
                    <a:pt x="78" y="108"/>
                    <a:pt x="71" y="112"/>
                  </a:cubicBezTo>
                  <a:moveTo>
                    <a:pt x="137" y="114"/>
                  </a:moveTo>
                  <a:cubicBezTo>
                    <a:pt x="137" y="111"/>
                    <a:pt x="137" y="109"/>
                    <a:pt x="137" y="106"/>
                  </a:cubicBezTo>
                  <a:cubicBezTo>
                    <a:pt x="144" y="101"/>
                    <a:pt x="147" y="100"/>
                    <a:pt x="154" y="94"/>
                  </a:cubicBezTo>
                  <a:cubicBezTo>
                    <a:pt x="154" y="97"/>
                    <a:pt x="154" y="100"/>
                    <a:pt x="154" y="103"/>
                  </a:cubicBezTo>
                  <a:cubicBezTo>
                    <a:pt x="153" y="103"/>
                    <a:pt x="153" y="103"/>
                    <a:pt x="153" y="103"/>
                  </a:cubicBezTo>
                  <a:cubicBezTo>
                    <a:pt x="147" y="107"/>
                    <a:pt x="143" y="110"/>
                    <a:pt x="137" y="114"/>
                  </a:cubicBezTo>
                  <a:moveTo>
                    <a:pt x="104" y="101"/>
                  </a:moveTo>
                  <a:cubicBezTo>
                    <a:pt x="104" y="97"/>
                    <a:pt x="104" y="93"/>
                    <a:pt x="104" y="90"/>
                  </a:cubicBezTo>
                  <a:cubicBezTo>
                    <a:pt x="105" y="90"/>
                    <a:pt x="107" y="91"/>
                    <a:pt x="109" y="92"/>
                  </a:cubicBezTo>
                  <a:cubicBezTo>
                    <a:pt x="109" y="92"/>
                    <a:pt x="110" y="92"/>
                    <a:pt x="111" y="92"/>
                  </a:cubicBezTo>
                  <a:cubicBezTo>
                    <a:pt x="112" y="93"/>
                    <a:pt x="112" y="93"/>
                    <a:pt x="113" y="93"/>
                  </a:cubicBezTo>
                  <a:cubicBezTo>
                    <a:pt x="115" y="93"/>
                    <a:pt x="116" y="93"/>
                    <a:pt x="117" y="93"/>
                  </a:cubicBezTo>
                  <a:cubicBezTo>
                    <a:pt x="118" y="92"/>
                    <a:pt x="120" y="92"/>
                    <a:pt x="121" y="91"/>
                  </a:cubicBezTo>
                  <a:cubicBezTo>
                    <a:pt x="121" y="91"/>
                    <a:pt x="121" y="91"/>
                    <a:pt x="121" y="91"/>
                  </a:cubicBezTo>
                  <a:cubicBezTo>
                    <a:pt x="121" y="92"/>
                    <a:pt x="121" y="93"/>
                    <a:pt x="121" y="94"/>
                  </a:cubicBezTo>
                  <a:cubicBezTo>
                    <a:pt x="116" y="96"/>
                    <a:pt x="109" y="99"/>
                    <a:pt x="104" y="101"/>
                  </a:cubicBezTo>
                  <a:moveTo>
                    <a:pt x="38" y="109"/>
                  </a:moveTo>
                  <a:cubicBezTo>
                    <a:pt x="38" y="108"/>
                    <a:pt x="38" y="107"/>
                    <a:pt x="38" y="105"/>
                  </a:cubicBezTo>
                  <a:cubicBezTo>
                    <a:pt x="44" y="101"/>
                    <a:pt x="50" y="95"/>
                    <a:pt x="55" y="89"/>
                  </a:cubicBezTo>
                  <a:cubicBezTo>
                    <a:pt x="55" y="93"/>
                    <a:pt x="55" y="97"/>
                    <a:pt x="55" y="101"/>
                  </a:cubicBezTo>
                  <a:cubicBezTo>
                    <a:pt x="49" y="104"/>
                    <a:pt x="44" y="106"/>
                    <a:pt x="38" y="109"/>
                  </a:cubicBezTo>
                  <a:moveTo>
                    <a:pt x="71" y="100"/>
                  </a:moveTo>
                  <a:cubicBezTo>
                    <a:pt x="71" y="97"/>
                    <a:pt x="71" y="93"/>
                    <a:pt x="71" y="90"/>
                  </a:cubicBezTo>
                  <a:cubicBezTo>
                    <a:pt x="75" y="87"/>
                    <a:pt x="79" y="85"/>
                    <a:pt x="85" y="82"/>
                  </a:cubicBezTo>
                  <a:cubicBezTo>
                    <a:pt x="86" y="82"/>
                    <a:pt x="87" y="83"/>
                    <a:pt x="88" y="84"/>
                  </a:cubicBezTo>
                  <a:cubicBezTo>
                    <a:pt x="88" y="86"/>
                    <a:pt x="88" y="88"/>
                    <a:pt x="88" y="90"/>
                  </a:cubicBezTo>
                  <a:cubicBezTo>
                    <a:pt x="82" y="93"/>
                    <a:pt x="77" y="97"/>
                    <a:pt x="71" y="100"/>
                  </a:cubicBezTo>
                  <a:moveTo>
                    <a:pt x="137" y="101"/>
                  </a:moveTo>
                  <a:cubicBezTo>
                    <a:pt x="137" y="98"/>
                    <a:pt x="137" y="95"/>
                    <a:pt x="137" y="92"/>
                  </a:cubicBezTo>
                  <a:cubicBezTo>
                    <a:pt x="137" y="92"/>
                    <a:pt x="137" y="92"/>
                    <a:pt x="137" y="92"/>
                  </a:cubicBezTo>
                  <a:cubicBezTo>
                    <a:pt x="141" y="89"/>
                    <a:pt x="145" y="87"/>
                    <a:pt x="148" y="84"/>
                  </a:cubicBezTo>
                  <a:cubicBezTo>
                    <a:pt x="150" y="82"/>
                    <a:pt x="151" y="80"/>
                    <a:pt x="154" y="78"/>
                  </a:cubicBezTo>
                  <a:cubicBezTo>
                    <a:pt x="154" y="81"/>
                    <a:pt x="154" y="85"/>
                    <a:pt x="154" y="89"/>
                  </a:cubicBezTo>
                  <a:cubicBezTo>
                    <a:pt x="153" y="89"/>
                    <a:pt x="153" y="89"/>
                    <a:pt x="153" y="89"/>
                  </a:cubicBezTo>
                  <a:cubicBezTo>
                    <a:pt x="146" y="96"/>
                    <a:pt x="143" y="97"/>
                    <a:pt x="137" y="101"/>
                  </a:cubicBezTo>
                  <a:moveTo>
                    <a:pt x="70" y="85"/>
                  </a:moveTo>
                  <a:cubicBezTo>
                    <a:pt x="70" y="83"/>
                    <a:pt x="70" y="81"/>
                    <a:pt x="70" y="79"/>
                  </a:cubicBezTo>
                  <a:cubicBezTo>
                    <a:pt x="71" y="78"/>
                    <a:pt x="72" y="77"/>
                    <a:pt x="73" y="75"/>
                  </a:cubicBezTo>
                  <a:cubicBezTo>
                    <a:pt x="73" y="75"/>
                    <a:pt x="74" y="74"/>
                    <a:pt x="74" y="73"/>
                  </a:cubicBezTo>
                  <a:cubicBezTo>
                    <a:pt x="76" y="75"/>
                    <a:pt x="79" y="77"/>
                    <a:pt x="81" y="79"/>
                  </a:cubicBezTo>
                  <a:cubicBezTo>
                    <a:pt x="77" y="81"/>
                    <a:pt x="74" y="83"/>
                    <a:pt x="70" y="85"/>
                  </a:cubicBezTo>
                  <a:moveTo>
                    <a:pt x="73" y="73"/>
                  </a:moveTo>
                  <a:cubicBezTo>
                    <a:pt x="74" y="71"/>
                    <a:pt x="74" y="71"/>
                    <a:pt x="74" y="71"/>
                  </a:cubicBezTo>
                  <a:cubicBezTo>
                    <a:pt x="74" y="71"/>
                    <a:pt x="74" y="71"/>
                    <a:pt x="74" y="71"/>
                  </a:cubicBezTo>
                  <a:cubicBezTo>
                    <a:pt x="73" y="73"/>
                    <a:pt x="73" y="73"/>
                    <a:pt x="73" y="73"/>
                  </a:cubicBezTo>
                  <a:moveTo>
                    <a:pt x="137" y="87"/>
                  </a:moveTo>
                  <a:cubicBezTo>
                    <a:pt x="137" y="85"/>
                    <a:pt x="136" y="83"/>
                    <a:pt x="136" y="80"/>
                  </a:cubicBezTo>
                  <a:cubicBezTo>
                    <a:pt x="137" y="80"/>
                    <a:pt x="138" y="79"/>
                    <a:pt x="139" y="78"/>
                  </a:cubicBezTo>
                  <a:cubicBezTo>
                    <a:pt x="143" y="74"/>
                    <a:pt x="149" y="68"/>
                    <a:pt x="153" y="63"/>
                  </a:cubicBezTo>
                  <a:cubicBezTo>
                    <a:pt x="153" y="66"/>
                    <a:pt x="153" y="69"/>
                    <a:pt x="154" y="72"/>
                  </a:cubicBezTo>
                  <a:cubicBezTo>
                    <a:pt x="150" y="76"/>
                    <a:pt x="148" y="78"/>
                    <a:pt x="145" y="81"/>
                  </a:cubicBezTo>
                  <a:cubicBezTo>
                    <a:pt x="143" y="83"/>
                    <a:pt x="140" y="85"/>
                    <a:pt x="137" y="87"/>
                  </a:cubicBezTo>
                  <a:moveTo>
                    <a:pt x="16" y="0"/>
                  </a:moveTo>
                  <a:cubicBezTo>
                    <a:pt x="15" y="0"/>
                    <a:pt x="14" y="1"/>
                    <a:pt x="14" y="2"/>
                  </a:cubicBezTo>
                  <a:cubicBezTo>
                    <a:pt x="14" y="32"/>
                    <a:pt x="14" y="32"/>
                    <a:pt x="14" y="32"/>
                  </a:cubicBezTo>
                  <a:cubicBezTo>
                    <a:pt x="13" y="32"/>
                    <a:pt x="11" y="32"/>
                    <a:pt x="10" y="32"/>
                  </a:cubicBezTo>
                  <a:cubicBezTo>
                    <a:pt x="8" y="32"/>
                    <a:pt x="8" y="33"/>
                    <a:pt x="8" y="34"/>
                  </a:cubicBezTo>
                  <a:cubicBezTo>
                    <a:pt x="8" y="35"/>
                    <a:pt x="8" y="36"/>
                    <a:pt x="10" y="36"/>
                  </a:cubicBezTo>
                  <a:cubicBezTo>
                    <a:pt x="11" y="36"/>
                    <a:pt x="13" y="36"/>
                    <a:pt x="14" y="36"/>
                  </a:cubicBezTo>
                  <a:cubicBezTo>
                    <a:pt x="14" y="49"/>
                    <a:pt x="14" y="49"/>
                    <a:pt x="14" y="49"/>
                  </a:cubicBezTo>
                  <a:cubicBezTo>
                    <a:pt x="13" y="49"/>
                    <a:pt x="11" y="49"/>
                    <a:pt x="10" y="49"/>
                  </a:cubicBezTo>
                  <a:cubicBezTo>
                    <a:pt x="8" y="49"/>
                    <a:pt x="8" y="50"/>
                    <a:pt x="8" y="51"/>
                  </a:cubicBezTo>
                  <a:cubicBezTo>
                    <a:pt x="8" y="52"/>
                    <a:pt x="8" y="53"/>
                    <a:pt x="10" y="53"/>
                  </a:cubicBezTo>
                  <a:cubicBezTo>
                    <a:pt x="11" y="53"/>
                    <a:pt x="13" y="53"/>
                    <a:pt x="14" y="53"/>
                  </a:cubicBezTo>
                  <a:cubicBezTo>
                    <a:pt x="14" y="68"/>
                    <a:pt x="14" y="68"/>
                    <a:pt x="14" y="68"/>
                  </a:cubicBezTo>
                  <a:cubicBezTo>
                    <a:pt x="13" y="68"/>
                    <a:pt x="11" y="68"/>
                    <a:pt x="10" y="68"/>
                  </a:cubicBezTo>
                  <a:cubicBezTo>
                    <a:pt x="8" y="68"/>
                    <a:pt x="8" y="69"/>
                    <a:pt x="8" y="70"/>
                  </a:cubicBezTo>
                  <a:cubicBezTo>
                    <a:pt x="8" y="71"/>
                    <a:pt x="8" y="72"/>
                    <a:pt x="10" y="72"/>
                  </a:cubicBezTo>
                  <a:cubicBezTo>
                    <a:pt x="11" y="72"/>
                    <a:pt x="13" y="72"/>
                    <a:pt x="14" y="72"/>
                  </a:cubicBezTo>
                  <a:cubicBezTo>
                    <a:pt x="14" y="86"/>
                    <a:pt x="14" y="86"/>
                    <a:pt x="14" y="86"/>
                  </a:cubicBezTo>
                  <a:cubicBezTo>
                    <a:pt x="13" y="86"/>
                    <a:pt x="11" y="86"/>
                    <a:pt x="10" y="86"/>
                  </a:cubicBezTo>
                  <a:cubicBezTo>
                    <a:pt x="8" y="86"/>
                    <a:pt x="8" y="87"/>
                    <a:pt x="8" y="88"/>
                  </a:cubicBezTo>
                  <a:cubicBezTo>
                    <a:pt x="8" y="90"/>
                    <a:pt x="8" y="90"/>
                    <a:pt x="10" y="90"/>
                  </a:cubicBezTo>
                  <a:cubicBezTo>
                    <a:pt x="11" y="90"/>
                    <a:pt x="13" y="90"/>
                    <a:pt x="14" y="90"/>
                  </a:cubicBezTo>
                  <a:cubicBezTo>
                    <a:pt x="14" y="105"/>
                    <a:pt x="14" y="105"/>
                    <a:pt x="14" y="105"/>
                  </a:cubicBezTo>
                  <a:cubicBezTo>
                    <a:pt x="13" y="105"/>
                    <a:pt x="11" y="105"/>
                    <a:pt x="10" y="105"/>
                  </a:cubicBezTo>
                  <a:cubicBezTo>
                    <a:pt x="8" y="105"/>
                    <a:pt x="8" y="106"/>
                    <a:pt x="8" y="107"/>
                  </a:cubicBezTo>
                  <a:cubicBezTo>
                    <a:pt x="8" y="109"/>
                    <a:pt x="8" y="109"/>
                    <a:pt x="10" y="109"/>
                  </a:cubicBezTo>
                  <a:cubicBezTo>
                    <a:pt x="11" y="109"/>
                    <a:pt x="13" y="109"/>
                    <a:pt x="14" y="109"/>
                  </a:cubicBezTo>
                  <a:cubicBezTo>
                    <a:pt x="14" y="124"/>
                    <a:pt x="14" y="124"/>
                    <a:pt x="14" y="124"/>
                  </a:cubicBezTo>
                  <a:cubicBezTo>
                    <a:pt x="2" y="124"/>
                    <a:pt x="2" y="124"/>
                    <a:pt x="2" y="124"/>
                  </a:cubicBezTo>
                  <a:cubicBezTo>
                    <a:pt x="1" y="124"/>
                    <a:pt x="0" y="125"/>
                    <a:pt x="0" y="126"/>
                  </a:cubicBezTo>
                  <a:cubicBezTo>
                    <a:pt x="0" y="127"/>
                    <a:pt x="1" y="128"/>
                    <a:pt x="2" y="128"/>
                  </a:cubicBezTo>
                  <a:cubicBezTo>
                    <a:pt x="14" y="128"/>
                    <a:pt x="14" y="128"/>
                    <a:pt x="14" y="128"/>
                  </a:cubicBezTo>
                  <a:cubicBezTo>
                    <a:pt x="14" y="142"/>
                    <a:pt x="14" y="142"/>
                    <a:pt x="14" y="142"/>
                  </a:cubicBezTo>
                  <a:cubicBezTo>
                    <a:pt x="14" y="143"/>
                    <a:pt x="15" y="144"/>
                    <a:pt x="16" y="144"/>
                  </a:cubicBezTo>
                  <a:cubicBezTo>
                    <a:pt x="17" y="144"/>
                    <a:pt x="18" y="143"/>
                    <a:pt x="18" y="142"/>
                  </a:cubicBezTo>
                  <a:cubicBezTo>
                    <a:pt x="18" y="128"/>
                    <a:pt x="18" y="128"/>
                    <a:pt x="18" y="128"/>
                  </a:cubicBezTo>
                  <a:cubicBezTo>
                    <a:pt x="178" y="128"/>
                    <a:pt x="178" y="128"/>
                    <a:pt x="178" y="128"/>
                  </a:cubicBezTo>
                  <a:cubicBezTo>
                    <a:pt x="179" y="128"/>
                    <a:pt x="180" y="127"/>
                    <a:pt x="180" y="126"/>
                  </a:cubicBezTo>
                  <a:cubicBezTo>
                    <a:pt x="180" y="125"/>
                    <a:pt x="179" y="124"/>
                    <a:pt x="178" y="124"/>
                  </a:cubicBezTo>
                  <a:cubicBezTo>
                    <a:pt x="158" y="124"/>
                    <a:pt x="158" y="124"/>
                    <a:pt x="158" y="124"/>
                  </a:cubicBezTo>
                  <a:cubicBezTo>
                    <a:pt x="158" y="120"/>
                    <a:pt x="158" y="116"/>
                    <a:pt x="158" y="112"/>
                  </a:cubicBezTo>
                  <a:cubicBezTo>
                    <a:pt x="158" y="99"/>
                    <a:pt x="158" y="86"/>
                    <a:pt x="157" y="74"/>
                  </a:cubicBezTo>
                  <a:cubicBezTo>
                    <a:pt x="158" y="73"/>
                    <a:pt x="158" y="72"/>
                    <a:pt x="157" y="72"/>
                  </a:cubicBezTo>
                  <a:cubicBezTo>
                    <a:pt x="157" y="67"/>
                    <a:pt x="157" y="63"/>
                    <a:pt x="157" y="58"/>
                  </a:cubicBezTo>
                  <a:cubicBezTo>
                    <a:pt x="157" y="58"/>
                    <a:pt x="157" y="57"/>
                    <a:pt x="156" y="57"/>
                  </a:cubicBezTo>
                  <a:cubicBezTo>
                    <a:pt x="156" y="56"/>
                    <a:pt x="155" y="56"/>
                    <a:pt x="155" y="56"/>
                  </a:cubicBezTo>
                  <a:cubicBezTo>
                    <a:pt x="155" y="56"/>
                    <a:pt x="154" y="57"/>
                    <a:pt x="154" y="57"/>
                  </a:cubicBezTo>
                  <a:cubicBezTo>
                    <a:pt x="151" y="60"/>
                    <a:pt x="146" y="65"/>
                    <a:pt x="142" y="69"/>
                  </a:cubicBezTo>
                  <a:cubicBezTo>
                    <a:pt x="140" y="71"/>
                    <a:pt x="138" y="73"/>
                    <a:pt x="136" y="75"/>
                  </a:cubicBezTo>
                  <a:cubicBezTo>
                    <a:pt x="134" y="76"/>
                    <a:pt x="133" y="78"/>
                    <a:pt x="133" y="78"/>
                  </a:cubicBezTo>
                  <a:cubicBezTo>
                    <a:pt x="133" y="78"/>
                    <a:pt x="132" y="79"/>
                    <a:pt x="132" y="79"/>
                  </a:cubicBezTo>
                  <a:cubicBezTo>
                    <a:pt x="133" y="93"/>
                    <a:pt x="133" y="104"/>
                    <a:pt x="134" y="117"/>
                  </a:cubicBezTo>
                  <a:cubicBezTo>
                    <a:pt x="133" y="117"/>
                    <a:pt x="134" y="117"/>
                    <a:pt x="134" y="118"/>
                  </a:cubicBezTo>
                  <a:cubicBezTo>
                    <a:pt x="134" y="120"/>
                    <a:pt x="134" y="122"/>
                    <a:pt x="134" y="124"/>
                  </a:cubicBezTo>
                  <a:cubicBezTo>
                    <a:pt x="125" y="124"/>
                    <a:pt x="125" y="124"/>
                    <a:pt x="125" y="124"/>
                  </a:cubicBezTo>
                  <a:cubicBezTo>
                    <a:pt x="125" y="121"/>
                    <a:pt x="125" y="118"/>
                    <a:pt x="125" y="115"/>
                  </a:cubicBezTo>
                  <a:cubicBezTo>
                    <a:pt x="125" y="105"/>
                    <a:pt x="125" y="97"/>
                    <a:pt x="125" y="87"/>
                  </a:cubicBezTo>
                  <a:cubicBezTo>
                    <a:pt x="125" y="86"/>
                    <a:pt x="124" y="85"/>
                    <a:pt x="123" y="85"/>
                  </a:cubicBezTo>
                  <a:cubicBezTo>
                    <a:pt x="123" y="85"/>
                    <a:pt x="123" y="85"/>
                    <a:pt x="123" y="85"/>
                  </a:cubicBezTo>
                  <a:cubicBezTo>
                    <a:pt x="122" y="85"/>
                    <a:pt x="122" y="85"/>
                    <a:pt x="121" y="85"/>
                  </a:cubicBezTo>
                  <a:cubicBezTo>
                    <a:pt x="119" y="87"/>
                    <a:pt x="119" y="88"/>
                    <a:pt x="118" y="88"/>
                  </a:cubicBezTo>
                  <a:cubicBezTo>
                    <a:pt x="117" y="89"/>
                    <a:pt x="117" y="89"/>
                    <a:pt x="116" y="89"/>
                  </a:cubicBezTo>
                  <a:cubicBezTo>
                    <a:pt x="116" y="89"/>
                    <a:pt x="115" y="89"/>
                    <a:pt x="113" y="89"/>
                  </a:cubicBezTo>
                  <a:cubicBezTo>
                    <a:pt x="113" y="89"/>
                    <a:pt x="112" y="89"/>
                    <a:pt x="111" y="88"/>
                  </a:cubicBezTo>
                  <a:cubicBezTo>
                    <a:pt x="110" y="88"/>
                    <a:pt x="108" y="87"/>
                    <a:pt x="106" y="86"/>
                  </a:cubicBezTo>
                  <a:cubicBezTo>
                    <a:pt x="105" y="86"/>
                    <a:pt x="105" y="86"/>
                    <a:pt x="104" y="86"/>
                  </a:cubicBezTo>
                  <a:cubicBezTo>
                    <a:pt x="103" y="85"/>
                    <a:pt x="103" y="85"/>
                    <a:pt x="102" y="85"/>
                  </a:cubicBezTo>
                  <a:cubicBezTo>
                    <a:pt x="102" y="85"/>
                    <a:pt x="102" y="85"/>
                    <a:pt x="102" y="85"/>
                  </a:cubicBezTo>
                  <a:cubicBezTo>
                    <a:pt x="101" y="85"/>
                    <a:pt x="101" y="85"/>
                    <a:pt x="100" y="85"/>
                  </a:cubicBezTo>
                  <a:cubicBezTo>
                    <a:pt x="100" y="86"/>
                    <a:pt x="100" y="86"/>
                    <a:pt x="100" y="87"/>
                  </a:cubicBezTo>
                  <a:cubicBezTo>
                    <a:pt x="100" y="97"/>
                    <a:pt x="100" y="108"/>
                    <a:pt x="101" y="118"/>
                  </a:cubicBezTo>
                  <a:cubicBezTo>
                    <a:pt x="100" y="119"/>
                    <a:pt x="100" y="119"/>
                    <a:pt x="101" y="119"/>
                  </a:cubicBezTo>
                  <a:cubicBezTo>
                    <a:pt x="101" y="121"/>
                    <a:pt x="101" y="122"/>
                    <a:pt x="101" y="124"/>
                  </a:cubicBezTo>
                  <a:cubicBezTo>
                    <a:pt x="92" y="124"/>
                    <a:pt x="92" y="124"/>
                    <a:pt x="92" y="124"/>
                  </a:cubicBezTo>
                  <a:cubicBezTo>
                    <a:pt x="92" y="120"/>
                    <a:pt x="92" y="117"/>
                    <a:pt x="92" y="113"/>
                  </a:cubicBezTo>
                  <a:cubicBezTo>
                    <a:pt x="92" y="110"/>
                    <a:pt x="92" y="107"/>
                    <a:pt x="92" y="104"/>
                  </a:cubicBezTo>
                  <a:cubicBezTo>
                    <a:pt x="92" y="104"/>
                    <a:pt x="92" y="104"/>
                    <a:pt x="92" y="104"/>
                  </a:cubicBezTo>
                  <a:cubicBezTo>
                    <a:pt x="92" y="100"/>
                    <a:pt x="92" y="96"/>
                    <a:pt x="92" y="92"/>
                  </a:cubicBezTo>
                  <a:cubicBezTo>
                    <a:pt x="92" y="91"/>
                    <a:pt x="92" y="91"/>
                    <a:pt x="92" y="91"/>
                  </a:cubicBezTo>
                  <a:cubicBezTo>
                    <a:pt x="92" y="88"/>
                    <a:pt x="92" y="86"/>
                    <a:pt x="92" y="83"/>
                  </a:cubicBezTo>
                  <a:cubicBezTo>
                    <a:pt x="92" y="82"/>
                    <a:pt x="91" y="82"/>
                    <a:pt x="91" y="81"/>
                  </a:cubicBezTo>
                  <a:cubicBezTo>
                    <a:pt x="85" y="77"/>
                    <a:pt x="80" y="73"/>
                    <a:pt x="76" y="70"/>
                  </a:cubicBezTo>
                  <a:cubicBezTo>
                    <a:pt x="75" y="69"/>
                    <a:pt x="75" y="69"/>
                    <a:pt x="74" y="69"/>
                  </a:cubicBezTo>
                  <a:cubicBezTo>
                    <a:pt x="74" y="69"/>
                    <a:pt x="74" y="69"/>
                    <a:pt x="74" y="69"/>
                  </a:cubicBezTo>
                  <a:cubicBezTo>
                    <a:pt x="73" y="69"/>
                    <a:pt x="73" y="69"/>
                    <a:pt x="72" y="70"/>
                  </a:cubicBezTo>
                  <a:cubicBezTo>
                    <a:pt x="72" y="70"/>
                    <a:pt x="71" y="71"/>
                    <a:pt x="70" y="72"/>
                  </a:cubicBezTo>
                  <a:cubicBezTo>
                    <a:pt x="70" y="73"/>
                    <a:pt x="69" y="74"/>
                    <a:pt x="68" y="75"/>
                  </a:cubicBezTo>
                  <a:cubicBezTo>
                    <a:pt x="67" y="76"/>
                    <a:pt x="67" y="77"/>
                    <a:pt x="67" y="78"/>
                  </a:cubicBezTo>
                  <a:cubicBezTo>
                    <a:pt x="66" y="78"/>
                    <a:pt x="66" y="78"/>
                    <a:pt x="66" y="79"/>
                  </a:cubicBezTo>
                  <a:cubicBezTo>
                    <a:pt x="67" y="97"/>
                    <a:pt x="67" y="106"/>
                    <a:pt x="68" y="124"/>
                  </a:cubicBezTo>
                  <a:cubicBezTo>
                    <a:pt x="59" y="124"/>
                    <a:pt x="59" y="124"/>
                    <a:pt x="59" y="124"/>
                  </a:cubicBezTo>
                  <a:cubicBezTo>
                    <a:pt x="59" y="120"/>
                    <a:pt x="59" y="117"/>
                    <a:pt x="59" y="113"/>
                  </a:cubicBezTo>
                  <a:cubicBezTo>
                    <a:pt x="59" y="104"/>
                    <a:pt x="59" y="94"/>
                    <a:pt x="59" y="84"/>
                  </a:cubicBezTo>
                  <a:cubicBezTo>
                    <a:pt x="59" y="83"/>
                    <a:pt x="58" y="83"/>
                    <a:pt x="57" y="82"/>
                  </a:cubicBezTo>
                  <a:cubicBezTo>
                    <a:pt x="57" y="82"/>
                    <a:pt x="57" y="82"/>
                    <a:pt x="57" y="82"/>
                  </a:cubicBezTo>
                  <a:cubicBezTo>
                    <a:pt x="56" y="82"/>
                    <a:pt x="56" y="82"/>
                    <a:pt x="55" y="83"/>
                  </a:cubicBezTo>
                  <a:cubicBezTo>
                    <a:pt x="49" y="90"/>
                    <a:pt x="42" y="98"/>
                    <a:pt x="35" y="103"/>
                  </a:cubicBezTo>
                  <a:cubicBezTo>
                    <a:pt x="34" y="103"/>
                    <a:pt x="34" y="104"/>
                    <a:pt x="34" y="104"/>
                  </a:cubicBezTo>
                  <a:cubicBezTo>
                    <a:pt x="34" y="112"/>
                    <a:pt x="35" y="117"/>
                    <a:pt x="35" y="124"/>
                  </a:cubicBezTo>
                  <a:cubicBezTo>
                    <a:pt x="18" y="124"/>
                    <a:pt x="18" y="124"/>
                    <a:pt x="18" y="124"/>
                  </a:cubicBezTo>
                  <a:cubicBezTo>
                    <a:pt x="18" y="2"/>
                    <a:pt x="18" y="2"/>
                    <a:pt x="18" y="2"/>
                  </a:cubicBezTo>
                  <a:cubicBezTo>
                    <a:pt x="18" y="1"/>
                    <a:pt x="17" y="0"/>
                    <a:pt x="16"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20" name="Freeform 741"/>
            <p:cNvSpPr>
              <a:spLocks noEditPoints="1"/>
            </p:cNvSpPr>
            <p:nvPr/>
          </p:nvSpPr>
          <p:spPr bwMode="auto">
            <a:xfrm>
              <a:off x="3035" y="1218"/>
              <a:ext cx="187" cy="187"/>
            </a:xfrm>
            <a:custGeom>
              <a:avLst/>
              <a:gdLst>
                <a:gd name="T0" fmla="*/ 75 w 79"/>
                <a:gd name="T1" fmla="*/ 34 h 79"/>
                <a:gd name="T2" fmla="*/ 72 w 79"/>
                <a:gd name="T3" fmla="*/ 34 h 79"/>
                <a:gd name="T4" fmla="*/ 74 w 79"/>
                <a:gd name="T5" fmla="*/ 32 h 79"/>
                <a:gd name="T6" fmla="*/ 71 w 79"/>
                <a:gd name="T7" fmla="*/ 31 h 79"/>
                <a:gd name="T8" fmla="*/ 73 w 79"/>
                <a:gd name="T9" fmla="*/ 29 h 79"/>
                <a:gd name="T10" fmla="*/ 67 w 79"/>
                <a:gd name="T11" fmla="*/ 26 h 79"/>
                <a:gd name="T12" fmla="*/ 69 w 79"/>
                <a:gd name="T13" fmla="*/ 28 h 79"/>
                <a:gd name="T14" fmla="*/ 69 w 79"/>
                <a:gd name="T15" fmla="*/ 20 h 79"/>
                <a:gd name="T16" fmla="*/ 64 w 79"/>
                <a:gd name="T17" fmla="*/ 23 h 79"/>
                <a:gd name="T18" fmla="*/ 67 w 79"/>
                <a:gd name="T19" fmla="*/ 18 h 79"/>
                <a:gd name="T20" fmla="*/ 12 w 79"/>
                <a:gd name="T21" fmla="*/ 25 h 79"/>
                <a:gd name="T22" fmla="*/ 62 w 79"/>
                <a:gd name="T23" fmla="*/ 25 h 79"/>
                <a:gd name="T24" fmla="*/ 65 w 79"/>
                <a:gd name="T25" fmla="*/ 65 h 79"/>
                <a:gd name="T26" fmla="*/ 41 w 79"/>
                <a:gd name="T27" fmla="*/ 76 h 79"/>
                <a:gd name="T28" fmla="*/ 3 w 79"/>
                <a:gd name="T29" fmla="*/ 39 h 79"/>
                <a:gd name="T30" fmla="*/ 61 w 79"/>
                <a:gd name="T31" fmla="*/ 20 h 79"/>
                <a:gd name="T32" fmla="*/ 64 w 79"/>
                <a:gd name="T33" fmla="*/ 15 h 79"/>
                <a:gd name="T34" fmla="*/ 3 w 79"/>
                <a:gd name="T35" fmla="*/ 32 h 79"/>
                <a:gd name="T36" fmla="*/ 12 w 79"/>
                <a:gd name="T37" fmla="*/ 16 h 79"/>
                <a:gd name="T38" fmla="*/ 8 w 79"/>
                <a:gd name="T39" fmla="*/ 26 h 79"/>
                <a:gd name="T40" fmla="*/ 57 w 79"/>
                <a:gd name="T41" fmla="*/ 18 h 79"/>
                <a:gd name="T42" fmla="*/ 62 w 79"/>
                <a:gd name="T43" fmla="*/ 13 h 79"/>
                <a:gd name="T44" fmla="*/ 49 w 79"/>
                <a:gd name="T45" fmla="*/ 14 h 79"/>
                <a:gd name="T46" fmla="*/ 58 w 79"/>
                <a:gd name="T47" fmla="*/ 10 h 79"/>
                <a:gd name="T48" fmla="*/ 46 w 79"/>
                <a:gd name="T49" fmla="*/ 13 h 79"/>
                <a:gd name="T50" fmla="*/ 54 w 79"/>
                <a:gd name="T51" fmla="*/ 7 h 79"/>
                <a:gd name="T52" fmla="*/ 20 w 79"/>
                <a:gd name="T53" fmla="*/ 8 h 79"/>
                <a:gd name="T54" fmla="*/ 16 w 79"/>
                <a:gd name="T55" fmla="*/ 18 h 79"/>
                <a:gd name="T56" fmla="*/ 40 w 79"/>
                <a:gd name="T57" fmla="*/ 12 h 79"/>
                <a:gd name="T58" fmla="*/ 50 w 79"/>
                <a:gd name="T59" fmla="*/ 5 h 79"/>
                <a:gd name="T60" fmla="*/ 28 w 79"/>
                <a:gd name="T61" fmla="*/ 5 h 79"/>
                <a:gd name="T62" fmla="*/ 22 w 79"/>
                <a:gd name="T63" fmla="*/ 15 h 79"/>
                <a:gd name="T64" fmla="*/ 42 w 79"/>
                <a:gd name="T65" fmla="*/ 3 h 79"/>
                <a:gd name="T66" fmla="*/ 39 w 79"/>
                <a:gd name="T67" fmla="*/ 12 h 79"/>
                <a:gd name="T68" fmla="*/ 36 w 79"/>
                <a:gd name="T69" fmla="*/ 12 h 79"/>
                <a:gd name="T70" fmla="*/ 35 w 79"/>
                <a:gd name="T71" fmla="*/ 3 h 79"/>
                <a:gd name="T72" fmla="*/ 30 w 79"/>
                <a:gd name="T73" fmla="*/ 12 h 79"/>
                <a:gd name="T74" fmla="*/ 38 w 79"/>
                <a:gd name="T75" fmla="*/ 3 h 79"/>
                <a:gd name="T76" fmla="*/ 30 w 79"/>
                <a:gd name="T77" fmla="*/ 12 h 79"/>
                <a:gd name="T78" fmla="*/ 11 w 79"/>
                <a:gd name="T79" fmla="*/ 12 h 79"/>
                <a:gd name="T80" fmla="*/ 41 w 79"/>
                <a:gd name="T81" fmla="*/ 79 h 79"/>
                <a:gd name="T82" fmla="*/ 65 w 79"/>
                <a:gd name="T83" fmla="*/ 70 h 79"/>
                <a:gd name="T84" fmla="*/ 67 w 79"/>
                <a:gd name="T85" fmla="*/ 67 h 79"/>
                <a:gd name="T86" fmla="*/ 69 w 79"/>
                <a:gd name="T87" fmla="*/ 66 h 79"/>
                <a:gd name="T88" fmla="*/ 69 w 79"/>
                <a:gd name="T89" fmla="*/ 65 h 79"/>
                <a:gd name="T90" fmla="*/ 69 w 79"/>
                <a:gd name="T91" fmla="*/ 65 h 79"/>
                <a:gd name="T92" fmla="*/ 69 w 79"/>
                <a:gd name="T93" fmla="*/ 65 h 79"/>
                <a:gd name="T94" fmla="*/ 38 w 79"/>
                <a:gd name="T95" fmla="*/ 0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79" h="79">
                  <a:moveTo>
                    <a:pt x="76" y="41"/>
                  </a:moveTo>
                  <a:cubicBezTo>
                    <a:pt x="75" y="39"/>
                    <a:pt x="74" y="37"/>
                    <a:pt x="73" y="35"/>
                  </a:cubicBezTo>
                  <a:cubicBezTo>
                    <a:pt x="75" y="34"/>
                    <a:pt x="75" y="34"/>
                    <a:pt x="75" y="34"/>
                  </a:cubicBezTo>
                  <a:cubicBezTo>
                    <a:pt x="75" y="36"/>
                    <a:pt x="76" y="39"/>
                    <a:pt x="76" y="41"/>
                  </a:cubicBezTo>
                  <a:cubicBezTo>
                    <a:pt x="76" y="41"/>
                    <a:pt x="76" y="41"/>
                    <a:pt x="76" y="41"/>
                  </a:cubicBezTo>
                  <a:moveTo>
                    <a:pt x="72" y="34"/>
                  </a:moveTo>
                  <a:cubicBezTo>
                    <a:pt x="72" y="33"/>
                    <a:pt x="72" y="33"/>
                    <a:pt x="71" y="32"/>
                  </a:cubicBezTo>
                  <a:cubicBezTo>
                    <a:pt x="72" y="31"/>
                    <a:pt x="73" y="31"/>
                    <a:pt x="74" y="30"/>
                  </a:cubicBezTo>
                  <a:cubicBezTo>
                    <a:pt x="74" y="31"/>
                    <a:pt x="74" y="31"/>
                    <a:pt x="74" y="32"/>
                  </a:cubicBezTo>
                  <a:cubicBezTo>
                    <a:pt x="74" y="32"/>
                    <a:pt x="74" y="32"/>
                    <a:pt x="74" y="32"/>
                  </a:cubicBezTo>
                  <a:cubicBezTo>
                    <a:pt x="74" y="33"/>
                    <a:pt x="73" y="33"/>
                    <a:pt x="72" y="34"/>
                  </a:cubicBezTo>
                  <a:moveTo>
                    <a:pt x="71" y="31"/>
                  </a:moveTo>
                  <a:cubicBezTo>
                    <a:pt x="70" y="30"/>
                    <a:pt x="70" y="30"/>
                    <a:pt x="70" y="30"/>
                  </a:cubicBezTo>
                  <a:cubicBezTo>
                    <a:pt x="71" y="29"/>
                    <a:pt x="72" y="28"/>
                    <a:pt x="73" y="27"/>
                  </a:cubicBezTo>
                  <a:cubicBezTo>
                    <a:pt x="73" y="27"/>
                    <a:pt x="73" y="28"/>
                    <a:pt x="73" y="29"/>
                  </a:cubicBezTo>
                  <a:cubicBezTo>
                    <a:pt x="72" y="29"/>
                    <a:pt x="71" y="30"/>
                    <a:pt x="71" y="31"/>
                  </a:cubicBezTo>
                  <a:moveTo>
                    <a:pt x="69" y="28"/>
                  </a:moveTo>
                  <a:cubicBezTo>
                    <a:pt x="68" y="28"/>
                    <a:pt x="67" y="27"/>
                    <a:pt x="67" y="26"/>
                  </a:cubicBezTo>
                  <a:cubicBezTo>
                    <a:pt x="68" y="25"/>
                    <a:pt x="69" y="24"/>
                    <a:pt x="70" y="23"/>
                  </a:cubicBezTo>
                  <a:cubicBezTo>
                    <a:pt x="71" y="24"/>
                    <a:pt x="71" y="25"/>
                    <a:pt x="72" y="26"/>
                  </a:cubicBezTo>
                  <a:cubicBezTo>
                    <a:pt x="71" y="26"/>
                    <a:pt x="70" y="27"/>
                    <a:pt x="69" y="28"/>
                  </a:cubicBezTo>
                  <a:moveTo>
                    <a:pt x="66" y="25"/>
                  </a:moveTo>
                  <a:cubicBezTo>
                    <a:pt x="65" y="24"/>
                    <a:pt x="65" y="24"/>
                    <a:pt x="65" y="24"/>
                  </a:cubicBezTo>
                  <a:cubicBezTo>
                    <a:pt x="66" y="23"/>
                    <a:pt x="67" y="22"/>
                    <a:pt x="69" y="20"/>
                  </a:cubicBezTo>
                  <a:cubicBezTo>
                    <a:pt x="70" y="22"/>
                    <a:pt x="70" y="22"/>
                    <a:pt x="70" y="22"/>
                  </a:cubicBezTo>
                  <a:cubicBezTo>
                    <a:pt x="68" y="23"/>
                    <a:pt x="67" y="24"/>
                    <a:pt x="66" y="25"/>
                  </a:cubicBezTo>
                  <a:moveTo>
                    <a:pt x="64" y="23"/>
                  </a:moveTo>
                  <a:cubicBezTo>
                    <a:pt x="64" y="23"/>
                    <a:pt x="64" y="23"/>
                    <a:pt x="64" y="23"/>
                  </a:cubicBezTo>
                  <a:cubicBezTo>
                    <a:pt x="63" y="22"/>
                    <a:pt x="62" y="22"/>
                    <a:pt x="62" y="21"/>
                  </a:cubicBezTo>
                  <a:cubicBezTo>
                    <a:pt x="63" y="20"/>
                    <a:pt x="65" y="19"/>
                    <a:pt x="67" y="18"/>
                  </a:cubicBezTo>
                  <a:cubicBezTo>
                    <a:pt x="67" y="18"/>
                    <a:pt x="68" y="19"/>
                    <a:pt x="68" y="19"/>
                  </a:cubicBezTo>
                  <a:cubicBezTo>
                    <a:pt x="67" y="20"/>
                    <a:pt x="65" y="22"/>
                    <a:pt x="64" y="23"/>
                  </a:cubicBezTo>
                  <a:moveTo>
                    <a:pt x="12" y="25"/>
                  </a:moveTo>
                  <a:cubicBezTo>
                    <a:pt x="20" y="18"/>
                    <a:pt x="28" y="15"/>
                    <a:pt x="36" y="15"/>
                  </a:cubicBezTo>
                  <a:cubicBezTo>
                    <a:pt x="36" y="15"/>
                    <a:pt x="36" y="15"/>
                    <a:pt x="36" y="15"/>
                  </a:cubicBezTo>
                  <a:cubicBezTo>
                    <a:pt x="46" y="15"/>
                    <a:pt x="55" y="19"/>
                    <a:pt x="62" y="25"/>
                  </a:cubicBezTo>
                  <a:cubicBezTo>
                    <a:pt x="69" y="31"/>
                    <a:pt x="73" y="40"/>
                    <a:pt x="74" y="49"/>
                  </a:cubicBezTo>
                  <a:cubicBezTo>
                    <a:pt x="74" y="50"/>
                    <a:pt x="74" y="50"/>
                    <a:pt x="74" y="50"/>
                  </a:cubicBezTo>
                  <a:cubicBezTo>
                    <a:pt x="73" y="55"/>
                    <a:pt x="70" y="60"/>
                    <a:pt x="65" y="65"/>
                  </a:cubicBezTo>
                  <a:cubicBezTo>
                    <a:pt x="65" y="65"/>
                    <a:pt x="65" y="65"/>
                    <a:pt x="65" y="65"/>
                  </a:cubicBezTo>
                  <a:cubicBezTo>
                    <a:pt x="57" y="73"/>
                    <a:pt x="49" y="76"/>
                    <a:pt x="41" y="76"/>
                  </a:cubicBezTo>
                  <a:cubicBezTo>
                    <a:pt x="41" y="76"/>
                    <a:pt x="41" y="76"/>
                    <a:pt x="41" y="76"/>
                  </a:cubicBezTo>
                  <a:cubicBezTo>
                    <a:pt x="31" y="76"/>
                    <a:pt x="21" y="72"/>
                    <a:pt x="14" y="65"/>
                  </a:cubicBezTo>
                  <a:cubicBezTo>
                    <a:pt x="7" y="58"/>
                    <a:pt x="3" y="49"/>
                    <a:pt x="3" y="40"/>
                  </a:cubicBezTo>
                  <a:cubicBezTo>
                    <a:pt x="3" y="39"/>
                    <a:pt x="3" y="39"/>
                    <a:pt x="3" y="39"/>
                  </a:cubicBezTo>
                  <a:cubicBezTo>
                    <a:pt x="5" y="34"/>
                    <a:pt x="8" y="30"/>
                    <a:pt x="12" y="25"/>
                  </a:cubicBezTo>
                  <a:cubicBezTo>
                    <a:pt x="12" y="25"/>
                    <a:pt x="12" y="25"/>
                    <a:pt x="12" y="25"/>
                  </a:cubicBezTo>
                  <a:moveTo>
                    <a:pt x="61" y="20"/>
                  </a:moveTo>
                  <a:cubicBezTo>
                    <a:pt x="60" y="20"/>
                    <a:pt x="59" y="19"/>
                    <a:pt x="58" y="18"/>
                  </a:cubicBezTo>
                  <a:cubicBezTo>
                    <a:pt x="60" y="17"/>
                    <a:pt x="62" y="15"/>
                    <a:pt x="63" y="14"/>
                  </a:cubicBezTo>
                  <a:cubicBezTo>
                    <a:pt x="64" y="15"/>
                    <a:pt x="64" y="15"/>
                    <a:pt x="64" y="15"/>
                  </a:cubicBezTo>
                  <a:cubicBezTo>
                    <a:pt x="65" y="15"/>
                    <a:pt x="65" y="16"/>
                    <a:pt x="66" y="16"/>
                  </a:cubicBezTo>
                  <a:cubicBezTo>
                    <a:pt x="64" y="18"/>
                    <a:pt x="62" y="19"/>
                    <a:pt x="61" y="20"/>
                  </a:cubicBezTo>
                  <a:moveTo>
                    <a:pt x="3" y="32"/>
                  </a:moveTo>
                  <a:cubicBezTo>
                    <a:pt x="3" y="31"/>
                    <a:pt x="4" y="30"/>
                    <a:pt x="4" y="29"/>
                  </a:cubicBezTo>
                  <a:cubicBezTo>
                    <a:pt x="4" y="29"/>
                    <a:pt x="4" y="29"/>
                    <a:pt x="4" y="29"/>
                  </a:cubicBezTo>
                  <a:cubicBezTo>
                    <a:pt x="7" y="25"/>
                    <a:pt x="10" y="21"/>
                    <a:pt x="12" y="16"/>
                  </a:cubicBezTo>
                  <a:cubicBezTo>
                    <a:pt x="13" y="15"/>
                    <a:pt x="14" y="14"/>
                    <a:pt x="15" y="12"/>
                  </a:cubicBezTo>
                  <a:cubicBezTo>
                    <a:pt x="15" y="12"/>
                    <a:pt x="16" y="11"/>
                    <a:pt x="17" y="11"/>
                  </a:cubicBezTo>
                  <a:cubicBezTo>
                    <a:pt x="13" y="16"/>
                    <a:pt x="10" y="21"/>
                    <a:pt x="8" y="26"/>
                  </a:cubicBezTo>
                  <a:cubicBezTo>
                    <a:pt x="8" y="26"/>
                    <a:pt x="8" y="26"/>
                    <a:pt x="8" y="26"/>
                  </a:cubicBezTo>
                  <a:cubicBezTo>
                    <a:pt x="6" y="28"/>
                    <a:pt x="4" y="30"/>
                    <a:pt x="3" y="32"/>
                  </a:cubicBezTo>
                  <a:moveTo>
                    <a:pt x="57" y="18"/>
                  </a:moveTo>
                  <a:cubicBezTo>
                    <a:pt x="56" y="17"/>
                    <a:pt x="55" y="16"/>
                    <a:pt x="53" y="16"/>
                  </a:cubicBezTo>
                  <a:cubicBezTo>
                    <a:pt x="55" y="14"/>
                    <a:pt x="57" y="12"/>
                    <a:pt x="59" y="11"/>
                  </a:cubicBezTo>
                  <a:cubicBezTo>
                    <a:pt x="60" y="11"/>
                    <a:pt x="61" y="12"/>
                    <a:pt x="62" y="13"/>
                  </a:cubicBezTo>
                  <a:cubicBezTo>
                    <a:pt x="60" y="14"/>
                    <a:pt x="59" y="16"/>
                    <a:pt x="57" y="18"/>
                  </a:cubicBezTo>
                  <a:moveTo>
                    <a:pt x="52" y="15"/>
                  </a:moveTo>
                  <a:cubicBezTo>
                    <a:pt x="51" y="15"/>
                    <a:pt x="50" y="14"/>
                    <a:pt x="49" y="14"/>
                  </a:cubicBezTo>
                  <a:cubicBezTo>
                    <a:pt x="51" y="12"/>
                    <a:pt x="53" y="10"/>
                    <a:pt x="55" y="8"/>
                  </a:cubicBezTo>
                  <a:cubicBezTo>
                    <a:pt x="55" y="8"/>
                    <a:pt x="55" y="8"/>
                    <a:pt x="55" y="8"/>
                  </a:cubicBezTo>
                  <a:cubicBezTo>
                    <a:pt x="56" y="8"/>
                    <a:pt x="57" y="9"/>
                    <a:pt x="58" y="10"/>
                  </a:cubicBezTo>
                  <a:cubicBezTo>
                    <a:pt x="56" y="11"/>
                    <a:pt x="54" y="13"/>
                    <a:pt x="52" y="15"/>
                  </a:cubicBezTo>
                  <a:moveTo>
                    <a:pt x="47" y="13"/>
                  </a:moveTo>
                  <a:cubicBezTo>
                    <a:pt x="47" y="13"/>
                    <a:pt x="46" y="13"/>
                    <a:pt x="46" y="13"/>
                  </a:cubicBezTo>
                  <a:cubicBezTo>
                    <a:pt x="48" y="10"/>
                    <a:pt x="49" y="8"/>
                    <a:pt x="52" y="6"/>
                  </a:cubicBezTo>
                  <a:cubicBezTo>
                    <a:pt x="52" y="6"/>
                    <a:pt x="53" y="7"/>
                    <a:pt x="54" y="7"/>
                  </a:cubicBezTo>
                  <a:cubicBezTo>
                    <a:pt x="54" y="7"/>
                    <a:pt x="54" y="7"/>
                    <a:pt x="54" y="7"/>
                  </a:cubicBezTo>
                  <a:cubicBezTo>
                    <a:pt x="51" y="9"/>
                    <a:pt x="49" y="11"/>
                    <a:pt x="47" y="13"/>
                  </a:cubicBezTo>
                  <a:moveTo>
                    <a:pt x="11" y="22"/>
                  </a:moveTo>
                  <a:cubicBezTo>
                    <a:pt x="14" y="17"/>
                    <a:pt x="17" y="13"/>
                    <a:pt x="20" y="8"/>
                  </a:cubicBezTo>
                  <a:cubicBezTo>
                    <a:pt x="22" y="7"/>
                    <a:pt x="24" y="6"/>
                    <a:pt x="25" y="6"/>
                  </a:cubicBezTo>
                  <a:cubicBezTo>
                    <a:pt x="22" y="10"/>
                    <a:pt x="19" y="14"/>
                    <a:pt x="16" y="18"/>
                  </a:cubicBezTo>
                  <a:cubicBezTo>
                    <a:pt x="16" y="18"/>
                    <a:pt x="16" y="18"/>
                    <a:pt x="16" y="18"/>
                  </a:cubicBezTo>
                  <a:cubicBezTo>
                    <a:pt x="14" y="19"/>
                    <a:pt x="13" y="21"/>
                    <a:pt x="11" y="22"/>
                  </a:cubicBezTo>
                  <a:moveTo>
                    <a:pt x="44" y="12"/>
                  </a:moveTo>
                  <a:cubicBezTo>
                    <a:pt x="43" y="12"/>
                    <a:pt x="42" y="12"/>
                    <a:pt x="40" y="12"/>
                  </a:cubicBezTo>
                  <a:cubicBezTo>
                    <a:pt x="41" y="10"/>
                    <a:pt x="43" y="8"/>
                    <a:pt x="44" y="7"/>
                  </a:cubicBezTo>
                  <a:cubicBezTo>
                    <a:pt x="45" y="6"/>
                    <a:pt x="46" y="5"/>
                    <a:pt x="46" y="4"/>
                  </a:cubicBezTo>
                  <a:cubicBezTo>
                    <a:pt x="48" y="5"/>
                    <a:pt x="49" y="5"/>
                    <a:pt x="50" y="5"/>
                  </a:cubicBezTo>
                  <a:cubicBezTo>
                    <a:pt x="48" y="8"/>
                    <a:pt x="46" y="10"/>
                    <a:pt x="44" y="12"/>
                  </a:cubicBezTo>
                  <a:moveTo>
                    <a:pt x="19" y="16"/>
                  </a:moveTo>
                  <a:cubicBezTo>
                    <a:pt x="22" y="12"/>
                    <a:pt x="25" y="9"/>
                    <a:pt x="28" y="5"/>
                  </a:cubicBezTo>
                  <a:cubicBezTo>
                    <a:pt x="28" y="4"/>
                    <a:pt x="29" y="4"/>
                    <a:pt x="30" y="4"/>
                  </a:cubicBezTo>
                  <a:cubicBezTo>
                    <a:pt x="27" y="7"/>
                    <a:pt x="25" y="11"/>
                    <a:pt x="22" y="14"/>
                  </a:cubicBezTo>
                  <a:cubicBezTo>
                    <a:pt x="22" y="15"/>
                    <a:pt x="22" y="15"/>
                    <a:pt x="22" y="15"/>
                  </a:cubicBezTo>
                  <a:cubicBezTo>
                    <a:pt x="21" y="15"/>
                    <a:pt x="20" y="16"/>
                    <a:pt x="19" y="16"/>
                  </a:cubicBezTo>
                  <a:moveTo>
                    <a:pt x="36" y="12"/>
                  </a:moveTo>
                  <a:cubicBezTo>
                    <a:pt x="38" y="9"/>
                    <a:pt x="40" y="6"/>
                    <a:pt x="42" y="3"/>
                  </a:cubicBezTo>
                  <a:cubicBezTo>
                    <a:pt x="43" y="4"/>
                    <a:pt x="44" y="4"/>
                    <a:pt x="45" y="4"/>
                  </a:cubicBezTo>
                  <a:cubicBezTo>
                    <a:pt x="44" y="4"/>
                    <a:pt x="44" y="5"/>
                    <a:pt x="43" y="6"/>
                  </a:cubicBezTo>
                  <a:cubicBezTo>
                    <a:pt x="42" y="7"/>
                    <a:pt x="40" y="9"/>
                    <a:pt x="39" y="12"/>
                  </a:cubicBezTo>
                  <a:cubicBezTo>
                    <a:pt x="39" y="12"/>
                    <a:pt x="39" y="12"/>
                    <a:pt x="39" y="12"/>
                  </a:cubicBezTo>
                  <a:cubicBezTo>
                    <a:pt x="38" y="12"/>
                    <a:pt x="37" y="12"/>
                    <a:pt x="36" y="12"/>
                  </a:cubicBezTo>
                  <a:cubicBezTo>
                    <a:pt x="36" y="12"/>
                    <a:pt x="36" y="12"/>
                    <a:pt x="36" y="12"/>
                  </a:cubicBezTo>
                  <a:moveTo>
                    <a:pt x="24" y="14"/>
                  </a:moveTo>
                  <a:cubicBezTo>
                    <a:pt x="27" y="10"/>
                    <a:pt x="30" y="7"/>
                    <a:pt x="32" y="4"/>
                  </a:cubicBezTo>
                  <a:cubicBezTo>
                    <a:pt x="33" y="3"/>
                    <a:pt x="34" y="3"/>
                    <a:pt x="35" y="3"/>
                  </a:cubicBezTo>
                  <a:cubicBezTo>
                    <a:pt x="32" y="6"/>
                    <a:pt x="30" y="10"/>
                    <a:pt x="27" y="13"/>
                  </a:cubicBezTo>
                  <a:cubicBezTo>
                    <a:pt x="26" y="13"/>
                    <a:pt x="25" y="13"/>
                    <a:pt x="24" y="14"/>
                  </a:cubicBezTo>
                  <a:moveTo>
                    <a:pt x="30" y="12"/>
                  </a:moveTo>
                  <a:cubicBezTo>
                    <a:pt x="32" y="9"/>
                    <a:pt x="34" y="6"/>
                    <a:pt x="37" y="3"/>
                  </a:cubicBezTo>
                  <a:cubicBezTo>
                    <a:pt x="38" y="3"/>
                    <a:pt x="38" y="3"/>
                    <a:pt x="38" y="3"/>
                  </a:cubicBezTo>
                  <a:cubicBezTo>
                    <a:pt x="38" y="3"/>
                    <a:pt x="38" y="3"/>
                    <a:pt x="38" y="3"/>
                  </a:cubicBezTo>
                  <a:cubicBezTo>
                    <a:pt x="39" y="3"/>
                    <a:pt x="39" y="3"/>
                    <a:pt x="40" y="3"/>
                  </a:cubicBezTo>
                  <a:cubicBezTo>
                    <a:pt x="38" y="6"/>
                    <a:pt x="36" y="9"/>
                    <a:pt x="34" y="12"/>
                  </a:cubicBezTo>
                  <a:cubicBezTo>
                    <a:pt x="32" y="12"/>
                    <a:pt x="31" y="12"/>
                    <a:pt x="30" y="12"/>
                  </a:cubicBezTo>
                  <a:moveTo>
                    <a:pt x="38" y="0"/>
                  </a:moveTo>
                  <a:cubicBezTo>
                    <a:pt x="29" y="0"/>
                    <a:pt x="19" y="4"/>
                    <a:pt x="11" y="12"/>
                  </a:cubicBezTo>
                  <a:cubicBezTo>
                    <a:pt x="11" y="12"/>
                    <a:pt x="11" y="12"/>
                    <a:pt x="11" y="12"/>
                  </a:cubicBezTo>
                  <a:cubicBezTo>
                    <a:pt x="3" y="20"/>
                    <a:pt x="0" y="29"/>
                    <a:pt x="0" y="38"/>
                  </a:cubicBezTo>
                  <a:cubicBezTo>
                    <a:pt x="0" y="49"/>
                    <a:pt x="5" y="59"/>
                    <a:pt x="12" y="67"/>
                  </a:cubicBezTo>
                  <a:cubicBezTo>
                    <a:pt x="20" y="74"/>
                    <a:pt x="30" y="79"/>
                    <a:pt x="41" y="79"/>
                  </a:cubicBezTo>
                  <a:cubicBezTo>
                    <a:pt x="41" y="79"/>
                    <a:pt x="41" y="79"/>
                    <a:pt x="41" y="79"/>
                  </a:cubicBezTo>
                  <a:cubicBezTo>
                    <a:pt x="49" y="79"/>
                    <a:pt x="57" y="76"/>
                    <a:pt x="64" y="70"/>
                  </a:cubicBezTo>
                  <a:cubicBezTo>
                    <a:pt x="65" y="70"/>
                    <a:pt x="65" y="70"/>
                    <a:pt x="65" y="70"/>
                  </a:cubicBezTo>
                  <a:cubicBezTo>
                    <a:pt x="65" y="69"/>
                    <a:pt x="65" y="69"/>
                    <a:pt x="65" y="69"/>
                  </a:cubicBezTo>
                  <a:cubicBezTo>
                    <a:pt x="65" y="69"/>
                    <a:pt x="65" y="69"/>
                    <a:pt x="65" y="69"/>
                  </a:cubicBezTo>
                  <a:cubicBezTo>
                    <a:pt x="65" y="69"/>
                    <a:pt x="66" y="69"/>
                    <a:pt x="67" y="67"/>
                  </a:cubicBezTo>
                  <a:cubicBezTo>
                    <a:pt x="67" y="67"/>
                    <a:pt x="67" y="67"/>
                    <a:pt x="67" y="67"/>
                  </a:cubicBezTo>
                  <a:cubicBezTo>
                    <a:pt x="68" y="67"/>
                    <a:pt x="68" y="66"/>
                    <a:pt x="68" y="66"/>
                  </a:cubicBezTo>
                  <a:cubicBezTo>
                    <a:pt x="69" y="66"/>
                    <a:pt x="69" y="66"/>
                    <a:pt x="69" y="66"/>
                  </a:cubicBezTo>
                  <a:cubicBezTo>
                    <a:pt x="69" y="65"/>
                    <a:pt x="69" y="65"/>
                    <a:pt x="69" y="65"/>
                  </a:cubicBezTo>
                  <a:cubicBezTo>
                    <a:pt x="69" y="65"/>
                    <a:pt x="69" y="65"/>
                    <a:pt x="69" y="65"/>
                  </a:cubicBezTo>
                  <a:cubicBezTo>
                    <a:pt x="69" y="65"/>
                    <a:pt x="69" y="65"/>
                    <a:pt x="69" y="65"/>
                  </a:cubicBezTo>
                  <a:cubicBezTo>
                    <a:pt x="69" y="65"/>
                    <a:pt x="69" y="65"/>
                    <a:pt x="69" y="65"/>
                  </a:cubicBezTo>
                  <a:cubicBezTo>
                    <a:pt x="69" y="65"/>
                    <a:pt x="69" y="65"/>
                    <a:pt x="69" y="65"/>
                  </a:cubicBezTo>
                  <a:cubicBezTo>
                    <a:pt x="69" y="65"/>
                    <a:pt x="69" y="65"/>
                    <a:pt x="69" y="65"/>
                  </a:cubicBezTo>
                  <a:cubicBezTo>
                    <a:pt x="69" y="65"/>
                    <a:pt x="69" y="65"/>
                    <a:pt x="69" y="65"/>
                  </a:cubicBezTo>
                  <a:cubicBezTo>
                    <a:pt x="69" y="65"/>
                    <a:pt x="69" y="65"/>
                    <a:pt x="69" y="65"/>
                  </a:cubicBezTo>
                  <a:cubicBezTo>
                    <a:pt x="69" y="65"/>
                    <a:pt x="69" y="65"/>
                    <a:pt x="69" y="65"/>
                  </a:cubicBezTo>
                  <a:cubicBezTo>
                    <a:pt x="76" y="57"/>
                    <a:pt x="79" y="49"/>
                    <a:pt x="79" y="41"/>
                  </a:cubicBezTo>
                  <a:cubicBezTo>
                    <a:pt x="79" y="30"/>
                    <a:pt x="74" y="20"/>
                    <a:pt x="66" y="13"/>
                  </a:cubicBezTo>
                  <a:cubicBezTo>
                    <a:pt x="59" y="5"/>
                    <a:pt x="48" y="0"/>
                    <a:pt x="38" y="0"/>
                  </a:cubicBezTo>
                  <a:cubicBezTo>
                    <a:pt x="38" y="0"/>
                    <a:pt x="38" y="0"/>
                    <a:pt x="38"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21" name="Freeform 742"/>
            <p:cNvSpPr>
              <a:spLocks noEditPoints="1"/>
            </p:cNvSpPr>
            <p:nvPr/>
          </p:nvSpPr>
          <p:spPr bwMode="auto">
            <a:xfrm>
              <a:off x="2976" y="1164"/>
              <a:ext cx="301" cy="324"/>
            </a:xfrm>
            <a:custGeom>
              <a:avLst/>
              <a:gdLst>
                <a:gd name="T0" fmla="*/ 64 w 127"/>
                <a:gd name="T1" fmla="*/ 126 h 137"/>
                <a:gd name="T2" fmla="*/ 60 w 127"/>
                <a:gd name="T3" fmla="*/ 125 h 137"/>
                <a:gd name="T4" fmla="*/ 68 w 127"/>
                <a:gd name="T5" fmla="*/ 134 h 137"/>
                <a:gd name="T6" fmla="*/ 53 w 127"/>
                <a:gd name="T7" fmla="*/ 124 h 137"/>
                <a:gd name="T8" fmla="*/ 97 w 127"/>
                <a:gd name="T9" fmla="*/ 120 h 137"/>
                <a:gd name="T10" fmla="*/ 76 w 127"/>
                <a:gd name="T11" fmla="*/ 116 h 137"/>
                <a:gd name="T12" fmla="*/ 90 w 127"/>
                <a:gd name="T13" fmla="*/ 113 h 137"/>
                <a:gd name="T14" fmla="*/ 25 w 127"/>
                <a:gd name="T15" fmla="*/ 121 h 137"/>
                <a:gd name="T16" fmla="*/ 42 w 127"/>
                <a:gd name="T17" fmla="*/ 120 h 137"/>
                <a:gd name="T18" fmla="*/ 104 w 127"/>
                <a:gd name="T19" fmla="*/ 111 h 137"/>
                <a:gd name="T20" fmla="*/ 98 w 127"/>
                <a:gd name="T21" fmla="*/ 112 h 137"/>
                <a:gd name="T22" fmla="*/ 22 w 127"/>
                <a:gd name="T23" fmla="*/ 118 h 137"/>
                <a:gd name="T24" fmla="*/ 79 w 127"/>
                <a:gd name="T25" fmla="*/ 121 h 137"/>
                <a:gd name="T26" fmla="*/ 34 w 127"/>
                <a:gd name="T27" fmla="*/ 109 h 137"/>
                <a:gd name="T28" fmla="*/ 41 w 127"/>
                <a:gd name="T29" fmla="*/ 110 h 137"/>
                <a:gd name="T30" fmla="*/ 93 w 127"/>
                <a:gd name="T31" fmla="*/ 115 h 137"/>
                <a:gd name="T32" fmla="*/ 87 w 127"/>
                <a:gd name="T33" fmla="*/ 118 h 137"/>
                <a:gd name="T34" fmla="*/ 106 w 127"/>
                <a:gd name="T35" fmla="*/ 109 h 137"/>
                <a:gd name="T36" fmla="*/ 20 w 127"/>
                <a:gd name="T37" fmla="*/ 108 h 137"/>
                <a:gd name="T38" fmla="*/ 109 w 127"/>
                <a:gd name="T39" fmla="*/ 113 h 137"/>
                <a:gd name="T40" fmla="*/ 16 w 127"/>
                <a:gd name="T41" fmla="*/ 104 h 137"/>
                <a:gd name="T42" fmla="*/ 15 w 127"/>
                <a:gd name="T43" fmla="*/ 89 h 137"/>
                <a:gd name="T44" fmla="*/ 113 w 127"/>
                <a:gd name="T45" fmla="*/ 85 h 137"/>
                <a:gd name="T46" fmla="*/ 14 w 127"/>
                <a:gd name="T47" fmla="*/ 80 h 137"/>
                <a:gd name="T48" fmla="*/ 116 w 127"/>
                <a:gd name="T49" fmla="*/ 77 h 137"/>
                <a:gd name="T50" fmla="*/ 3 w 127"/>
                <a:gd name="T51" fmla="*/ 82 h 137"/>
                <a:gd name="T52" fmla="*/ 116 w 127"/>
                <a:gd name="T53" fmla="*/ 81 h 137"/>
                <a:gd name="T54" fmla="*/ 123 w 127"/>
                <a:gd name="T55" fmla="*/ 74 h 137"/>
                <a:gd name="T56" fmla="*/ 3 w 127"/>
                <a:gd name="T57" fmla="*/ 74 h 137"/>
                <a:gd name="T58" fmla="*/ 17 w 127"/>
                <a:gd name="T59" fmla="*/ 40 h 137"/>
                <a:gd name="T60" fmla="*/ 109 w 127"/>
                <a:gd name="T61" fmla="*/ 34 h 137"/>
                <a:gd name="T62" fmla="*/ 16 w 127"/>
                <a:gd name="T63" fmla="*/ 31 h 137"/>
                <a:gd name="T64" fmla="*/ 64 w 127"/>
                <a:gd name="T65" fmla="*/ 2 h 137"/>
                <a:gd name="T66" fmla="*/ 100 w 127"/>
                <a:gd name="T67" fmla="*/ 14 h 137"/>
                <a:gd name="T68" fmla="*/ 113 w 127"/>
                <a:gd name="T69" fmla="*/ 53 h 137"/>
                <a:gd name="T70" fmla="*/ 112 w 127"/>
                <a:gd name="T71" fmla="*/ 76 h 137"/>
                <a:gd name="T72" fmla="*/ 92 w 127"/>
                <a:gd name="T73" fmla="*/ 104 h 137"/>
                <a:gd name="T74" fmla="*/ 54 w 127"/>
                <a:gd name="T75" fmla="*/ 111 h 137"/>
                <a:gd name="T76" fmla="*/ 16 w 127"/>
                <a:gd name="T77" fmla="*/ 98 h 137"/>
                <a:gd name="T78" fmla="*/ 5 w 127"/>
                <a:gd name="T79" fmla="*/ 54 h 137"/>
                <a:gd name="T80" fmla="*/ 35 w 127"/>
                <a:gd name="T81" fmla="*/ 21 h 137"/>
                <a:gd name="T82" fmla="*/ 30 w 127"/>
                <a:gd name="T83" fmla="*/ 11 h 137"/>
                <a:gd name="T84" fmla="*/ 12 w 127"/>
                <a:gd name="T85" fmla="*/ 36 h 137"/>
                <a:gd name="T86" fmla="*/ 13 w 127"/>
                <a:gd name="T87" fmla="*/ 51 h 137"/>
                <a:gd name="T88" fmla="*/ 1 w 127"/>
                <a:gd name="T89" fmla="*/ 85 h 137"/>
                <a:gd name="T90" fmla="*/ 12 w 127"/>
                <a:gd name="T91" fmla="*/ 99 h 137"/>
                <a:gd name="T92" fmla="*/ 27 w 127"/>
                <a:gd name="T93" fmla="*/ 125 h 137"/>
                <a:gd name="T94" fmla="*/ 63 w 127"/>
                <a:gd name="T95" fmla="*/ 137 h 137"/>
                <a:gd name="T96" fmla="*/ 100 w 127"/>
                <a:gd name="T97" fmla="*/ 125 h 137"/>
                <a:gd name="T98" fmla="*/ 115 w 127"/>
                <a:gd name="T99" fmla="*/ 97 h 137"/>
                <a:gd name="T100" fmla="*/ 124 w 127"/>
                <a:gd name="T101" fmla="*/ 85 h 137"/>
                <a:gd name="T102" fmla="*/ 112 w 127"/>
                <a:gd name="T103" fmla="*/ 40 h 137"/>
                <a:gd name="T104" fmla="*/ 115 w 127"/>
                <a:gd name="T105" fmla="*/ 26 h 137"/>
                <a:gd name="T106" fmla="*/ 102 w 127"/>
                <a:gd name="T107" fmla="*/ 12 h 137"/>
                <a:gd name="T108" fmla="*/ 76 w 127"/>
                <a:gd name="T109" fmla="*/ 11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27" h="137">
                  <a:moveTo>
                    <a:pt x="70" y="134"/>
                  </a:moveTo>
                  <a:cubicBezTo>
                    <a:pt x="71" y="132"/>
                    <a:pt x="72" y="130"/>
                    <a:pt x="72" y="128"/>
                  </a:cubicBezTo>
                  <a:cubicBezTo>
                    <a:pt x="72" y="130"/>
                    <a:pt x="72" y="132"/>
                    <a:pt x="72" y="133"/>
                  </a:cubicBezTo>
                  <a:cubicBezTo>
                    <a:pt x="71" y="134"/>
                    <a:pt x="70" y="134"/>
                    <a:pt x="70" y="134"/>
                  </a:cubicBezTo>
                  <a:moveTo>
                    <a:pt x="63" y="134"/>
                  </a:moveTo>
                  <a:cubicBezTo>
                    <a:pt x="62" y="134"/>
                    <a:pt x="61" y="134"/>
                    <a:pt x="61" y="134"/>
                  </a:cubicBezTo>
                  <a:cubicBezTo>
                    <a:pt x="62" y="131"/>
                    <a:pt x="63" y="128"/>
                    <a:pt x="64" y="126"/>
                  </a:cubicBezTo>
                  <a:cubicBezTo>
                    <a:pt x="65" y="126"/>
                    <a:pt x="66" y="126"/>
                    <a:pt x="67" y="125"/>
                  </a:cubicBezTo>
                  <a:cubicBezTo>
                    <a:pt x="66" y="128"/>
                    <a:pt x="65" y="131"/>
                    <a:pt x="64" y="134"/>
                  </a:cubicBezTo>
                  <a:cubicBezTo>
                    <a:pt x="64" y="134"/>
                    <a:pt x="64" y="134"/>
                    <a:pt x="64" y="134"/>
                  </a:cubicBezTo>
                  <a:cubicBezTo>
                    <a:pt x="63" y="134"/>
                    <a:pt x="63" y="134"/>
                    <a:pt x="63" y="134"/>
                  </a:cubicBezTo>
                  <a:moveTo>
                    <a:pt x="59" y="134"/>
                  </a:moveTo>
                  <a:cubicBezTo>
                    <a:pt x="58" y="134"/>
                    <a:pt x="57" y="134"/>
                    <a:pt x="56" y="134"/>
                  </a:cubicBezTo>
                  <a:cubicBezTo>
                    <a:pt x="58" y="131"/>
                    <a:pt x="59" y="128"/>
                    <a:pt x="60" y="125"/>
                  </a:cubicBezTo>
                  <a:cubicBezTo>
                    <a:pt x="61" y="125"/>
                    <a:pt x="62" y="126"/>
                    <a:pt x="63" y="126"/>
                  </a:cubicBezTo>
                  <a:cubicBezTo>
                    <a:pt x="61" y="128"/>
                    <a:pt x="60" y="131"/>
                    <a:pt x="59" y="134"/>
                  </a:cubicBezTo>
                  <a:moveTo>
                    <a:pt x="66" y="134"/>
                  </a:moveTo>
                  <a:cubicBezTo>
                    <a:pt x="66" y="131"/>
                    <a:pt x="68" y="128"/>
                    <a:pt x="69" y="125"/>
                  </a:cubicBezTo>
                  <a:cubicBezTo>
                    <a:pt x="70" y="125"/>
                    <a:pt x="71" y="125"/>
                    <a:pt x="72" y="125"/>
                  </a:cubicBezTo>
                  <a:cubicBezTo>
                    <a:pt x="72" y="125"/>
                    <a:pt x="72" y="125"/>
                    <a:pt x="72" y="125"/>
                  </a:cubicBezTo>
                  <a:cubicBezTo>
                    <a:pt x="71" y="128"/>
                    <a:pt x="69" y="131"/>
                    <a:pt x="68" y="134"/>
                  </a:cubicBezTo>
                  <a:cubicBezTo>
                    <a:pt x="67" y="134"/>
                    <a:pt x="66" y="134"/>
                    <a:pt x="66" y="134"/>
                  </a:cubicBezTo>
                  <a:moveTo>
                    <a:pt x="55" y="133"/>
                  </a:moveTo>
                  <a:cubicBezTo>
                    <a:pt x="55" y="130"/>
                    <a:pt x="56" y="128"/>
                    <a:pt x="56" y="125"/>
                  </a:cubicBezTo>
                  <a:cubicBezTo>
                    <a:pt x="57" y="125"/>
                    <a:pt x="58" y="125"/>
                    <a:pt x="59" y="125"/>
                  </a:cubicBezTo>
                  <a:cubicBezTo>
                    <a:pt x="57" y="128"/>
                    <a:pt x="56" y="130"/>
                    <a:pt x="55" y="133"/>
                  </a:cubicBezTo>
                  <a:moveTo>
                    <a:pt x="53" y="125"/>
                  </a:moveTo>
                  <a:cubicBezTo>
                    <a:pt x="53" y="125"/>
                    <a:pt x="53" y="124"/>
                    <a:pt x="53" y="124"/>
                  </a:cubicBezTo>
                  <a:cubicBezTo>
                    <a:pt x="53" y="123"/>
                    <a:pt x="52" y="123"/>
                    <a:pt x="51" y="123"/>
                  </a:cubicBezTo>
                  <a:cubicBezTo>
                    <a:pt x="50" y="122"/>
                    <a:pt x="49" y="122"/>
                    <a:pt x="48" y="122"/>
                  </a:cubicBezTo>
                  <a:cubicBezTo>
                    <a:pt x="49" y="120"/>
                    <a:pt x="51" y="118"/>
                    <a:pt x="52" y="116"/>
                  </a:cubicBezTo>
                  <a:cubicBezTo>
                    <a:pt x="52" y="118"/>
                    <a:pt x="52" y="121"/>
                    <a:pt x="52" y="123"/>
                  </a:cubicBezTo>
                  <a:cubicBezTo>
                    <a:pt x="52" y="124"/>
                    <a:pt x="53" y="124"/>
                    <a:pt x="53" y="124"/>
                  </a:cubicBezTo>
                  <a:cubicBezTo>
                    <a:pt x="53" y="125"/>
                    <a:pt x="53" y="125"/>
                    <a:pt x="53" y="125"/>
                  </a:cubicBezTo>
                  <a:moveTo>
                    <a:pt x="97" y="120"/>
                  </a:moveTo>
                  <a:cubicBezTo>
                    <a:pt x="97" y="120"/>
                    <a:pt x="96" y="119"/>
                    <a:pt x="96" y="119"/>
                  </a:cubicBezTo>
                  <a:cubicBezTo>
                    <a:pt x="96" y="118"/>
                    <a:pt x="97" y="116"/>
                    <a:pt x="98" y="115"/>
                  </a:cubicBezTo>
                  <a:cubicBezTo>
                    <a:pt x="97" y="117"/>
                    <a:pt x="97" y="119"/>
                    <a:pt x="97" y="120"/>
                  </a:cubicBezTo>
                  <a:moveTo>
                    <a:pt x="76" y="116"/>
                  </a:moveTo>
                  <a:cubicBezTo>
                    <a:pt x="76" y="116"/>
                    <a:pt x="76" y="115"/>
                    <a:pt x="76" y="114"/>
                  </a:cubicBezTo>
                  <a:cubicBezTo>
                    <a:pt x="76" y="114"/>
                    <a:pt x="77" y="114"/>
                    <a:pt x="77" y="114"/>
                  </a:cubicBezTo>
                  <a:cubicBezTo>
                    <a:pt x="77" y="115"/>
                    <a:pt x="76" y="116"/>
                    <a:pt x="76" y="116"/>
                  </a:cubicBezTo>
                  <a:moveTo>
                    <a:pt x="46" y="121"/>
                  </a:moveTo>
                  <a:cubicBezTo>
                    <a:pt x="45" y="121"/>
                    <a:pt x="44" y="121"/>
                    <a:pt x="44" y="120"/>
                  </a:cubicBezTo>
                  <a:cubicBezTo>
                    <a:pt x="45" y="118"/>
                    <a:pt x="47" y="115"/>
                    <a:pt x="49" y="113"/>
                  </a:cubicBezTo>
                  <a:cubicBezTo>
                    <a:pt x="50" y="114"/>
                    <a:pt x="51" y="114"/>
                    <a:pt x="52" y="114"/>
                  </a:cubicBezTo>
                  <a:cubicBezTo>
                    <a:pt x="50" y="116"/>
                    <a:pt x="48" y="119"/>
                    <a:pt x="46" y="121"/>
                  </a:cubicBezTo>
                  <a:moveTo>
                    <a:pt x="89" y="116"/>
                  </a:moveTo>
                  <a:cubicBezTo>
                    <a:pt x="90" y="115"/>
                    <a:pt x="90" y="114"/>
                    <a:pt x="90" y="113"/>
                  </a:cubicBezTo>
                  <a:cubicBezTo>
                    <a:pt x="90" y="114"/>
                    <a:pt x="90" y="115"/>
                    <a:pt x="90" y="116"/>
                  </a:cubicBezTo>
                  <a:cubicBezTo>
                    <a:pt x="89" y="116"/>
                    <a:pt x="89" y="116"/>
                    <a:pt x="89" y="116"/>
                  </a:cubicBezTo>
                  <a:moveTo>
                    <a:pt x="25" y="121"/>
                  </a:moveTo>
                  <a:cubicBezTo>
                    <a:pt x="24" y="120"/>
                    <a:pt x="24" y="120"/>
                    <a:pt x="23" y="119"/>
                  </a:cubicBezTo>
                  <a:cubicBezTo>
                    <a:pt x="24" y="117"/>
                    <a:pt x="25" y="115"/>
                    <a:pt x="26" y="113"/>
                  </a:cubicBezTo>
                  <a:cubicBezTo>
                    <a:pt x="26" y="113"/>
                    <a:pt x="26" y="113"/>
                    <a:pt x="26" y="113"/>
                  </a:cubicBezTo>
                  <a:cubicBezTo>
                    <a:pt x="26" y="115"/>
                    <a:pt x="25" y="118"/>
                    <a:pt x="25" y="121"/>
                  </a:cubicBezTo>
                  <a:moveTo>
                    <a:pt x="76" y="122"/>
                  </a:moveTo>
                  <a:cubicBezTo>
                    <a:pt x="76" y="121"/>
                    <a:pt x="76" y="120"/>
                    <a:pt x="76" y="119"/>
                  </a:cubicBezTo>
                  <a:cubicBezTo>
                    <a:pt x="77" y="117"/>
                    <a:pt x="78" y="115"/>
                    <a:pt x="79" y="113"/>
                  </a:cubicBezTo>
                  <a:cubicBezTo>
                    <a:pt x="80" y="113"/>
                    <a:pt x="81" y="113"/>
                    <a:pt x="81" y="112"/>
                  </a:cubicBezTo>
                  <a:cubicBezTo>
                    <a:pt x="80" y="115"/>
                    <a:pt x="78" y="118"/>
                    <a:pt x="77" y="122"/>
                  </a:cubicBezTo>
                  <a:cubicBezTo>
                    <a:pt x="76" y="122"/>
                    <a:pt x="76" y="122"/>
                    <a:pt x="76" y="122"/>
                  </a:cubicBezTo>
                  <a:moveTo>
                    <a:pt x="42" y="120"/>
                  </a:moveTo>
                  <a:cubicBezTo>
                    <a:pt x="42" y="119"/>
                    <a:pt x="41" y="119"/>
                    <a:pt x="40" y="119"/>
                  </a:cubicBezTo>
                  <a:cubicBezTo>
                    <a:pt x="42" y="116"/>
                    <a:pt x="44" y="114"/>
                    <a:pt x="46" y="112"/>
                  </a:cubicBezTo>
                  <a:cubicBezTo>
                    <a:pt x="47" y="112"/>
                    <a:pt x="47" y="113"/>
                    <a:pt x="48" y="113"/>
                  </a:cubicBezTo>
                  <a:cubicBezTo>
                    <a:pt x="46" y="115"/>
                    <a:pt x="44" y="117"/>
                    <a:pt x="42" y="120"/>
                  </a:cubicBezTo>
                  <a:moveTo>
                    <a:pt x="100" y="121"/>
                  </a:moveTo>
                  <a:cubicBezTo>
                    <a:pt x="100" y="119"/>
                    <a:pt x="100" y="116"/>
                    <a:pt x="101" y="114"/>
                  </a:cubicBezTo>
                  <a:cubicBezTo>
                    <a:pt x="102" y="113"/>
                    <a:pt x="103" y="112"/>
                    <a:pt x="104" y="111"/>
                  </a:cubicBezTo>
                  <a:cubicBezTo>
                    <a:pt x="103" y="114"/>
                    <a:pt x="102" y="118"/>
                    <a:pt x="101" y="121"/>
                  </a:cubicBezTo>
                  <a:cubicBezTo>
                    <a:pt x="101" y="121"/>
                    <a:pt x="101" y="121"/>
                    <a:pt x="101" y="121"/>
                  </a:cubicBezTo>
                  <a:cubicBezTo>
                    <a:pt x="100" y="121"/>
                    <a:pt x="100" y="121"/>
                    <a:pt x="100" y="121"/>
                  </a:cubicBezTo>
                  <a:moveTo>
                    <a:pt x="95" y="118"/>
                  </a:moveTo>
                  <a:cubicBezTo>
                    <a:pt x="94" y="117"/>
                    <a:pt x="94" y="117"/>
                    <a:pt x="94" y="117"/>
                  </a:cubicBezTo>
                  <a:cubicBezTo>
                    <a:pt x="95" y="115"/>
                    <a:pt x="96" y="113"/>
                    <a:pt x="97" y="111"/>
                  </a:cubicBezTo>
                  <a:cubicBezTo>
                    <a:pt x="98" y="112"/>
                    <a:pt x="98" y="112"/>
                    <a:pt x="98" y="112"/>
                  </a:cubicBezTo>
                  <a:cubicBezTo>
                    <a:pt x="97" y="112"/>
                    <a:pt x="97" y="112"/>
                    <a:pt x="97" y="112"/>
                  </a:cubicBezTo>
                  <a:cubicBezTo>
                    <a:pt x="97" y="114"/>
                    <a:pt x="96" y="116"/>
                    <a:pt x="95" y="118"/>
                  </a:cubicBezTo>
                  <a:moveTo>
                    <a:pt x="22" y="118"/>
                  </a:moveTo>
                  <a:cubicBezTo>
                    <a:pt x="21" y="117"/>
                    <a:pt x="21" y="117"/>
                    <a:pt x="20" y="116"/>
                  </a:cubicBezTo>
                  <a:cubicBezTo>
                    <a:pt x="21" y="115"/>
                    <a:pt x="22" y="113"/>
                    <a:pt x="24" y="111"/>
                  </a:cubicBezTo>
                  <a:cubicBezTo>
                    <a:pt x="24" y="111"/>
                    <a:pt x="25" y="112"/>
                    <a:pt x="25" y="112"/>
                  </a:cubicBezTo>
                  <a:cubicBezTo>
                    <a:pt x="24" y="114"/>
                    <a:pt x="23" y="116"/>
                    <a:pt x="22" y="118"/>
                  </a:cubicBezTo>
                  <a:moveTo>
                    <a:pt x="39" y="118"/>
                  </a:moveTo>
                  <a:cubicBezTo>
                    <a:pt x="39" y="118"/>
                    <a:pt x="38" y="117"/>
                    <a:pt x="37" y="117"/>
                  </a:cubicBezTo>
                  <a:cubicBezTo>
                    <a:pt x="39" y="115"/>
                    <a:pt x="41" y="113"/>
                    <a:pt x="42" y="111"/>
                  </a:cubicBezTo>
                  <a:cubicBezTo>
                    <a:pt x="42" y="111"/>
                    <a:pt x="42" y="111"/>
                    <a:pt x="42" y="111"/>
                  </a:cubicBezTo>
                  <a:cubicBezTo>
                    <a:pt x="43" y="111"/>
                    <a:pt x="44" y="111"/>
                    <a:pt x="44" y="112"/>
                  </a:cubicBezTo>
                  <a:cubicBezTo>
                    <a:pt x="42" y="114"/>
                    <a:pt x="41" y="116"/>
                    <a:pt x="39" y="118"/>
                  </a:cubicBezTo>
                  <a:moveTo>
                    <a:pt x="79" y="121"/>
                  </a:moveTo>
                  <a:cubicBezTo>
                    <a:pt x="80" y="118"/>
                    <a:pt x="82" y="115"/>
                    <a:pt x="83" y="112"/>
                  </a:cubicBezTo>
                  <a:cubicBezTo>
                    <a:pt x="85" y="111"/>
                    <a:pt x="86" y="111"/>
                    <a:pt x="87" y="110"/>
                  </a:cubicBezTo>
                  <a:cubicBezTo>
                    <a:pt x="85" y="113"/>
                    <a:pt x="84" y="116"/>
                    <a:pt x="83" y="120"/>
                  </a:cubicBezTo>
                  <a:cubicBezTo>
                    <a:pt x="82" y="120"/>
                    <a:pt x="80" y="121"/>
                    <a:pt x="79" y="121"/>
                  </a:cubicBezTo>
                  <a:moveTo>
                    <a:pt x="28" y="121"/>
                  </a:moveTo>
                  <a:cubicBezTo>
                    <a:pt x="28" y="119"/>
                    <a:pt x="29" y="116"/>
                    <a:pt x="29" y="114"/>
                  </a:cubicBezTo>
                  <a:cubicBezTo>
                    <a:pt x="31" y="112"/>
                    <a:pt x="32" y="111"/>
                    <a:pt x="34" y="109"/>
                  </a:cubicBezTo>
                  <a:cubicBezTo>
                    <a:pt x="33" y="111"/>
                    <a:pt x="33" y="114"/>
                    <a:pt x="33" y="116"/>
                  </a:cubicBezTo>
                  <a:cubicBezTo>
                    <a:pt x="31" y="118"/>
                    <a:pt x="30" y="119"/>
                    <a:pt x="28" y="121"/>
                  </a:cubicBezTo>
                  <a:moveTo>
                    <a:pt x="36" y="116"/>
                  </a:moveTo>
                  <a:cubicBezTo>
                    <a:pt x="36" y="116"/>
                    <a:pt x="36" y="116"/>
                    <a:pt x="36" y="116"/>
                  </a:cubicBezTo>
                  <a:cubicBezTo>
                    <a:pt x="36" y="115"/>
                    <a:pt x="36" y="114"/>
                    <a:pt x="36" y="113"/>
                  </a:cubicBezTo>
                  <a:cubicBezTo>
                    <a:pt x="37" y="112"/>
                    <a:pt x="38" y="110"/>
                    <a:pt x="39" y="109"/>
                  </a:cubicBezTo>
                  <a:cubicBezTo>
                    <a:pt x="40" y="109"/>
                    <a:pt x="40" y="110"/>
                    <a:pt x="41" y="110"/>
                  </a:cubicBezTo>
                  <a:cubicBezTo>
                    <a:pt x="39" y="112"/>
                    <a:pt x="38" y="114"/>
                    <a:pt x="36" y="116"/>
                  </a:cubicBezTo>
                  <a:moveTo>
                    <a:pt x="19" y="115"/>
                  </a:moveTo>
                  <a:cubicBezTo>
                    <a:pt x="19" y="115"/>
                    <a:pt x="18" y="114"/>
                    <a:pt x="18" y="114"/>
                  </a:cubicBezTo>
                  <a:cubicBezTo>
                    <a:pt x="19" y="112"/>
                    <a:pt x="20" y="111"/>
                    <a:pt x="21" y="109"/>
                  </a:cubicBezTo>
                  <a:cubicBezTo>
                    <a:pt x="22" y="109"/>
                    <a:pt x="22" y="110"/>
                    <a:pt x="23" y="110"/>
                  </a:cubicBezTo>
                  <a:cubicBezTo>
                    <a:pt x="21" y="112"/>
                    <a:pt x="20" y="113"/>
                    <a:pt x="19" y="115"/>
                  </a:cubicBezTo>
                  <a:moveTo>
                    <a:pt x="93" y="115"/>
                  </a:moveTo>
                  <a:cubicBezTo>
                    <a:pt x="93" y="113"/>
                    <a:pt x="94" y="111"/>
                    <a:pt x="94" y="109"/>
                  </a:cubicBezTo>
                  <a:cubicBezTo>
                    <a:pt x="94" y="109"/>
                    <a:pt x="95" y="110"/>
                    <a:pt x="95" y="110"/>
                  </a:cubicBezTo>
                  <a:cubicBezTo>
                    <a:pt x="95" y="112"/>
                    <a:pt x="94" y="113"/>
                    <a:pt x="93" y="115"/>
                  </a:cubicBezTo>
                  <a:moveTo>
                    <a:pt x="85" y="119"/>
                  </a:moveTo>
                  <a:cubicBezTo>
                    <a:pt x="86" y="116"/>
                    <a:pt x="87" y="112"/>
                    <a:pt x="89" y="109"/>
                  </a:cubicBezTo>
                  <a:cubicBezTo>
                    <a:pt x="89" y="109"/>
                    <a:pt x="90" y="108"/>
                    <a:pt x="91" y="108"/>
                  </a:cubicBezTo>
                  <a:cubicBezTo>
                    <a:pt x="90" y="111"/>
                    <a:pt x="88" y="114"/>
                    <a:pt x="87" y="118"/>
                  </a:cubicBezTo>
                  <a:cubicBezTo>
                    <a:pt x="86" y="118"/>
                    <a:pt x="86" y="118"/>
                    <a:pt x="85" y="119"/>
                  </a:cubicBezTo>
                  <a:moveTo>
                    <a:pt x="37" y="110"/>
                  </a:moveTo>
                  <a:cubicBezTo>
                    <a:pt x="37" y="109"/>
                    <a:pt x="37" y="109"/>
                    <a:pt x="37" y="108"/>
                  </a:cubicBezTo>
                  <a:cubicBezTo>
                    <a:pt x="37" y="108"/>
                    <a:pt x="38" y="108"/>
                    <a:pt x="38" y="108"/>
                  </a:cubicBezTo>
                  <a:cubicBezTo>
                    <a:pt x="37" y="109"/>
                    <a:pt x="37" y="110"/>
                    <a:pt x="37" y="110"/>
                  </a:cubicBezTo>
                  <a:moveTo>
                    <a:pt x="103" y="119"/>
                  </a:moveTo>
                  <a:cubicBezTo>
                    <a:pt x="104" y="116"/>
                    <a:pt x="105" y="113"/>
                    <a:pt x="106" y="109"/>
                  </a:cubicBezTo>
                  <a:cubicBezTo>
                    <a:pt x="107" y="109"/>
                    <a:pt x="108" y="108"/>
                    <a:pt x="109" y="107"/>
                  </a:cubicBezTo>
                  <a:cubicBezTo>
                    <a:pt x="108" y="110"/>
                    <a:pt x="107" y="113"/>
                    <a:pt x="106" y="116"/>
                  </a:cubicBezTo>
                  <a:cubicBezTo>
                    <a:pt x="105" y="117"/>
                    <a:pt x="104" y="118"/>
                    <a:pt x="103" y="119"/>
                  </a:cubicBezTo>
                  <a:moveTo>
                    <a:pt x="17" y="113"/>
                  </a:moveTo>
                  <a:cubicBezTo>
                    <a:pt x="17" y="112"/>
                    <a:pt x="16" y="112"/>
                    <a:pt x="16" y="112"/>
                  </a:cubicBezTo>
                  <a:cubicBezTo>
                    <a:pt x="17" y="110"/>
                    <a:pt x="18" y="108"/>
                    <a:pt x="19" y="107"/>
                  </a:cubicBezTo>
                  <a:cubicBezTo>
                    <a:pt x="20" y="107"/>
                    <a:pt x="20" y="108"/>
                    <a:pt x="20" y="108"/>
                  </a:cubicBezTo>
                  <a:cubicBezTo>
                    <a:pt x="19" y="110"/>
                    <a:pt x="18" y="111"/>
                    <a:pt x="17" y="113"/>
                  </a:cubicBezTo>
                  <a:moveTo>
                    <a:pt x="15" y="110"/>
                  </a:moveTo>
                  <a:cubicBezTo>
                    <a:pt x="14" y="109"/>
                    <a:pt x="14" y="109"/>
                    <a:pt x="14" y="109"/>
                  </a:cubicBezTo>
                  <a:cubicBezTo>
                    <a:pt x="15" y="108"/>
                    <a:pt x="16" y="106"/>
                    <a:pt x="17" y="105"/>
                  </a:cubicBezTo>
                  <a:cubicBezTo>
                    <a:pt x="18" y="106"/>
                    <a:pt x="18" y="106"/>
                    <a:pt x="18" y="106"/>
                  </a:cubicBezTo>
                  <a:cubicBezTo>
                    <a:pt x="17" y="107"/>
                    <a:pt x="16" y="109"/>
                    <a:pt x="15" y="110"/>
                  </a:cubicBezTo>
                  <a:moveTo>
                    <a:pt x="109" y="113"/>
                  </a:moveTo>
                  <a:cubicBezTo>
                    <a:pt x="109" y="110"/>
                    <a:pt x="110" y="107"/>
                    <a:pt x="111" y="104"/>
                  </a:cubicBezTo>
                  <a:cubicBezTo>
                    <a:pt x="112" y="104"/>
                    <a:pt x="112" y="103"/>
                    <a:pt x="112" y="103"/>
                  </a:cubicBezTo>
                  <a:cubicBezTo>
                    <a:pt x="112" y="105"/>
                    <a:pt x="112" y="107"/>
                    <a:pt x="112" y="109"/>
                  </a:cubicBezTo>
                  <a:cubicBezTo>
                    <a:pt x="111" y="110"/>
                    <a:pt x="110" y="112"/>
                    <a:pt x="109" y="113"/>
                  </a:cubicBezTo>
                  <a:moveTo>
                    <a:pt x="15" y="106"/>
                  </a:moveTo>
                  <a:cubicBezTo>
                    <a:pt x="15" y="105"/>
                    <a:pt x="15" y="103"/>
                    <a:pt x="15" y="102"/>
                  </a:cubicBezTo>
                  <a:cubicBezTo>
                    <a:pt x="16" y="103"/>
                    <a:pt x="16" y="103"/>
                    <a:pt x="16" y="104"/>
                  </a:cubicBezTo>
                  <a:cubicBezTo>
                    <a:pt x="16" y="104"/>
                    <a:pt x="15" y="105"/>
                    <a:pt x="15" y="106"/>
                  </a:cubicBezTo>
                  <a:moveTo>
                    <a:pt x="18" y="92"/>
                  </a:moveTo>
                  <a:cubicBezTo>
                    <a:pt x="18" y="91"/>
                    <a:pt x="18" y="90"/>
                    <a:pt x="19" y="90"/>
                  </a:cubicBezTo>
                  <a:cubicBezTo>
                    <a:pt x="19" y="90"/>
                    <a:pt x="19" y="90"/>
                    <a:pt x="19" y="91"/>
                  </a:cubicBezTo>
                  <a:cubicBezTo>
                    <a:pt x="19" y="91"/>
                    <a:pt x="18" y="92"/>
                    <a:pt x="18" y="92"/>
                  </a:cubicBezTo>
                  <a:moveTo>
                    <a:pt x="16" y="92"/>
                  </a:moveTo>
                  <a:cubicBezTo>
                    <a:pt x="16" y="91"/>
                    <a:pt x="16" y="90"/>
                    <a:pt x="15" y="89"/>
                  </a:cubicBezTo>
                  <a:cubicBezTo>
                    <a:pt x="16" y="87"/>
                    <a:pt x="16" y="86"/>
                    <a:pt x="16" y="85"/>
                  </a:cubicBezTo>
                  <a:cubicBezTo>
                    <a:pt x="17" y="86"/>
                    <a:pt x="17" y="87"/>
                    <a:pt x="18" y="88"/>
                  </a:cubicBezTo>
                  <a:cubicBezTo>
                    <a:pt x="17" y="89"/>
                    <a:pt x="17" y="91"/>
                    <a:pt x="16" y="92"/>
                  </a:cubicBezTo>
                  <a:moveTo>
                    <a:pt x="110" y="92"/>
                  </a:moveTo>
                  <a:cubicBezTo>
                    <a:pt x="109" y="91"/>
                    <a:pt x="109" y="91"/>
                    <a:pt x="109" y="91"/>
                  </a:cubicBezTo>
                  <a:cubicBezTo>
                    <a:pt x="111" y="87"/>
                    <a:pt x="112" y="84"/>
                    <a:pt x="113" y="81"/>
                  </a:cubicBezTo>
                  <a:cubicBezTo>
                    <a:pt x="113" y="82"/>
                    <a:pt x="113" y="84"/>
                    <a:pt x="113" y="85"/>
                  </a:cubicBezTo>
                  <a:cubicBezTo>
                    <a:pt x="113" y="86"/>
                    <a:pt x="113" y="86"/>
                    <a:pt x="113" y="86"/>
                  </a:cubicBezTo>
                  <a:cubicBezTo>
                    <a:pt x="113" y="86"/>
                    <a:pt x="113" y="86"/>
                    <a:pt x="113" y="86"/>
                  </a:cubicBezTo>
                  <a:cubicBezTo>
                    <a:pt x="112" y="88"/>
                    <a:pt x="111" y="89"/>
                    <a:pt x="110" y="92"/>
                  </a:cubicBezTo>
                  <a:moveTo>
                    <a:pt x="15" y="86"/>
                  </a:moveTo>
                  <a:cubicBezTo>
                    <a:pt x="14" y="85"/>
                    <a:pt x="14" y="85"/>
                    <a:pt x="14" y="84"/>
                  </a:cubicBezTo>
                  <a:cubicBezTo>
                    <a:pt x="14" y="84"/>
                    <a:pt x="14" y="84"/>
                    <a:pt x="14" y="84"/>
                  </a:cubicBezTo>
                  <a:cubicBezTo>
                    <a:pt x="14" y="83"/>
                    <a:pt x="14" y="81"/>
                    <a:pt x="14" y="80"/>
                  </a:cubicBezTo>
                  <a:cubicBezTo>
                    <a:pt x="15" y="81"/>
                    <a:pt x="15" y="82"/>
                    <a:pt x="15" y="83"/>
                  </a:cubicBezTo>
                  <a:cubicBezTo>
                    <a:pt x="15" y="84"/>
                    <a:pt x="15" y="85"/>
                    <a:pt x="15" y="86"/>
                  </a:cubicBezTo>
                  <a:moveTo>
                    <a:pt x="116" y="77"/>
                  </a:moveTo>
                  <a:cubicBezTo>
                    <a:pt x="116" y="77"/>
                    <a:pt x="116" y="76"/>
                    <a:pt x="116" y="75"/>
                  </a:cubicBezTo>
                  <a:cubicBezTo>
                    <a:pt x="117" y="75"/>
                    <a:pt x="117" y="75"/>
                    <a:pt x="117" y="75"/>
                  </a:cubicBezTo>
                  <a:cubicBezTo>
                    <a:pt x="117" y="75"/>
                    <a:pt x="117" y="75"/>
                    <a:pt x="117" y="75"/>
                  </a:cubicBezTo>
                  <a:cubicBezTo>
                    <a:pt x="117" y="76"/>
                    <a:pt x="117" y="77"/>
                    <a:pt x="116" y="77"/>
                  </a:cubicBezTo>
                  <a:moveTo>
                    <a:pt x="8" y="82"/>
                  </a:moveTo>
                  <a:cubicBezTo>
                    <a:pt x="9" y="80"/>
                    <a:pt x="10" y="77"/>
                    <a:pt x="12" y="74"/>
                  </a:cubicBezTo>
                  <a:cubicBezTo>
                    <a:pt x="12" y="76"/>
                    <a:pt x="11" y="77"/>
                    <a:pt x="11" y="79"/>
                  </a:cubicBezTo>
                  <a:cubicBezTo>
                    <a:pt x="11" y="80"/>
                    <a:pt x="11" y="81"/>
                    <a:pt x="10" y="82"/>
                  </a:cubicBezTo>
                  <a:cubicBezTo>
                    <a:pt x="9" y="82"/>
                    <a:pt x="9" y="82"/>
                    <a:pt x="8" y="82"/>
                  </a:cubicBezTo>
                  <a:moveTo>
                    <a:pt x="3" y="82"/>
                  </a:moveTo>
                  <a:cubicBezTo>
                    <a:pt x="3" y="82"/>
                    <a:pt x="3" y="82"/>
                    <a:pt x="3" y="82"/>
                  </a:cubicBezTo>
                  <a:cubicBezTo>
                    <a:pt x="5" y="79"/>
                    <a:pt x="6" y="77"/>
                    <a:pt x="7" y="74"/>
                  </a:cubicBezTo>
                  <a:cubicBezTo>
                    <a:pt x="8" y="74"/>
                    <a:pt x="9" y="74"/>
                    <a:pt x="10" y="74"/>
                  </a:cubicBezTo>
                  <a:cubicBezTo>
                    <a:pt x="9" y="77"/>
                    <a:pt x="8" y="80"/>
                    <a:pt x="6" y="82"/>
                  </a:cubicBezTo>
                  <a:cubicBezTo>
                    <a:pt x="5" y="82"/>
                    <a:pt x="4" y="82"/>
                    <a:pt x="3" y="82"/>
                  </a:cubicBezTo>
                  <a:moveTo>
                    <a:pt x="116" y="83"/>
                  </a:moveTo>
                  <a:cubicBezTo>
                    <a:pt x="116" y="82"/>
                    <a:pt x="116" y="82"/>
                    <a:pt x="116" y="81"/>
                  </a:cubicBezTo>
                  <a:cubicBezTo>
                    <a:pt x="116" y="81"/>
                    <a:pt x="116" y="81"/>
                    <a:pt x="116" y="81"/>
                  </a:cubicBezTo>
                  <a:cubicBezTo>
                    <a:pt x="117" y="79"/>
                    <a:pt x="118" y="76"/>
                    <a:pt x="119" y="74"/>
                  </a:cubicBezTo>
                  <a:cubicBezTo>
                    <a:pt x="120" y="74"/>
                    <a:pt x="120" y="74"/>
                    <a:pt x="121" y="74"/>
                  </a:cubicBezTo>
                  <a:cubicBezTo>
                    <a:pt x="120" y="77"/>
                    <a:pt x="119" y="80"/>
                    <a:pt x="118" y="83"/>
                  </a:cubicBezTo>
                  <a:cubicBezTo>
                    <a:pt x="117" y="83"/>
                    <a:pt x="117" y="83"/>
                    <a:pt x="116" y="83"/>
                  </a:cubicBezTo>
                  <a:cubicBezTo>
                    <a:pt x="116" y="83"/>
                    <a:pt x="116" y="83"/>
                    <a:pt x="116" y="83"/>
                  </a:cubicBezTo>
                  <a:moveTo>
                    <a:pt x="119" y="82"/>
                  </a:moveTo>
                  <a:cubicBezTo>
                    <a:pt x="120" y="79"/>
                    <a:pt x="121" y="77"/>
                    <a:pt x="123" y="74"/>
                  </a:cubicBezTo>
                  <a:cubicBezTo>
                    <a:pt x="123" y="74"/>
                    <a:pt x="123" y="74"/>
                    <a:pt x="123" y="74"/>
                  </a:cubicBezTo>
                  <a:cubicBezTo>
                    <a:pt x="123" y="77"/>
                    <a:pt x="123" y="80"/>
                    <a:pt x="122" y="82"/>
                  </a:cubicBezTo>
                  <a:cubicBezTo>
                    <a:pt x="122" y="82"/>
                    <a:pt x="121" y="82"/>
                    <a:pt x="120" y="82"/>
                  </a:cubicBezTo>
                  <a:cubicBezTo>
                    <a:pt x="119" y="82"/>
                    <a:pt x="119" y="82"/>
                    <a:pt x="119" y="82"/>
                  </a:cubicBezTo>
                  <a:moveTo>
                    <a:pt x="3" y="79"/>
                  </a:moveTo>
                  <a:cubicBezTo>
                    <a:pt x="3" y="77"/>
                    <a:pt x="3" y="76"/>
                    <a:pt x="3" y="74"/>
                  </a:cubicBezTo>
                  <a:cubicBezTo>
                    <a:pt x="3" y="74"/>
                    <a:pt x="3" y="74"/>
                    <a:pt x="3" y="74"/>
                  </a:cubicBezTo>
                  <a:cubicBezTo>
                    <a:pt x="4" y="74"/>
                    <a:pt x="5" y="74"/>
                    <a:pt x="5" y="74"/>
                  </a:cubicBezTo>
                  <a:cubicBezTo>
                    <a:pt x="5" y="76"/>
                    <a:pt x="4" y="77"/>
                    <a:pt x="3" y="79"/>
                  </a:cubicBezTo>
                  <a:moveTo>
                    <a:pt x="17" y="40"/>
                  </a:moveTo>
                  <a:cubicBezTo>
                    <a:pt x="16" y="39"/>
                    <a:pt x="16" y="39"/>
                    <a:pt x="15" y="38"/>
                  </a:cubicBezTo>
                  <a:cubicBezTo>
                    <a:pt x="16" y="37"/>
                    <a:pt x="18" y="35"/>
                    <a:pt x="19" y="34"/>
                  </a:cubicBezTo>
                  <a:cubicBezTo>
                    <a:pt x="20" y="34"/>
                    <a:pt x="20" y="34"/>
                    <a:pt x="20" y="34"/>
                  </a:cubicBezTo>
                  <a:cubicBezTo>
                    <a:pt x="18" y="36"/>
                    <a:pt x="17" y="38"/>
                    <a:pt x="17" y="40"/>
                  </a:cubicBezTo>
                  <a:moveTo>
                    <a:pt x="15" y="37"/>
                  </a:moveTo>
                  <a:cubicBezTo>
                    <a:pt x="15" y="36"/>
                    <a:pt x="15" y="35"/>
                    <a:pt x="15" y="35"/>
                  </a:cubicBezTo>
                  <a:cubicBezTo>
                    <a:pt x="16" y="34"/>
                    <a:pt x="17" y="33"/>
                    <a:pt x="17" y="32"/>
                  </a:cubicBezTo>
                  <a:cubicBezTo>
                    <a:pt x="18" y="33"/>
                    <a:pt x="18" y="33"/>
                    <a:pt x="18" y="33"/>
                  </a:cubicBezTo>
                  <a:cubicBezTo>
                    <a:pt x="17" y="34"/>
                    <a:pt x="16" y="35"/>
                    <a:pt x="15" y="37"/>
                  </a:cubicBezTo>
                  <a:moveTo>
                    <a:pt x="111" y="38"/>
                  </a:moveTo>
                  <a:cubicBezTo>
                    <a:pt x="110" y="36"/>
                    <a:pt x="109" y="35"/>
                    <a:pt x="109" y="34"/>
                  </a:cubicBezTo>
                  <a:cubicBezTo>
                    <a:pt x="110" y="33"/>
                    <a:pt x="111" y="32"/>
                    <a:pt x="112" y="30"/>
                  </a:cubicBezTo>
                  <a:cubicBezTo>
                    <a:pt x="112" y="32"/>
                    <a:pt x="112" y="33"/>
                    <a:pt x="112" y="34"/>
                  </a:cubicBezTo>
                  <a:cubicBezTo>
                    <a:pt x="112" y="35"/>
                    <a:pt x="112" y="35"/>
                    <a:pt x="112" y="36"/>
                  </a:cubicBezTo>
                  <a:cubicBezTo>
                    <a:pt x="112" y="37"/>
                    <a:pt x="111" y="37"/>
                    <a:pt x="111" y="38"/>
                  </a:cubicBezTo>
                  <a:moveTo>
                    <a:pt x="15" y="32"/>
                  </a:moveTo>
                  <a:cubicBezTo>
                    <a:pt x="15" y="31"/>
                    <a:pt x="15" y="31"/>
                    <a:pt x="15" y="30"/>
                  </a:cubicBezTo>
                  <a:cubicBezTo>
                    <a:pt x="16" y="31"/>
                    <a:pt x="16" y="31"/>
                    <a:pt x="16" y="31"/>
                  </a:cubicBezTo>
                  <a:cubicBezTo>
                    <a:pt x="16" y="31"/>
                    <a:pt x="16" y="32"/>
                    <a:pt x="15" y="32"/>
                  </a:cubicBezTo>
                  <a:moveTo>
                    <a:pt x="36" y="21"/>
                  </a:moveTo>
                  <a:cubicBezTo>
                    <a:pt x="36" y="21"/>
                    <a:pt x="36" y="21"/>
                    <a:pt x="37" y="21"/>
                  </a:cubicBezTo>
                  <a:cubicBezTo>
                    <a:pt x="42" y="17"/>
                    <a:pt x="48" y="15"/>
                    <a:pt x="54" y="14"/>
                  </a:cubicBezTo>
                  <a:cubicBezTo>
                    <a:pt x="55" y="14"/>
                    <a:pt x="55" y="13"/>
                    <a:pt x="55" y="12"/>
                  </a:cubicBezTo>
                  <a:cubicBezTo>
                    <a:pt x="55" y="9"/>
                    <a:pt x="55" y="6"/>
                    <a:pt x="55" y="3"/>
                  </a:cubicBezTo>
                  <a:cubicBezTo>
                    <a:pt x="58" y="3"/>
                    <a:pt x="61" y="2"/>
                    <a:pt x="64" y="2"/>
                  </a:cubicBezTo>
                  <a:cubicBezTo>
                    <a:pt x="67" y="2"/>
                    <a:pt x="70" y="3"/>
                    <a:pt x="73" y="3"/>
                  </a:cubicBezTo>
                  <a:cubicBezTo>
                    <a:pt x="73" y="6"/>
                    <a:pt x="73" y="9"/>
                    <a:pt x="73" y="12"/>
                  </a:cubicBezTo>
                  <a:cubicBezTo>
                    <a:pt x="73" y="13"/>
                    <a:pt x="73" y="14"/>
                    <a:pt x="74" y="14"/>
                  </a:cubicBezTo>
                  <a:cubicBezTo>
                    <a:pt x="80" y="15"/>
                    <a:pt x="86" y="17"/>
                    <a:pt x="92" y="21"/>
                  </a:cubicBezTo>
                  <a:cubicBezTo>
                    <a:pt x="92" y="21"/>
                    <a:pt x="92" y="21"/>
                    <a:pt x="92" y="21"/>
                  </a:cubicBezTo>
                  <a:cubicBezTo>
                    <a:pt x="93" y="21"/>
                    <a:pt x="93" y="21"/>
                    <a:pt x="93" y="21"/>
                  </a:cubicBezTo>
                  <a:cubicBezTo>
                    <a:pt x="96" y="19"/>
                    <a:pt x="98" y="16"/>
                    <a:pt x="100" y="14"/>
                  </a:cubicBezTo>
                  <a:cubicBezTo>
                    <a:pt x="100" y="14"/>
                    <a:pt x="100" y="14"/>
                    <a:pt x="100" y="14"/>
                  </a:cubicBezTo>
                  <a:cubicBezTo>
                    <a:pt x="103" y="16"/>
                    <a:pt x="109" y="23"/>
                    <a:pt x="110" y="23"/>
                  </a:cubicBezTo>
                  <a:cubicBezTo>
                    <a:pt x="110" y="24"/>
                    <a:pt x="111" y="25"/>
                    <a:pt x="112" y="26"/>
                  </a:cubicBezTo>
                  <a:cubicBezTo>
                    <a:pt x="112" y="27"/>
                    <a:pt x="112" y="27"/>
                    <a:pt x="112" y="27"/>
                  </a:cubicBezTo>
                  <a:cubicBezTo>
                    <a:pt x="110" y="29"/>
                    <a:pt x="108" y="31"/>
                    <a:pt x="106" y="33"/>
                  </a:cubicBezTo>
                  <a:cubicBezTo>
                    <a:pt x="105" y="33"/>
                    <a:pt x="105" y="34"/>
                    <a:pt x="106" y="35"/>
                  </a:cubicBezTo>
                  <a:cubicBezTo>
                    <a:pt x="109" y="40"/>
                    <a:pt x="112" y="46"/>
                    <a:pt x="113" y="53"/>
                  </a:cubicBezTo>
                  <a:cubicBezTo>
                    <a:pt x="113" y="53"/>
                    <a:pt x="114" y="54"/>
                    <a:pt x="114" y="54"/>
                  </a:cubicBezTo>
                  <a:cubicBezTo>
                    <a:pt x="117" y="54"/>
                    <a:pt x="120" y="54"/>
                    <a:pt x="123" y="54"/>
                  </a:cubicBezTo>
                  <a:cubicBezTo>
                    <a:pt x="124" y="57"/>
                    <a:pt x="124" y="60"/>
                    <a:pt x="124" y="63"/>
                  </a:cubicBezTo>
                  <a:cubicBezTo>
                    <a:pt x="124" y="65"/>
                    <a:pt x="124" y="68"/>
                    <a:pt x="124" y="71"/>
                  </a:cubicBezTo>
                  <a:cubicBezTo>
                    <a:pt x="123" y="71"/>
                    <a:pt x="123" y="71"/>
                    <a:pt x="122" y="71"/>
                  </a:cubicBezTo>
                  <a:cubicBezTo>
                    <a:pt x="119" y="71"/>
                    <a:pt x="117" y="71"/>
                    <a:pt x="115" y="73"/>
                  </a:cubicBezTo>
                  <a:cubicBezTo>
                    <a:pt x="114" y="73"/>
                    <a:pt x="113" y="75"/>
                    <a:pt x="112" y="76"/>
                  </a:cubicBezTo>
                  <a:cubicBezTo>
                    <a:pt x="110" y="80"/>
                    <a:pt x="109" y="84"/>
                    <a:pt x="106" y="90"/>
                  </a:cubicBezTo>
                  <a:cubicBezTo>
                    <a:pt x="105" y="91"/>
                    <a:pt x="105" y="91"/>
                    <a:pt x="106" y="92"/>
                  </a:cubicBezTo>
                  <a:cubicBezTo>
                    <a:pt x="108" y="94"/>
                    <a:pt x="110" y="96"/>
                    <a:pt x="112" y="98"/>
                  </a:cubicBezTo>
                  <a:cubicBezTo>
                    <a:pt x="109" y="103"/>
                    <a:pt x="105" y="107"/>
                    <a:pt x="100" y="111"/>
                  </a:cubicBezTo>
                  <a:cubicBezTo>
                    <a:pt x="98" y="108"/>
                    <a:pt x="96" y="106"/>
                    <a:pt x="94" y="104"/>
                  </a:cubicBezTo>
                  <a:cubicBezTo>
                    <a:pt x="93" y="104"/>
                    <a:pt x="93" y="104"/>
                    <a:pt x="93" y="104"/>
                  </a:cubicBezTo>
                  <a:cubicBezTo>
                    <a:pt x="92" y="104"/>
                    <a:pt x="92" y="104"/>
                    <a:pt x="92" y="104"/>
                  </a:cubicBezTo>
                  <a:cubicBezTo>
                    <a:pt x="86" y="108"/>
                    <a:pt x="80" y="110"/>
                    <a:pt x="74" y="111"/>
                  </a:cubicBezTo>
                  <a:cubicBezTo>
                    <a:pt x="73" y="112"/>
                    <a:pt x="73" y="112"/>
                    <a:pt x="73" y="113"/>
                  </a:cubicBezTo>
                  <a:cubicBezTo>
                    <a:pt x="73" y="116"/>
                    <a:pt x="73" y="119"/>
                    <a:pt x="73" y="122"/>
                  </a:cubicBezTo>
                  <a:cubicBezTo>
                    <a:pt x="70" y="122"/>
                    <a:pt x="67" y="123"/>
                    <a:pt x="64" y="123"/>
                  </a:cubicBezTo>
                  <a:cubicBezTo>
                    <a:pt x="61" y="123"/>
                    <a:pt x="58" y="122"/>
                    <a:pt x="55" y="122"/>
                  </a:cubicBezTo>
                  <a:cubicBezTo>
                    <a:pt x="55" y="119"/>
                    <a:pt x="55" y="116"/>
                    <a:pt x="55" y="113"/>
                  </a:cubicBezTo>
                  <a:cubicBezTo>
                    <a:pt x="55" y="112"/>
                    <a:pt x="55" y="112"/>
                    <a:pt x="54" y="111"/>
                  </a:cubicBezTo>
                  <a:cubicBezTo>
                    <a:pt x="48" y="110"/>
                    <a:pt x="42" y="108"/>
                    <a:pt x="36" y="104"/>
                  </a:cubicBezTo>
                  <a:cubicBezTo>
                    <a:pt x="36" y="104"/>
                    <a:pt x="36" y="104"/>
                    <a:pt x="36" y="104"/>
                  </a:cubicBezTo>
                  <a:cubicBezTo>
                    <a:pt x="35" y="104"/>
                    <a:pt x="35" y="104"/>
                    <a:pt x="34" y="104"/>
                  </a:cubicBezTo>
                  <a:cubicBezTo>
                    <a:pt x="32" y="106"/>
                    <a:pt x="30" y="108"/>
                    <a:pt x="28" y="111"/>
                  </a:cubicBezTo>
                  <a:cubicBezTo>
                    <a:pt x="28" y="111"/>
                    <a:pt x="28" y="111"/>
                    <a:pt x="28" y="111"/>
                  </a:cubicBezTo>
                  <a:cubicBezTo>
                    <a:pt x="28" y="111"/>
                    <a:pt x="28" y="111"/>
                    <a:pt x="28" y="111"/>
                  </a:cubicBezTo>
                  <a:cubicBezTo>
                    <a:pt x="23" y="107"/>
                    <a:pt x="19" y="103"/>
                    <a:pt x="16" y="98"/>
                  </a:cubicBezTo>
                  <a:cubicBezTo>
                    <a:pt x="18" y="96"/>
                    <a:pt x="20" y="94"/>
                    <a:pt x="22" y="92"/>
                  </a:cubicBezTo>
                  <a:cubicBezTo>
                    <a:pt x="23" y="91"/>
                    <a:pt x="23" y="91"/>
                    <a:pt x="22" y="90"/>
                  </a:cubicBezTo>
                  <a:cubicBezTo>
                    <a:pt x="19" y="85"/>
                    <a:pt x="16" y="79"/>
                    <a:pt x="15" y="72"/>
                  </a:cubicBezTo>
                  <a:cubicBezTo>
                    <a:pt x="15" y="72"/>
                    <a:pt x="14" y="71"/>
                    <a:pt x="14" y="71"/>
                  </a:cubicBezTo>
                  <a:cubicBezTo>
                    <a:pt x="11" y="71"/>
                    <a:pt x="8" y="71"/>
                    <a:pt x="5" y="71"/>
                  </a:cubicBezTo>
                  <a:cubicBezTo>
                    <a:pt x="4" y="68"/>
                    <a:pt x="4" y="66"/>
                    <a:pt x="4" y="63"/>
                  </a:cubicBezTo>
                  <a:cubicBezTo>
                    <a:pt x="4" y="60"/>
                    <a:pt x="4" y="57"/>
                    <a:pt x="5" y="54"/>
                  </a:cubicBezTo>
                  <a:cubicBezTo>
                    <a:pt x="8" y="54"/>
                    <a:pt x="11" y="54"/>
                    <a:pt x="14" y="54"/>
                  </a:cubicBezTo>
                  <a:cubicBezTo>
                    <a:pt x="14" y="54"/>
                    <a:pt x="15" y="53"/>
                    <a:pt x="15" y="53"/>
                  </a:cubicBezTo>
                  <a:cubicBezTo>
                    <a:pt x="17" y="46"/>
                    <a:pt x="19" y="40"/>
                    <a:pt x="23" y="35"/>
                  </a:cubicBezTo>
                  <a:cubicBezTo>
                    <a:pt x="23" y="34"/>
                    <a:pt x="23" y="33"/>
                    <a:pt x="22" y="33"/>
                  </a:cubicBezTo>
                  <a:cubicBezTo>
                    <a:pt x="20" y="31"/>
                    <a:pt x="18" y="29"/>
                    <a:pt x="16" y="27"/>
                  </a:cubicBezTo>
                  <a:cubicBezTo>
                    <a:pt x="20" y="22"/>
                    <a:pt x="24" y="18"/>
                    <a:pt x="28" y="14"/>
                  </a:cubicBezTo>
                  <a:cubicBezTo>
                    <a:pt x="30" y="16"/>
                    <a:pt x="33" y="19"/>
                    <a:pt x="35" y="21"/>
                  </a:cubicBezTo>
                  <a:cubicBezTo>
                    <a:pt x="35" y="21"/>
                    <a:pt x="35" y="21"/>
                    <a:pt x="36" y="21"/>
                  </a:cubicBezTo>
                  <a:moveTo>
                    <a:pt x="64" y="0"/>
                  </a:moveTo>
                  <a:cubicBezTo>
                    <a:pt x="61" y="0"/>
                    <a:pt x="57" y="0"/>
                    <a:pt x="54" y="0"/>
                  </a:cubicBezTo>
                  <a:cubicBezTo>
                    <a:pt x="53" y="1"/>
                    <a:pt x="52" y="1"/>
                    <a:pt x="52" y="2"/>
                  </a:cubicBezTo>
                  <a:cubicBezTo>
                    <a:pt x="52" y="5"/>
                    <a:pt x="52" y="8"/>
                    <a:pt x="52" y="11"/>
                  </a:cubicBezTo>
                  <a:cubicBezTo>
                    <a:pt x="47" y="12"/>
                    <a:pt x="41" y="15"/>
                    <a:pt x="36" y="18"/>
                  </a:cubicBezTo>
                  <a:cubicBezTo>
                    <a:pt x="34" y="16"/>
                    <a:pt x="32" y="14"/>
                    <a:pt x="30" y="11"/>
                  </a:cubicBezTo>
                  <a:cubicBezTo>
                    <a:pt x="29" y="11"/>
                    <a:pt x="29" y="11"/>
                    <a:pt x="28" y="11"/>
                  </a:cubicBezTo>
                  <a:cubicBezTo>
                    <a:pt x="28" y="11"/>
                    <a:pt x="28" y="11"/>
                    <a:pt x="28" y="11"/>
                  </a:cubicBezTo>
                  <a:cubicBezTo>
                    <a:pt x="22" y="15"/>
                    <a:pt x="17" y="20"/>
                    <a:pt x="13" y="26"/>
                  </a:cubicBezTo>
                  <a:cubicBezTo>
                    <a:pt x="13" y="26"/>
                    <a:pt x="13" y="27"/>
                    <a:pt x="13" y="27"/>
                  </a:cubicBezTo>
                  <a:cubicBezTo>
                    <a:pt x="13" y="27"/>
                    <a:pt x="13" y="27"/>
                    <a:pt x="13" y="27"/>
                  </a:cubicBezTo>
                  <a:cubicBezTo>
                    <a:pt x="13" y="30"/>
                    <a:pt x="12" y="33"/>
                    <a:pt x="12" y="36"/>
                  </a:cubicBezTo>
                  <a:cubicBezTo>
                    <a:pt x="12" y="36"/>
                    <a:pt x="12" y="36"/>
                    <a:pt x="12" y="36"/>
                  </a:cubicBezTo>
                  <a:cubicBezTo>
                    <a:pt x="12" y="36"/>
                    <a:pt x="12" y="36"/>
                    <a:pt x="12" y="36"/>
                  </a:cubicBezTo>
                  <a:cubicBezTo>
                    <a:pt x="11" y="36"/>
                    <a:pt x="11" y="36"/>
                    <a:pt x="11" y="36"/>
                  </a:cubicBezTo>
                  <a:cubicBezTo>
                    <a:pt x="12" y="37"/>
                    <a:pt x="12" y="37"/>
                    <a:pt x="12" y="37"/>
                  </a:cubicBezTo>
                  <a:cubicBezTo>
                    <a:pt x="11" y="38"/>
                    <a:pt x="11" y="38"/>
                    <a:pt x="11" y="38"/>
                  </a:cubicBezTo>
                  <a:cubicBezTo>
                    <a:pt x="11" y="38"/>
                    <a:pt x="12" y="39"/>
                    <a:pt x="12" y="39"/>
                  </a:cubicBezTo>
                  <a:cubicBezTo>
                    <a:pt x="13" y="40"/>
                    <a:pt x="14" y="41"/>
                    <a:pt x="15" y="43"/>
                  </a:cubicBezTo>
                  <a:cubicBezTo>
                    <a:pt x="14" y="45"/>
                    <a:pt x="13" y="48"/>
                    <a:pt x="13" y="51"/>
                  </a:cubicBezTo>
                  <a:cubicBezTo>
                    <a:pt x="10" y="51"/>
                    <a:pt x="6" y="51"/>
                    <a:pt x="3" y="51"/>
                  </a:cubicBezTo>
                  <a:cubicBezTo>
                    <a:pt x="3" y="51"/>
                    <a:pt x="2" y="51"/>
                    <a:pt x="2" y="52"/>
                  </a:cubicBezTo>
                  <a:cubicBezTo>
                    <a:pt x="2" y="53"/>
                    <a:pt x="2" y="53"/>
                    <a:pt x="2" y="54"/>
                  </a:cubicBezTo>
                  <a:cubicBezTo>
                    <a:pt x="1" y="54"/>
                    <a:pt x="1" y="54"/>
                    <a:pt x="1" y="55"/>
                  </a:cubicBezTo>
                  <a:cubicBezTo>
                    <a:pt x="0" y="59"/>
                    <a:pt x="0" y="66"/>
                    <a:pt x="0" y="72"/>
                  </a:cubicBezTo>
                  <a:cubicBezTo>
                    <a:pt x="0" y="77"/>
                    <a:pt x="0" y="81"/>
                    <a:pt x="1" y="84"/>
                  </a:cubicBezTo>
                  <a:cubicBezTo>
                    <a:pt x="1" y="85"/>
                    <a:pt x="1" y="85"/>
                    <a:pt x="1" y="85"/>
                  </a:cubicBezTo>
                  <a:cubicBezTo>
                    <a:pt x="1" y="85"/>
                    <a:pt x="1" y="85"/>
                    <a:pt x="1" y="85"/>
                  </a:cubicBezTo>
                  <a:cubicBezTo>
                    <a:pt x="1" y="85"/>
                    <a:pt x="2" y="85"/>
                    <a:pt x="2" y="85"/>
                  </a:cubicBezTo>
                  <a:cubicBezTo>
                    <a:pt x="5" y="85"/>
                    <a:pt x="8" y="85"/>
                    <a:pt x="11" y="85"/>
                  </a:cubicBezTo>
                  <a:cubicBezTo>
                    <a:pt x="12" y="89"/>
                    <a:pt x="13" y="92"/>
                    <a:pt x="15" y="95"/>
                  </a:cubicBezTo>
                  <a:cubicBezTo>
                    <a:pt x="14" y="96"/>
                    <a:pt x="14" y="96"/>
                    <a:pt x="13" y="97"/>
                  </a:cubicBezTo>
                  <a:cubicBezTo>
                    <a:pt x="13" y="97"/>
                    <a:pt x="12" y="98"/>
                    <a:pt x="12" y="98"/>
                  </a:cubicBezTo>
                  <a:cubicBezTo>
                    <a:pt x="12" y="99"/>
                    <a:pt x="12" y="99"/>
                    <a:pt x="12" y="99"/>
                  </a:cubicBezTo>
                  <a:cubicBezTo>
                    <a:pt x="12" y="102"/>
                    <a:pt x="12" y="106"/>
                    <a:pt x="11" y="109"/>
                  </a:cubicBezTo>
                  <a:cubicBezTo>
                    <a:pt x="11" y="109"/>
                    <a:pt x="11" y="109"/>
                    <a:pt x="11" y="109"/>
                  </a:cubicBezTo>
                  <a:cubicBezTo>
                    <a:pt x="11" y="110"/>
                    <a:pt x="11" y="110"/>
                    <a:pt x="11" y="110"/>
                  </a:cubicBezTo>
                  <a:cubicBezTo>
                    <a:pt x="11" y="111"/>
                    <a:pt x="12" y="112"/>
                    <a:pt x="12" y="112"/>
                  </a:cubicBezTo>
                  <a:cubicBezTo>
                    <a:pt x="13" y="112"/>
                    <a:pt x="13" y="112"/>
                    <a:pt x="13" y="112"/>
                  </a:cubicBezTo>
                  <a:cubicBezTo>
                    <a:pt x="16" y="117"/>
                    <a:pt x="20" y="121"/>
                    <a:pt x="25" y="125"/>
                  </a:cubicBezTo>
                  <a:cubicBezTo>
                    <a:pt x="26" y="125"/>
                    <a:pt x="26" y="125"/>
                    <a:pt x="27" y="125"/>
                  </a:cubicBezTo>
                  <a:cubicBezTo>
                    <a:pt x="27" y="125"/>
                    <a:pt x="27" y="125"/>
                    <a:pt x="27" y="125"/>
                  </a:cubicBezTo>
                  <a:cubicBezTo>
                    <a:pt x="28" y="125"/>
                    <a:pt x="28" y="125"/>
                    <a:pt x="28" y="125"/>
                  </a:cubicBezTo>
                  <a:cubicBezTo>
                    <a:pt x="30" y="123"/>
                    <a:pt x="32" y="121"/>
                    <a:pt x="35" y="119"/>
                  </a:cubicBezTo>
                  <a:cubicBezTo>
                    <a:pt x="40" y="122"/>
                    <a:pt x="44" y="124"/>
                    <a:pt x="50" y="125"/>
                  </a:cubicBezTo>
                  <a:cubicBezTo>
                    <a:pt x="50" y="129"/>
                    <a:pt x="51" y="131"/>
                    <a:pt x="51" y="135"/>
                  </a:cubicBezTo>
                  <a:cubicBezTo>
                    <a:pt x="51" y="136"/>
                    <a:pt x="52" y="136"/>
                    <a:pt x="53" y="136"/>
                  </a:cubicBezTo>
                  <a:cubicBezTo>
                    <a:pt x="56" y="137"/>
                    <a:pt x="59" y="137"/>
                    <a:pt x="63" y="137"/>
                  </a:cubicBezTo>
                  <a:cubicBezTo>
                    <a:pt x="66" y="137"/>
                    <a:pt x="70" y="137"/>
                    <a:pt x="73" y="136"/>
                  </a:cubicBezTo>
                  <a:cubicBezTo>
                    <a:pt x="74" y="136"/>
                    <a:pt x="75" y="135"/>
                    <a:pt x="75" y="135"/>
                  </a:cubicBezTo>
                  <a:cubicBezTo>
                    <a:pt x="75" y="132"/>
                    <a:pt x="75" y="129"/>
                    <a:pt x="76" y="125"/>
                  </a:cubicBezTo>
                  <a:cubicBezTo>
                    <a:pt x="81" y="124"/>
                    <a:pt x="86" y="122"/>
                    <a:pt x="91" y="119"/>
                  </a:cubicBezTo>
                  <a:cubicBezTo>
                    <a:pt x="93" y="121"/>
                    <a:pt x="96" y="123"/>
                    <a:pt x="98" y="125"/>
                  </a:cubicBezTo>
                  <a:cubicBezTo>
                    <a:pt x="98" y="125"/>
                    <a:pt x="98" y="126"/>
                    <a:pt x="99" y="126"/>
                  </a:cubicBezTo>
                  <a:cubicBezTo>
                    <a:pt x="99" y="126"/>
                    <a:pt x="99" y="125"/>
                    <a:pt x="100" y="125"/>
                  </a:cubicBezTo>
                  <a:cubicBezTo>
                    <a:pt x="105" y="121"/>
                    <a:pt x="110" y="116"/>
                    <a:pt x="114" y="111"/>
                  </a:cubicBezTo>
                  <a:cubicBezTo>
                    <a:pt x="115" y="110"/>
                    <a:pt x="115" y="110"/>
                    <a:pt x="115" y="110"/>
                  </a:cubicBezTo>
                  <a:cubicBezTo>
                    <a:pt x="115" y="106"/>
                    <a:pt x="115" y="103"/>
                    <a:pt x="116" y="98"/>
                  </a:cubicBezTo>
                  <a:cubicBezTo>
                    <a:pt x="116" y="98"/>
                    <a:pt x="116" y="98"/>
                    <a:pt x="116" y="98"/>
                  </a:cubicBezTo>
                  <a:cubicBezTo>
                    <a:pt x="116" y="98"/>
                    <a:pt x="116" y="98"/>
                    <a:pt x="116" y="98"/>
                  </a:cubicBezTo>
                  <a:cubicBezTo>
                    <a:pt x="115" y="97"/>
                    <a:pt x="115" y="97"/>
                    <a:pt x="115" y="97"/>
                  </a:cubicBezTo>
                  <a:cubicBezTo>
                    <a:pt x="115" y="97"/>
                    <a:pt x="115" y="97"/>
                    <a:pt x="115" y="97"/>
                  </a:cubicBezTo>
                  <a:cubicBezTo>
                    <a:pt x="114" y="96"/>
                    <a:pt x="113" y="95"/>
                    <a:pt x="112" y="94"/>
                  </a:cubicBezTo>
                  <a:cubicBezTo>
                    <a:pt x="114" y="90"/>
                    <a:pt x="115" y="88"/>
                    <a:pt x="116" y="87"/>
                  </a:cubicBezTo>
                  <a:cubicBezTo>
                    <a:pt x="117" y="86"/>
                    <a:pt x="117" y="86"/>
                    <a:pt x="117" y="86"/>
                  </a:cubicBezTo>
                  <a:cubicBezTo>
                    <a:pt x="118" y="85"/>
                    <a:pt x="119" y="85"/>
                    <a:pt x="120" y="85"/>
                  </a:cubicBezTo>
                  <a:cubicBezTo>
                    <a:pt x="120" y="85"/>
                    <a:pt x="120" y="85"/>
                    <a:pt x="120" y="85"/>
                  </a:cubicBezTo>
                  <a:cubicBezTo>
                    <a:pt x="121" y="85"/>
                    <a:pt x="122" y="85"/>
                    <a:pt x="124" y="85"/>
                  </a:cubicBezTo>
                  <a:cubicBezTo>
                    <a:pt x="124" y="85"/>
                    <a:pt x="124" y="85"/>
                    <a:pt x="124" y="85"/>
                  </a:cubicBezTo>
                  <a:cubicBezTo>
                    <a:pt x="124" y="85"/>
                    <a:pt x="125" y="85"/>
                    <a:pt x="125" y="84"/>
                  </a:cubicBezTo>
                  <a:cubicBezTo>
                    <a:pt x="126" y="80"/>
                    <a:pt x="126" y="77"/>
                    <a:pt x="126" y="73"/>
                  </a:cubicBezTo>
                  <a:cubicBezTo>
                    <a:pt x="127" y="69"/>
                    <a:pt x="127" y="66"/>
                    <a:pt x="127" y="63"/>
                  </a:cubicBezTo>
                  <a:cubicBezTo>
                    <a:pt x="127" y="59"/>
                    <a:pt x="127" y="56"/>
                    <a:pt x="126" y="52"/>
                  </a:cubicBezTo>
                  <a:cubicBezTo>
                    <a:pt x="126" y="51"/>
                    <a:pt x="125" y="51"/>
                    <a:pt x="125" y="51"/>
                  </a:cubicBezTo>
                  <a:cubicBezTo>
                    <a:pt x="122" y="51"/>
                    <a:pt x="119" y="51"/>
                    <a:pt x="116" y="51"/>
                  </a:cubicBezTo>
                  <a:cubicBezTo>
                    <a:pt x="115" y="47"/>
                    <a:pt x="114" y="44"/>
                    <a:pt x="112" y="40"/>
                  </a:cubicBezTo>
                  <a:cubicBezTo>
                    <a:pt x="113" y="40"/>
                    <a:pt x="113" y="39"/>
                    <a:pt x="114" y="39"/>
                  </a:cubicBezTo>
                  <a:cubicBezTo>
                    <a:pt x="115" y="39"/>
                    <a:pt x="115" y="38"/>
                    <a:pt x="115" y="37"/>
                  </a:cubicBezTo>
                  <a:cubicBezTo>
                    <a:pt x="115" y="36"/>
                    <a:pt x="115" y="35"/>
                    <a:pt x="115" y="34"/>
                  </a:cubicBezTo>
                  <a:cubicBezTo>
                    <a:pt x="115" y="32"/>
                    <a:pt x="115" y="30"/>
                    <a:pt x="115" y="29"/>
                  </a:cubicBezTo>
                  <a:cubicBezTo>
                    <a:pt x="115" y="28"/>
                    <a:pt x="116" y="28"/>
                    <a:pt x="116" y="28"/>
                  </a:cubicBezTo>
                  <a:cubicBezTo>
                    <a:pt x="115" y="27"/>
                    <a:pt x="115" y="27"/>
                    <a:pt x="115" y="27"/>
                  </a:cubicBezTo>
                  <a:cubicBezTo>
                    <a:pt x="116" y="27"/>
                    <a:pt x="116" y="26"/>
                    <a:pt x="115" y="26"/>
                  </a:cubicBezTo>
                  <a:cubicBezTo>
                    <a:pt x="115" y="26"/>
                    <a:pt x="115" y="26"/>
                    <a:pt x="115" y="26"/>
                  </a:cubicBezTo>
                  <a:cubicBezTo>
                    <a:pt x="115" y="25"/>
                    <a:pt x="115" y="25"/>
                    <a:pt x="114" y="24"/>
                  </a:cubicBezTo>
                  <a:cubicBezTo>
                    <a:pt x="114" y="24"/>
                    <a:pt x="114" y="24"/>
                    <a:pt x="114" y="24"/>
                  </a:cubicBezTo>
                  <a:cubicBezTo>
                    <a:pt x="113" y="23"/>
                    <a:pt x="113" y="22"/>
                    <a:pt x="112" y="21"/>
                  </a:cubicBezTo>
                  <a:cubicBezTo>
                    <a:pt x="112" y="21"/>
                    <a:pt x="111" y="20"/>
                    <a:pt x="110" y="19"/>
                  </a:cubicBezTo>
                  <a:cubicBezTo>
                    <a:pt x="108" y="18"/>
                    <a:pt x="106" y="16"/>
                    <a:pt x="105" y="14"/>
                  </a:cubicBezTo>
                  <a:cubicBezTo>
                    <a:pt x="104" y="13"/>
                    <a:pt x="103" y="13"/>
                    <a:pt x="102" y="12"/>
                  </a:cubicBezTo>
                  <a:cubicBezTo>
                    <a:pt x="102" y="12"/>
                    <a:pt x="101" y="12"/>
                    <a:pt x="101" y="11"/>
                  </a:cubicBezTo>
                  <a:cubicBezTo>
                    <a:pt x="101" y="11"/>
                    <a:pt x="101" y="11"/>
                    <a:pt x="100" y="11"/>
                  </a:cubicBezTo>
                  <a:cubicBezTo>
                    <a:pt x="100" y="11"/>
                    <a:pt x="100" y="11"/>
                    <a:pt x="100" y="11"/>
                  </a:cubicBezTo>
                  <a:cubicBezTo>
                    <a:pt x="100" y="11"/>
                    <a:pt x="99" y="11"/>
                    <a:pt x="99" y="11"/>
                  </a:cubicBezTo>
                  <a:cubicBezTo>
                    <a:pt x="99" y="11"/>
                    <a:pt x="99" y="11"/>
                    <a:pt x="99" y="11"/>
                  </a:cubicBezTo>
                  <a:cubicBezTo>
                    <a:pt x="97" y="14"/>
                    <a:pt x="94" y="16"/>
                    <a:pt x="92" y="18"/>
                  </a:cubicBezTo>
                  <a:cubicBezTo>
                    <a:pt x="87" y="15"/>
                    <a:pt x="82" y="12"/>
                    <a:pt x="76" y="11"/>
                  </a:cubicBezTo>
                  <a:cubicBezTo>
                    <a:pt x="76" y="8"/>
                    <a:pt x="76" y="5"/>
                    <a:pt x="76" y="2"/>
                  </a:cubicBezTo>
                  <a:cubicBezTo>
                    <a:pt x="76" y="1"/>
                    <a:pt x="75" y="1"/>
                    <a:pt x="74" y="0"/>
                  </a:cubicBezTo>
                  <a:cubicBezTo>
                    <a:pt x="71" y="0"/>
                    <a:pt x="68" y="0"/>
                    <a:pt x="64"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22" name="Freeform 743"/>
            <p:cNvSpPr>
              <a:spLocks noEditPoints="1"/>
            </p:cNvSpPr>
            <p:nvPr/>
          </p:nvSpPr>
          <p:spPr bwMode="auto">
            <a:xfrm>
              <a:off x="3300" y="1114"/>
              <a:ext cx="140" cy="140"/>
            </a:xfrm>
            <a:custGeom>
              <a:avLst/>
              <a:gdLst>
                <a:gd name="T0" fmla="*/ 56 w 59"/>
                <a:gd name="T1" fmla="*/ 30 h 59"/>
                <a:gd name="T2" fmla="*/ 54 w 59"/>
                <a:gd name="T3" fmla="*/ 29 h 59"/>
                <a:gd name="T4" fmla="*/ 55 w 59"/>
                <a:gd name="T5" fmla="*/ 28 h 59"/>
                <a:gd name="T6" fmla="*/ 53 w 59"/>
                <a:gd name="T7" fmla="*/ 26 h 59"/>
                <a:gd name="T8" fmla="*/ 53 w 59"/>
                <a:gd name="T9" fmla="*/ 26 h 59"/>
                <a:gd name="T10" fmla="*/ 54 w 59"/>
                <a:gd name="T11" fmla="*/ 21 h 59"/>
                <a:gd name="T12" fmla="*/ 51 w 59"/>
                <a:gd name="T13" fmla="*/ 21 h 59"/>
                <a:gd name="T14" fmla="*/ 53 w 59"/>
                <a:gd name="T15" fmla="*/ 20 h 59"/>
                <a:gd name="T16" fmla="*/ 49 w 59"/>
                <a:gd name="T17" fmla="*/ 19 h 59"/>
                <a:gd name="T18" fmla="*/ 50 w 59"/>
                <a:gd name="T19" fmla="*/ 20 h 59"/>
                <a:gd name="T20" fmla="*/ 46 w 59"/>
                <a:gd name="T21" fmla="*/ 16 h 59"/>
                <a:gd name="T22" fmla="*/ 48 w 59"/>
                <a:gd name="T23" fmla="*/ 18 h 59"/>
                <a:gd name="T24" fmla="*/ 47 w 59"/>
                <a:gd name="T25" fmla="*/ 11 h 59"/>
                <a:gd name="T26" fmla="*/ 45 w 59"/>
                <a:gd name="T27" fmla="*/ 15 h 59"/>
                <a:gd name="T28" fmla="*/ 3 w 59"/>
                <a:gd name="T29" fmla="*/ 28 h 59"/>
                <a:gd name="T30" fmla="*/ 12 w 59"/>
                <a:gd name="T31" fmla="*/ 16 h 59"/>
                <a:gd name="T32" fmla="*/ 45 w 59"/>
                <a:gd name="T33" fmla="*/ 19 h 59"/>
                <a:gd name="T34" fmla="*/ 53 w 59"/>
                <a:gd name="T35" fmla="*/ 41 h 59"/>
                <a:gd name="T36" fmla="*/ 30 w 59"/>
                <a:gd name="T37" fmla="*/ 56 h 59"/>
                <a:gd name="T38" fmla="*/ 40 w 59"/>
                <a:gd name="T39" fmla="*/ 12 h 59"/>
                <a:gd name="T40" fmla="*/ 46 w 59"/>
                <a:gd name="T41" fmla="*/ 10 h 59"/>
                <a:gd name="T42" fmla="*/ 6 w 59"/>
                <a:gd name="T43" fmla="*/ 17 h 59"/>
                <a:gd name="T44" fmla="*/ 9 w 59"/>
                <a:gd name="T45" fmla="*/ 15 h 59"/>
                <a:gd name="T46" fmla="*/ 15 w 59"/>
                <a:gd name="T47" fmla="*/ 7 h 59"/>
                <a:gd name="T48" fmla="*/ 39 w 59"/>
                <a:gd name="T49" fmla="*/ 11 h 59"/>
                <a:gd name="T50" fmla="*/ 43 w 59"/>
                <a:gd name="T51" fmla="*/ 8 h 59"/>
                <a:gd name="T52" fmla="*/ 34 w 59"/>
                <a:gd name="T53" fmla="*/ 9 h 59"/>
                <a:gd name="T54" fmla="*/ 41 w 59"/>
                <a:gd name="T55" fmla="*/ 6 h 59"/>
                <a:gd name="T56" fmla="*/ 31 w 59"/>
                <a:gd name="T57" fmla="*/ 8 h 59"/>
                <a:gd name="T58" fmla="*/ 36 w 59"/>
                <a:gd name="T59" fmla="*/ 5 h 59"/>
                <a:gd name="T60" fmla="*/ 19 w 59"/>
                <a:gd name="T61" fmla="*/ 5 h 59"/>
                <a:gd name="T62" fmla="*/ 13 w 59"/>
                <a:gd name="T63" fmla="*/ 12 h 59"/>
                <a:gd name="T64" fmla="*/ 34 w 59"/>
                <a:gd name="T65" fmla="*/ 3 h 59"/>
                <a:gd name="T66" fmla="*/ 27 w 59"/>
                <a:gd name="T67" fmla="*/ 8 h 59"/>
                <a:gd name="T68" fmla="*/ 26 w 59"/>
                <a:gd name="T69" fmla="*/ 3 h 59"/>
                <a:gd name="T70" fmla="*/ 19 w 59"/>
                <a:gd name="T71" fmla="*/ 9 h 59"/>
                <a:gd name="T72" fmla="*/ 29 w 59"/>
                <a:gd name="T73" fmla="*/ 3 h 59"/>
                <a:gd name="T74" fmla="*/ 23 w 59"/>
                <a:gd name="T75" fmla="*/ 8 h 59"/>
                <a:gd name="T76" fmla="*/ 12 w 59"/>
                <a:gd name="T77" fmla="*/ 5 h 59"/>
                <a:gd name="T78" fmla="*/ 30 w 59"/>
                <a:gd name="T79" fmla="*/ 59 h 59"/>
                <a:gd name="T80" fmla="*/ 45 w 59"/>
                <a:gd name="T81" fmla="*/ 54 h 59"/>
                <a:gd name="T82" fmla="*/ 46 w 59"/>
                <a:gd name="T83" fmla="*/ 53 h 59"/>
                <a:gd name="T84" fmla="*/ 48 w 59"/>
                <a:gd name="T85" fmla="*/ 52 h 59"/>
                <a:gd name="T86" fmla="*/ 48 w 59"/>
                <a:gd name="T87" fmla="*/ 52 h 59"/>
                <a:gd name="T88" fmla="*/ 48 w 59"/>
                <a:gd name="T89" fmla="*/ 52 h 59"/>
                <a:gd name="T90" fmla="*/ 48 w 59"/>
                <a:gd name="T91" fmla="*/ 52 h 59"/>
                <a:gd name="T92" fmla="*/ 59 w 59"/>
                <a:gd name="T93" fmla="*/ 31 h 59"/>
                <a:gd name="T94" fmla="*/ 29 w 59"/>
                <a:gd name="T95" fmla="*/ 0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59" h="59">
                  <a:moveTo>
                    <a:pt x="56" y="32"/>
                  </a:moveTo>
                  <a:cubicBezTo>
                    <a:pt x="55" y="32"/>
                    <a:pt x="55" y="31"/>
                    <a:pt x="55" y="30"/>
                  </a:cubicBezTo>
                  <a:cubicBezTo>
                    <a:pt x="56" y="30"/>
                    <a:pt x="56" y="30"/>
                    <a:pt x="56" y="30"/>
                  </a:cubicBezTo>
                  <a:cubicBezTo>
                    <a:pt x="56" y="31"/>
                    <a:pt x="56" y="31"/>
                    <a:pt x="56" y="31"/>
                  </a:cubicBezTo>
                  <a:cubicBezTo>
                    <a:pt x="56" y="31"/>
                    <a:pt x="56" y="32"/>
                    <a:pt x="56" y="32"/>
                  </a:cubicBezTo>
                  <a:moveTo>
                    <a:pt x="54" y="29"/>
                  </a:moveTo>
                  <a:cubicBezTo>
                    <a:pt x="54" y="28"/>
                    <a:pt x="54" y="28"/>
                    <a:pt x="54" y="28"/>
                  </a:cubicBezTo>
                  <a:cubicBezTo>
                    <a:pt x="54" y="27"/>
                    <a:pt x="55" y="27"/>
                    <a:pt x="55" y="27"/>
                  </a:cubicBezTo>
                  <a:cubicBezTo>
                    <a:pt x="55" y="27"/>
                    <a:pt x="55" y="28"/>
                    <a:pt x="55" y="28"/>
                  </a:cubicBezTo>
                  <a:cubicBezTo>
                    <a:pt x="54" y="29"/>
                    <a:pt x="54" y="29"/>
                    <a:pt x="54" y="29"/>
                  </a:cubicBezTo>
                  <a:moveTo>
                    <a:pt x="53" y="26"/>
                  </a:moveTo>
                  <a:cubicBezTo>
                    <a:pt x="53" y="26"/>
                    <a:pt x="53" y="26"/>
                    <a:pt x="53" y="26"/>
                  </a:cubicBezTo>
                  <a:cubicBezTo>
                    <a:pt x="54" y="25"/>
                    <a:pt x="54" y="25"/>
                    <a:pt x="55" y="25"/>
                  </a:cubicBezTo>
                  <a:cubicBezTo>
                    <a:pt x="55" y="25"/>
                    <a:pt x="55" y="25"/>
                    <a:pt x="55" y="25"/>
                  </a:cubicBezTo>
                  <a:cubicBezTo>
                    <a:pt x="55" y="26"/>
                    <a:pt x="54" y="26"/>
                    <a:pt x="53" y="26"/>
                  </a:cubicBezTo>
                  <a:moveTo>
                    <a:pt x="52" y="24"/>
                  </a:moveTo>
                  <a:cubicBezTo>
                    <a:pt x="52" y="24"/>
                    <a:pt x="52" y="23"/>
                    <a:pt x="52" y="23"/>
                  </a:cubicBezTo>
                  <a:cubicBezTo>
                    <a:pt x="52" y="22"/>
                    <a:pt x="53" y="22"/>
                    <a:pt x="54" y="21"/>
                  </a:cubicBezTo>
                  <a:cubicBezTo>
                    <a:pt x="54" y="22"/>
                    <a:pt x="54" y="22"/>
                    <a:pt x="54" y="23"/>
                  </a:cubicBezTo>
                  <a:cubicBezTo>
                    <a:pt x="54" y="23"/>
                    <a:pt x="53" y="24"/>
                    <a:pt x="52" y="24"/>
                  </a:cubicBezTo>
                  <a:moveTo>
                    <a:pt x="51" y="21"/>
                  </a:moveTo>
                  <a:cubicBezTo>
                    <a:pt x="50" y="21"/>
                    <a:pt x="50" y="21"/>
                    <a:pt x="50" y="21"/>
                  </a:cubicBezTo>
                  <a:cubicBezTo>
                    <a:pt x="51" y="20"/>
                    <a:pt x="52" y="20"/>
                    <a:pt x="53" y="19"/>
                  </a:cubicBezTo>
                  <a:cubicBezTo>
                    <a:pt x="53" y="20"/>
                    <a:pt x="53" y="20"/>
                    <a:pt x="53" y="20"/>
                  </a:cubicBezTo>
                  <a:cubicBezTo>
                    <a:pt x="52" y="20"/>
                    <a:pt x="52" y="21"/>
                    <a:pt x="51" y="21"/>
                  </a:cubicBezTo>
                  <a:moveTo>
                    <a:pt x="50" y="20"/>
                  </a:moveTo>
                  <a:cubicBezTo>
                    <a:pt x="49" y="19"/>
                    <a:pt x="49" y="19"/>
                    <a:pt x="49" y="19"/>
                  </a:cubicBezTo>
                  <a:cubicBezTo>
                    <a:pt x="50" y="18"/>
                    <a:pt x="51" y="18"/>
                    <a:pt x="52" y="17"/>
                  </a:cubicBezTo>
                  <a:cubicBezTo>
                    <a:pt x="52" y="17"/>
                    <a:pt x="52" y="18"/>
                    <a:pt x="52" y="18"/>
                  </a:cubicBezTo>
                  <a:cubicBezTo>
                    <a:pt x="51" y="19"/>
                    <a:pt x="50" y="19"/>
                    <a:pt x="50" y="20"/>
                  </a:cubicBezTo>
                  <a:moveTo>
                    <a:pt x="48" y="18"/>
                  </a:moveTo>
                  <a:cubicBezTo>
                    <a:pt x="48" y="17"/>
                    <a:pt x="48" y="17"/>
                    <a:pt x="48" y="17"/>
                  </a:cubicBezTo>
                  <a:cubicBezTo>
                    <a:pt x="47" y="17"/>
                    <a:pt x="47" y="17"/>
                    <a:pt x="46" y="16"/>
                  </a:cubicBezTo>
                  <a:cubicBezTo>
                    <a:pt x="47" y="15"/>
                    <a:pt x="49" y="15"/>
                    <a:pt x="50" y="14"/>
                  </a:cubicBezTo>
                  <a:cubicBezTo>
                    <a:pt x="50" y="15"/>
                    <a:pt x="51" y="15"/>
                    <a:pt x="51" y="16"/>
                  </a:cubicBezTo>
                  <a:cubicBezTo>
                    <a:pt x="50" y="16"/>
                    <a:pt x="49" y="17"/>
                    <a:pt x="48" y="18"/>
                  </a:cubicBezTo>
                  <a:moveTo>
                    <a:pt x="45" y="15"/>
                  </a:moveTo>
                  <a:cubicBezTo>
                    <a:pt x="45" y="15"/>
                    <a:pt x="44" y="14"/>
                    <a:pt x="43" y="14"/>
                  </a:cubicBezTo>
                  <a:cubicBezTo>
                    <a:pt x="45" y="13"/>
                    <a:pt x="46" y="12"/>
                    <a:pt x="47" y="11"/>
                  </a:cubicBezTo>
                  <a:cubicBezTo>
                    <a:pt x="48" y="11"/>
                    <a:pt x="48" y="11"/>
                    <a:pt x="48" y="11"/>
                  </a:cubicBezTo>
                  <a:cubicBezTo>
                    <a:pt x="48" y="12"/>
                    <a:pt x="49" y="12"/>
                    <a:pt x="49" y="13"/>
                  </a:cubicBezTo>
                  <a:cubicBezTo>
                    <a:pt x="48" y="14"/>
                    <a:pt x="46" y="14"/>
                    <a:pt x="45" y="15"/>
                  </a:cubicBezTo>
                  <a:moveTo>
                    <a:pt x="30" y="56"/>
                  </a:moveTo>
                  <a:cubicBezTo>
                    <a:pt x="23" y="56"/>
                    <a:pt x="16" y="52"/>
                    <a:pt x="11" y="47"/>
                  </a:cubicBezTo>
                  <a:cubicBezTo>
                    <a:pt x="6" y="42"/>
                    <a:pt x="3" y="35"/>
                    <a:pt x="3" y="28"/>
                  </a:cubicBezTo>
                  <a:cubicBezTo>
                    <a:pt x="3" y="27"/>
                    <a:pt x="3" y="26"/>
                    <a:pt x="3" y="25"/>
                  </a:cubicBezTo>
                  <a:cubicBezTo>
                    <a:pt x="4" y="24"/>
                    <a:pt x="4" y="24"/>
                    <a:pt x="4" y="24"/>
                  </a:cubicBezTo>
                  <a:cubicBezTo>
                    <a:pt x="6" y="21"/>
                    <a:pt x="8" y="18"/>
                    <a:pt x="12" y="16"/>
                  </a:cubicBezTo>
                  <a:cubicBezTo>
                    <a:pt x="17" y="12"/>
                    <a:pt x="22" y="11"/>
                    <a:pt x="27" y="11"/>
                  </a:cubicBezTo>
                  <a:cubicBezTo>
                    <a:pt x="27" y="11"/>
                    <a:pt x="27" y="11"/>
                    <a:pt x="27" y="11"/>
                  </a:cubicBezTo>
                  <a:cubicBezTo>
                    <a:pt x="34" y="11"/>
                    <a:pt x="41" y="14"/>
                    <a:pt x="45" y="19"/>
                  </a:cubicBezTo>
                  <a:cubicBezTo>
                    <a:pt x="50" y="25"/>
                    <a:pt x="53" y="32"/>
                    <a:pt x="53" y="39"/>
                  </a:cubicBezTo>
                  <a:cubicBezTo>
                    <a:pt x="53" y="39"/>
                    <a:pt x="53" y="40"/>
                    <a:pt x="53" y="41"/>
                  </a:cubicBezTo>
                  <a:cubicBezTo>
                    <a:pt x="53" y="41"/>
                    <a:pt x="53" y="41"/>
                    <a:pt x="53" y="41"/>
                  </a:cubicBezTo>
                  <a:cubicBezTo>
                    <a:pt x="52" y="44"/>
                    <a:pt x="49" y="48"/>
                    <a:pt x="45" y="51"/>
                  </a:cubicBezTo>
                  <a:cubicBezTo>
                    <a:pt x="45" y="51"/>
                    <a:pt x="45" y="51"/>
                    <a:pt x="45" y="51"/>
                  </a:cubicBezTo>
                  <a:cubicBezTo>
                    <a:pt x="40" y="54"/>
                    <a:pt x="35" y="56"/>
                    <a:pt x="30" y="56"/>
                  </a:cubicBezTo>
                  <a:cubicBezTo>
                    <a:pt x="30" y="56"/>
                    <a:pt x="30" y="56"/>
                    <a:pt x="30" y="56"/>
                  </a:cubicBezTo>
                  <a:moveTo>
                    <a:pt x="42" y="13"/>
                  </a:moveTo>
                  <a:cubicBezTo>
                    <a:pt x="41" y="12"/>
                    <a:pt x="41" y="12"/>
                    <a:pt x="40" y="12"/>
                  </a:cubicBezTo>
                  <a:cubicBezTo>
                    <a:pt x="42" y="11"/>
                    <a:pt x="43" y="10"/>
                    <a:pt x="45" y="9"/>
                  </a:cubicBezTo>
                  <a:cubicBezTo>
                    <a:pt x="45" y="9"/>
                    <a:pt x="45" y="9"/>
                    <a:pt x="45" y="9"/>
                  </a:cubicBezTo>
                  <a:cubicBezTo>
                    <a:pt x="45" y="9"/>
                    <a:pt x="46" y="9"/>
                    <a:pt x="46" y="10"/>
                  </a:cubicBezTo>
                  <a:cubicBezTo>
                    <a:pt x="45" y="11"/>
                    <a:pt x="43" y="12"/>
                    <a:pt x="42" y="13"/>
                  </a:cubicBezTo>
                  <a:moveTo>
                    <a:pt x="6" y="17"/>
                  </a:moveTo>
                  <a:cubicBezTo>
                    <a:pt x="6" y="17"/>
                    <a:pt x="6" y="17"/>
                    <a:pt x="6" y="17"/>
                  </a:cubicBezTo>
                  <a:cubicBezTo>
                    <a:pt x="8" y="14"/>
                    <a:pt x="11" y="12"/>
                    <a:pt x="13" y="9"/>
                  </a:cubicBezTo>
                  <a:cubicBezTo>
                    <a:pt x="14" y="8"/>
                    <a:pt x="14" y="8"/>
                    <a:pt x="14" y="8"/>
                  </a:cubicBezTo>
                  <a:cubicBezTo>
                    <a:pt x="12" y="10"/>
                    <a:pt x="10" y="12"/>
                    <a:pt x="9" y="15"/>
                  </a:cubicBezTo>
                  <a:cubicBezTo>
                    <a:pt x="8" y="15"/>
                    <a:pt x="7" y="16"/>
                    <a:pt x="6" y="17"/>
                  </a:cubicBezTo>
                  <a:moveTo>
                    <a:pt x="14" y="8"/>
                  </a:moveTo>
                  <a:cubicBezTo>
                    <a:pt x="15" y="7"/>
                    <a:pt x="15" y="7"/>
                    <a:pt x="15" y="7"/>
                  </a:cubicBezTo>
                  <a:cubicBezTo>
                    <a:pt x="15" y="7"/>
                    <a:pt x="15" y="7"/>
                    <a:pt x="15" y="7"/>
                  </a:cubicBezTo>
                  <a:cubicBezTo>
                    <a:pt x="15" y="7"/>
                    <a:pt x="14" y="8"/>
                    <a:pt x="14" y="8"/>
                  </a:cubicBezTo>
                  <a:moveTo>
                    <a:pt x="39" y="11"/>
                  </a:moveTo>
                  <a:cubicBezTo>
                    <a:pt x="38" y="10"/>
                    <a:pt x="38" y="10"/>
                    <a:pt x="38" y="10"/>
                  </a:cubicBezTo>
                  <a:cubicBezTo>
                    <a:pt x="39" y="9"/>
                    <a:pt x="41" y="8"/>
                    <a:pt x="42" y="7"/>
                  </a:cubicBezTo>
                  <a:cubicBezTo>
                    <a:pt x="43" y="8"/>
                    <a:pt x="43" y="8"/>
                    <a:pt x="43" y="8"/>
                  </a:cubicBezTo>
                  <a:cubicBezTo>
                    <a:pt x="42" y="9"/>
                    <a:pt x="40" y="10"/>
                    <a:pt x="39" y="11"/>
                  </a:cubicBezTo>
                  <a:moveTo>
                    <a:pt x="36" y="10"/>
                  </a:moveTo>
                  <a:cubicBezTo>
                    <a:pt x="36" y="9"/>
                    <a:pt x="35" y="9"/>
                    <a:pt x="34" y="9"/>
                  </a:cubicBezTo>
                  <a:cubicBezTo>
                    <a:pt x="35" y="8"/>
                    <a:pt x="36" y="7"/>
                    <a:pt x="37" y="6"/>
                  </a:cubicBezTo>
                  <a:cubicBezTo>
                    <a:pt x="38" y="6"/>
                    <a:pt x="38" y="5"/>
                    <a:pt x="39" y="5"/>
                  </a:cubicBezTo>
                  <a:cubicBezTo>
                    <a:pt x="40" y="5"/>
                    <a:pt x="40" y="6"/>
                    <a:pt x="41" y="6"/>
                  </a:cubicBezTo>
                  <a:cubicBezTo>
                    <a:pt x="39" y="7"/>
                    <a:pt x="38" y="8"/>
                    <a:pt x="36" y="10"/>
                  </a:cubicBezTo>
                  <a:moveTo>
                    <a:pt x="33" y="9"/>
                  </a:moveTo>
                  <a:cubicBezTo>
                    <a:pt x="32" y="8"/>
                    <a:pt x="32" y="8"/>
                    <a:pt x="31" y="8"/>
                  </a:cubicBezTo>
                  <a:cubicBezTo>
                    <a:pt x="33" y="7"/>
                    <a:pt x="34" y="5"/>
                    <a:pt x="36" y="4"/>
                  </a:cubicBezTo>
                  <a:cubicBezTo>
                    <a:pt x="36" y="4"/>
                    <a:pt x="37" y="4"/>
                    <a:pt x="37" y="4"/>
                  </a:cubicBezTo>
                  <a:cubicBezTo>
                    <a:pt x="36" y="5"/>
                    <a:pt x="36" y="5"/>
                    <a:pt x="36" y="5"/>
                  </a:cubicBezTo>
                  <a:cubicBezTo>
                    <a:pt x="35" y="6"/>
                    <a:pt x="34" y="7"/>
                    <a:pt x="33" y="9"/>
                  </a:cubicBezTo>
                  <a:moveTo>
                    <a:pt x="13" y="12"/>
                  </a:moveTo>
                  <a:cubicBezTo>
                    <a:pt x="15" y="9"/>
                    <a:pt x="17" y="7"/>
                    <a:pt x="19" y="5"/>
                  </a:cubicBezTo>
                  <a:cubicBezTo>
                    <a:pt x="20" y="4"/>
                    <a:pt x="21" y="4"/>
                    <a:pt x="22" y="4"/>
                  </a:cubicBezTo>
                  <a:cubicBezTo>
                    <a:pt x="20" y="6"/>
                    <a:pt x="18" y="8"/>
                    <a:pt x="15" y="10"/>
                  </a:cubicBezTo>
                  <a:cubicBezTo>
                    <a:pt x="15" y="11"/>
                    <a:pt x="14" y="11"/>
                    <a:pt x="13" y="12"/>
                  </a:cubicBezTo>
                  <a:moveTo>
                    <a:pt x="27" y="8"/>
                  </a:moveTo>
                  <a:cubicBezTo>
                    <a:pt x="28" y="6"/>
                    <a:pt x="30" y="4"/>
                    <a:pt x="32" y="3"/>
                  </a:cubicBezTo>
                  <a:cubicBezTo>
                    <a:pt x="33" y="3"/>
                    <a:pt x="33" y="3"/>
                    <a:pt x="34" y="3"/>
                  </a:cubicBezTo>
                  <a:cubicBezTo>
                    <a:pt x="32" y="5"/>
                    <a:pt x="31" y="6"/>
                    <a:pt x="29" y="8"/>
                  </a:cubicBezTo>
                  <a:cubicBezTo>
                    <a:pt x="28" y="8"/>
                    <a:pt x="28" y="8"/>
                    <a:pt x="27" y="8"/>
                  </a:cubicBezTo>
                  <a:cubicBezTo>
                    <a:pt x="27" y="8"/>
                    <a:pt x="27" y="8"/>
                    <a:pt x="27" y="8"/>
                  </a:cubicBezTo>
                  <a:moveTo>
                    <a:pt x="19" y="9"/>
                  </a:moveTo>
                  <a:cubicBezTo>
                    <a:pt x="21" y="7"/>
                    <a:pt x="23" y="5"/>
                    <a:pt x="25" y="3"/>
                  </a:cubicBezTo>
                  <a:cubicBezTo>
                    <a:pt x="26" y="3"/>
                    <a:pt x="26" y="3"/>
                    <a:pt x="26" y="3"/>
                  </a:cubicBezTo>
                  <a:cubicBezTo>
                    <a:pt x="24" y="5"/>
                    <a:pt x="22" y="7"/>
                    <a:pt x="20" y="9"/>
                  </a:cubicBezTo>
                  <a:cubicBezTo>
                    <a:pt x="20" y="9"/>
                    <a:pt x="20" y="9"/>
                    <a:pt x="20" y="9"/>
                  </a:cubicBezTo>
                  <a:cubicBezTo>
                    <a:pt x="19" y="9"/>
                    <a:pt x="19" y="9"/>
                    <a:pt x="19" y="9"/>
                  </a:cubicBezTo>
                  <a:moveTo>
                    <a:pt x="23" y="8"/>
                  </a:moveTo>
                  <a:cubicBezTo>
                    <a:pt x="25" y="6"/>
                    <a:pt x="27" y="4"/>
                    <a:pt x="29" y="3"/>
                  </a:cubicBezTo>
                  <a:cubicBezTo>
                    <a:pt x="29" y="3"/>
                    <a:pt x="29" y="3"/>
                    <a:pt x="29" y="3"/>
                  </a:cubicBezTo>
                  <a:cubicBezTo>
                    <a:pt x="29" y="3"/>
                    <a:pt x="30" y="3"/>
                    <a:pt x="30" y="3"/>
                  </a:cubicBezTo>
                  <a:cubicBezTo>
                    <a:pt x="28" y="4"/>
                    <a:pt x="26" y="6"/>
                    <a:pt x="24" y="8"/>
                  </a:cubicBezTo>
                  <a:cubicBezTo>
                    <a:pt x="24" y="8"/>
                    <a:pt x="23" y="8"/>
                    <a:pt x="23" y="8"/>
                  </a:cubicBezTo>
                  <a:moveTo>
                    <a:pt x="29" y="0"/>
                  </a:moveTo>
                  <a:cubicBezTo>
                    <a:pt x="24" y="0"/>
                    <a:pt x="18" y="1"/>
                    <a:pt x="12" y="5"/>
                  </a:cubicBezTo>
                  <a:cubicBezTo>
                    <a:pt x="12" y="5"/>
                    <a:pt x="12" y="5"/>
                    <a:pt x="12" y="5"/>
                  </a:cubicBezTo>
                  <a:cubicBezTo>
                    <a:pt x="4" y="11"/>
                    <a:pt x="0" y="20"/>
                    <a:pt x="0" y="28"/>
                  </a:cubicBezTo>
                  <a:cubicBezTo>
                    <a:pt x="0" y="35"/>
                    <a:pt x="4" y="43"/>
                    <a:pt x="9" y="49"/>
                  </a:cubicBezTo>
                  <a:cubicBezTo>
                    <a:pt x="14" y="55"/>
                    <a:pt x="22" y="59"/>
                    <a:pt x="30" y="59"/>
                  </a:cubicBezTo>
                  <a:cubicBezTo>
                    <a:pt x="34" y="59"/>
                    <a:pt x="39" y="57"/>
                    <a:pt x="44" y="54"/>
                  </a:cubicBezTo>
                  <a:cubicBezTo>
                    <a:pt x="44" y="54"/>
                    <a:pt x="44" y="54"/>
                    <a:pt x="44" y="54"/>
                  </a:cubicBezTo>
                  <a:cubicBezTo>
                    <a:pt x="45" y="54"/>
                    <a:pt x="45" y="54"/>
                    <a:pt x="45" y="54"/>
                  </a:cubicBezTo>
                  <a:cubicBezTo>
                    <a:pt x="45" y="54"/>
                    <a:pt x="45" y="54"/>
                    <a:pt x="45" y="54"/>
                  </a:cubicBezTo>
                  <a:cubicBezTo>
                    <a:pt x="45" y="54"/>
                    <a:pt x="45" y="54"/>
                    <a:pt x="46" y="53"/>
                  </a:cubicBezTo>
                  <a:cubicBezTo>
                    <a:pt x="46" y="53"/>
                    <a:pt x="46" y="53"/>
                    <a:pt x="46" y="53"/>
                  </a:cubicBezTo>
                  <a:cubicBezTo>
                    <a:pt x="46" y="53"/>
                    <a:pt x="46" y="53"/>
                    <a:pt x="46" y="53"/>
                  </a:cubicBezTo>
                  <a:cubicBezTo>
                    <a:pt x="47" y="53"/>
                    <a:pt x="47" y="52"/>
                    <a:pt x="48" y="52"/>
                  </a:cubicBezTo>
                  <a:cubicBezTo>
                    <a:pt x="48" y="52"/>
                    <a:pt x="48" y="52"/>
                    <a:pt x="48" y="52"/>
                  </a:cubicBezTo>
                  <a:cubicBezTo>
                    <a:pt x="48" y="52"/>
                    <a:pt x="48" y="52"/>
                    <a:pt x="48" y="52"/>
                  </a:cubicBezTo>
                  <a:cubicBezTo>
                    <a:pt x="48" y="52"/>
                    <a:pt x="48" y="52"/>
                    <a:pt x="48" y="52"/>
                  </a:cubicBezTo>
                  <a:cubicBezTo>
                    <a:pt x="48" y="52"/>
                    <a:pt x="48" y="52"/>
                    <a:pt x="48" y="52"/>
                  </a:cubicBezTo>
                  <a:cubicBezTo>
                    <a:pt x="48" y="52"/>
                    <a:pt x="48" y="52"/>
                    <a:pt x="48" y="52"/>
                  </a:cubicBezTo>
                  <a:cubicBezTo>
                    <a:pt x="48" y="52"/>
                    <a:pt x="48" y="52"/>
                    <a:pt x="48" y="52"/>
                  </a:cubicBezTo>
                  <a:cubicBezTo>
                    <a:pt x="48" y="52"/>
                    <a:pt x="48" y="52"/>
                    <a:pt x="48" y="52"/>
                  </a:cubicBezTo>
                  <a:cubicBezTo>
                    <a:pt x="48" y="52"/>
                    <a:pt x="48" y="52"/>
                    <a:pt x="48" y="52"/>
                  </a:cubicBezTo>
                  <a:cubicBezTo>
                    <a:pt x="48" y="52"/>
                    <a:pt x="48" y="52"/>
                    <a:pt x="48" y="52"/>
                  </a:cubicBezTo>
                  <a:cubicBezTo>
                    <a:pt x="48" y="52"/>
                    <a:pt x="48" y="52"/>
                    <a:pt x="48" y="52"/>
                  </a:cubicBezTo>
                  <a:cubicBezTo>
                    <a:pt x="48" y="51"/>
                    <a:pt x="48" y="51"/>
                    <a:pt x="48" y="51"/>
                  </a:cubicBezTo>
                  <a:cubicBezTo>
                    <a:pt x="48" y="51"/>
                    <a:pt x="48" y="51"/>
                    <a:pt x="48" y="51"/>
                  </a:cubicBezTo>
                  <a:cubicBezTo>
                    <a:pt x="55" y="46"/>
                    <a:pt x="59" y="38"/>
                    <a:pt x="59" y="31"/>
                  </a:cubicBezTo>
                  <a:cubicBezTo>
                    <a:pt x="59" y="23"/>
                    <a:pt x="55" y="15"/>
                    <a:pt x="50" y="9"/>
                  </a:cubicBezTo>
                  <a:cubicBezTo>
                    <a:pt x="45" y="4"/>
                    <a:pt x="37" y="0"/>
                    <a:pt x="29" y="0"/>
                  </a:cubicBezTo>
                  <a:cubicBezTo>
                    <a:pt x="29" y="0"/>
                    <a:pt x="29" y="0"/>
                    <a:pt x="29"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23" name="Freeform 744"/>
            <p:cNvSpPr>
              <a:spLocks noEditPoints="1"/>
            </p:cNvSpPr>
            <p:nvPr/>
          </p:nvSpPr>
          <p:spPr bwMode="auto">
            <a:xfrm>
              <a:off x="3255" y="1074"/>
              <a:ext cx="225" cy="239"/>
            </a:xfrm>
            <a:custGeom>
              <a:avLst/>
              <a:gdLst>
                <a:gd name="T0" fmla="*/ 41 w 95"/>
                <a:gd name="T1" fmla="*/ 98 h 101"/>
                <a:gd name="T2" fmla="*/ 41 w 95"/>
                <a:gd name="T3" fmla="*/ 92 h 101"/>
                <a:gd name="T4" fmla="*/ 39 w 95"/>
                <a:gd name="T5" fmla="*/ 92 h 101"/>
                <a:gd name="T6" fmla="*/ 65 w 95"/>
                <a:gd name="T7" fmla="*/ 91 h 101"/>
                <a:gd name="T8" fmla="*/ 71 w 95"/>
                <a:gd name="T9" fmla="*/ 87 h 101"/>
                <a:gd name="T10" fmla="*/ 50 w 95"/>
                <a:gd name="T11" fmla="*/ 90 h 101"/>
                <a:gd name="T12" fmla="*/ 70 w 95"/>
                <a:gd name="T13" fmla="*/ 91 h 101"/>
                <a:gd name="T14" fmla="*/ 56 w 95"/>
                <a:gd name="T15" fmla="*/ 84 h 101"/>
                <a:gd name="T16" fmla="*/ 64 w 95"/>
                <a:gd name="T17" fmla="*/ 84 h 101"/>
                <a:gd name="T18" fmla="*/ 33 w 95"/>
                <a:gd name="T19" fmla="*/ 84 h 101"/>
                <a:gd name="T20" fmla="*/ 57 w 95"/>
                <a:gd name="T21" fmla="*/ 89 h 101"/>
                <a:gd name="T22" fmla="*/ 28 w 95"/>
                <a:gd name="T23" fmla="*/ 86 h 101"/>
                <a:gd name="T24" fmla="*/ 25 w 95"/>
                <a:gd name="T25" fmla="*/ 84 h 101"/>
                <a:gd name="T26" fmla="*/ 14 w 95"/>
                <a:gd name="T27" fmla="*/ 79 h 101"/>
                <a:gd name="T28" fmla="*/ 28 w 95"/>
                <a:gd name="T29" fmla="*/ 79 h 101"/>
                <a:gd name="T30" fmla="*/ 22 w 95"/>
                <a:gd name="T31" fmla="*/ 81 h 101"/>
                <a:gd name="T32" fmla="*/ 16 w 95"/>
                <a:gd name="T33" fmla="*/ 83 h 101"/>
                <a:gd name="T34" fmla="*/ 23 w 95"/>
                <a:gd name="T35" fmla="*/ 76 h 101"/>
                <a:gd name="T36" fmla="*/ 12 w 95"/>
                <a:gd name="T37" fmla="*/ 75 h 101"/>
                <a:gd name="T38" fmla="*/ 11 w 95"/>
                <a:gd name="T39" fmla="*/ 74 h 101"/>
                <a:gd name="T40" fmla="*/ 7 w 95"/>
                <a:gd name="T41" fmla="*/ 74 h 101"/>
                <a:gd name="T42" fmla="*/ 80 w 95"/>
                <a:gd name="T43" fmla="*/ 69 h 101"/>
                <a:gd name="T44" fmla="*/ 88 w 95"/>
                <a:gd name="T45" fmla="*/ 67 h 101"/>
                <a:gd name="T46" fmla="*/ 85 w 95"/>
                <a:gd name="T47" fmla="*/ 67 h 101"/>
                <a:gd name="T48" fmla="*/ 11 w 95"/>
                <a:gd name="T49" fmla="*/ 61 h 101"/>
                <a:gd name="T50" fmla="*/ 10 w 95"/>
                <a:gd name="T51" fmla="*/ 56 h 101"/>
                <a:gd name="T52" fmla="*/ 6 w 95"/>
                <a:gd name="T53" fmla="*/ 53 h 101"/>
                <a:gd name="T54" fmla="*/ 3 w 95"/>
                <a:gd name="T55" fmla="*/ 52 h 101"/>
                <a:gd name="T56" fmla="*/ 4 w 95"/>
                <a:gd name="T57" fmla="*/ 47 h 101"/>
                <a:gd name="T58" fmla="*/ 85 w 95"/>
                <a:gd name="T59" fmla="*/ 33 h 101"/>
                <a:gd name="T60" fmla="*/ 17 w 95"/>
                <a:gd name="T61" fmla="*/ 20 h 101"/>
                <a:gd name="T62" fmla="*/ 47 w 95"/>
                <a:gd name="T63" fmla="*/ 10 h 101"/>
                <a:gd name="T64" fmla="*/ 73 w 95"/>
                <a:gd name="T65" fmla="*/ 20 h 101"/>
                <a:gd name="T66" fmla="*/ 86 w 95"/>
                <a:gd name="T67" fmla="*/ 24 h 101"/>
                <a:gd name="T68" fmla="*/ 86 w 95"/>
                <a:gd name="T69" fmla="*/ 46 h 101"/>
                <a:gd name="T70" fmla="*/ 79 w 95"/>
                <a:gd name="T71" fmla="*/ 65 h 101"/>
                <a:gd name="T72" fmla="*/ 64 w 95"/>
                <a:gd name="T73" fmla="*/ 79 h 101"/>
                <a:gd name="T74" fmla="*/ 36 w 95"/>
                <a:gd name="T75" fmla="*/ 82 h 101"/>
                <a:gd name="T76" fmla="*/ 10 w 95"/>
                <a:gd name="T77" fmla="*/ 66 h 101"/>
                <a:gd name="T78" fmla="*/ 7 w 95"/>
                <a:gd name="T79" fmla="*/ 33 h 101"/>
                <a:gd name="T80" fmla="*/ 22 w 95"/>
                <a:gd name="T81" fmla="*/ 21 h 101"/>
                <a:gd name="T82" fmla="*/ 49 w 95"/>
                <a:gd name="T83" fmla="*/ 0 h 101"/>
                <a:gd name="T84" fmla="*/ 28 w 95"/>
                <a:gd name="T85" fmla="*/ 4 h 101"/>
                <a:gd name="T86" fmla="*/ 15 w 95"/>
                <a:gd name="T87" fmla="*/ 26 h 101"/>
                <a:gd name="T88" fmla="*/ 4 w 95"/>
                <a:gd name="T89" fmla="*/ 33 h 101"/>
                <a:gd name="T90" fmla="*/ 6 w 95"/>
                <a:gd name="T91" fmla="*/ 65 h 101"/>
                <a:gd name="T92" fmla="*/ 14 w 95"/>
                <a:gd name="T93" fmla="*/ 87 h 101"/>
                <a:gd name="T94" fmla="*/ 31 w 95"/>
                <a:gd name="T95" fmla="*/ 98 h 101"/>
                <a:gd name="T96" fmla="*/ 65 w 95"/>
                <a:gd name="T97" fmla="*/ 96 h 101"/>
                <a:gd name="T98" fmla="*/ 82 w 95"/>
                <a:gd name="T99" fmla="*/ 78 h 101"/>
                <a:gd name="T100" fmla="*/ 84 w 95"/>
                <a:gd name="T101" fmla="*/ 70 h 101"/>
                <a:gd name="T102" fmla="*/ 93 w 95"/>
                <a:gd name="T103" fmla="*/ 61 h 101"/>
                <a:gd name="T104" fmla="*/ 86 w 95"/>
                <a:gd name="T105" fmla="*/ 36 h 101"/>
                <a:gd name="T106" fmla="*/ 90 w 95"/>
                <a:gd name="T107" fmla="*/ 25 h 101"/>
                <a:gd name="T108" fmla="*/ 82 w 95"/>
                <a:gd name="T109" fmla="*/ 13 h 101"/>
                <a:gd name="T110" fmla="*/ 64 w 95"/>
                <a:gd name="T111" fmla="*/ 10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95" h="101">
                  <a:moveTo>
                    <a:pt x="45" y="98"/>
                  </a:moveTo>
                  <a:cubicBezTo>
                    <a:pt x="44" y="98"/>
                    <a:pt x="44" y="98"/>
                    <a:pt x="44" y="98"/>
                  </a:cubicBezTo>
                  <a:cubicBezTo>
                    <a:pt x="45" y="97"/>
                    <a:pt x="45" y="97"/>
                    <a:pt x="45" y="96"/>
                  </a:cubicBezTo>
                  <a:cubicBezTo>
                    <a:pt x="45" y="97"/>
                    <a:pt x="45" y="97"/>
                    <a:pt x="45" y="98"/>
                  </a:cubicBezTo>
                  <a:moveTo>
                    <a:pt x="43" y="98"/>
                  </a:moveTo>
                  <a:cubicBezTo>
                    <a:pt x="42" y="98"/>
                    <a:pt x="42" y="98"/>
                    <a:pt x="41" y="98"/>
                  </a:cubicBezTo>
                  <a:cubicBezTo>
                    <a:pt x="42" y="96"/>
                    <a:pt x="43" y="94"/>
                    <a:pt x="44" y="93"/>
                  </a:cubicBezTo>
                  <a:cubicBezTo>
                    <a:pt x="45" y="93"/>
                    <a:pt x="45" y="93"/>
                    <a:pt x="46" y="93"/>
                  </a:cubicBezTo>
                  <a:cubicBezTo>
                    <a:pt x="45" y="94"/>
                    <a:pt x="44" y="96"/>
                    <a:pt x="43" y="98"/>
                  </a:cubicBezTo>
                  <a:moveTo>
                    <a:pt x="40" y="97"/>
                  </a:moveTo>
                  <a:cubicBezTo>
                    <a:pt x="39" y="97"/>
                    <a:pt x="38" y="97"/>
                    <a:pt x="38" y="97"/>
                  </a:cubicBezTo>
                  <a:cubicBezTo>
                    <a:pt x="39" y="95"/>
                    <a:pt x="40" y="94"/>
                    <a:pt x="41" y="92"/>
                  </a:cubicBezTo>
                  <a:cubicBezTo>
                    <a:pt x="41" y="92"/>
                    <a:pt x="42" y="92"/>
                    <a:pt x="43" y="92"/>
                  </a:cubicBezTo>
                  <a:cubicBezTo>
                    <a:pt x="41" y="94"/>
                    <a:pt x="40" y="96"/>
                    <a:pt x="40" y="97"/>
                  </a:cubicBezTo>
                  <a:moveTo>
                    <a:pt x="36" y="97"/>
                  </a:moveTo>
                  <a:cubicBezTo>
                    <a:pt x="36" y="97"/>
                    <a:pt x="35" y="97"/>
                    <a:pt x="34" y="96"/>
                  </a:cubicBezTo>
                  <a:cubicBezTo>
                    <a:pt x="36" y="95"/>
                    <a:pt x="37" y="93"/>
                    <a:pt x="38" y="92"/>
                  </a:cubicBezTo>
                  <a:cubicBezTo>
                    <a:pt x="38" y="92"/>
                    <a:pt x="39" y="92"/>
                    <a:pt x="39" y="92"/>
                  </a:cubicBezTo>
                  <a:cubicBezTo>
                    <a:pt x="38" y="93"/>
                    <a:pt x="37" y="95"/>
                    <a:pt x="36" y="97"/>
                  </a:cubicBezTo>
                  <a:moveTo>
                    <a:pt x="34" y="94"/>
                  </a:moveTo>
                  <a:cubicBezTo>
                    <a:pt x="34" y="93"/>
                    <a:pt x="35" y="92"/>
                    <a:pt x="35" y="91"/>
                  </a:cubicBezTo>
                  <a:cubicBezTo>
                    <a:pt x="35" y="91"/>
                    <a:pt x="36" y="91"/>
                    <a:pt x="36" y="91"/>
                  </a:cubicBezTo>
                  <a:cubicBezTo>
                    <a:pt x="36" y="92"/>
                    <a:pt x="35" y="93"/>
                    <a:pt x="34" y="94"/>
                  </a:cubicBezTo>
                  <a:moveTo>
                    <a:pt x="65" y="91"/>
                  </a:moveTo>
                  <a:cubicBezTo>
                    <a:pt x="65" y="91"/>
                    <a:pt x="65" y="90"/>
                    <a:pt x="64" y="90"/>
                  </a:cubicBezTo>
                  <a:cubicBezTo>
                    <a:pt x="65" y="89"/>
                    <a:pt x="65" y="88"/>
                    <a:pt x="66" y="87"/>
                  </a:cubicBezTo>
                  <a:cubicBezTo>
                    <a:pt x="66" y="89"/>
                    <a:pt x="65" y="90"/>
                    <a:pt x="65" y="91"/>
                  </a:cubicBezTo>
                  <a:moveTo>
                    <a:pt x="68" y="92"/>
                  </a:moveTo>
                  <a:cubicBezTo>
                    <a:pt x="68" y="91"/>
                    <a:pt x="69" y="89"/>
                    <a:pt x="69" y="88"/>
                  </a:cubicBezTo>
                  <a:cubicBezTo>
                    <a:pt x="70" y="88"/>
                    <a:pt x="70" y="87"/>
                    <a:pt x="71" y="87"/>
                  </a:cubicBezTo>
                  <a:cubicBezTo>
                    <a:pt x="70" y="89"/>
                    <a:pt x="69" y="90"/>
                    <a:pt x="68" y="92"/>
                  </a:cubicBezTo>
                  <a:moveTo>
                    <a:pt x="51" y="86"/>
                  </a:moveTo>
                  <a:cubicBezTo>
                    <a:pt x="51" y="85"/>
                    <a:pt x="51" y="85"/>
                    <a:pt x="51" y="85"/>
                  </a:cubicBezTo>
                  <a:cubicBezTo>
                    <a:pt x="51" y="85"/>
                    <a:pt x="51" y="85"/>
                    <a:pt x="51" y="85"/>
                  </a:cubicBezTo>
                  <a:cubicBezTo>
                    <a:pt x="51" y="86"/>
                    <a:pt x="51" y="86"/>
                    <a:pt x="51" y="86"/>
                  </a:cubicBezTo>
                  <a:moveTo>
                    <a:pt x="50" y="90"/>
                  </a:moveTo>
                  <a:cubicBezTo>
                    <a:pt x="50" y="89"/>
                    <a:pt x="50" y="89"/>
                    <a:pt x="50" y="88"/>
                  </a:cubicBezTo>
                  <a:cubicBezTo>
                    <a:pt x="51" y="87"/>
                    <a:pt x="52" y="86"/>
                    <a:pt x="53" y="85"/>
                  </a:cubicBezTo>
                  <a:cubicBezTo>
                    <a:pt x="54" y="85"/>
                    <a:pt x="54" y="85"/>
                    <a:pt x="54" y="85"/>
                  </a:cubicBezTo>
                  <a:cubicBezTo>
                    <a:pt x="53" y="87"/>
                    <a:pt x="52" y="88"/>
                    <a:pt x="50" y="90"/>
                  </a:cubicBezTo>
                  <a:cubicBezTo>
                    <a:pt x="50" y="90"/>
                    <a:pt x="50" y="90"/>
                    <a:pt x="50" y="90"/>
                  </a:cubicBezTo>
                  <a:moveTo>
                    <a:pt x="70" y="91"/>
                  </a:moveTo>
                  <a:cubicBezTo>
                    <a:pt x="71" y="89"/>
                    <a:pt x="72" y="87"/>
                    <a:pt x="73" y="86"/>
                  </a:cubicBezTo>
                  <a:cubicBezTo>
                    <a:pt x="74" y="85"/>
                    <a:pt x="74" y="85"/>
                    <a:pt x="75" y="85"/>
                  </a:cubicBezTo>
                  <a:cubicBezTo>
                    <a:pt x="74" y="86"/>
                    <a:pt x="73" y="88"/>
                    <a:pt x="73" y="89"/>
                  </a:cubicBezTo>
                  <a:cubicBezTo>
                    <a:pt x="72" y="90"/>
                    <a:pt x="71" y="90"/>
                    <a:pt x="70" y="91"/>
                  </a:cubicBezTo>
                  <a:moveTo>
                    <a:pt x="52" y="90"/>
                  </a:moveTo>
                  <a:cubicBezTo>
                    <a:pt x="54" y="88"/>
                    <a:pt x="55" y="86"/>
                    <a:pt x="56" y="84"/>
                  </a:cubicBezTo>
                  <a:cubicBezTo>
                    <a:pt x="57" y="84"/>
                    <a:pt x="58" y="84"/>
                    <a:pt x="58" y="84"/>
                  </a:cubicBezTo>
                  <a:cubicBezTo>
                    <a:pt x="57" y="86"/>
                    <a:pt x="56" y="88"/>
                    <a:pt x="55" y="89"/>
                  </a:cubicBezTo>
                  <a:cubicBezTo>
                    <a:pt x="54" y="89"/>
                    <a:pt x="53" y="90"/>
                    <a:pt x="52" y="90"/>
                  </a:cubicBezTo>
                  <a:moveTo>
                    <a:pt x="63" y="89"/>
                  </a:moveTo>
                  <a:cubicBezTo>
                    <a:pt x="63" y="88"/>
                    <a:pt x="63" y="88"/>
                    <a:pt x="63" y="88"/>
                  </a:cubicBezTo>
                  <a:cubicBezTo>
                    <a:pt x="64" y="87"/>
                    <a:pt x="64" y="85"/>
                    <a:pt x="64" y="84"/>
                  </a:cubicBezTo>
                  <a:cubicBezTo>
                    <a:pt x="65" y="84"/>
                    <a:pt x="65" y="85"/>
                    <a:pt x="66" y="86"/>
                  </a:cubicBezTo>
                  <a:cubicBezTo>
                    <a:pt x="65" y="87"/>
                    <a:pt x="64" y="88"/>
                    <a:pt x="63" y="89"/>
                  </a:cubicBezTo>
                  <a:moveTo>
                    <a:pt x="32" y="88"/>
                  </a:moveTo>
                  <a:cubicBezTo>
                    <a:pt x="32" y="88"/>
                    <a:pt x="32" y="88"/>
                    <a:pt x="32" y="88"/>
                  </a:cubicBezTo>
                  <a:cubicBezTo>
                    <a:pt x="31" y="87"/>
                    <a:pt x="30" y="87"/>
                    <a:pt x="30" y="87"/>
                  </a:cubicBezTo>
                  <a:cubicBezTo>
                    <a:pt x="31" y="86"/>
                    <a:pt x="32" y="85"/>
                    <a:pt x="33" y="84"/>
                  </a:cubicBezTo>
                  <a:cubicBezTo>
                    <a:pt x="33" y="85"/>
                    <a:pt x="33" y="87"/>
                    <a:pt x="32" y="88"/>
                  </a:cubicBezTo>
                  <a:moveTo>
                    <a:pt x="57" y="89"/>
                  </a:moveTo>
                  <a:cubicBezTo>
                    <a:pt x="58" y="87"/>
                    <a:pt x="59" y="85"/>
                    <a:pt x="60" y="83"/>
                  </a:cubicBezTo>
                  <a:cubicBezTo>
                    <a:pt x="61" y="83"/>
                    <a:pt x="61" y="83"/>
                    <a:pt x="62" y="83"/>
                  </a:cubicBezTo>
                  <a:cubicBezTo>
                    <a:pt x="61" y="84"/>
                    <a:pt x="61" y="86"/>
                    <a:pt x="60" y="88"/>
                  </a:cubicBezTo>
                  <a:cubicBezTo>
                    <a:pt x="59" y="88"/>
                    <a:pt x="58" y="88"/>
                    <a:pt x="57" y="89"/>
                  </a:cubicBezTo>
                  <a:moveTo>
                    <a:pt x="75" y="87"/>
                  </a:moveTo>
                  <a:cubicBezTo>
                    <a:pt x="76" y="85"/>
                    <a:pt x="77" y="84"/>
                    <a:pt x="77" y="83"/>
                  </a:cubicBezTo>
                  <a:cubicBezTo>
                    <a:pt x="78" y="82"/>
                    <a:pt x="78" y="82"/>
                    <a:pt x="78" y="82"/>
                  </a:cubicBezTo>
                  <a:cubicBezTo>
                    <a:pt x="77" y="83"/>
                    <a:pt x="77" y="84"/>
                    <a:pt x="77" y="85"/>
                  </a:cubicBezTo>
                  <a:cubicBezTo>
                    <a:pt x="76" y="86"/>
                    <a:pt x="76" y="86"/>
                    <a:pt x="75" y="87"/>
                  </a:cubicBezTo>
                  <a:moveTo>
                    <a:pt x="28" y="86"/>
                  </a:moveTo>
                  <a:cubicBezTo>
                    <a:pt x="28" y="86"/>
                    <a:pt x="27" y="85"/>
                    <a:pt x="27" y="85"/>
                  </a:cubicBezTo>
                  <a:cubicBezTo>
                    <a:pt x="28" y="84"/>
                    <a:pt x="30" y="83"/>
                    <a:pt x="31" y="81"/>
                  </a:cubicBezTo>
                  <a:cubicBezTo>
                    <a:pt x="32" y="82"/>
                    <a:pt x="32" y="82"/>
                    <a:pt x="33" y="82"/>
                  </a:cubicBezTo>
                  <a:cubicBezTo>
                    <a:pt x="31" y="83"/>
                    <a:pt x="30" y="85"/>
                    <a:pt x="28" y="86"/>
                  </a:cubicBezTo>
                  <a:moveTo>
                    <a:pt x="26" y="84"/>
                  </a:moveTo>
                  <a:cubicBezTo>
                    <a:pt x="25" y="84"/>
                    <a:pt x="25" y="84"/>
                    <a:pt x="25" y="84"/>
                  </a:cubicBezTo>
                  <a:cubicBezTo>
                    <a:pt x="26" y="82"/>
                    <a:pt x="28" y="81"/>
                    <a:pt x="29" y="80"/>
                  </a:cubicBezTo>
                  <a:cubicBezTo>
                    <a:pt x="30" y="81"/>
                    <a:pt x="30" y="81"/>
                    <a:pt x="30" y="81"/>
                  </a:cubicBezTo>
                  <a:cubicBezTo>
                    <a:pt x="28" y="82"/>
                    <a:pt x="27" y="83"/>
                    <a:pt x="26" y="84"/>
                  </a:cubicBezTo>
                  <a:moveTo>
                    <a:pt x="13" y="83"/>
                  </a:moveTo>
                  <a:cubicBezTo>
                    <a:pt x="12" y="82"/>
                    <a:pt x="12" y="82"/>
                    <a:pt x="12" y="82"/>
                  </a:cubicBezTo>
                  <a:cubicBezTo>
                    <a:pt x="13" y="81"/>
                    <a:pt x="14" y="80"/>
                    <a:pt x="14" y="79"/>
                  </a:cubicBezTo>
                  <a:cubicBezTo>
                    <a:pt x="14" y="80"/>
                    <a:pt x="14" y="80"/>
                    <a:pt x="13" y="81"/>
                  </a:cubicBezTo>
                  <a:cubicBezTo>
                    <a:pt x="13" y="82"/>
                    <a:pt x="13" y="82"/>
                    <a:pt x="13" y="83"/>
                  </a:cubicBezTo>
                  <a:moveTo>
                    <a:pt x="24" y="83"/>
                  </a:moveTo>
                  <a:cubicBezTo>
                    <a:pt x="23" y="82"/>
                    <a:pt x="23" y="82"/>
                    <a:pt x="23" y="82"/>
                  </a:cubicBezTo>
                  <a:cubicBezTo>
                    <a:pt x="24" y="81"/>
                    <a:pt x="25" y="80"/>
                    <a:pt x="27" y="79"/>
                  </a:cubicBezTo>
                  <a:cubicBezTo>
                    <a:pt x="28" y="79"/>
                    <a:pt x="28" y="79"/>
                    <a:pt x="28" y="79"/>
                  </a:cubicBezTo>
                  <a:cubicBezTo>
                    <a:pt x="26" y="80"/>
                    <a:pt x="25" y="81"/>
                    <a:pt x="24" y="83"/>
                  </a:cubicBezTo>
                  <a:moveTo>
                    <a:pt x="22" y="81"/>
                  </a:moveTo>
                  <a:cubicBezTo>
                    <a:pt x="22" y="80"/>
                    <a:pt x="23" y="80"/>
                    <a:pt x="23" y="79"/>
                  </a:cubicBezTo>
                  <a:cubicBezTo>
                    <a:pt x="23" y="78"/>
                    <a:pt x="24" y="78"/>
                    <a:pt x="25" y="77"/>
                  </a:cubicBezTo>
                  <a:cubicBezTo>
                    <a:pt x="25" y="78"/>
                    <a:pt x="25" y="78"/>
                    <a:pt x="25" y="78"/>
                  </a:cubicBezTo>
                  <a:cubicBezTo>
                    <a:pt x="24" y="79"/>
                    <a:pt x="23" y="80"/>
                    <a:pt x="22" y="81"/>
                  </a:cubicBezTo>
                  <a:moveTo>
                    <a:pt x="16" y="83"/>
                  </a:moveTo>
                  <a:cubicBezTo>
                    <a:pt x="16" y="82"/>
                    <a:pt x="16" y="82"/>
                    <a:pt x="16" y="82"/>
                  </a:cubicBezTo>
                  <a:cubicBezTo>
                    <a:pt x="17" y="81"/>
                    <a:pt x="17" y="80"/>
                    <a:pt x="17" y="79"/>
                  </a:cubicBezTo>
                  <a:cubicBezTo>
                    <a:pt x="18" y="78"/>
                    <a:pt x="19" y="78"/>
                    <a:pt x="20" y="77"/>
                  </a:cubicBezTo>
                  <a:cubicBezTo>
                    <a:pt x="20" y="78"/>
                    <a:pt x="19" y="79"/>
                    <a:pt x="19" y="81"/>
                  </a:cubicBezTo>
                  <a:cubicBezTo>
                    <a:pt x="18" y="81"/>
                    <a:pt x="17" y="82"/>
                    <a:pt x="16" y="83"/>
                  </a:cubicBezTo>
                  <a:moveTo>
                    <a:pt x="11" y="80"/>
                  </a:moveTo>
                  <a:cubicBezTo>
                    <a:pt x="11" y="80"/>
                    <a:pt x="11" y="80"/>
                    <a:pt x="11" y="80"/>
                  </a:cubicBezTo>
                  <a:cubicBezTo>
                    <a:pt x="11" y="79"/>
                    <a:pt x="12" y="78"/>
                    <a:pt x="13" y="77"/>
                  </a:cubicBezTo>
                  <a:cubicBezTo>
                    <a:pt x="14" y="77"/>
                    <a:pt x="14" y="77"/>
                    <a:pt x="14" y="77"/>
                  </a:cubicBezTo>
                  <a:cubicBezTo>
                    <a:pt x="13" y="78"/>
                    <a:pt x="12" y="79"/>
                    <a:pt x="11" y="80"/>
                  </a:cubicBezTo>
                  <a:moveTo>
                    <a:pt x="23" y="76"/>
                  </a:moveTo>
                  <a:cubicBezTo>
                    <a:pt x="23" y="76"/>
                    <a:pt x="23" y="76"/>
                    <a:pt x="23" y="76"/>
                  </a:cubicBezTo>
                  <a:cubicBezTo>
                    <a:pt x="23" y="76"/>
                    <a:pt x="23" y="76"/>
                    <a:pt x="23" y="76"/>
                  </a:cubicBezTo>
                  <a:cubicBezTo>
                    <a:pt x="23" y="76"/>
                    <a:pt x="23" y="76"/>
                    <a:pt x="23" y="76"/>
                  </a:cubicBezTo>
                  <a:moveTo>
                    <a:pt x="10" y="78"/>
                  </a:moveTo>
                  <a:cubicBezTo>
                    <a:pt x="9" y="77"/>
                    <a:pt x="9" y="77"/>
                    <a:pt x="9" y="77"/>
                  </a:cubicBezTo>
                  <a:cubicBezTo>
                    <a:pt x="10" y="77"/>
                    <a:pt x="11" y="76"/>
                    <a:pt x="12" y="75"/>
                  </a:cubicBezTo>
                  <a:cubicBezTo>
                    <a:pt x="12" y="75"/>
                    <a:pt x="12" y="75"/>
                    <a:pt x="12" y="75"/>
                  </a:cubicBezTo>
                  <a:cubicBezTo>
                    <a:pt x="11" y="76"/>
                    <a:pt x="11" y="77"/>
                    <a:pt x="10" y="78"/>
                  </a:cubicBezTo>
                  <a:moveTo>
                    <a:pt x="8" y="76"/>
                  </a:moveTo>
                  <a:cubicBezTo>
                    <a:pt x="8" y="76"/>
                    <a:pt x="8" y="76"/>
                    <a:pt x="8" y="76"/>
                  </a:cubicBezTo>
                  <a:cubicBezTo>
                    <a:pt x="9" y="75"/>
                    <a:pt x="10" y="74"/>
                    <a:pt x="10" y="73"/>
                  </a:cubicBezTo>
                  <a:cubicBezTo>
                    <a:pt x="11" y="74"/>
                    <a:pt x="11" y="74"/>
                    <a:pt x="11" y="74"/>
                  </a:cubicBezTo>
                  <a:cubicBezTo>
                    <a:pt x="10" y="74"/>
                    <a:pt x="9" y="75"/>
                    <a:pt x="8" y="76"/>
                  </a:cubicBezTo>
                  <a:moveTo>
                    <a:pt x="7" y="74"/>
                  </a:moveTo>
                  <a:cubicBezTo>
                    <a:pt x="7" y="74"/>
                    <a:pt x="7" y="74"/>
                    <a:pt x="7" y="74"/>
                  </a:cubicBezTo>
                  <a:cubicBezTo>
                    <a:pt x="8" y="72"/>
                    <a:pt x="8" y="71"/>
                    <a:pt x="8" y="70"/>
                  </a:cubicBezTo>
                  <a:cubicBezTo>
                    <a:pt x="9" y="71"/>
                    <a:pt x="9" y="71"/>
                    <a:pt x="10" y="72"/>
                  </a:cubicBezTo>
                  <a:cubicBezTo>
                    <a:pt x="9" y="73"/>
                    <a:pt x="8" y="73"/>
                    <a:pt x="7" y="74"/>
                  </a:cubicBezTo>
                  <a:moveTo>
                    <a:pt x="78" y="72"/>
                  </a:moveTo>
                  <a:cubicBezTo>
                    <a:pt x="78" y="72"/>
                    <a:pt x="78" y="72"/>
                    <a:pt x="78" y="72"/>
                  </a:cubicBezTo>
                  <a:cubicBezTo>
                    <a:pt x="79" y="71"/>
                    <a:pt x="80" y="69"/>
                    <a:pt x="81" y="68"/>
                  </a:cubicBezTo>
                  <a:cubicBezTo>
                    <a:pt x="81" y="68"/>
                    <a:pt x="81" y="68"/>
                    <a:pt x="81" y="68"/>
                  </a:cubicBezTo>
                  <a:cubicBezTo>
                    <a:pt x="81" y="69"/>
                    <a:pt x="81" y="69"/>
                    <a:pt x="81" y="69"/>
                  </a:cubicBezTo>
                  <a:cubicBezTo>
                    <a:pt x="80" y="69"/>
                    <a:pt x="80" y="69"/>
                    <a:pt x="80" y="69"/>
                  </a:cubicBezTo>
                  <a:cubicBezTo>
                    <a:pt x="79" y="70"/>
                    <a:pt x="79" y="71"/>
                    <a:pt x="78" y="72"/>
                  </a:cubicBezTo>
                  <a:moveTo>
                    <a:pt x="88" y="67"/>
                  </a:moveTo>
                  <a:cubicBezTo>
                    <a:pt x="87" y="67"/>
                    <a:pt x="87" y="67"/>
                    <a:pt x="86" y="67"/>
                  </a:cubicBezTo>
                  <a:cubicBezTo>
                    <a:pt x="87" y="65"/>
                    <a:pt x="88" y="64"/>
                    <a:pt x="89" y="62"/>
                  </a:cubicBezTo>
                  <a:cubicBezTo>
                    <a:pt x="89" y="62"/>
                    <a:pt x="89" y="62"/>
                    <a:pt x="89" y="62"/>
                  </a:cubicBezTo>
                  <a:cubicBezTo>
                    <a:pt x="89" y="64"/>
                    <a:pt x="88" y="65"/>
                    <a:pt x="88" y="67"/>
                  </a:cubicBezTo>
                  <a:moveTo>
                    <a:pt x="84" y="67"/>
                  </a:moveTo>
                  <a:cubicBezTo>
                    <a:pt x="84" y="66"/>
                    <a:pt x="84" y="66"/>
                    <a:pt x="84" y="65"/>
                  </a:cubicBezTo>
                  <a:cubicBezTo>
                    <a:pt x="85" y="64"/>
                    <a:pt x="86" y="63"/>
                    <a:pt x="87" y="62"/>
                  </a:cubicBezTo>
                  <a:cubicBezTo>
                    <a:pt x="87" y="62"/>
                    <a:pt x="87" y="62"/>
                    <a:pt x="87" y="62"/>
                  </a:cubicBezTo>
                  <a:cubicBezTo>
                    <a:pt x="88" y="62"/>
                    <a:pt x="88" y="62"/>
                    <a:pt x="88" y="62"/>
                  </a:cubicBezTo>
                  <a:cubicBezTo>
                    <a:pt x="87" y="63"/>
                    <a:pt x="86" y="65"/>
                    <a:pt x="85" y="67"/>
                  </a:cubicBezTo>
                  <a:cubicBezTo>
                    <a:pt x="84" y="67"/>
                    <a:pt x="84" y="67"/>
                    <a:pt x="84" y="67"/>
                  </a:cubicBezTo>
                  <a:moveTo>
                    <a:pt x="12" y="61"/>
                  </a:moveTo>
                  <a:cubicBezTo>
                    <a:pt x="12" y="61"/>
                    <a:pt x="12" y="61"/>
                    <a:pt x="12" y="61"/>
                  </a:cubicBezTo>
                  <a:cubicBezTo>
                    <a:pt x="12" y="61"/>
                    <a:pt x="12" y="61"/>
                    <a:pt x="12" y="61"/>
                  </a:cubicBezTo>
                  <a:cubicBezTo>
                    <a:pt x="12" y="61"/>
                    <a:pt x="12" y="61"/>
                    <a:pt x="12" y="61"/>
                  </a:cubicBezTo>
                  <a:moveTo>
                    <a:pt x="11" y="61"/>
                  </a:moveTo>
                  <a:cubicBezTo>
                    <a:pt x="10" y="60"/>
                    <a:pt x="10" y="59"/>
                    <a:pt x="10" y="59"/>
                  </a:cubicBezTo>
                  <a:cubicBezTo>
                    <a:pt x="11" y="58"/>
                    <a:pt x="11" y="58"/>
                    <a:pt x="11" y="57"/>
                  </a:cubicBezTo>
                  <a:cubicBezTo>
                    <a:pt x="11" y="58"/>
                    <a:pt x="11" y="58"/>
                    <a:pt x="11" y="59"/>
                  </a:cubicBezTo>
                  <a:cubicBezTo>
                    <a:pt x="11" y="59"/>
                    <a:pt x="11" y="60"/>
                    <a:pt x="11" y="61"/>
                  </a:cubicBezTo>
                  <a:moveTo>
                    <a:pt x="10" y="56"/>
                  </a:moveTo>
                  <a:cubicBezTo>
                    <a:pt x="10" y="56"/>
                    <a:pt x="10" y="56"/>
                    <a:pt x="10" y="56"/>
                  </a:cubicBezTo>
                  <a:cubicBezTo>
                    <a:pt x="10" y="56"/>
                    <a:pt x="10" y="56"/>
                    <a:pt x="10" y="56"/>
                  </a:cubicBezTo>
                  <a:cubicBezTo>
                    <a:pt x="10" y="55"/>
                    <a:pt x="10" y="55"/>
                    <a:pt x="10" y="55"/>
                  </a:cubicBezTo>
                  <a:cubicBezTo>
                    <a:pt x="10" y="55"/>
                    <a:pt x="10" y="55"/>
                    <a:pt x="10" y="55"/>
                  </a:cubicBezTo>
                  <a:cubicBezTo>
                    <a:pt x="10" y="56"/>
                    <a:pt x="10" y="56"/>
                    <a:pt x="10" y="56"/>
                  </a:cubicBezTo>
                  <a:moveTo>
                    <a:pt x="7" y="54"/>
                  </a:moveTo>
                  <a:cubicBezTo>
                    <a:pt x="6" y="53"/>
                    <a:pt x="6" y="53"/>
                    <a:pt x="6" y="53"/>
                  </a:cubicBezTo>
                  <a:cubicBezTo>
                    <a:pt x="7" y="52"/>
                    <a:pt x="7" y="51"/>
                    <a:pt x="8" y="50"/>
                  </a:cubicBezTo>
                  <a:cubicBezTo>
                    <a:pt x="8" y="50"/>
                    <a:pt x="8" y="51"/>
                    <a:pt x="8" y="52"/>
                  </a:cubicBezTo>
                  <a:cubicBezTo>
                    <a:pt x="8" y="52"/>
                    <a:pt x="7" y="53"/>
                    <a:pt x="7" y="54"/>
                  </a:cubicBezTo>
                  <a:moveTo>
                    <a:pt x="4" y="53"/>
                  </a:moveTo>
                  <a:cubicBezTo>
                    <a:pt x="4" y="53"/>
                    <a:pt x="3" y="53"/>
                    <a:pt x="3" y="53"/>
                  </a:cubicBezTo>
                  <a:cubicBezTo>
                    <a:pt x="3" y="52"/>
                    <a:pt x="3" y="52"/>
                    <a:pt x="3" y="52"/>
                  </a:cubicBezTo>
                  <a:cubicBezTo>
                    <a:pt x="4" y="51"/>
                    <a:pt x="5" y="49"/>
                    <a:pt x="6" y="48"/>
                  </a:cubicBezTo>
                  <a:cubicBezTo>
                    <a:pt x="6" y="48"/>
                    <a:pt x="7" y="48"/>
                    <a:pt x="8" y="48"/>
                  </a:cubicBezTo>
                  <a:cubicBezTo>
                    <a:pt x="6" y="50"/>
                    <a:pt x="5" y="51"/>
                    <a:pt x="4" y="53"/>
                  </a:cubicBezTo>
                  <a:moveTo>
                    <a:pt x="3" y="49"/>
                  </a:moveTo>
                  <a:cubicBezTo>
                    <a:pt x="3" y="49"/>
                    <a:pt x="3" y="48"/>
                    <a:pt x="3" y="47"/>
                  </a:cubicBezTo>
                  <a:cubicBezTo>
                    <a:pt x="4" y="47"/>
                    <a:pt x="4" y="47"/>
                    <a:pt x="4" y="47"/>
                  </a:cubicBezTo>
                  <a:cubicBezTo>
                    <a:pt x="4" y="48"/>
                    <a:pt x="3" y="49"/>
                    <a:pt x="3" y="49"/>
                  </a:cubicBezTo>
                  <a:moveTo>
                    <a:pt x="85" y="33"/>
                  </a:moveTo>
                  <a:cubicBezTo>
                    <a:pt x="85" y="33"/>
                    <a:pt x="85" y="32"/>
                    <a:pt x="85" y="31"/>
                  </a:cubicBezTo>
                  <a:cubicBezTo>
                    <a:pt x="85" y="31"/>
                    <a:pt x="86" y="30"/>
                    <a:pt x="87" y="30"/>
                  </a:cubicBezTo>
                  <a:cubicBezTo>
                    <a:pt x="87" y="31"/>
                    <a:pt x="86" y="32"/>
                    <a:pt x="86" y="33"/>
                  </a:cubicBezTo>
                  <a:cubicBezTo>
                    <a:pt x="85" y="33"/>
                    <a:pt x="85" y="33"/>
                    <a:pt x="85" y="33"/>
                  </a:cubicBezTo>
                  <a:moveTo>
                    <a:pt x="17" y="23"/>
                  </a:moveTo>
                  <a:cubicBezTo>
                    <a:pt x="16" y="23"/>
                    <a:pt x="16" y="23"/>
                    <a:pt x="16" y="23"/>
                  </a:cubicBezTo>
                  <a:cubicBezTo>
                    <a:pt x="17" y="22"/>
                    <a:pt x="18" y="21"/>
                    <a:pt x="19" y="20"/>
                  </a:cubicBezTo>
                  <a:cubicBezTo>
                    <a:pt x="18" y="21"/>
                    <a:pt x="18" y="22"/>
                    <a:pt x="17" y="23"/>
                  </a:cubicBezTo>
                  <a:moveTo>
                    <a:pt x="17" y="21"/>
                  </a:moveTo>
                  <a:cubicBezTo>
                    <a:pt x="17" y="20"/>
                    <a:pt x="17" y="20"/>
                    <a:pt x="17" y="20"/>
                  </a:cubicBezTo>
                  <a:cubicBezTo>
                    <a:pt x="17" y="19"/>
                    <a:pt x="18" y="19"/>
                    <a:pt x="18" y="19"/>
                  </a:cubicBezTo>
                  <a:cubicBezTo>
                    <a:pt x="18" y="19"/>
                    <a:pt x="18" y="19"/>
                    <a:pt x="18" y="19"/>
                  </a:cubicBezTo>
                  <a:cubicBezTo>
                    <a:pt x="18" y="20"/>
                    <a:pt x="17" y="20"/>
                    <a:pt x="17" y="21"/>
                  </a:cubicBezTo>
                  <a:moveTo>
                    <a:pt x="33" y="13"/>
                  </a:moveTo>
                  <a:cubicBezTo>
                    <a:pt x="33" y="13"/>
                    <a:pt x="34" y="13"/>
                    <a:pt x="34" y="13"/>
                  </a:cubicBezTo>
                  <a:cubicBezTo>
                    <a:pt x="38" y="11"/>
                    <a:pt x="43" y="10"/>
                    <a:pt x="47" y="10"/>
                  </a:cubicBezTo>
                  <a:cubicBezTo>
                    <a:pt x="48" y="10"/>
                    <a:pt x="49" y="9"/>
                    <a:pt x="49" y="9"/>
                  </a:cubicBezTo>
                  <a:cubicBezTo>
                    <a:pt x="49" y="7"/>
                    <a:pt x="49" y="5"/>
                    <a:pt x="50" y="3"/>
                  </a:cubicBezTo>
                  <a:cubicBezTo>
                    <a:pt x="54" y="3"/>
                    <a:pt x="58" y="3"/>
                    <a:pt x="62" y="5"/>
                  </a:cubicBezTo>
                  <a:cubicBezTo>
                    <a:pt x="61" y="7"/>
                    <a:pt x="61" y="9"/>
                    <a:pt x="60" y="11"/>
                  </a:cubicBezTo>
                  <a:cubicBezTo>
                    <a:pt x="60" y="11"/>
                    <a:pt x="61" y="12"/>
                    <a:pt x="61" y="12"/>
                  </a:cubicBezTo>
                  <a:cubicBezTo>
                    <a:pt x="66" y="14"/>
                    <a:pt x="70" y="17"/>
                    <a:pt x="73" y="20"/>
                  </a:cubicBezTo>
                  <a:cubicBezTo>
                    <a:pt x="73" y="20"/>
                    <a:pt x="74" y="20"/>
                    <a:pt x="74" y="20"/>
                  </a:cubicBezTo>
                  <a:cubicBezTo>
                    <a:pt x="74" y="20"/>
                    <a:pt x="75" y="20"/>
                    <a:pt x="75" y="20"/>
                  </a:cubicBezTo>
                  <a:cubicBezTo>
                    <a:pt x="77" y="19"/>
                    <a:pt x="79" y="17"/>
                    <a:pt x="80" y="16"/>
                  </a:cubicBezTo>
                  <a:cubicBezTo>
                    <a:pt x="81" y="16"/>
                    <a:pt x="81" y="17"/>
                    <a:pt x="81" y="17"/>
                  </a:cubicBezTo>
                  <a:cubicBezTo>
                    <a:pt x="82" y="18"/>
                    <a:pt x="83" y="20"/>
                    <a:pt x="84" y="21"/>
                  </a:cubicBezTo>
                  <a:cubicBezTo>
                    <a:pt x="85" y="22"/>
                    <a:pt x="86" y="23"/>
                    <a:pt x="86" y="24"/>
                  </a:cubicBezTo>
                  <a:cubicBezTo>
                    <a:pt x="86" y="24"/>
                    <a:pt x="87" y="25"/>
                    <a:pt x="87" y="26"/>
                  </a:cubicBezTo>
                  <a:cubicBezTo>
                    <a:pt x="87" y="26"/>
                    <a:pt x="87" y="26"/>
                    <a:pt x="87" y="26"/>
                  </a:cubicBezTo>
                  <a:cubicBezTo>
                    <a:pt x="85" y="27"/>
                    <a:pt x="84" y="28"/>
                    <a:pt x="82" y="30"/>
                  </a:cubicBezTo>
                  <a:cubicBezTo>
                    <a:pt x="81" y="30"/>
                    <a:pt x="81" y="31"/>
                    <a:pt x="81" y="31"/>
                  </a:cubicBezTo>
                  <a:cubicBezTo>
                    <a:pt x="83" y="36"/>
                    <a:pt x="84" y="40"/>
                    <a:pt x="85" y="45"/>
                  </a:cubicBezTo>
                  <a:cubicBezTo>
                    <a:pt x="85" y="46"/>
                    <a:pt x="85" y="46"/>
                    <a:pt x="86" y="46"/>
                  </a:cubicBezTo>
                  <a:cubicBezTo>
                    <a:pt x="88" y="47"/>
                    <a:pt x="90" y="47"/>
                    <a:pt x="92" y="47"/>
                  </a:cubicBezTo>
                  <a:cubicBezTo>
                    <a:pt x="92" y="51"/>
                    <a:pt x="91" y="55"/>
                    <a:pt x="90" y="59"/>
                  </a:cubicBezTo>
                  <a:cubicBezTo>
                    <a:pt x="89" y="59"/>
                    <a:pt x="88" y="59"/>
                    <a:pt x="87" y="59"/>
                  </a:cubicBezTo>
                  <a:cubicBezTo>
                    <a:pt x="87" y="59"/>
                    <a:pt x="87" y="59"/>
                    <a:pt x="87" y="59"/>
                  </a:cubicBezTo>
                  <a:cubicBezTo>
                    <a:pt x="85" y="59"/>
                    <a:pt x="84" y="59"/>
                    <a:pt x="83" y="60"/>
                  </a:cubicBezTo>
                  <a:cubicBezTo>
                    <a:pt x="81" y="61"/>
                    <a:pt x="80" y="63"/>
                    <a:pt x="79" y="65"/>
                  </a:cubicBezTo>
                  <a:cubicBezTo>
                    <a:pt x="78" y="67"/>
                    <a:pt x="77" y="69"/>
                    <a:pt x="75" y="71"/>
                  </a:cubicBezTo>
                  <a:cubicBezTo>
                    <a:pt x="74" y="71"/>
                    <a:pt x="74" y="72"/>
                    <a:pt x="75" y="73"/>
                  </a:cubicBezTo>
                  <a:cubicBezTo>
                    <a:pt x="76" y="74"/>
                    <a:pt x="77" y="76"/>
                    <a:pt x="78" y="78"/>
                  </a:cubicBezTo>
                  <a:cubicBezTo>
                    <a:pt x="75" y="81"/>
                    <a:pt x="72" y="83"/>
                    <a:pt x="69" y="85"/>
                  </a:cubicBezTo>
                  <a:cubicBezTo>
                    <a:pt x="67" y="83"/>
                    <a:pt x="66" y="81"/>
                    <a:pt x="65" y="80"/>
                  </a:cubicBezTo>
                  <a:cubicBezTo>
                    <a:pt x="65" y="79"/>
                    <a:pt x="64" y="79"/>
                    <a:pt x="64" y="79"/>
                  </a:cubicBezTo>
                  <a:cubicBezTo>
                    <a:pt x="64" y="79"/>
                    <a:pt x="63" y="79"/>
                    <a:pt x="63" y="79"/>
                  </a:cubicBezTo>
                  <a:cubicBezTo>
                    <a:pt x="59" y="81"/>
                    <a:pt x="54" y="82"/>
                    <a:pt x="50" y="82"/>
                  </a:cubicBezTo>
                  <a:cubicBezTo>
                    <a:pt x="49" y="82"/>
                    <a:pt x="48" y="83"/>
                    <a:pt x="48" y="84"/>
                  </a:cubicBezTo>
                  <a:cubicBezTo>
                    <a:pt x="48" y="86"/>
                    <a:pt x="47" y="88"/>
                    <a:pt x="47" y="90"/>
                  </a:cubicBezTo>
                  <a:cubicBezTo>
                    <a:pt x="43" y="90"/>
                    <a:pt x="39" y="89"/>
                    <a:pt x="35" y="88"/>
                  </a:cubicBezTo>
                  <a:cubicBezTo>
                    <a:pt x="36" y="86"/>
                    <a:pt x="36" y="84"/>
                    <a:pt x="36" y="82"/>
                  </a:cubicBezTo>
                  <a:cubicBezTo>
                    <a:pt x="36" y="81"/>
                    <a:pt x="36" y="80"/>
                    <a:pt x="35" y="80"/>
                  </a:cubicBezTo>
                  <a:cubicBezTo>
                    <a:pt x="31" y="78"/>
                    <a:pt x="27" y="76"/>
                    <a:pt x="24" y="72"/>
                  </a:cubicBezTo>
                  <a:cubicBezTo>
                    <a:pt x="23" y="72"/>
                    <a:pt x="23" y="72"/>
                    <a:pt x="23" y="72"/>
                  </a:cubicBezTo>
                  <a:cubicBezTo>
                    <a:pt x="22" y="72"/>
                    <a:pt x="22" y="72"/>
                    <a:pt x="22" y="72"/>
                  </a:cubicBezTo>
                  <a:cubicBezTo>
                    <a:pt x="20" y="74"/>
                    <a:pt x="18" y="75"/>
                    <a:pt x="17" y="76"/>
                  </a:cubicBezTo>
                  <a:cubicBezTo>
                    <a:pt x="14" y="73"/>
                    <a:pt x="11" y="70"/>
                    <a:pt x="10" y="66"/>
                  </a:cubicBezTo>
                  <a:cubicBezTo>
                    <a:pt x="11" y="65"/>
                    <a:pt x="13" y="64"/>
                    <a:pt x="15" y="63"/>
                  </a:cubicBezTo>
                  <a:cubicBezTo>
                    <a:pt x="15" y="62"/>
                    <a:pt x="16" y="61"/>
                    <a:pt x="15" y="61"/>
                  </a:cubicBezTo>
                  <a:cubicBezTo>
                    <a:pt x="13" y="56"/>
                    <a:pt x="12" y="52"/>
                    <a:pt x="12" y="47"/>
                  </a:cubicBezTo>
                  <a:cubicBezTo>
                    <a:pt x="12" y="46"/>
                    <a:pt x="12" y="46"/>
                    <a:pt x="11" y="46"/>
                  </a:cubicBezTo>
                  <a:cubicBezTo>
                    <a:pt x="9" y="45"/>
                    <a:pt x="7" y="45"/>
                    <a:pt x="5" y="45"/>
                  </a:cubicBezTo>
                  <a:cubicBezTo>
                    <a:pt x="5" y="41"/>
                    <a:pt x="6" y="37"/>
                    <a:pt x="7" y="33"/>
                  </a:cubicBezTo>
                  <a:cubicBezTo>
                    <a:pt x="9" y="33"/>
                    <a:pt x="11" y="34"/>
                    <a:pt x="13" y="34"/>
                  </a:cubicBezTo>
                  <a:cubicBezTo>
                    <a:pt x="13" y="34"/>
                    <a:pt x="13" y="34"/>
                    <a:pt x="13" y="34"/>
                  </a:cubicBezTo>
                  <a:cubicBezTo>
                    <a:pt x="14" y="34"/>
                    <a:pt x="14" y="34"/>
                    <a:pt x="15" y="33"/>
                  </a:cubicBezTo>
                  <a:cubicBezTo>
                    <a:pt x="16" y="31"/>
                    <a:pt x="17" y="29"/>
                    <a:pt x="18" y="27"/>
                  </a:cubicBezTo>
                  <a:cubicBezTo>
                    <a:pt x="18" y="26"/>
                    <a:pt x="18" y="26"/>
                    <a:pt x="18" y="26"/>
                  </a:cubicBezTo>
                  <a:cubicBezTo>
                    <a:pt x="19" y="24"/>
                    <a:pt x="21" y="23"/>
                    <a:pt x="22" y="21"/>
                  </a:cubicBezTo>
                  <a:cubicBezTo>
                    <a:pt x="23" y="21"/>
                    <a:pt x="23" y="20"/>
                    <a:pt x="22" y="19"/>
                  </a:cubicBezTo>
                  <a:cubicBezTo>
                    <a:pt x="21" y="18"/>
                    <a:pt x="20" y="16"/>
                    <a:pt x="19" y="14"/>
                  </a:cubicBezTo>
                  <a:cubicBezTo>
                    <a:pt x="22" y="12"/>
                    <a:pt x="25" y="9"/>
                    <a:pt x="28" y="7"/>
                  </a:cubicBezTo>
                  <a:cubicBezTo>
                    <a:pt x="30" y="9"/>
                    <a:pt x="31" y="11"/>
                    <a:pt x="32" y="13"/>
                  </a:cubicBezTo>
                  <a:cubicBezTo>
                    <a:pt x="32" y="13"/>
                    <a:pt x="33" y="13"/>
                    <a:pt x="33" y="13"/>
                  </a:cubicBezTo>
                  <a:moveTo>
                    <a:pt x="49" y="0"/>
                  </a:moveTo>
                  <a:cubicBezTo>
                    <a:pt x="48" y="0"/>
                    <a:pt x="47" y="0"/>
                    <a:pt x="47" y="1"/>
                  </a:cubicBezTo>
                  <a:cubicBezTo>
                    <a:pt x="47" y="3"/>
                    <a:pt x="46" y="5"/>
                    <a:pt x="46" y="7"/>
                  </a:cubicBezTo>
                  <a:cubicBezTo>
                    <a:pt x="42" y="7"/>
                    <a:pt x="38" y="8"/>
                    <a:pt x="34" y="10"/>
                  </a:cubicBezTo>
                  <a:cubicBezTo>
                    <a:pt x="33" y="8"/>
                    <a:pt x="31" y="6"/>
                    <a:pt x="30" y="5"/>
                  </a:cubicBezTo>
                  <a:cubicBezTo>
                    <a:pt x="30" y="4"/>
                    <a:pt x="29" y="4"/>
                    <a:pt x="29" y="4"/>
                  </a:cubicBezTo>
                  <a:cubicBezTo>
                    <a:pt x="29" y="4"/>
                    <a:pt x="28" y="4"/>
                    <a:pt x="28" y="4"/>
                  </a:cubicBezTo>
                  <a:cubicBezTo>
                    <a:pt x="24" y="6"/>
                    <a:pt x="19" y="9"/>
                    <a:pt x="16" y="13"/>
                  </a:cubicBezTo>
                  <a:cubicBezTo>
                    <a:pt x="15" y="13"/>
                    <a:pt x="15" y="14"/>
                    <a:pt x="15" y="14"/>
                  </a:cubicBezTo>
                  <a:cubicBezTo>
                    <a:pt x="15" y="14"/>
                    <a:pt x="15" y="14"/>
                    <a:pt x="15" y="14"/>
                  </a:cubicBezTo>
                  <a:cubicBezTo>
                    <a:pt x="15" y="17"/>
                    <a:pt x="14" y="19"/>
                    <a:pt x="13" y="22"/>
                  </a:cubicBezTo>
                  <a:cubicBezTo>
                    <a:pt x="13" y="22"/>
                    <a:pt x="13" y="23"/>
                    <a:pt x="13" y="23"/>
                  </a:cubicBezTo>
                  <a:cubicBezTo>
                    <a:pt x="14" y="24"/>
                    <a:pt x="14" y="25"/>
                    <a:pt x="15" y="26"/>
                  </a:cubicBezTo>
                  <a:cubicBezTo>
                    <a:pt x="14" y="27"/>
                    <a:pt x="13" y="29"/>
                    <a:pt x="12" y="31"/>
                  </a:cubicBezTo>
                  <a:cubicBezTo>
                    <a:pt x="10" y="30"/>
                    <a:pt x="8" y="30"/>
                    <a:pt x="6" y="30"/>
                  </a:cubicBezTo>
                  <a:cubicBezTo>
                    <a:pt x="6" y="30"/>
                    <a:pt x="6" y="30"/>
                    <a:pt x="6" y="30"/>
                  </a:cubicBezTo>
                  <a:cubicBezTo>
                    <a:pt x="5" y="30"/>
                    <a:pt x="5" y="30"/>
                    <a:pt x="4" y="31"/>
                  </a:cubicBezTo>
                  <a:cubicBezTo>
                    <a:pt x="4" y="31"/>
                    <a:pt x="4" y="31"/>
                    <a:pt x="4" y="32"/>
                  </a:cubicBezTo>
                  <a:cubicBezTo>
                    <a:pt x="4" y="33"/>
                    <a:pt x="4" y="33"/>
                    <a:pt x="4" y="33"/>
                  </a:cubicBezTo>
                  <a:cubicBezTo>
                    <a:pt x="2" y="38"/>
                    <a:pt x="0" y="49"/>
                    <a:pt x="0" y="54"/>
                  </a:cubicBezTo>
                  <a:cubicBezTo>
                    <a:pt x="0" y="55"/>
                    <a:pt x="0" y="55"/>
                    <a:pt x="1" y="55"/>
                  </a:cubicBezTo>
                  <a:cubicBezTo>
                    <a:pt x="3" y="56"/>
                    <a:pt x="5" y="56"/>
                    <a:pt x="7" y="57"/>
                  </a:cubicBezTo>
                  <a:cubicBezTo>
                    <a:pt x="7" y="59"/>
                    <a:pt x="8" y="61"/>
                    <a:pt x="8" y="64"/>
                  </a:cubicBezTo>
                  <a:cubicBezTo>
                    <a:pt x="7" y="64"/>
                    <a:pt x="7" y="64"/>
                    <a:pt x="7" y="64"/>
                  </a:cubicBezTo>
                  <a:cubicBezTo>
                    <a:pt x="7" y="65"/>
                    <a:pt x="6" y="65"/>
                    <a:pt x="6" y="65"/>
                  </a:cubicBezTo>
                  <a:cubicBezTo>
                    <a:pt x="6" y="68"/>
                    <a:pt x="5" y="71"/>
                    <a:pt x="4" y="73"/>
                  </a:cubicBezTo>
                  <a:cubicBezTo>
                    <a:pt x="4" y="73"/>
                    <a:pt x="4" y="73"/>
                    <a:pt x="4" y="73"/>
                  </a:cubicBezTo>
                  <a:cubicBezTo>
                    <a:pt x="4" y="74"/>
                    <a:pt x="4" y="74"/>
                    <a:pt x="4" y="74"/>
                  </a:cubicBezTo>
                  <a:cubicBezTo>
                    <a:pt x="4" y="75"/>
                    <a:pt x="4" y="75"/>
                    <a:pt x="5" y="76"/>
                  </a:cubicBezTo>
                  <a:cubicBezTo>
                    <a:pt x="7" y="80"/>
                    <a:pt x="9" y="83"/>
                    <a:pt x="12" y="86"/>
                  </a:cubicBezTo>
                  <a:cubicBezTo>
                    <a:pt x="13" y="87"/>
                    <a:pt x="13" y="87"/>
                    <a:pt x="14" y="87"/>
                  </a:cubicBezTo>
                  <a:cubicBezTo>
                    <a:pt x="14" y="87"/>
                    <a:pt x="14" y="87"/>
                    <a:pt x="14" y="87"/>
                  </a:cubicBezTo>
                  <a:cubicBezTo>
                    <a:pt x="14" y="87"/>
                    <a:pt x="15" y="87"/>
                    <a:pt x="15" y="87"/>
                  </a:cubicBezTo>
                  <a:cubicBezTo>
                    <a:pt x="17" y="86"/>
                    <a:pt x="18" y="85"/>
                    <a:pt x="20" y="84"/>
                  </a:cubicBezTo>
                  <a:cubicBezTo>
                    <a:pt x="23" y="86"/>
                    <a:pt x="26" y="88"/>
                    <a:pt x="30" y="90"/>
                  </a:cubicBezTo>
                  <a:cubicBezTo>
                    <a:pt x="30" y="92"/>
                    <a:pt x="30" y="94"/>
                    <a:pt x="30" y="97"/>
                  </a:cubicBezTo>
                  <a:cubicBezTo>
                    <a:pt x="30" y="98"/>
                    <a:pt x="30" y="98"/>
                    <a:pt x="31" y="98"/>
                  </a:cubicBezTo>
                  <a:cubicBezTo>
                    <a:pt x="36" y="100"/>
                    <a:pt x="41" y="101"/>
                    <a:pt x="46" y="101"/>
                  </a:cubicBezTo>
                  <a:cubicBezTo>
                    <a:pt x="46" y="101"/>
                    <a:pt x="46" y="101"/>
                    <a:pt x="46" y="101"/>
                  </a:cubicBezTo>
                  <a:cubicBezTo>
                    <a:pt x="47" y="101"/>
                    <a:pt x="47" y="100"/>
                    <a:pt x="47" y="100"/>
                  </a:cubicBezTo>
                  <a:cubicBezTo>
                    <a:pt x="48" y="98"/>
                    <a:pt x="49" y="96"/>
                    <a:pt x="49" y="93"/>
                  </a:cubicBezTo>
                  <a:cubicBezTo>
                    <a:pt x="54" y="93"/>
                    <a:pt x="57" y="92"/>
                    <a:pt x="61" y="90"/>
                  </a:cubicBezTo>
                  <a:cubicBezTo>
                    <a:pt x="62" y="92"/>
                    <a:pt x="64" y="94"/>
                    <a:pt x="65" y="96"/>
                  </a:cubicBezTo>
                  <a:cubicBezTo>
                    <a:pt x="65" y="96"/>
                    <a:pt x="65" y="96"/>
                    <a:pt x="66" y="96"/>
                  </a:cubicBezTo>
                  <a:cubicBezTo>
                    <a:pt x="66" y="96"/>
                    <a:pt x="66" y="96"/>
                    <a:pt x="67" y="96"/>
                  </a:cubicBezTo>
                  <a:cubicBezTo>
                    <a:pt x="71" y="94"/>
                    <a:pt x="75" y="91"/>
                    <a:pt x="79" y="87"/>
                  </a:cubicBezTo>
                  <a:cubicBezTo>
                    <a:pt x="79" y="87"/>
                    <a:pt x="79" y="87"/>
                    <a:pt x="79" y="87"/>
                  </a:cubicBezTo>
                  <a:cubicBezTo>
                    <a:pt x="80" y="84"/>
                    <a:pt x="81" y="82"/>
                    <a:pt x="82" y="78"/>
                  </a:cubicBezTo>
                  <a:cubicBezTo>
                    <a:pt x="82" y="78"/>
                    <a:pt x="82" y="78"/>
                    <a:pt x="82" y="78"/>
                  </a:cubicBezTo>
                  <a:cubicBezTo>
                    <a:pt x="82" y="78"/>
                    <a:pt x="82" y="78"/>
                    <a:pt x="82" y="78"/>
                  </a:cubicBezTo>
                  <a:cubicBezTo>
                    <a:pt x="82" y="77"/>
                    <a:pt x="82" y="77"/>
                    <a:pt x="82" y="77"/>
                  </a:cubicBezTo>
                  <a:cubicBezTo>
                    <a:pt x="82" y="77"/>
                    <a:pt x="82" y="77"/>
                    <a:pt x="82" y="77"/>
                  </a:cubicBezTo>
                  <a:cubicBezTo>
                    <a:pt x="81" y="76"/>
                    <a:pt x="80" y="75"/>
                    <a:pt x="80" y="75"/>
                  </a:cubicBezTo>
                  <a:cubicBezTo>
                    <a:pt x="81" y="73"/>
                    <a:pt x="82" y="71"/>
                    <a:pt x="83" y="71"/>
                  </a:cubicBezTo>
                  <a:cubicBezTo>
                    <a:pt x="83" y="70"/>
                    <a:pt x="84" y="70"/>
                    <a:pt x="84" y="70"/>
                  </a:cubicBezTo>
                  <a:cubicBezTo>
                    <a:pt x="84" y="70"/>
                    <a:pt x="84" y="70"/>
                    <a:pt x="85" y="70"/>
                  </a:cubicBezTo>
                  <a:cubicBezTo>
                    <a:pt x="85" y="70"/>
                    <a:pt x="85" y="70"/>
                    <a:pt x="85" y="70"/>
                  </a:cubicBezTo>
                  <a:cubicBezTo>
                    <a:pt x="85" y="70"/>
                    <a:pt x="87" y="70"/>
                    <a:pt x="89" y="70"/>
                  </a:cubicBezTo>
                  <a:cubicBezTo>
                    <a:pt x="89" y="70"/>
                    <a:pt x="89" y="70"/>
                    <a:pt x="89" y="70"/>
                  </a:cubicBezTo>
                  <a:cubicBezTo>
                    <a:pt x="89" y="70"/>
                    <a:pt x="90" y="70"/>
                    <a:pt x="90" y="69"/>
                  </a:cubicBezTo>
                  <a:cubicBezTo>
                    <a:pt x="91" y="67"/>
                    <a:pt x="92" y="64"/>
                    <a:pt x="93" y="61"/>
                  </a:cubicBezTo>
                  <a:cubicBezTo>
                    <a:pt x="94" y="56"/>
                    <a:pt x="95" y="51"/>
                    <a:pt x="95" y="46"/>
                  </a:cubicBezTo>
                  <a:cubicBezTo>
                    <a:pt x="95" y="46"/>
                    <a:pt x="95" y="46"/>
                    <a:pt x="95" y="46"/>
                  </a:cubicBezTo>
                  <a:cubicBezTo>
                    <a:pt x="95" y="46"/>
                    <a:pt x="95" y="46"/>
                    <a:pt x="95" y="46"/>
                  </a:cubicBezTo>
                  <a:cubicBezTo>
                    <a:pt x="95" y="45"/>
                    <a:pt x="95" y="45"/>
                    <a:pt x="94" y="45"/>
                  </a:cubicBezTo>
                  <a:cubicBezTo>
                    <a:pt x="92" y="44"/>
                    <a:pt x="90" y="44"/>
                    <a:pt x="87" y="44"/>
                  </a:cubicBezTo>
                  <a:cubicBezTo>
                    <a:pt x="87" y="41"/>
                    <a:pt x="87" y="39"/>
                    <a:pt x="86" y="36"/>
                  </a:cubicBezTo>
                  <a:cubicBezTo>
                    <a:pt x="87" y="36"/>
                    <a:pt x="87" y="36"/>
                    <a:pt x="88" y="35"/>
                  </a:cubicBezTo>
                  <a:cubicBezTo>
                    <a:pt x="88" y="35"/>
                    <a:pt x="89" y="35"/>
                    <a:pt x="89" y="34"/>
                  </a:cubicBezTo>
                  <a:cubicBezTo>
                    <a:pt x="89" y="32"/>
                    <a:pt x="90" y="30"/>
                    <a:pt x="90" y="28"/>
                  </a:cubicBezTo>
                  <a:cubicBezTo>
                    <a:pt x="90" y="28"/>
                    <a:pt x="90" y="27"/>
                    <a:pt x="90" y="27"/>
                  </a:cubicBezTo>
                  <a:cubicBezTo>
                    <a:pt x="91" y="27"/>
                    <a:pt x="91" y="26"/>
                    <a:pt x="90" y="26"/>
                  </a:cubicBezTo>
                  <a:cubicBezTo>
                    <a:pt x="90" y="25"/>
                    <a:pt x="90" y="25"/>
                    <a:pt x="90" y="25"/>
                  </a:cubicBezTo>
                  <a:cubicBezTo>
                    <a:pt x="90" y="25"/>
                    <a:pt x="90" y="25"/>
                    <a:pt x="90" y="25"/>
                  </a:cubicBezTo>
                  <a:cubicBezTo>
                    <a:pt x="89" y="24"/>
                    <a:pt x="89" y="23"/>
                    <a:pt x="88" y="22"/>
                  </a:cubicBezTo>
                  <a:cubicBezTo>
                    <a:pt x="88" y="22"/>
                    <a:pt x="88" y="21"/>
                    <a:pt x="87" y="20"/>
                  </a:cubicBezTo>
                  <a:cubicBezTo>
                    <a:pt x="86" y="19"/>
                    <a:pt x="85" y="17"/>
                    <a:pt x="84" y="16"/>
                  </a:cubicBezTo>
                  <a:cubicBezTo>
                    <a:pt x="83" y="15"/>
                    <a:pt x="83" y="14"/>
                    <a:pt x="82" y="14"/>
                  </a:cubicBezTo>
                  <a:cubicBezTo>
                    <a:pt x="82" y="13"/>
                    <a:pt x="82" y="13"/>
                    <a:pt x="82" y="13"/>
                  </a:cubicBezTo>
                  <a:cubicBezTo>
                    <a:pt x="81" y="13"/>
                    <a:pt x="81" y="13"/>
                    <a:pt x="81" y="13"/>
                  </a:cubicBezTo>
                  <a:cubicBezTo>
                    <a:pt x="81" y="13"/>
                    <a:pt x="81" y="13"/>
                    <a:pt x="80" y="13"/>
                  </a:cubicBezTo>
                  <a:cubicBezTo>
                    <a:pt x="80" y="13"/>
                    <a:pt x="80" y="13"/>
                    <a:pt x="80" y="13"/>
                  </a:cubicBezTo>
                  <a:cubicBezTo>
                    <a:pt x="80" y="13"/>
                    <a:pt x="80" y="13"/>
                    <a:pt x="80" y="13"/>
                  </a:cubicBezTo>
                  <a:cubicBezTo>
                    <a:pt x="78" y="14"/>
                    <a:pt x="76" y="16"/>
                    <a:pt x="74" y="17"/>
                  </a:cubicBezTo>
                  <a:cubicBezTo>
                    <a:pt x="71" y="14"/>
                    <a:pt x="67" y="12"/>
                    <a:pt x="64" y="10"/>
                  </a:cubicBezTo>
                  <a:cubicBezTo>
                    <a:pt x="64" y="8"/>
                    <a:pt x="64" y="6"/>
                    <a:pt x="65" y="4"/>
                  </a:cubicBezTo>
                  <a:cubicBezTo>
                    <a:pt x="65" y="3"/>
                    <a:pt x="64" y="2"/>
                    <a:pt x="64" y="2"/>
                  </a:cubicBezTo>
                  <a:cubicBezTo>
                    <a:pt x="59" y="0"/>
                    <a:pt x="54" y="0"/>
                    <a:pt x="49" y="0"/>
                  </a:cubicBezTo>
                  <a:cubicBezTo>
                    <a:pt x="49" y="0"/>
                    <a:pt x="49" y="0"/>
                    <a:pt x="49"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24" name="Freeform 745"/>
            <p:cNvSpPr>
              <a:spLocks noEditPoints="1"/>
            </p:cNvSpPr>
            <p:nvPr/>
          </p:nvSpPr>
          <p:spPr bwMode="auto">
            <a:xfrm>
              <a:off x="3300" y="1353"/>
              <a:ext cx="116" cy="118"/>
            </a:xfrm>
            <a:custGeom>
              <a:avLst/>
              <a:gdLst>
                <a:gd name="T0" fmla="*/ 46 w 49"/>
                <a:gd name="T1" fmla="*/ 27 h 50"/>
                <a:gd name="T2" fmla="*/ 46 w 49"/>
                <a:gd name="T3" fmla="*/ 28 h 50"/>
                <a:gd name="T4" fmla="*/ 45 w 49"/>
                <a:gd name="T5" fmla="*/ 25 h 50"/>
                <a:gd name="T6" fmla="*/ 46 w 49"/>
                <a:gd name="T7" fmla="*/ 26 h 50"/>
                <a:gd name="T8" fmla="*/ 45 w 49"/>
                <a:gd name="T9" fmla="*/ 24 h 50"/>
                <a:gd name="T10" fmla="*/ 46 w 49"/>
                <a:gd name="T11" fmla="*/ 23 h 50"/>
                <a:gd name="T12" fmla="*/ 45 w 49"/>
                <a:gd name="T13" fmla="*/ 24 h 50"/>
                <a:gd name="T14" fmla="*/ 43 w 49"/>
                <a:gd name="T15" fmla="*/ 20 h 50"/>
                <a:gd name="T16" fmla="*/ 45 w 49"/>
                <a:gd name="T17" fmla="*/ 22 h 50"/>
                <a:gd name="T18" fmla="*/ 42 w 49"/>
                <a:gd name="T19" fmla="*/ 18 h 50"/>
                <a:gd name="T20" fmla="*/ 42 w 49"/>
                <a:gd name="T21" fmla="*/ 14 h 50"/>
                <a:gd name="T22" fmla="*/ 42 w 49"/>
                <a:gd name="T23" fmla="*/ 18 h 50"/>
                <a:gd name="T24" fmla="*/ 10 w 49"/>
                <a:gd name="T25" fmla="*/ 40 h 50"/>
                <a:gd name="T26" fmla="*/ 4 w 49"/>
                <a:gd name="T27" fmla="*/ 20 h 50"/>
                <a:gd name="T28" fmla="*/ 4 w 49"/>
                <a:gd name="T29" fmla="*/ 20 h 50"/>
                <a:gd name="T30" fmla="*/ 22 w 49"/>
                <a:gd name="T31" fmla="*/ 10 h 50"/>
                <a:gd name="T32" fmla="*/ 37 w 49"/>
                <a:gd name="T33" fmla="*/ 17 h 50"/>
                <a:gd name="T34" fmla="*/ 43 w 49"/>
                <a:gd name="T35" fmla="*/ 36 h 50"/>
                <a:gd name="T36" fmla="*/ 36 w 49"/>
                <a:gd name="T37" fmla="*/ 44 h 50"/>
                <a:gd name="T38" fmla="*/ 25 w 49"/>
                <a:gd name="T39" fmla="*/ 47 h 50"/>
                <a:gd name="T40" fmla="*/ 35 w 49"/>
                <a:gd name="T41" fmla="*/ 11 h 50"/>
                <a:gd name="T42" fmla="*/ 40 w 49"/>
                <a:gd name="T43" fmla="*/ 11 h 50"/>
                <a:gd name="T44" fmla="*/ 39 w 49"/>
                <a:gd name="T45" fmla="*/ 14 h 50"/>
                <a:gd name="T46" fmla="*/ 12 w 49"/>
                <a:gd name="T47" fmla="*/ 7 h 50"/>
                <a:gd name="T48" fmla="*/ 7 w 49"/>
                <a:gd name="T49" fmla="*/ 13 h 50"/>
                <a:gd name="T50" fmla="*/ 30 w 49"/>
                <a:gd name="T51" fmla="*/ 9 h 50"/>
                <a:gd name="T52" fmla="*/ 34 w 49"/>
                <a:gd name="T53" fmla="*/ 6 h 50"/>
                <a:gd name="T54" fmla="*/ 34 w 49"/>
                <a:gd name="T55" fmla="*/ 10 h 50"/>
                <a:gd name="T56" fmla="*/ 18 w 49"/>
                <a:gd name="T57" fmla="*/ 5 h 50"/>
                <a:gd name="T58" fmla="*/ 14 w 49"/>
                <a:gd name="T59" fmla="*/ 8 h 50"/>
                <a:gd name="T60" fmla="*/ 29 w 49"/>
                <a:gd name="T61" fmla="*/ 8 h 50"/>
                <a:gd name="T62" fmla="*/ 28 w 49"/>
                <a:gd name="T63" fmla="*/ 4 h 50"/>
                <a:gd name="T64" fmla="*/ 32 w 49"/>
                <a:gd name="T65" fmla="*/ 5 h 50"/>
                <a:gd name="T66" fmla="*/ 18 w 49"/>
                <a:gd name="T67" fmla="*/ 7 h 50"/>
                <a:gd name="T68" fmla="*/ 24 w 49"/>
                <a:gd name="T69" fmla="*/ 3 h 50"/>
                <a:gd name="T70" fmla="*/ 22 w 49"/>
                <a:gd name="T71" fmla="*/ 7 h 50"/>
                <a:gd name="T72" fmla="*/ 24 w 49"/>
                <a:gd name="T73" fmla="*/ 0 h 50"/>
                <a:gd name="T74" fmla="*/ 12 w 49"/>
                <a:gd name="T75" fmla="*/ 4 h 50"/>
                <a:gd name="T76" fmla="*/ 7 w 49"/>
                <a:gd name="T77" fmla="*/ 42 h 50"/>
                <a:gd name="T78" fmla="*/ 25 w 49"/>
                <a:gd name="T79" fmla="*/ 50 h 50"/>
                <a:gd name="T80" fmla="*/ 36 w 49"/>
                <a:gd name="T81" fmla="*/ 47 h 50"/>
                <a:gd name="T82" fmla="*/ 36 w 49"/>
                <a:gd name="T83" fmla="*/ 47 h 50"/>
                <a:gd name="T84" fmla="*/ 37 w 49"/>
                <a:gd name="T85" fmla="*/ 46 h 50"/>
                <a:gd name="T86" fmla="*/ 39 w 49"/>
                <a:gd name="T87" fmla="*/ 45 h 50"/>
                <a:gd name="T88" fmla="*/ 39 w 49"/>
                <a:gd name="T89" fmla="*/ 45 h 50"/>
                <a:gd name="T90" fmla="*/ 39 w 49"/>
                <a:gd name="T91" fmla="*/ 45 h 50"/>
                <a:gd name="T92" fmla="*/ 39 w 49"/>
                <a:gd name="T93" fmla="*/ 45 h 50"/>
                <a:gd name="T94" fmla="*/ 39 w 49"/>
                <a:gd name="T95" fmla="*/ 45 h 50"/>
                <a:gd name="T96" fmla="*/ 42 w 49"/>
                <a:gd name="T97" fmla="*/ 9 h 50"/>
                <a:gd name="T98" fmla="*/ 24 w 49"/>
                <a:gd name="T9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49" h="50">
                  <a:moveTo>
                    <a:pt x="46" y="28"/>
                  </a:moveTo>
                  <a:cubicBezTo>
                    <a:pt x="46" y="27"/>
                    <a:pt x="46" y="27"/>
                    <a:pt x="46" y="27"/>
                  </a:cubicBezTo>
                  <a:cubicBezTo>
                    <a:pt x="46" y="27"/>
                    <a:pt x="46" y="27"/>
                    <a:pt x="46" y="27"/>
                  </a:cubicBezTo>
                  <a:cubicBezTo>
                    <a:pt x="46" y="28"/>
                    <a:pt x="46" y="28"/>
                    <a:pt x="46" y="28"/>
                  </a:cubicBezTo>
                  <a:moveTo>
                    <a:pt x="46" y="26"/>
                  </a:moveTo>
                  <a:cubicBezTo>
                    <a:pt x="45" y="25"/>
                    <a:pt x="45" y="25"/>
                    <a:pt x="45" y="25"/>
                  </a:cubicBezTo>
                  <a:cubicBezTo>
                    <a:pt x="46" y="25"/>
                    <a:pt x="46" y="25"/>
                    <a:pt x="46" y="25"/>
                  </a:cubicBezTo>
                  <a:cubicBezTo>
                    <a:pt x="46" y="26"/>
                    <a:pt x="46" y="26"/>
                    <a:pt x="46" y="26"/>
                  </a:cubicBezTo>
                  <a:cubicBezTo>
                    <a:pt x="46" y="26"/>
                    <a:pt x="46" y="26"/>
                    <a:pt x="46" y="26"/>
                  </a:cubicBezTo>
                  <a:moveTo>
                    <a:pt x="45" y="24"/>
                  </a:moveTo>
                  <a:cubicBezTo>
                    <a:pt x="45" y="24"/>
                    <a:pt x="45" y="24"/>
                    <a:pt x="45" y="24"/>
                  </a:cubicBezTo>
                  <a:cubicBezTo>
                    <a:pt x="46" y="23"/>
                    <a:pt x="46" y="23"/>
                    <a:pt x="46" y="23"/>
                  </a:cubicBezTo>
                  <a:cubicBezTo>
                    <a:pt x="46" y="24"/>
                    <a:pt x="46" y="24"/>
                    <a:pt x="46" y="24"/>
                  </a:cubicBezTo>
                  <a:cubicBezTo>
                    <a:pt x="45" y="24"/>
                    <a:pt x="45" y="24"/>
                    <a:pt x="45" y="24"/>
                  </a:cubicBezTo>
                  <a:moveTo>
                    <a:pt x="44" y="22"/>
                  </a:moveTo>
                  <a:cubicBezTo>
                    <a:pt x="44" y="21"/>
                    <a:pt x="43" y="20"/>
                    <a:pt x="43" y="20"/>
                  </a:cubicBezTo>
                  <a:cubicBezTo>
                    <a:pt x="43" y="19"/>
                    <a:pt x="44" y="19"/>
                    <a:pt x="45" y="19"/>
                  </a:cubicBezTo>
                  <a:cubicBezTo>
                    <a:pt x="45" y="20"/>
                    <a:pt x="45" y="21"/>
                    <a:pt x="45" y="22"/>
                  </a:cubicBezTo>
                  <a:cubicBezTo>
                    <a:pt x="45" y="22"/>
                    <a:pt x="45" y="22"/>
                    <a:pt x="44" y="22"/>
                  </a:cubicBezTo>
                  <a:moveTo>
                    <a:pt x="42" y="18"/>
                  </a:moveTo>
                  <a:cubicBezTo>
                    <a:pt x="41" y="17"/>
                    <a:pt x="40" y="16"/>
                    <a:pt x="40" y="15"/>
                  </a:cubicBezTo>
                  <a:cubicBezTo>
                    <a:pt x="40" y="15"/>
                    <a:pt x="41" y="14"/>
                    <a:pt x="42" y="14"/>
                  </a:cubicBezTo>
                  <a:cubicBezTo>
                    <a:pt x="43" y="15"/>
                    <a:pt x="43" y="16"/>
                    <a:pt x="44" y="17"/>
                  </a:cubicBezTo>
                  <a:cubicBezTo>
                    <a:pt x="43" y="18"/>
                    <a:pt x="43" y="18"/>
                    <a:pt x="42" y="18"/>
                  </a:cubicBezTo>
                  <a:moveTo>
                    <a:pt x="25" y="47"/>
                  </a:moveTo>
                  <a:cubicBezTo>
                    <a:pt x="19" y="47"/>
                    <a:pt x="13" y="44"/>
                    <a:pt x="10" y="40"/>
                  </a:cubicBezTo>
                  <a:cubicBezTo>
                    <a:pt x="6" y="35"/>
                    <a:pt x="3" y="29"/>
                    <a:pt x="3" y="24"/>
                  </a:cubicBezTo>
                  <a:cubicBezTo>
                    <a:pt x="3" y="23"/>
                    <a:pt x="3" y="21"/>
                    <a:pt x="4" y="20"/>
                  </a:cubicBezTo>
                  <a:cubicBezTo>
                    <a:pt x="4" y="20"/>
                    <a:pt x="4" y="20"/>
                    <a:pt x="4" y="20"/>
                  </a:cubicBezTo>
                  <a:cubicBezTo>
                    <a:pt x="4" y="20"/>
                    <a:pt x="4" y="20"/>
                    <a:pt x="4" y="20"/>
                  </a:cubicBezTo>
                  <a:cubicBezTo>
                    <a:pt x="6" y="17"/>
                    <a:pt x="8" y="15"/>
                    <a:pt x="11" y="13"/>
                  </a:cubicBezTo>
                  <a:cubicBezTo>
                    <a:pt x="15" y="11"/>
                    <a:pt x="19" y="10"/>
                    <a:pt x="22" y="10"/>
                  </a:cubicBezTo>
                  <a:cubicBezTo>
                    <a:pt x="22" y="10"/>
                    <a:pt x="22" y="10"/>
                    <a:pt x="22" y="10"/>
                  </a:cubicBezTo>
                  <a:cubicBezTo>
                    <a:pt x="28" y="10"/>
                    <a:pt x="33" y="13"/>
                    <a:pt x="37" y="17"/>
                  </a:cubicBezTo>
                  <a:cubicBezTo>
                    <a:pt x="41" y="21"/>
                    <a:pt x="44" y="27"/>
                    <a:pt x="44" y="33"/>
                  </a:cubicBezTo>
                  <a:cubicBezTo>
                    <a:pt x="44" y="34"/>
                    <a:pt x="44" y="35"/>
                    <a:pt x="43" y="36"/>
                  </a:cubicBezTo>
                  <a:cubicBezTo>
                    <a:pt x="43" y="36"/>
                    <a:pt x="43" y="36"/>
                    <a:pt x="43" y="36"/>
                  </a:cubicBezTo>
                  <a:cubicBezTo>
                    <a:pt x="42" y="39"/>
                    <a:pt x="39" y="41"/>
                    <a:pt x="36" y="44"/>
                  </a:cubicBezTo>
                  <a:cubicBezTo>
                    <a:pt x="36" y="44"/>
                    <a:pt x="36" y="44"/>
                    <a:pt x="36" y="44"/>
                  </a:cubicBezTo>
                  <a:cubicBezTo>
                    <a:pt x="32" y="46"/>
                    <a:pt x="28" y="47"/>
                    <a:pt x="25" y="47"/>
                  </a:cubicBezTo>
                  <a:moveTo>
                    <a:pt x="39" y="14"/>
                  </a:moveTo>
                  <a:cubicBezTo>
                    <a:pt x="37" y="13"/>
                    <a:pt x="36" y="12"/>
                    <a:pt x="35" y="11"/>
                  </a:cubicBezTo>
                  <a:cubicBezTo>
                    <a:pt x="36" y="10"/>
                    <a:pt x="37" y="10"/>
                    <a:pt x="38" y="9"/>
                  </a:cubicBezTo>
                  <a:cubicBezTo>
                    <a:pt x="39" y="10"/>
                    <a:pt x="39" y="10"/>
                    <a:pt x="40" y="11"/>
                  </a:cubicBezTo>
                  <a:cubicBezTo>
                    <a:pt x="40" y="11"/>
                    <a:pt x="41" y="12"/>
                    <a:pt x="41" y="13"/>
                  </a:cubicBezTo>
                  <a:cubicBezTo>
                    <a:pt x="40" y="13"/>
                    <a:pt x="39" y="14"/>
                    <a:pt x="39" y="14"/>
                  </a:cubicBezTo>
                  <a:moveTo>
                    <a:pt x="7" y="13"/>
                  </a:moveTo>
                  <a:cubicBezTo>
                    <a:pt x="8" y="11"/>
                    <a:pt x="10" y="9"/>
                    <a:pt x="12" y="7"/>
                  </a:cubicBezTo>
                  <a:cubicBezTo>
                    <a:pt x="11" y="9"/>
                    <a:pt x="10" y="10"/>
                    <a:pt x="9" y="11"/>
                  </a:cubicBezTo>
                  <a:cubicBezTo>
                    <a:pt x="8" y="12"/>
                    <a:pt x="7" y="12"/>
                    <a:pt x="7" y="13"/>
                  </a:cubicBezTo>
                  <a:moveTo>
                    <a:pt x="34" y="10"/>
                  </a:moveTo>
                  <a:cubicBezTo>
                    <a:pt x="32" y="10"/>
                    <a:pt x="31" y="9"/>
                    <a:pt x="30" y="9"/>
                  </a:cubicBezTo>
                  <a:cubicBezTo>
                    <a:pt x="31" y="8"/>
                    <a:pt x="32" y="7"/>
                    <a:pt x="33" y="7"/>
                  </a:cubicBezTo>
                  <a:cubicBezTo>
                    <a:pt x="33" y="6"/>
                    <a:pt x="33" y="6"/>
                    <a:pt x="34" y="6"/>
                  </a:cubicBezTo>
                  <a:cubicBezTo>
                    <a:pt x="35" y="6"/>
                    <a:pt x="36" y="7"/>
                    <a:pt x="37" y="8"/>
                  </a:cubicBezTo>
                  <a:cubicBezTo>
                    <a:pt x="36" y="9"/>
                    <a:pt x="35" y="10"/>
                    <a:pt x="34" y="10"/>
                  </a:cubicBezTo>
                  <a:moveTo>
                    <a:pt x="13" y="9"/>
                  </a:moveTo>
                  <a:cubicBezTo>
                    <a:pt x="14" y="7"/>
                    <a:pt x="16" y="6"/>
                    <a:pt x="18" y="5"/>
                  </a:cubicBezTo>
                  <a:cubicBezTo>
                    <a:pt x="18" y="4"/>
                    <a:pt x="19" y="4"/>
                    <a:pt x="20" y="4"/>
                  </a:cubicBezTo>
                  <a:cubicBezTo>
                    <a:pt x="18" y="5"/>
                    <a:pt x="16" y="7"/>
                    <a:pt x="14" y="8"/>
                  </a:cubicBezTo>
                  <a:cubicBezTo>
                    <a:pt x="14" y="9"/>
                    <a:pt x="13" y="9"/>
                    <a:pt x="13" y="9"/>
                  </a:cubicBezTo>
                  <a:moveTo>
                    <a:pt x="29" y="8"/>
                  </a:moveTo>
                  <a:cubicBezTo>
                    <a:pt x="27" y="8"/>
                    <a:pt x="26" y="7"/>
                    <a:pt x="24" y="7"/>
                  </a:cubicBezTo>
                  <a:cubicBezTo>
                    <a:pt x="25" y="6"/>
                    <a:pt x="27" y="5"/>
                    <a:pt x="28" y="4"/>
                  </a:cubicBezTo>
                  <a:cubicBezTo>
                    <a:pt x="30" y="4"/>
                    <a:pt x="31" y="4"/>
                    <a:pt x="32" y="5"/>
                  </a:cubicBezTo>
                  <a:cubicBezTo>
                    <a:pt x="32" y="5"/>
                    <a:pt x="32" y="5"/>
                    <a:pt x="32" y="5"/>
                  </a:cubicBezTo>
                  <a:cubicBezTo>
                    <a:pt x="31" y="6"/>
                    <a:pt x="30" y="7"/>
                    <a:pt x="29" y="8"/>
                  </a:cubicBezTo>
                  <a:moveTo>
                    <a:pt x="18" y="7"/>
                  </a:moveTo>
                  <a:cubicBezTo>
                    <a:pt x="19" y="6"/>
                    <a:pt x="21" y="5"/>
                    <a:pt x="23" y="3"/>
                  </a:cubicBezTo>
                  <a:cubicBezTo>
                    <a:pt x="23" y="3"/>
                    <a:pt x="24" y="3"/>
                    <a:pt x="24" y="3"/>
                  </a:cubicBezTo>
                  <a:cubicBezTo>
                    <a:pt x="25" y="3"/>
                    <a:pt x="26" y="3"/>
                    <a:pt x="26" y="3"/>
                  </a:cubicBezTo>
                  <a:cubicBezTo>
                    <a:pt x="25" y="5"/>
                    <a:pt x="23" y="6"/>
                    <a:pt x="22" y="7"/>
                  </a:cubicBezTo>
                  <a:cubicBezTo>
                    <a:pt x="20" y="7"/>
                    <a:pt x="19" y="7"/>
                    <a:pt x="18" y="7"/>
                  </a:cubicBezTo>
                  <a:moveTo>
                    <a:pt x="24" y="0"/>
                  </a:moveTo>
                  <a:cubicBezTo>
                    <a:pt x="20" y="0"/>
                    <a:pt x="16" y="2"/>
                    <a:pt x="12" y="4"/>
                  </a:cubicBezTo>
                  <a:cubicBezTo>
                    <a:pt x="12" y="4"/>
                    <a:pt x="12" y="4"/>
                    <a:pt x="12" y="4"/>
                  </a:cubicBezTo>
                  <a:cubicBezTo>
                    <a:pt x="4" y="9"/>
                    <a:pt x="0" y="16"/>
                    <a:pt x="0" y="24"/>
                  </a:cubicBezTo>
                  <a:cubicBezTo>
                    <a:pt x="0" y="30"/>
                    <a:pt x="3" y="37"/>
                    <a:pt x="7" y="42"/>
                  </a:cubicBezTo>
                  <a:cubicBezTo>
                    <a:pt x="12" y="46"/>
                    <a:pt x="18" y="50"/>
                    <a:pt x="25" y="50"/>
                  </a:cubicBezTo>
                  <a:cubicBezTo>
                    <a:pt x="25" y="50"/>
                    <a:pt x="25" y="50"/>
                    <a:pt x="25" y="50"/>
                  </a:cubicBezTo>
                  <a:cubicBezTo>
                    <a:pt x="28" y="50"/>
                    <a:pt x="32" y="49"/>
                    <a:pt x="35" y="47"/>
                  </a:cubicBezTo>
                  <a:cubicBezTo>
                    <a:pt x="36" y="47"/>
                    <a:pt x="36" y="47"/>
                    <a:pt x="36" y="47"/>
                  </a:cubicBezTo>
                  <a:cubicBezTo>
                    <a:pt x="36" y="47"/>
                    <a:pt x="36" y="47"/>
                    <a:pt x="36" y="47"/>
                  </a:cubicBezTo>
                  <a:cubicBezTo>
                    <a:pt x="36" y="47"/>
                    <a:pt x="36" y="47"/>
                    <a:pt x="36" y="47"/>
                  </a:cubicBezTo>
                  <a:cubicBezTo>
                    <a:pt x="36" y="47"/>
                    <a:pt x="36" y="47"/>
                    <a:pt x="37" y="46"/>
                  </a:cubicBezTo>
                  <a:cubicBezTo>
                    <a:pt x="37" y="46"/>
                    <a:pt x="37" y="46"/>
                    <a:pt x="37" y="46"/>
                  </a:cubicBezTo>
                  <a:cubicBezTo>
                    <a:pt x="38" y="46"/>
                    <a:pt x="38" y="46"/>
                    <a:pt x="38" y="45"/>
                  </a:cubicBezTo>
                  <a:cubicBezTo>
                    <a:pt x="39" y="45"/>
                    <a:pt x="39" y="45"/>
                    <a:pt x="39" y="45"/>
                  </a:cubicBezTo>
                  <a:cubicBezTo>
                    <a:pt x="39" y="45"/>
                    <a:pt x="39" y="45"/>
                    <a:pt x="39" y="45"/>
                  </a:cubicBezTo>
                  <a:cubicBezTo>
                    <a:pt x="39" y="45"/>
                    <a:pt x="39" y="45"/>
                    <a:pt x="39" y="45"/>
                  </a:cubicBezTo>
                  <a:cubicBezTo>
                    <a:pt x="39" y="45"/>
                    <a:pt x="39" y="45"/>
                    <a:pt x="39" y="45"/>
                  </a:cubicBezTo>
                  <a:cubicBezTo>
                    <a:pt x="39" y="45"/>
                    <a:pt x="39" y="45"/>
                    <a:pt x="39" y="45"/>
                  </a:cubicBezTo>
                  <a:cubicBezTo>
                    <a:pt x="39" y="45"/>
                    <a:pt x="39" y="45"/>
                    <a:pt x="39" y="45"/>
                  </a:cubicBezTo>
                  <a:cubicBezTo>
                    <a:pt x="39" y="45"/>
                    <a:pt x="39" y="45"/>
                    <a:pt x="39" y="45"/>
                  </a:cubicBezTo>
                  <a:cubicBezTo>
                    <a:pt x="39" y="45"/>
                    <a:pt x="39" y="45"/>
                    <a:pt x="39" y="45"/>
                  </a:cubicBezTo>
                  <a:cubicBezTo>
                    <a:pt x="39" y="45"/>
                    <a:pt x="39" y="45"/>
                    <a:pt x="39" y="45"/>
                  </a:cubicBezTo>
                  <a:cubicBezTo>
                    <a:pt x="46" y="40"/>
                    <a:pt x="49" y="33"/>
                    <a:pt x="49" y="26"/>
                  </a:cubicBezTo>
                  <a:cubicBezTo>
                    <a:pt x="49" y="20"/>
                    <a:pt x="46" y="13"/>
                    <a:pt x="42" y="9"/>
                  </a:cubicBezTo>
                  <a:cubicBezTo>
                    <a:pt x="37" y="4"/>
                    <a:pt x="31" y="0"/>
                    <a:pt x="24" y="0"/>
                  </a:cubicBezTo>
                  <a:cubicBezTo>
                    <a:pt x="24" y="0"/>
                    <a:pt x="24" y="0"/>
                    <a:pt x="24"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25" name="Freeform 746"/>
            <p:cNvSpPr>
              <a:spLocks noEditPoints="1"/>
            </p:cNvSpPr>
            <p:nvPr/>
          </p:nvSpPr>
          <p:spPr bwMode="auto">
            <a:xfrm>
              <a:off x="3260" y="1320"/>
              <a:ext cx="189" cy="201"/>
            </a:xfrm>
            <a:custGeom>
              <a:avLst/>
              <a:gdLst>
                <a:gd name="T0" fmla="*/ 34 w 80"/>
                <a:gd name="T1" fmla="*/ 81 h 85"/>
                <a:gd name="T2" fmla="*/ 31 w 80"/>
                <a:gd name="T3" fmla="*/ 81 h 85"/>
                <a:gd name="T4" fmla="*/ 28 w 80"/>
                <a:gd name="T5" fmla="*/ 80 h 85"/>
                <a:gd name="T6" fmla="*/ 27 w 80"/>
                <a:gd name="T7" fmla="*/ 77 h 85"/>
                <a:gd name="T8" fmla="*/ 56 w 80"/>
                <a:gd name="T9" fmla="*/ 75 h 85"/>
                <a:gd name="T10" fmla="*/ 52 w 80"/>
                <a:gd name="T11" fmla="*/ 75 h 85"/>
                <a:gd name="T12" fmla="*/ 44 w 80"/>
                <a:gd name="T13" fmla="*/ 72 h 85"/>
                <a:gd name="T14" fmla="*/ 60 w 80"/>
                <a:gd name="T15" fmla="*/ 75 h 85"/>
                <a:gd name="T16" fmla="*/ 43 w 80"/>
                <a:gd name="T17" fmla="*/ 75 h 85"/>
                <a:gd name="T18" fmla="*/ 47 w 80"/>
                <a:gd name="T19" fmla="*/ 75 h 85"/>
                <a:gd name="T20" fmla="*/ 26 w 80"/>
                <a:gd name="T21" fmla="*/ 72 h 85"/>
                <a:gd name="T22" fmla="*/ 21 w 80"/>
                <a:gd name="T23" fmla="*/ 69 h 85"/>
                <a:gd name="T24" fmla="*/ 19 w 80"/>
                <a:gd name="T25" fmla="*/ 67 h 85"/>
                <a:gd name="T26" fmla="*/ 19 w 80"/>
                <a:gd name="T27" fmla="*/ 67 h 85"/>
                <a:gd name="T28" fmla="*/ 13 w 80"/>
                <a:gd name="T29" fmla="*/ 67 h 85"/>
                <a:gd name="T30" fmla="*/ 10 w 80"/>
                <a:gd name="T31" fmla="*/ 66 h 85"/>
                <a:gd name="T32" fmla="*/ 10 w 80"/>
                <a:gd name="T33" fmla="*/ 61 h 85"/>
                <a:gd name="T34" fmla="*/ 8 w 80"/>
                <a:gd name="T35" fmla="*/ 58 h 85"/>
                <a:gd name="T36" fmla="*/ 73 w 80"/>
                <a:gd name="T37" fmla="*/ 59 h 85"/>
                <a:gd name="T38" fmla="*/ 73 w 80"/>
                <a:gd name="T39" fmla="*/ 55 h 85"/>
                <a:gd name="T40" fmla="*/ 67 w 80"/>
                <a:gd name="T41" fmla="*/ 59 h 85"/>
                <a:gd name="T42" fmla="*/ 10 w 80"/>
                <a:gd name="T43" fmla="*/ 48 h 85"/>
                <a:gd name="T44" fmla="*/ 7 w 80"/>
                <a:gd name="T45" fmla="*/ 42 h 85"/>
                <a:gd name="T46" fmla="*/ 7 w 80"/>
                <a:gd name="T47" fmla="*/ 38 h 85"/>
                <a:gd name="T48" fmla="*/ 4 w 80"/>
                <a:gd name="T49" fmla="*/ 38 h 85"/>
                <a:gd name="T50" fmla="*/ 73 w 80"/>
                <a:gd name="T51" fmla="*/ 30 h 85"/>
                <a:gd name="T52" fmla="*/ 17 w 80"/>
                <a:gd name="T53" fmla="*/ 18 h 85"/>
                <a:gd name="T54" fmla="*/ 53 w 80"/>
                <a:gd name="T55" fmla="*/ 10 h 85"/>
                <a:gd name="T56" fmla="*/ 70 w 80"/>
                <a:gd name="T57" fmla="*/ 16 h 85"/>
                <a:gd name="T58" fmla="*/ 70 w 80"/>
                <a:gd name="T59" fmla="*/ 27 h 85"/>
                <a:gd name="T60" fmla="*/ 71 w 80"/>
                <a:gd name="T61" fmla="*/ 40 h 85"/>
                <a:gd name="T62" fmla="*/ 72 w 80"/>
                <a:gd name="T63" fmla="*/ 52 h 85"/>
                <a:gd name="T64" fmla="*/ 64 w 80"/>
                <a:gd name="T65" fmla="*/ 67 h 85"/>
                <a:gd name="T66" fmla="*/ 42 w 80"/>
                <a:gd name="T67" fmla="*/ 69 h 85"/>
                <a:gd name="T68" fmla="*/ 29 w 80"/>
                <a:gd name="T69" fmla="*/ 73 h 85"/>
                <a:gd name="T70" fmla="*/ 18 w 80"/>
                <a:gd name="T71" fmla="*/ 59 h 85"/>
                <a:gd name="T72" fmla="*/ 12 w 80"/>
                <a:gd name="T73" fmla="*/ 39 h 85"/>
                <a:gd name="T74" fmla="*/ 13 w 80"/>
                <a:gd name="T75" fmla="*/ 27 h 85"/>
                <a:gd name="T76" fmla="*/ 21 w 80"/>
                <a:gd name="T77" fmla="*/ 17 h 85"/>
                <a:gd name="T78" fmla="*/ 31 w 80"/>
                <a:gd name="T79" fmla="*/ 11 h 85"/>
                <a:gd name="T80" fmla="*/ 44 w 80"/>
                <a:gd name="T81" fmla="*/ 0 h 85"/>
                <a:gd name="T82" fmla="*/ 29 w 80"/>
                <a:gd name="T83" fmla="*/ 4 h 85"/>
                <a:gd name="T84" fmla="*/ 16 w 80"/>
                <a:gd name="T85" fmla="*/ 11 h 85"/>
                <a:gd name="T86" fmla="*/ 8 w 80"/>
                <a:gd name="T87" fmla="*/ 23 h 85"/>
                <a:gd name="T88" fmla="*/ 0 w 80"/>
                <a:gd name="T89" fmla="*/ 43 h 85"/>
                <a:gd name="T90" fmla="*/ 6 w 80"/>
                <a:gd name="T91" fmla="*/ 52 h 85"/>
                <a:gd name="T92" fmla="*/ 4 w 80"/>
                <a:gd name="T93" fmla="*/ 61 h 85"/>
                <a:gd name="T94" fmla="*/ 16 w 80"/>
                <a:gd name="T95" fmla="*/ 69 h 85"/>
                <a:gd name="T96" fmla="*/ 36 w 80"/>
                <a:gd name="T97" fmla="*/ 85 h 85"/>
                <a:gd name="T98" fmla="*/ 49 w 80"/>
                <a:gd name="T99" fmla="*/ 77 h 85"/>
                <a:gd name="T100" fmla="*/ 65 w 80"/>
                <a:gd name="T101" fmla="*/ 75 h 85"/>
                <a:gd name="T102" fmla="*/ 67 w 80"/>
                <a:gd name="T103" fmla="*/ 67 h 85"/>
                <a:gd name="T104" fmla="*/ 70 w 80"/>
                <a:gd name="T105" fmla="*/ 61 h 85"/>
                <a:gd name="T106" fmla="*/ 80 w 80"/>
                <a:gd name="T107" fmla="*/ 42 h 85"/>
                <a:gd name="T108" fmla="*/ 75 w 80"/>
                <a:gd name="T109" fmla="*/ 33 h 85"/>
                <a:gd name="T110" fmla="*/ 78 w 80"/>
                <a:gd name="T111" fmla="*/ 24 h 85"/>
                <a:gd name="T112" fmla="*/ 71 w 80"/>
                <a:gd name="T113" fmla="*/ 14 h 85"/>
                <a:gd name="T114" fmla="*/ 65 w 80"/>
                <a:gd name="T115" fmla="*/ 16 h 85"/>
                <a:gd name="T116" fmla="*/ 44 w 80"/>
                <a:gd name="T117" fmla="*/ 0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80" h="85">
                  <a:moveTo>
                    <a:pt x="35" y="81"/>
                  </a:moveTo>
                  <a:cubicBezTo>
                    <a:pt x="35" y="81"/>
                    <a:pt x="35" y="81"/>
                    <a:pt x="35" y="81"/>
                  </a:cubicBezTo>
                  <a:cubicBezTo>
                    <a:pt x="35" y="81"/>
                    <a:pt x="35" y="81"/>
                    <a:pt x="35" y="81"/>
                  </a:cubicBezTo>
                  <a:cubicBezTo>
                    <a:pt x="35" y="81"/>
                    <a:pt x="35" y="81"/>
                    <a:pt x="35" y="81"/>
                  </a:cubicBezTo>
                  <a:moveTo>
                    <a:pt x="34" y="81"/>
                  </a:moveTo>
                  <a:cubicBezTo>
                    <a:pt x="33" y="81"/>
                    <a:pt x="33" y="81"/>
                    <a:pt x="33" y="81"/>
                  </a:cubicBezTo>
                  <a:cubicBezTo>
                    <a:pt x="34" y="80"/>
                    <a:pt x="34" y="79"/>
                    <a:pt x="35" y="77"/>
                  </a:cubicBezTo>
                  <a:cubicBezTo>
                    <a:pt x="36" y="78"/>
                    <a:pt x="36" y="78"/>
                    <a:pt x="36" y="78"/>
                  </a:cubicBezTo>
                  <a:cubicBezTo>
                    <a:pt x="36" y="79"/>
                    <a:pt x="35" y="80"/>
                    <a:pt x="34" y="81"/>
                  </a:cubicBezTo>
                  <a:moveTo>
                    <a:pt x="31" y="81"/>
                  </a:moveTo>
                  <a:cubicBezTo>
                    <a:pt x="31" y="81"/>
                    <a:pt x="30" y="81"/>
                    <a:pt x="30" y="80"/>
                  </a:cubicBezTo>
                  <a:cubicBezTo>
                    <a:pt x="31" y="79"/>
                    <a:pt x="32" y="78"/>
                    <a:pt x="32" y="77"/>
                  </a:cubicBezTo>
                  <a:cubicBezTo>
                    <a:pt x="33" y="77"/>
                    <a:pt x="33" y="77"/>
                    <a:pt x="34" y="77"/>
                  </a:cubicBezTo>
                  <a:cubicBezTo>
                    <a:pt x="33" y="78"/>
                    <a:pt x="32" y="80"/>
                    <a:pt x="31" y="81"/>
                  </a:cubicBezTo>
                  <a:moveTo>
                    <a:pt x="28" y="80"/>
                  </a:moveTo>
                  <a:cubicBezTo>
                    <a:pt x="28" y="80"/>
                    <a:pt x="28" y="80"/>
                    <a:pt x="27" y="80"/>
                  </a:cubicBezTo>
                  <a:cubicBezTo>
                    <a:pt x="28" y="78"/>
                    <a:pt x="29" y="77"/>
                    <a:pt x="30" y="76"/>
                  </a:cubicBezTo>
                  <a:cubicBezTo>
                    <a:pt x="31" y="76"/>
                    <a:pt x="31" y="76"/>
                    <a:pt x="31" y="76"/>
                  </a:cubicBezTo>
                  <a:cubicBezTo>
                    <a:pt x="30" y="78"/>
                    <a:pt x="29" y="79"/>
                    <a:pt x="28" y="80"/>
                  </a:cubicBezTo>
                  <a:moveTo>
                    <a:pt x="27" y="77"/>
                  </a:moveTo>
                  <a:cubicBezTo>
                    <a:pt x="28" y="77"/>
                    <a:pt x="28" y="76"/>
                    <a:pt x="28" y="76"/>
                  </a:cubicBezTo>
                  <a:cubicBezTo>
                    <a:pt x="29" y="76"/>
                    <a:pt x="29" y="76"/>
                    <a:pt x="29" y="76"/>
                  </a:cubicBezTo>
                  <a:cubicBezTo>
                    <a:pt x="28" y="76"/>
                    <a:pt x="28" y="77"/>
                    <a:pt x="27" y="77"/>
                  </a:cubicBezTo>
                  <a:moveTo>
                    <a:pt x="55" y="78"/>
                  </a:moveTo>
                  <a:cubicBezTo>
                    <a:pt x="56" y="77"/>
                    <a:pt x="56" y="76"/>
                    <a:pt x="56" y="75"/>
                  </a:cubicBezTo>
                  <a:cubicBezTo>
                    <a:pt x="57" y="75"/>
                    <a:pt x="58" y="74"/>
                    <a:pt x="59" y="74"/>
                  </a:cubicBezTo>
                  <a:cubicBezTo>
                    <a:pt x="58" y="75"/>
                    <a:pt x="58" y="76"/>
                    <a:pt x="57" y="77"/>
                  </a:cubicBezTo>
                  <a:cubicBezTo>
                    <a:pt x="57" y="77"/>
                    <a:pt x="56" y="77"/>
                    <a:pt x="55" y="78"/>
                  </a:cubicBezTo>
                  <a:moveTo>
                    <a:pt x="53" y="77"/>
                  </a:moveTo>
                  <a:cubicBezTo>
                    <a:pt x="52" y="76"/>
                    <a:pt x="52" y="76"/>
                    <a:pt x="52" y="75"/>
                  </a:cubicBezTo>
                  <a:cubicBezTo>
                    <a:pt x="52" y="74"/>
                    <a:pt x="52" y="73"/>
                    <a:pt x="53" y="72"/>
                  </a:cubicBezTo>
                  <a:cubicBezTo>
                    <a:pt x="53" y="72"/>
                    <a:pt x="53" y="73"/>
                    <a:pt x="54" y="74"/>
                  </a:cubicBezTo>
                  <a:cubicBezTo>
                    <a:pt x="53" y="75"/>
                    <a:pt x="53" y="76"/>
                    <a:pt x="53" y="77"/>
                  </a:cubicBezTo>
                  <a:moveTo>
                    <a:pt x="42" y="72"/>
                  </a:moveTo>
                  <a:cubicBezTo>
                    <a:pt x="42" y="72"/>
                    <a:pt x="43" y="72"/>
                    <a:pt x="44" y="72"/>
                  </a:cubicBezTo>
                  <a:cubicBezTo>
                    <a:pt x="43" y="73"/>
                    <a:pt x="42" y="74"/>
                    <a:pt x="41" y="75"/>
                  </a:cubicBezTo>
                  <a:cubicBezTo>
                    <a:pt x="41" y="75"/>
                    <a:pt x="41" y="75"/>
                    <a:pt x="41" y="75"/>
                  </a:cubicBezTo>
                  <a:cubicBezTo>
                    <a:pt x="41" y="74"/>
                    <a:pt x="41" y="73"/>
                    <a:pt x="41" y="72"/>
                  </a:cubicBezTo>
                  <a:cubicBezTo>
                    <a:pt x="42" y="72"/>
                    <a:pt x="42" y="72"/>
                    <a:pt x="42" y="72"/>
                  </a:cubicBezTo>
                  <a:moveTo>
                    <a:pt x="60" y="75"/>
                  </a:moveTo>
                  <a:cubicBezTo>
                    <a:pt x="60" y="74"/>
                    <a:pt x="61" y="73"/>
                    <a:pt x="61" y="73"/>
                  </a:cubicBezTo>
                  <a:cubicBezTo>
                    <a:pt x="62" y="72"/>
                    <a:pt x="63" y="72"/>
                    <a:pt x="63" y="71"/>
                  </a:cubicBezTo>
                  <a:cubicBezTo>
                    <a:pt x="63" y="72"/>
                    <a:pt x="63" y="73"/>
                    <a:pt x="63" y="73"/>
                  </a:cubicBezTo>
                  <a:cubicBezTo>
                    <a:pt x="62" y="74"/>
                    <a:pt x="61" y="74"/>
                    <a:pt x="60" y="75"/>
                  </a:cubicBezTo>
                  <a:moveTo>
                    <a:pt x="43" y="75"/>
                  </a:moveTo>
                  <a:cubicBezTo>
                    <a:pt x="44" y="74"/>
                    <a:pt x="45" y="73"/>
                    <a:pt x="46" y="72"/>
                  </a:cubicBezTo>
                  <a:cubicBezTo>
                    <a:pt x="46" y="71"/>
                    <a:pt x="47" y="71"/>
                    <a:pt x="47" y="71"/>
                  </a:cubicBezTo>
                  <a:cubicBezTo>
                    <a:pt x="46" y="73"/>
                    <a:pt x="45" y="74"/>
                    <a:pt x="45" y="75"/>
                  </a:cubicBezTo>
                  <a:cubicBezTo>
                    <a:pt x="44" y="75"/>
                    <a:pt x="43" y="75"/>
                    <a:pt x="43" y="75"/>
                  </a:cubicBezTo>
                  <a:moveTo>
                    <a:pt x="47" y="75"/>
                  </a:moveTo>
                  <a:cubicBezTo>
                    <a:pt x="48" y="73"/>
                    <a:pt x="48" y="72"/>
                    <a:pt x="49" y="71"/>
                  </a:cubicBezTo>
                  <a:cubicBezTo>
                    <a:pt x="50" y="71"/>
                    <a:pt x="50" y="71"/>
                    <a:pt x="50" y="71"/>
                  </a:cubicBezTo>
                  <a:cubicBezTo>
                    <a:pt x="50" y="72"/>
                    <a:pt x="49" y="73"/>
                    <a:pt x="49" y="74"/>
                  </a:cubicBezTo>
                  <a:cubicBezTo>
                    <a:pt x="48" y="74"/>
                    <a:pt x="47" y="74"/>
                    <a:pt x="47" y="75"/>
                  </a:cubicBezTo>
                  <a:moveTo>
                    <a:pt x="26" y="72"/>
                  </a:moveTo>
                  <a:cubicBezTo>
                    <a:pt x="24" y="72"/>
                    <a:pt x="23" y="71"/>
                    <a:pt x="22" y="70"/>
                  </a:cubicBezTo>
                  <a:cubicBezTo>
                    <a:pt x="23" y="69"/>
                    <a:pt x="25" y="69"/>
                    <a:pt x="26" y="68"/>
                  </a:cubicBezTo>
                  <a:cubicBezTo>
                    <a:pt x="27" y="68"/>
                    <a:pt x="27" y="68"/>
                    <a:pt x="27" y="68"/>
                  </a:cubicBezTo>
                  <a:cubicBezTo>
                    <a:pt x="26" y="70"/>
                    <a:pt x="26" y="71"/>
                    <a:pt x="26" y="72"/>
                  </a:cubicBezTo>
                  <a:moveTo>
                    <a:pt x="21" y="69"/>
                  </a:moveTo>
                  <a:cubicBezTo>
                    <a:pt x="21" y="69"/>
                    <a:pt x="20" y="69"/>
                    <a:pt x="20" y="68"/>
                  </a:cubicBezTo>
                  <a:cubicBezTo>
                    <a:pt x="21" y="67"/>
                    <a:pt x="22" y="67"/>
                    <a:pt x="23" y="66"/>
                  </a:cubicBezTo>
                  <a:cubicBezTo>
                    <a:pt x="23" y="66"/>
                    <a:pt x="24" y="67"/>
                    <a:pt x="24" y="67"/>
                  </a:cubicBezTo>
                  <a:cubicBezTo>
                    <a:pt x="23" y="68"/>
                    <a:pt x="22" y="69"/>
                    <a:pt x="21" y="69"/>
                  </a:cubicBezTo>
                  <a:moveTo>
                    <a:pt x="19" y="67"/>
                  </a:moveTo>
                  <a:cubicBezTo>
                    <a:pt x="18" y="67"/>
                    <a:pt x="18" y="67"/>
                    <a:pt x="18" y="67"/>
                  </a:cubicBezTo>
                  <a:cubicBezTo>
                    <a:pt x="18" y="66"/>
                    <a:pt x="18" y="65"/>
                    <a:pt x="19" y="65"/>
                  </a:cubicBezTo>
                  <a:cubicBezTo>
                    <a:pt x="19" y="64"/>
                    <a:pt x="19" y="64"/>
                    <a:pt x="20" y="64"/>
                  </a:cubicBezTo>
                  <a:cubicBezTo>
                    <a:pt x="20" y="64"/>
                    <a:pt x="21" y="65"/>
                    <a:pt x="22" y="65"/>
                  </a:cubicBezTo>
                  <a:cubicBezTo>
                    <a:pt x="21" y="66"/>
                    <a:pt x="20" y="66"/>
                    <a:pt x="19" y="67"/>
                  </a:cubicBezTo>
                  <a:moveTo>
                    <a:pt x="13" y="67"/>
                  </a:moveTo>
                  <a:cubicBezTo>
                    <a:pt x="13" y="66"/>
                    <a:pt x="14" y="65"/>
                    <a:pt x="14" y="65"/>
                  </a:cubicBezTo>
                  <a:cubicBezTo>
                    <a:pt x="15" y="64"/>
                    <a:pt x="15" y="64"/>
                    <a:pt x="16" y="64"/>
                  </a:cubicBezTo>
                  <a:cubicBezTo>
                    <a:pt x="16" y="64"/>
                    <a:pt x="15" y="65"/>
                    <a:pt x="15" y="66"/>
                  </a:cubicBezTo>
                  <a:cubicBezTo>
                    <a:pt x="14" y="66"/>
                    <a:pt x="14" y="67"/>
                    <a:pt x="13" y="67"/>
                  </a:cubicBezTo>
                  <a:moveTo>
                    <a:pt x="10" y="67"/>
                  </a:moveTo>
                  <a:cubicBezTo>
                    <a:pt x="10" y="66"/>
                    <a:pt x="9" y="65"/>
                    <a:pt x="9" y="64"/>
                  </a:cubicBezTo>
                  <a:cubicBezTo>
                    <a:pt x="9" y="64"/>
                    <a:pt x="10" y="63"/>
                    <a:pt x="10" y="62"/>
                  </a:cubicBezTo>
                  <a:cubicBezTo>
                    <a:pt x="11" y="63"/>
                    <a:pt x="11" y="63"/>
                    <a:pt x="11" y="64"/>
                  </a:cubicBezTo>
                  <a:cubicBezTo>
                    <a:pt x="11" y="64"/>
                    <a:pt x="11" y="65"/>
                    <a:pt x="10" y="66"/>
                  </a:cubicBezTo>
                  <a:cubicBezTo>
                    <a:pt x="10" y="67"/>
                    <a:pt x="10" y="67"/>
                    <a:pt x="10" y="67"/>
                  </a:cubicBezTo>
                  <a:moveTo>
                    <a:pt x="8" y="63"/>
                  </a:moveTo>
                  <a:cubicBezTo>
                    <a:pt x="7" y="62"/>
                    <a:pt x="7" y="62"/>
                    <a:pt x="7" y="61"/>
                  </a:cubicBezTo>
                  <a:cubicBezTo>
                    <a:pt x="7" y="60"/>
                    <a:pt x="8" y="60"/>
                    <a:pt x="8" y="59"/>
                  </a:cubicBezTo>
                  <a:cubicBezTo>
                    <a:pt x="9" y="60"/>
                    <a:pt x="9" y="61"/>
                    <a:pt x="10" y="61"/>
                  </a:cubicBezTo>
                  <a:cubicBezTo>
                    <a:pt x="9" y="62"/>
                    <a:pt x="8" y="62"/>
                    <a:pt x="8" y="63"/>
                  </a:cubicBezTo>
                  <a:moveTo>
                    <a:pt x="6" y="60"/>
                  </a:moveTo>
                  <a:cubicBezTo>
                    <a:pt x="6" y="59"/>
                    <a:pt x="6" y="59"/>
                    <a:pt x="6" y="59"/>
                  </a:cubicBezTo>
                  <a:cubicBezTo>
                    <a:pt x="6" y="59"/>
                    <a:pt x="7" y="58"/>
                    <a:pt x="7" y="57"/>
                  </a:cubicBezTo>
                  <a:cubicBezTo>
                    <a:pt x="7" y="57"/>
                    <a:pt x="7" y="58"/>
                    <a:pt x="8" y="58"/>
                  </a:cubicBezTo>
                  <a:cubicBezTo>
                    <a:pt x="7" y="59"/>
                    <a:pt x="7" y="59"/>
                    <a:pt x="6" y="60"/>
                  </a:cubicBezTo>
                  <a:moveTo>
                    <a:pt x="73" y="59"/>
                  </a:moveTo>
                  <a:cubicBezTo>
                    <a:pt x="72" y="58"/>
                    <a:pt x="72" y="58"/>
                    <a:pt x="72" y="58"/>
                  </a:cubicBezTo>
                  <a:cubicBezTo>
                    <a:pt x="73" y="57"/>
                    <a:pt x="73" y="57"/>
                    <a:pt x="74" y="56"/>
                  </a:cubicBezTo>
                  <a:cubicBezTo>
                    <a:pt x="74" y="57"/>
                    <a:pt x="73" y="58"/>
                    <a:pt x="73" y="59"/>
                  </a:cubicBezTo>
                  <a:moveTo>
                    <a:pt x="67" y="59"/>
                  </a:moveTo>
                  <a:cubicBezTo>
                    <a:pt x="68" y="58"/>
                    <a:pt x="68" y="57"/>
                    <a:pt x="69" y="57"/>
                  </a:cubicBezTo>
                  <a:cubicBezTo>
                    <a:pt x="69" y="56"/>
                    <a:pt x="70" y="55"/>
                    <a:pt x="70" y="55"/>
                  </a:cubicBezTo>
                  <a:cubicBezTo>
                    <a:pt x="71" y="55"/>
                    <a:pt x="71" y="54"/>
                    <a:pt x="72" y="54"/>
                  </a:cubicBezTo>
                  <a:cubicBezTo>
                    <a:pt x="73" y="55"/>
                    <a:pt x="73" y="55"/>
                    <a:pt x="73" y="55"/>
                  </a:cubicBezTo>
                  <a:cubicBezTo>
                    <a:pt x="72" y="56"/>
                    <a:pt x="71" y="57"/>
                    <a:pt x="70" y="58"/>
                  </a:cubicBezTo>
                  <a:cubicBezTo>
                    <a:pt x="70" y="58"/>
                    <a:pt x="70" y="58"/>
                    <a:pt x="70" y="58"/>
                  </a:cubicBezTo>
                  <a:cubicBezTo>
                    <a:pt x="70" y="58"/>
                    <a:pt x="70" y="58"/>
                    <a:pt x="70" y="58"/>
                  </a:cubicBezTo>
                  <a:cubicBezTo>
                    <a:pt x="69" y="58"/>
                    <a:pt x="69" y="58"/>
                    <a:pt x="68" y="58"/>
                  </a:cubicBezTo>
                  <a:cubicBezTo>
                    <a:pt x="68" y="59"/>
                    <a:pt x="67" y="59"/>
                    <a:pt x="67" y="59"/>
                  </a:cubicBezTo>
                  <a:moveTo>
                    <a:pt x="10" y="48"/>
                  </a:moveTo>
                  <a:cubicBezTo>
                    <a:pt x="10" y="48"/>
                    <a:pt x="10" y="47"/>
                    <a:pt x="10" y="47"/>
                  </a:cubicBezTo>
                  <a:cubicBezTo>
                    <a:pt x="10" y="47"/>
                    <a:pt x="10" y="47"/>
                    <a:pt x="10" y="47"/>
                  </a:cubicBezTo>
                  <a:cubicBezTo>
                    <a:pt x="10" y="48"/>
                    <a:pt x="10" y="48"/>
                    <a:pt x="10" y="48"/>
                  </a:cubicBezTo>
                  <a:cubicBezTo>
                    <a:pt x="10" y="48"/>
                    <a:pt x="10" y="48"/>
                    <a:pt x="10" y="48"/>
                  </a:cubicBezTo>
                  <a:moveTo>
                    <a:pt x="7" y="42"/>
                  </a:moveTo>
                  <a:cubicBezTo>
                    <a:pt x="6" y="42"/>
                    <a:pt x="6" y="42"/>
                    <a:pt x="6" y="42"/>
                  </a:cubicBezTo>
                  <a:cubicBezTo>
                    <a:pt x="7" y="42"/>
                    <a:pt x="7" y="41"/>
                    <a:pt x="8" y="40"/>
                  </a:cubicBezTo>
                  <a:cubicBezTo>
                    <a:pt x="8" y="41"/>
                    <a:pt x="7" y="41"/>
                    <a:pt x="7" y="42"/>
                  </a:cubicBezTo>
                  <a:cubicBezTo>
                    <a:pt x="7" y="42"/>
                    <a:pt x="7" y="42"/>
                    <a:pt x="7" y="42"/>
                  </a:cubicBezTo>
                  <a:moveTo>
                    <a:pt x="5" y="42"/>
                  </a:moveTo>
                  <a:cubicBezTo>
                    <a:pt x="4" y="42"/>
                    <a:pt x="4" y="42"/>
                    <a:pt x="4" y="42"/>
                  </a:cubicBezTo>
                  <a:cubicBezTo>
                    <a:pt x="4" y="41"/>
                    <a:pt x="4" y="41"/>
                    <a:pt x="4" y="41"/>
                  </a:cubicBezTo>
                  <a:cubicBezTo>
                    <a:pt x="4" y="40"/>
                    <a:pt x="5" y="39"/>
                    <a:pt x="6" y="38"/>
                  </a:cubicBezTo>
                  <a:cubicBezTo>
                    <a:pt x="6" y="38"/>
                    <a:pt x="7" y="38"/>
                    <a:pt x="7" y="38"/>
                  </a:cubicBezTo>
                  <a:cubicBezTo>
                    <a:pt x="6" y="40"/>
                    <a:pt x="6" y="41"/>
                    <a:pt x="5" y="42"/>
                  </a:cubicBezTo>
                  <a:moveTo>
                    <a:pt x="4" y="38"/>
                  </a:moveTo>
                  <a:cubicBezTo>
                    <a:pt x="4" y="38"/>
                    <a:pt x="4" y="38"/>
                    <a:pt x="4" y="38"/>
                  </a:cubicBezTo>
                  <a:cubicBezTo>
                    <a:pt x="5" y="38"/>
                    <a:pt x="5" y="38"/>
                    <a:pt x="5" y="38"/>
                  </a:cubicBezTo>
                  <a:cubicBezTo>
                    <a:pt x="4" y="38"/>
                    <a:pt x="4" y="38"/>
                    <a:pt x="4" y="38"/>
                  </a:cubicBezTo>
                  <a:moveTo>
                    <a:pt x="73" y="30"/>
                  </a:moveTo>
                  <a:cubicBezTo>
                    <a:pt x="73" y="30"/>
                    <a:pt x="73" y="29"/>
                    <a:pt x="73" y="29"/>
                  </a:cubicBezTo>
                  <a:cubicBezTo>
                    <a:pt x="73" y="29"/>
                    <a:pt x="74" y="29"/>
                    <a:pt x="74" y="28"/>
                  </a:cubicBezTo>
                  <a:cubicBezTo>
                    <a:pt x="74" y="29"/>
                    <a:pt x="74" y="29"/>
                    <a:pt x="73" y="30"/>
                  </a:cubicBezTo>
                  <a:cubicBezTo>
                    <a:pt x="73" y="30"/>
                    <a:pt x="73" y="30"/>
                    <a:pt x="73" y="30"/>
                  </a:cubicBezTo>
                  <a:moveTo>
                    <a:pt x="17" y="18"/>
                  </a:moveTo>
                  <a:cubicBezTo>
                    <a:pt x="17" y="17"/>
                    <a:pt x="17" y="17"/>
                    <a:pt x="17" y="17"/>
                  </a:cubicBezTo>
                  <a:cubicBezTo>
                    <a:pt x="17" y="16"/>
                    <a:pt x="17" y="15"/>
                    <a:pt x="18" y="14"/>
                  </a:cubicBezTo>
                  <a:cubicBezTo>
                    <a:pt x="18" y="15"/>
                    <a:pt x="18" y="15"/>
                    <a:pt x="19" y="16"/>
                  </a:cubicBezTo>
                  <a:cubicBezTo>
                    <a:pt x="18" y="16"/>
                    <a:pt x="17" y="17"/>
                    <a:pt x="17" y="18"/>
                  </a:cubicBezTo>
                  <a:moveTo>
                    <a:pt x="43" y="9"/>
                  </a:moveTo>
                  <a:cubicBezTo>
                    <a:pt x="44" y="9"/>
                    <a:pt x="44" y="9"/>
                    <a:pt x="44" y="8"/>
                  </a:cubicBezTo>
                  <a:cubicBezTo>
                    <a:pt x="45" y="7"/>
                    <a:pt x="45" y="5"/>
                    <a:pt x="46" y="3"/>
                  </a:cubicBezTo>
                  <a:cubicBezTo>
                    <a:pt x="49" y="4"/>
                    <a:pt x="52" y="4"/>
                    <a:pt x="55" y="6"/>
                  </a:cubicBezTo>
                  <a:cubicBezTo>
                    <a:pt x="54" y="7"/>
                    <a:pt x="54" y="9"/>
                    <a:pt x="53" y="10"/>
                  </a:cubicBezTo>
                  <a:cubicBezTo>
                    <a:pt x="53" y="11"/>
                    <a:pt x="54" y="12"/>
                    <a:pt x="54" y="12"/>
                  </a:cubicBezTo>
                  <a:cubicBezTo>
                    <a:pt x="58" y="14"/>
                    <a:pt x="61" y="16"/>
                    <a:pt x="63" y="19"/>
                  </a:cubicBezTo>
                  <a:cubicBezTo>
                    <a:pt x="64" y="19"/>
                    <a:pt x="64" y="19"/>
                    <a:pt x="65" y="19"/>
                  </a:cubicBezTo>
                  <a:cubicBezTo>
                    <a:pt x="65" y="19"/>
                    <a:pt x="65" y="19"/>
                    <a:pt x="65" y="19"/>
                  </a:cubicBezTo>
                  <a:cubicBezTo>
                    <a:pt x="67" y="18"/>
                    <a:pt x="68" y="17"/>
                    <a:pt x="70" y="16"/>
                  </a:cubicBezTo>
                  <a:cubicBezTo>
                    <a:pt x="70" y="17"/>
                    <a:pt x="70" y="17"/>
                    <a:pt x="70" y="17"/>
                  </a:cubicBezTo>
                  <a:cubicBezTo>
                    <a:pt x="71" y="18"/>
                    <a:pt x="72" y="19"/>
                    <a:pt x="72" y="21"/>
                  </a:cubicBezTo>
                  <a:cubicBezTo>
                    <a:pt x="73" y="22"/>
                    <a:pt x="74" y="23"/>
                    <a:pt x="74" y="23"/>
                  </a:cubicBezTo>
                  <a:cubicBezTo>
                    <a:pt x="74" y="23"/>
                    <a:pt x="74" y="24"/>
                    <a:pt x="74" y="25"/>
                  </a:cubicBezTo>
                  <a:cubicBezTo>
                    <a:pt x="73" y="25"/>
                    <a:pt x="72" y="26"/>
                    <a:pt x="70" y="27"/>
                  </a:cubicBezTo>
                  <a:cubicBezTo>
                    <a:pt x="70" y="28"/>
                    <a:pt x="69" y="28"/>
                    <a:pt x="70" y="29"/>
                  </a:cubicBezTo>
                  <a:cubicBezTo>
                    <a:pt x="70" y="30"/>
                    <a:pt x="70" y="31"/>
                    <a:pt x="71" y="33"/>
                  </a:cubicBezTo>
                  <a:cubicBezTo>
                    <a:pt x="71" y="33"/>
                    <a:pt x="71" y="33"/>
                    <a:pt x="71" y="33"/>
                  </a:cubicBezTo>
                  <a:cubicBezTo>
                    <a:pt x="71" y="35"/>
                    <a:pt x="71" y="37"/>
                    <a:pt x="71" y="39"/>
                  </a:cubicBezTo>
                  <a:cubicBezTo>
                    <a:pt x="71" y="39"/>
                    <a:pt x="71" y="40"/>
                    <a:pt x="71" y="40"/>
                  </a:cubicBezTo>
                  <a:cubicBezTo>
                    <a:pt x="71" y="41"/>
                    <a:pt x="72" y="42"/>
                    <a:pt x="72" y="42"/>
                  </a:cubicBezTo>
                  <a:cubicBezTo>
                    <a:pt x="74" y="42"/>
                    <a:pt x="76" y="42"/>
                    <a:pt x="77" y="43"/>
                  </a:cubicBezTo>
                  <a:cubicBezTo>
                    <a:pt x="77" y="46"/>
                    <a:pt x="76" y="49"/>
                    <a:pt x="75" y="52"/>
                  </a:cubicBezTo>
                  <a:cubicBezTo>
                    <a:pt x="74" y="52"/>
                    <a:pt x="73" y="52"/>
                    <a:pt x="72" y="52"/>
                  </a:cubicBezTo>
                  <a:cubicBezTo>
                    <a:pt x="72" y="52"/>
                    <a:pt x="72" y="52"/>
                    <a:pt x="72" y="52"/>
                  </a:cubicBezTo>
                  <a:cubicBezTo>
                    <a:pt x="71" y="52"/>
                    <a:pt x="70" y="52"/>
                    <a:pt x="69" y="53"/>
                  </a:cubicBezTo>
                  <a:cubicBezTo>
                    <a:pt x="67" y="54"/>
                    <a:pt x="66" y="55"/>
                    <a:pt x="65" y="56"/>
                  </a:cubicBezTo>
                  <a:cubicBezTo>
                    <a:pt x="65" y="58"/>
                    <a:pt x="63" y="59"/>
                    <a:pt x="62" y="61"/>
                  </a:cubicBezTo>
                  <a:cubicBezTo>
                    <a:pt x="61" y="61"/>
                    <a:pt x="61" y="62"/>
                    <a:pt x="62" y="63"/>
                  </a:cubicBezTo>
                  <a:cubicBezTo>
                    <a:pt x="62" y="64"/>
                    <a:pt x="63" y="66"/>
                    <a:pt x="64" y="67"/>
                  </a:cubicBezTo>
                  <a:cubicBezTo>
                    <a:pt x="62" y="69"/>
                    <a:pt x="59" y="71"/>
                    <a:pt x="56" y="72"/>
                  </a:cubicBezTo>
                  <a:cubicBezTo>
                    <a:pt x="55" y="71"/>
                    <a:pt x="54" y="69"/>
                    <a:pt x="54" y="68"/>
                  </a:cubicBezTo>
                  <a:cubicBezTo>
                    <a:pt x="53" y="67"/>
                    <a:pt x="53" y="67"/>
                    <a:pt x="52" y="67"/>
                  </a:cubicBezTo>
                  <a:cubicBezTo>
                    <a:pt x="52" y="67"/>
                    <a:pt x="52" y="67"/>
                    <a:pt x="52" y="67"/>
                  </a:cubicBezTo>
                  <a:cubicBezTo>
                    <a:pt x="48" y="68"/>
                    <a:pt x="45" y="69"/>
                    <a:pt x="42" y="69"/>
                  </a:cubicBezTo>
                  <a:cubicBezTo>
                    <a:pt x="41" y="69"/>
                    <a:pt x="41" y="69"/>
                    <a:pt x="40" y="69"/>
                  </a:cubicBezTo>
                  <a:cubicBezTo>
                    <a:pt x="40" y="69"/>
                    <a:pt x="40" y="69"/>
                    <a:pt x="40" y="69"/>
                  </a:cubicBezTo>
                  <a:cubicBezTo>
                    <a:pt x="40" y="69"/>
                    <a:pt x="39" y="69"/>
                    <a:pt x="39" y="70"/>
                  </a:cubicBezTo>
                  <a:cubicBezTo>
                    <a:pt x="38" y="72"/>
                    <a:pt x="38" y="73"/>
                    <a:pt x="38" y="75"/>
                  </a:cubicBezTo>
                  <a:cubicBezTo>
                    <a:pt x="35" y="74"/>
                    <a:pt x="32" y="74"/>
                    <a:pt x="29" y="73"/>
                  </a:cubicBezTo>
                  <a:cubicBezTo>
                    <a:pt x="29" y="71"/>
                    <a:pt x="29" y="69"/>
                    <a:pt x="30" y="68"/>
                  </a:cubicBezTo>
                  <a:cubicBezTo>
                    <a:pt x="30" y="67"/>
                    <a:pt x="30" y="66"/>
                    <a:pt x="29" y="66"/>
                  </a:cubicBezTo>
                  <a:cubicBezTo>
                    <a:pt x="25" y="64"/>
                    <a:pt x="22" y="62"/>
                    <a:pt x="20" y="59"/>
                  </a:cubicBezTo>
                  <a:cubicBezTo>
                    <a:pt x="19" y="59"/>
                    <a:pt x="19" y="59"/>
                    <a:pt x="19" y="59"/>
                  </a:cubicBezTo>
                  <a:cubicBezTo>
                    <a:pt x="18" y="59"/>
                    <a:pt x="18" y="59"/>
                    <a:pt x="18" y="59"/>
                  </a:cubicBezTo>
                  <a:cubicBezTo>
                    <a:pt x="16" y="60"/>
                    <a:pt x="15" y="61"/>
                    <a:pt x="14" y="61"/>
                  </a:cubicBezTo>
                  <a:cubicBezTo>
                    <a:pt x="12" y="59"/>
                    <a:pt x="10" y="56"/>
                    <a:pt x="9" y="53"/>
                  </a:cubicBezTo>
                  <a:cubicBezTo>
                    <a:pt x="10" y="53"/>
                    <a:pt x="12" y="52"/>
                    <a:pt x="13" y="51"/>
                  </a:cubicBezTo>
                  <a:cubicBezTo>
                    <a:pt x="14" y="51"/>
                    <a:pt x="14" y="50"/>
                    <a:pt x="14" y="49"/>
                  </a:cubicBezTo>
                  <a:cubicBezTo>
                    <a:pt x="12" y="46"/>
                    <a:pt x="12" y="43"/>
                    <a:pt x="12" y="39"/>
                  </a:cubicBezTo>
                  <a:cubicBezTo>
                    <a:pt x="12" y="39"/>
                    <a:pt x="12" y="38"/>
                    <a:pt x="12" y="38"/>
                  </a:cubicBezTo>
                  <a:cubicBezTo>
                    <a:pt x="12" y="37"/>
                    <a:pt x="11" y="36"/>
                    <a:pt x="11" y="36"/>
                  </a:cubicBezTo>
                  <a:cubicBezTo>
                    <a:pt x="9" y="36"/>
                    <a:pt x="7" y="35"/>
                    <a:pt x="6" y="35"/>
                  </a:cubicBezTo>
                  <a:cubicBezTo>
                    <a:pt x="6" y="32"/>
                    <a:pt x="7" y="29"/>
                    <a:pt x="8" y="26"/>
                  </a:cubicBezTo>
                  <a:cubicBezTo>
                    <a:pt x="10" y="26"/>
                    <a:pt x="11" y="27"/>
                    <a:pt x="13" y="27"/>
                  </a:cubicBezTo>
                  <a:cubicBezTo>
                    <a:pt x="13" y="27"/>
                    <a:pt x="13" y="27"/>
                    <a:pt x="13" y="27"/>
                  </a:cubicBezTo>
                  <a:cubicBezTo>
                    <a:pt x="14" y="27"/>
                    <a:pt x="14" y="27"/>
                    <a:pt x="15" y="26"/>
                  </a:cubicBezTo>
                  <a:cubicBezTo>
                    <a:pt x="16" y="25"/>
                    <a:pt x="17" y="23"/>
                    <a:pt x="18" y="21"/>
                  </a:cubicBezTo>
                  <a:cubicBezTo>
                    <a:pt x="18" y="21"/>
                    <a:pt x="18" y="21"/>
                    <a:pt x="18" y="21"/>
                  </a:cubicBezTo>
                  <a:cubicBezTo>
                    <a:pt x="19" y="20"/>
                    <a:pt x="20" y="18"/>
                    <a:pt x="21" y="17"/>
                  </a:cubicBezTo>
                  <a:cubicBezTo>
                    <a:pt x="22" y="17"/>
                    <a:pt x="22" y="16"/>
                    <a:pt x="22" y="15"/>
                  </a:cubicBezTo>
                  <a:cubicBezTo>
                    <a:pt x="21" y="14"/>
                    <a:pt x="20" y="12"/>
                    <a:pt x="19" y="11"/>
                  </a:cubicBezTo>
                  <a:cubicBezTo>
                    <a:pt x="22" y="9"/>
                    <a:pt x="24" y="7"/>
                    <a:pt x="27" y="6"/>
                  </a:cubicBezTo>
                  <a:cubicBezTo>
                    <a:pt x="28" y="8"/>
                    <a:pt x="29" y="9"/>
                    <a:pt x="30" y="10"/>
                  </a:cubicBezTo>
                  <a:cubicBezTo>
                    <a:pt x="30" y="11"/>
                    <a:pt x="31" y="11"/>
                    <a:pt x="31" y="11"/>
                  </a:cubicBezTo>
                  <a:cubicBezTo>
                    <a:pt x="31" y="11"/>
                    <a:pt x="31" y="11"/>
                    <a:pt x="32" y="11"/>
                  </a:cubicBezTo>
                  <a:cubicBezTo>
                    <a:pt x="35" y="10"/>
                    <a:pt x="38" y="9"/>
                    <a:pt x="42" y="9"/>
                  </a:cubicBezTo>
                  <a:cubicBezTo>
                    <a:pt x="42" y="9"/>
                    <a:pt x="42" y="9"/>
                    <a:pt x="43" y="9"/>
                  </a:cubicBezTo>
                  <a:cubicBezTo>
                    <a:pt x="43" y="9"/>
                    <a:pt x="43" y="9"/>
                    <a:pt x="43" y="9"/>
                  </a:cubicBezTo>
                  <a:moveTo>
                    <a:pt x="44" y="0"/>
                  </a:moveTo>
                  <a:cubicBezTo>
                    <a:pt x="44" y="0"/>
                    <a:pt x="43" y="1"/>
                    <a:pt x="43" y="1"/>
                  </a:cubicBezTo>
                  <a:cubicBezTo>
                    <a:pt x="43" y="3"/>
                    <a:pt x="42" y="5"/>
                    <a:pt x="42" y="6"/>
                  </a:cubicBezTo>
                  <a:cubicBezTo>
                    <a:pt x="42" y="6"/>
                    <a:pt x="42" y="6"/>
                    <a:pt x="42" y="6"/>
                  </a:cubicBezTo>
                  <a:cubicBezTo>
                    <a:pt x="38" y="6"/>
                    <a:pt x="35" y="7"/>
                    <a:pt x="32" y="8"/>
                  </a:cubicBezTo>
                  <a:cubicBezTo>
                    <a:pt x="31" y="6"/>
                    <a:pt x="30" y="5"/>
                    <a:pt x="29" y="4"/>
                  </a:cubicBezTo>
                  <a:cubicBezTo>
                    <a:pt x="29" y="3"/>
                    <a:pt x="28" y="3"/>
                    <a:pt x="28" y="3"/>
                  </a:cubicBezTo>
                  <a:cubicBezTo>
                    <a:pt x="28" y="3"/>
                    <a:pt x="27" y="3"/>
                    <a:pt x="27" y="3"/>
                  </a:cubicBezTo>
                  <a:cubicBezTo>
                    <a:pt x="23" y="5"/>
                    <a:pt x="20" y="7"/>
                    <a:pt x="16" y="10"/>
                  </a:cubicBezTo>
                  <a:cubicBezTo>
                    <a:pt x="16" y="10"/>
                    <a:pt x="16" y="10"/>
                    <a:pt x="16" y="11"/>
                  </a:cubicBezTo>
                  <a:cubicBezTo>
                    <a:pt x="16" y="11"/>
                    <a:pt x="16" y="11"/>
                    <a:pt x="16" y="11"/>
                  </a:cubicBezTo>
                  <a:cubicBezTo>
                    <a:pt x="15" y="13"/>
                    <a:pt x="15" y="15"/>
                    <a:pt x="14" y="17"/>
                  </a:cubicBezTo>
                  <a:cubicBezTo>
                    <a:pt x="13" y="17"/>
                    <a:pt x="13" y="18"/>
                    <a:pt x="14" y="18"/>
                  </a:cubicBezTo>
                  <a:cubicBezTo>
                    <a:pt x="14" y="19"/>
                    <a:pt x="15" y="19"/>
                    <a:pt x="15" y="20"/>
                  </a:cubicBezTo>
                  <a:cubicBezTo>
                    <a:pt x="14" y="21"/>
                    <a:pt x="13" y="23"/>
                    <a:pt x="13" y="24"/>
                  </a:cubicBezTo>
                  <a:cubicBezTo>
                    <a:pt x="11" y="24"/>
                    <a:pt x="9" y="23"/>
                    <a:pt x="8" y="23"/>
                  </a:cubicBezTo>
                  <a:cubicBezTo>
                    <a:pt x="7" y="23"/>
                    <a:pt x="7" y="23"/>
                    <a:pt x="7" y="23"/>
                  </a:cubicBezTo>
                  <a:cubicBezTo>
                    <a:pt x="7" y="23"/>
                    <a:pt x="6" y="23"/>
                    <a:pt x="6" y="24"/>
                  </a:cubicBezTo>
                  <a:cubicBezTo>
                    <a:pt x="6" y="25"/>
                    <a:pt x="6" y="25"/>
                    <a:pt x="6" y="25"/>
                  </a:cubicBezTo>
                  <a:cubicBezTo>
                    <a:pt x="5" y="25"/>
                    <a:pt x="5" y="25"/>
                    <a:pt x="5" y="25"/>
                  </a:cubicBezTo>
                  <a:cubicBezTo>
                    <a:pt x="3" y="29"/>
                    <a:pt x="1" y="38"/>
                    <a:pt x="0" y="43"/>
                  </a:cubicBezTo>
                  <a:cubicBezTo>
                    <a:pt x="0" y="43"/>
                    <a:pt x="1" y="44"/>
                    <a:pt x="2" y="44"/>
                  </a:cubicBezTo>
                  <a:cubicBezTo>
                    <a:pt x="3" y="45"/>
                    <a:pt x="5" y="45"/>
                    <a:pt x="7" y="45"/>
                  </a:cubicBezTo>
                  <a:cubicBezTo>
                    <a:pt x="7" y="46"/>
                    <a:pt x="7" y="46"/>
                    <a:pt x="7" y="46"/>
                  </a:cubicBezTo>
                  <a:cubicBezTo>
                    <a:pt x="7" y="47"/>
                    <a:pt x="7" y="49"/>
                    <a:pt x="7" y="51"/>
                  </a:cubicBezTo>
                  <a:cubicBezTo>
                    <a:pt x="6" y="52"/>
                    <a:pt x="6" y="52"/>
                    <a:pt x="6" y="52"/>
                  </a:cubicBezTo>
                  <a:cubicBezTo>
                    <a:pt x="6" y="52"/>
                    <a:pt x="5" y="52"/>
                    <a:pt x="5" y="53"/>
                  </a:cubicBezTo>
                  <a:cubicBezTo>
                    <a:pt x="5" y="55"/>
                    <a:pt x="4" y="57"/>
                    <a:pt x="3" y="59"/>
                  </a:cubicBezTo>
                  <a:cubicBezTo>
                    <a:pt x="3" y="59"/>
                    <a:pt x="3" y="59"/>
                    <a:pt x="3" y="59"/>
                  </a:cubicBezTo>
                  <a:cubicBezTo>
                    <a:pt x="3" y="59"/>
                    <a:pt x="3" y="59"/>
                    <a:pt x="3" y="59"/>
                  </a:cubicBezTo>
                  <a:cubicBezTo>
                    <a:pt x="3" y="60"/>
                    <a:pt x="3" y="61"/>
                    <a:pt x="4" y="61"/>
                  </a:cubicBezTo>
                  <a:cubicBezTo>
                    <a:pt x="5" y="64"/>
                    <a:pt x="7" y="68"/>
                    <a:pt x="9" y="70"/>
                  </a:cubicBezTo>
                  <a:cubicBezTo>
                    <a:pt x="9" y="71"/>
                    <a:pt x="10" y="71"/>
                    <a:pt x="10" y="71"/>
                  </a:cubicBezTo>
                  <a:cubicBezTo>
                    <a:pt x="10" y="71"/>
                    <a:pt x="11" y="71"/>
                    <a:pt x="11" y="71"/>
                  </a:cubicBezTo>
                  <a:cubicBezTo>
                    <a:pt x="11" y="71"/>
                    <a:pt x="11" y="71"/>
                    <a:pt x="12" y="71"/>
                  </a:cubicBezTo>
                  <a:cubicBezTo>
                    <a:pt x="13" y="70"/>
                    <a:pt x="14" y="70"/>
                    <a:pt x="16" y="69"/>
                  </a:cubicBezTo>
                  <a:cubicBezTo>
                    <a:pt x="18" y="71"/>
                    <a:pt x="20" y="73"/>
                    <a:pt x="23" y="74"/>
                  </a:cubicBezTo>
                  <a:cubicBezTo>
                    <a:pt x="23" y="76"/>
                    <a:pt x="23" y="78"/>
                    <a:pt x="23" y="80"/>
                  </a:cubicBezTo>
                  <a:cubicBezTo>
                    <a:pt x="23" y="81"/>
                    <a:pt x="23" y="81"/>
                    <a:pt x="24" y="81"/>
                  </a:cubicBezTo>
                  <a:cubicBezTo>
                    <a:pt x="28" y="83"/>
                    <a:pt x="32" y="84"/>
                    <a:pt x="36" y="85"/>
                  </a:cubicBezTo>
                  <a:cubicBezTo>
                    <a:pt x="36" y="85"/>
                    <a:pt x="36" y="85"/>
                    <a:pt x="36" y="85"/>
                  </a:cubicBezTo>
                  <a:cubicBezTo>
                    <a:pt x="37" y="85"/>
                    <a:pt x="38" y="84"/>
                    <a:pt x="38" y="83"/>
                  </a:cubicBezTo>
                  <a:cubicBezTo>
                    <a:pt x="38" y="82"/>
                    <a:pt x="39" y="80"/>
                    <a:pt x="40" y="78"/>
                  </a:cubicBezTo>
                  <a:cubicBezTo>
                    <a:pt x="40" y="78"/>
                    <a:pt x="40" y="78"/>
                    <a:pt x="40" y="78"/>
                  </a:cubicBezTo>
                  <a:cubicBezTo>
                    <a:pt x="41" y="78"/>
                    <a:pt x="41" y="78"/>
                    <a:pt x="41" y="78"/>
                  </a:cubicBezTo>
                  <a:cubicBezTo>
                    <a:pt x="44" y="78"/>
                    <a:pt x="46" y="78"/>
                    <a:pt x="49" y="77"/>
                  </a:cubicBezTo>
                  <a:cubicBezTo>
                    <a:pt x="50" y="78"/>
                    <a:pt x="51" y="80"/>
                    <a:pt x="52" y="81"/>
                  </a:cubicBezTo>
                  <a:cubicBezTo>
                    <a:pt x="52" y="82"/>
                    <a:pt x="53" y="82"/>
                    <a:pt x="53" y="82"/>
                  </a:cubicBezTo>
                  <a:cubicBezTo>
                    <a:pt x="53" y="82"/>
                    <a:pt x="54" y="82"/>
                    <a:pt x="54" y="82"/>
                  </a:cubicBezTo>
                  <a:cubicBezTo>
                    <a:pt x="58" y="80"/>
                    <a:pt x="61" y="78"/>
                    <a:pt x="65" y="75"/>
                  </a:cubicBezTo>
                  <a:cubicBezTo>
                    <a:pt x="65" y="75"/>
                    <a:pt x="65" y="75"/>
                    <a:pt x="65" y="75"/>
                  </a:cubicBezTo>
                  <a:cubicBezTo>
                    <a:pt x="66" y="72"/>
                    <a:pt x="66" y="71"/>
                    <a:pt x="67" y="68"/>
                  </a:cubicBezTo>
                  <a:cubicBezTo>
                    <a:pt x="67" y="68"/>
                    <a:pt x="67" y="68"/>
                    <a:pt x="67" y="68"/>
                  </a:cubicBezTo>
                  <a:cubicBezTo>
                    <a:pt x="68" y="68"/>
                    <a:pt x="68" y="68"/>
                    <a:pt x="68" y="68"/>
                  </a:cubicBezTo>
                  <a:cubicBezTo>
                    <a:pt x="67" y="67"/>
                    <a:pt x="67" y="67"/>
                    <a:pt x="67" y="67"/>
                  </a:cubicBezTo>
                  <a:cubicBezTo>
                    <a:pt x="67" y="67"/>
                    <a:pt x="67" y="67"/>
                    <a:pt x="67" y="67"/>
                  </a:cubicBezTo>
                  <a:cubicBezTo>
                    <a:pt x="67" y="66"/>
                    <a:pt x="66" y="65"/>
                    <a:pt x="66" y="64"/>
                  </a:cubicBezTo>
                  <a:cubicBezTo>
                    <a:pt x="67" y="63"/>
                    <a:pt x="68" y="62"/>
                    <a:pt x="69" y="62"/>
                  </a:cubicBezTo>
                  <a:cubicBezTo>
                    <a:pt x="69" y="61"/>
                    <a:pt x="69" y="61"/>
                    <a:pt x="69" y="61"/>
                  </a:cubicBezTo>
                  <a:cubicBezTo>
                    <a:pt x="70" y="61"/>
                    <a:pt x="70" y="61"/>
                    <a:pt x="70" y="61"/>
                  </a:cubicBezTo>
                  <a:cubicBezTo>
                    <a:pt x="70" y="61"/>
                    <a:pt x="70" y="61"/>
                    <a:pt x="70" y="61"/>
                  </a:cubicBezTo>
                  <a:cubicBezTo>
                    <a:pt x="71" y="61"/>
                    <a:pt x="72" y="61"/>
                    <a:pt x="73" y="62"/>
                  </a:cubicBezTo>
                  <a:cubicBezTo>
                    <a:pt x="73" y="62"/>
                    <a:pt x="74" y="62"/>
                    <a:pt x="74" y="62"/>
                  </a:cubicBezTo>
                  <a:cubicBezTo>
                    <a:pt x="74" y="62"/>
                    <a:pt x="75" y="61"/>
                    <a:pt x="75" y="61"/>
                  </a:cubicBezTo>
                  <a:cubicBezTo>
                    <a:pt x="76" y="59"/>
                    <a:pt x="77" y="57"/>
                    <a:pt x="77" y="54"/>
                  </a:cubicBezTo>
                  <a:cubicBezTo>
                    <a:pt x="79" y="50"/>
                    <a:pt x="80" y="46"/>
                    <a:pt x="80" y="42"/>
                  </a:cubicBezTo>
                  <a:cubicBezTo>
                    <a:pt x="80" y="41"/>
                    <a:pt x="80" y="41"/>
                    <a:pt x="79" y="40"/>
                  </a:cubicBezTo>
                  <a:cubicBezTo>
                    <a:pt x="78" y="40"/>
                    <a:pt x="76" y="40"/>
                    <a:pt x="74" y="39"/>
                  </a:cubicBezTo>
                  <a:cubicBezTo>
                    <a:pt x="74" y="39"/>
                    <a:pt x="74" y="39"/>
                    <a:pt x="74" y="39"/>
                  </a:cubicBezTo>
                  <a:cubicBezTo>
                    <a:pt x="74" y="37"/>
                    <a:pt x="74" y="35"/>
                    <a:pt x="74" y="33"/>
                  </a:cubicBezTo>
                  <a:cubicBezTo>
                    <a:pt x="75" y="33"/>
                    <a:pt x="75" y="33"/>
                    <a:pt x="75" y="33"/>
                  </a:cubicBezTo>
                  <a:cubicBezTo>
                    <a:pt x="75" y="33"/>
                    <a:pt x="76" y="32"/>
                    <a:pt x="76" y="32"/>
                  </a:cubicBezTo>
                  <a:cubicBezTo>
                    <a:pt x="76" y="30"/>
                    <a:pt x="77" y="28"/>
                    <a:pt x="77" y="27"/>
                  </a:cubicBezTo>
                  <a:cubicBezTo>
                    <a:pt x="78" y="26"/>
                    <a:pt x="78" y="26"/>
                    <a:pt x="78" y="26"/>
                  </a:cubicBezTo>
                  <a:cubicBezTo>
                    <a:pt x="78" y="25"/>
                    <a:pt x="78" y="25"/>
                    <a:pt x="78" y="24"/>
                  </a:cubicBezTo>
                  <a:cubicBezTo>
                    <a:pt x="78" y="24"/>
                    <a:pt x="78" y="24"/>
                    <a:pt x="78" y="24"/>
                  </a:cubicBezTo>
                  <a:cubicBezTo>
                    <a:pt x="77" y="24"/>
                    <a:pt x="77" y="24"/>
                    <a:pt x="77" y="24"/>
                  </a:cubicBezTo>
                  <a:cubicBezTo>
                    <a:pt x="77" y="23"/>
                    <a:pt x="77" y="22"/>
                    <a:pt x="76" y="21"/>
                  </a:cubicBezTo>
                  <a:cubicBezTo>
                    <a:pt x="76" y="21"/>
                    <a:pt x="75" y="19"/>
                    <a:pt x="74" y="17"/>
                  </a:cubicBezTo>
                  <a:cubicBezTo>
                    <a:pt x="73" y="16"/>
                    <a:pt x="73" y="16"/>
                    <a:pt x="72" y="15"/>
                  </a:cubicBezTo>
                  <a:cubicBezTo>
                    <a:pt x="71" y="14"/>
                    <a:pt x="71" y="14"/>
                    <a:pt x="71" y="14"/>
                  </a:cubicBezTo>
                  <a:cubicBezTo>
                    <a:pt x="71" y="13"/>
                    <a:pt x="71" y="13"/>
                    <a:pt x="71" y="13"/>
                  </a:cubicBezTo>
                  <a:cubicBezTo>
                    <a:pt x="71" y="13"/>
                    <a:pt x="71" y="13"/>
                    <a:pt x="70" y="13"/>
                  </a:cubicBezTo>
                  <a:cubicBezTo>
                    <a:pt x="69" y="13"/>
                    <a:pt x="69" y="13"/>
                    <a:pt x="69" y="13"/>
                  </a:cubicBezTo>
                  <a:cubicBezTo>
                    <a:pt x="69" y="13"/>
                    <a:pt x="69" y="13"/>
                    <a:pt x="69" y="13"/>
                  </a:cubicBezTo>
                  <a:cubicBezTo>
                    <a:pt x="68" y="14"/>
                    <a:pt x="66" y="15"/>
                    <a:pt x="65" y="16"/>
                  </a:cubicBezTo>
                  <a:cubicBezTo>
                    <a:pt x="62" y="14"/>
                    <a:pt x="60" y="12"/>
                    <a:pt x="57" y="10"/>
                  </a:cubicBezTo>
                  <a:cubicBezTo>
                    <a:pt x="57" y="8"/>
                    <a:pt x="57" y="7"/>
                    <a:pt x="58" y="5"/>
                  </a:cubicBezTo>
                  <a:cubicBezTo>
                    <a:pt x="58" y="4"/>
                    <a:pt x="58" y="4"/>
                    <a:pt x="57" y="3"/>
                  </a:cubicBezTo>
                  <a:cubicBezTo>
                    <a:pt x="53" y="2"/>
                    <a:pt x="49" y="1"/>
                    <a:pt x="44" y="0"/>
                  </a:cubicBezTo>
                  <a:cubicBezTo>
                    <a:pt x="44" y="0"/>
                    <a:pt x="44" y="0"/>
                    <a:pt x="44"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26" name="Freeform 747"/>
            <p:cNvSpPr>
              <a:spLocks noEditPoints="1"/>
            </p:cNvSpPr>
            <p:nvPr/>
          </p:nvSpPr>
          <p:spPr bwMode="auto">
            <a:xfrm>
              <a:off x="5024" y="3007"/>
              <a:ext cx="296" cy="284"/>
            </a:xfrm>
            <a:custGeom>
              <a:avLst/>
              <a:gdLst>
                <a:gd name="T0" fmla="*/ 63 w 125"/>
                <a:gd name="T1" fmla="*/ 116 h 120"/>
                <a:gd name="T2" fmla="*/ 5 w 125"/>
                <a:gd name="T3" fmla="*/ 60 h 120"/>
                <a:gd name="T4" fmla="*/ 63 w 125"/>
                <a:gd name="T5" fmla="*/ 4 h 120"/>
                <a:gd name="T6" fmla="*/ 63 w 125"/>
                <a:gd name="T7" fmla="*/ 4 h 120"/>
                <a:gd name="T8" fmla="*/ 103 w 125"/>
                <a:gd name="T9" fmla="*/ 18 h 120"/>
                <a:gd name="T10" fmla="*/ 120 w 125"/>
                <a:gd name="T11" fmla="*/ 60 h 120"/>
                <a:gd name="T12" fmla="*/ 63 w 125"/>
                <a:gd name="T13" fmla="*/ 116 h 120"/>
                <a:gd name="T14" fmla="*/ 63 w 125"/>
                <a:gd name="T15" fmla="*/ 0 h 120"/>
                <a:gd name="T16" fmla="*/ 63 w 125"/>
                <a:gd name="T17" fmla="*/ 0 h 120"/>
                <a:gd name="T18" fmla="*/ 0 w 125"/>
                <a:gd name="T19" fmla="*/ 60 h 120"/>
                <a:gd name="T20" fmla="*/ 63 w 125"/>
                <a:gd name="T21" fmla="*/ 120 h 120"/>
                <a:gd name="T22" fmla="*/ 125 w 125"/>
                <a:gd name="T23" fmla="*/ 60 h 120"/>
                <a:gd name="T24" fmla="*/ 63 w 125"/>
                <a:gd name="T25" fmla="*/ 0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5" h="120">
                  <a:moveTo>
                    <a:pt x="63" y="116"/>
                  </a:moveTo>
                  <a:cubicBezTo>
                    <a:pt x="35" y="116"/>
                    <a:pt x="5" y="98"/>
                    <a:pt x="5" y="60"/>
                  </a:cubicBezTo>
                  <a:cubicBezTo>
                    <a:pt x="5" y="22"/>
                    <a:pt x="35" y="4"/>
                    <a:pt x="63" y="4"/>
                  </a:cubicBezTo>
                  <a:cubicBezTo>
                    <a:pt x="63" y="4"/>
                    <a:pt x="63" y="4"/>
                    <a:pt x="63" y="4"/>
                  </a:cubicBezTo>
                  <a:cubicBezTo>
                    <a:pt x="78" y="4"/>
                    <a:pt x="92" y="9"/>
                    <a:pt x="103" y="18"/>
                  </a:cubicBezTo>
                  <a:cubicBezTo>
                    <a:pt x="114" y="28"/>
                    <a:pt x="120" y="43"/>
                    <a:pt x="120" y="60"/>
                  </a:cubicBezTo>
                  <a:cubicBezTo>
                    <a:pt x="120" y="98"/>
                    <a:pt x="90" y="116"/>
                    <a:pt x="63" y="116"/>
                  </a:cubicBezTo>
                  <a:moveTo>
                    <a:pt x="63" y="0"/>
                  </a:moveTo>
                  <a:cubicBezTo>
                    <a:pt x="63" y="0"/>
                    <a:pt x="63" y="0"/>
                    <a:pt x="63" y="0"/>
                  </a:cubicBezTo>
                  <a:cubicBezTo>
                    <a:pt x="32" y="0"/>
                    <a:pt x="0" y="20"/>
                    <a:pt x="0" y="60"/>
                  </a:cubicBezTo>
                  <a:cubicBezTo>
                    <a:pt x="0" y="100"/>
                    <a:pt x="32" y="120"/>
                    <a:pt x="63" y="120"/>
                  </a:cubicBezTo>
                  <a:cubicBezTo>
                    <a:pt x="94" y="120"/>
                    <a:pt x="125" y="100"/>
                    <a:pt x="125" y="60"/>
                  </a:cubicBezTo>
                  <a:cubicBezTo>
                    <a:pt x="125" y="20"/>
                    <a:pt x="94" y="0"/>
                    <a:pt x="63"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27" name="Freeform 748"/>
            <p:cNvSpPr>
              <a:spLocks noEditPoints="1"/>
            </p:cNvSpPr>
            <p:nvPr/>
          </p:nvSpPr>
          <p:spPr bwMode="auto">
            <a:xfrm>
              <a:off x="4986" y="2969"/>
              <a:ext cx="372" cy="360"/>
            </a:xfrm>
            <a:custGeom>
              <a:avLst/>
              <a:gdLst>
                <a:gd name="T0" fmla="*/ 79 w 157"/>
                <a:gd name="T1" fmla="*/ 147 h 152"/>
                <a:gd name="T2" fmla="*/ 5 w 157"/>
                <a:gd name="T3" fmla="*/ 76 h 152"/>
                <a:gd name="T4" fmla="*/ 79 w 157"/>
                <a:gd name="T5" fmla="*/ 4 h 152"/>
                <a:gd name="T6" fmla="*/ 153 w 157"/>
                <a:gd name="T7" fmla="*/ 76 h 152"/>
                <a:gd name="T8" fmla="*/ 79 w 157"/>
                <a:gd name="T9" fmla="*/ 147 h 152"/>
                <a:gd name="T10" fmla="*/ 79 w 157"/>
                <a:gd name="T11" fmla="*/ 0 h 152"/>
                <a:gd name="T12" fmla="*/ 25 w 157"/>
                <a:gd name="T13" fmla="*/ 19 h 152"/>
                <a:gd name="T14" fmla="*/ 0 w 157"/>
                <a:gd name="T15" fmla="*/ 76 h 152"/>
                <a:gd name="T16" fmla="*/ 25 w 157"/>
                <a:gd name="T17" fmla="*/ 133 h 152"/>
                <a:gd name="T18" fmla="*/ 79 w 157"/>
                <a:gd name="T19" fmla="*/ 152 h 152"/>
                <a:gd name="T20" fmla="*/ 132 w 157"/>
                <a:gd name="T21" fmla="*/ 133 h 152"/>
                <a:gd name="T22" fmla="*/ 157 w 157"/>
                <a:gd name="T23" fmla="*/ 76 h 152"/>
                <a:gd name="T24" fmla="*/ 132 w 157"/>
                <a:gd name="T25" fmla="*/ 19 h 152"/>
                <a:gd name="T26" fmla="*/ 79 w 157"/>
                <a:gd name="T27" fmla="*/ 0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57" h="152">
                  <a:moveTo>
                    <a:pt x="79" y="147"/>
                  </a:moveTo>
                  <a:cubicBezTo>
                    <a:pt x="42" y="147"/>
                    <a:pt x="5" y="124"/>
                    <a:pt x="5" y="76"/>
                  </a:cubicBezTo>
                  <a:cubicBezTo>
                    <a:pt x="5" y="28"/>
                    <a:pt x="42" y="4"/>
                    <a:pt x="79" y="4"/>
                  </a:cubicBezTo>
                  <a:cubicBezTo>
                    <a:pt x="116" y="4"/>
                    <a:pt x="153" y="28"/>
                    <a:pt x="153" y="76"/>
                  </a:cubicBezTo>
                  <a:cubicBezTo>
                    <a:pt x="153" y="124"/>
                    <a:pt x="116" y="147"/>
                    <a:pt x="79" y="147"/>
                  </a:cubicBezTo>
                  <a:moveTo>
                    <a:pt x="79" y="0"/>
                  </a:moveTo>
                  <a:cubicBezTo>
                    <a:pt x="58" y="0"/>
                    <a:pt x="39" y="7"/>
                    <a:pt x="25" y="19"/>
                  </a:cubicBezTo>
                  <a:cubicBezTo>
                    <a:pt x="9" y="33"/>
                    <a:pt x="0" y="53"/>
                    <a:pt x="0" y="76"/>
                  </a:cubicBezTo>
                  <a:cubicBezTo>
                    <a:pt x="0" y="99"/>
                    <a:pt x="9" y="119"/>
                    <a:pt x="25" y="133"/>
                  </a:cubicBezTo>
                  <a:cubicBezTo>
                    <a:pt x="39" y="145"/>
                    <a:pt x="58" y="152"/>
                    <a:pt x="79" y="152"/>
                  </a:cubicBezTo>
                  <a:cubicBezTo>
                    <a:pt x="99" y="152"/>
                    <a:pt x="118" y="145"/>
                    <a:pt x="132" y="133"/>
                  </a:cubicBezTo>
                  <a:cubicBezTo>
                    <a:pt x="148" y="119"/>
                    <a:pt x="157" y="99"/>
                    <a:pt x="157" y="76"/>
                  </a:cubicBezTo>
                  <a:cubicBezTo>
                    <a:pt x="157" y="53"/>
                    <a:pt x="148" y="33"/>
                    <a:pt x="132" y="19"/>
                  </a:cubicBezTo>
                  <a:cubicBezTo>
                    <a:pt x="118" y="7"/>
                    <a:pt x="99" y="0"/>
                    <a:pt x="79"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28" name="Freeform 749"/>
            <p:cNvSpPr>
              <a:spLocks/>
            </p:cNvSpPr>
            <p:nvPr/>
          </p:nvSpPr>
          <p:spPr bwMode="auto">
            <a:xfrm>
              <a:off x="5159" y="3031"/>
              <a:ext cx="16" cy="31"/>
            </a:xfrm>
            <a:custGeom>
              <a:avLst/>
              <a:gdLst>
                <a:gd name="T0" fmla="*/ 4 w 7"/>
                <a:gd name="T1" fmla="*/ 0 h 13"/>
                <a:gd name="T2" fmla="*/ 1 w 7"/>
                <a:gd name="T3" fmla="*/ 1 h 13"/>
                <a:gd name="T4" fmla="*/ 2 w 7"/>
                <a:gd name="T5" fmla="*/ 12 h 13"/>
                <a:gd name="T6" fmla="*/ 3 w 7"/>
                <a:gd name="T7" fmla="*/ 13 h 13"/>
                <a:gd name="T8" fmla="*/ 4 w 7"/>
                <a:gd name="T9" fmla="*/ 13 h 13"/>
                <a:gd name="T10" fmla="*/ 6 w 7"/>
                <a:gd name="T11" fmla="*/ 10 h 13"/>
                <a:gd name="T12" fmla="*/ 6 w 7"/>
                <a:gd name="T13" fmla="*/ 3 h 13"/>
                <a:gd name="T14" fmla="*/ 5 w 7"/>
                <a:gd name="T15" fmla="*/ 0 h 13"/>
                <a:gd name="T16" fmla="*/ 4 w 7"/>
                <a:gd name="T17" fmla="*/ 0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 h="13">
                  <a:moveTo>
                    <a:pt x="4" y="0"/>
                  </a:moveTo>
                  <a:cubicBezTo>
                    <a:pt x="3" y="0"/>
                    <a:pt x="2" y="0"/>
                    <a:pt x="1" y="1"/>
                  </a:cubicBezTo>
                  <a:cubicBezTo>
                    <a:pt x="0" y="2"/>
                    <a:pt x="0" y="9"/>
                    <a:pt x="2" y="12"/>
                  </a:cubicBezTo>
                  <a:cubicBezTo>
                    <a:pt x="2" y="12"/>
                    <a:pt x="2" y="13"/>
                    <a:pt x="3" y="13"/>
                  </a:cubicBezTo>
                  <a:cubicBezTo>
                    <a:pt x="4" y="13"/>
                    <a:pt x="4" y="13"/>
                    <a:pt x="4" y="13"/>
                  </a:cubicBezTo>
                  <a:cubicBezTo>
                    <a:pt x="5" y="13"/>
                    <a:pt x="6" y="12"/>
                    <a:pt x="6" y="10"/>
                  </a:cubicBezTo>
                  <a:cubicBezTo>
                    <a:pt x="7" y="8"/>
                    <a:pt x="7" y="5"/>
                    <a:pt x="6" y="3"/>
                  </a:cubicBezTo>
                  <a:cubicBezTo>
                    <a:pt x="6" y="2"/>
                    <a:pt x="6" y="1"/>
                    <a:pt x="5" y="0"/>
                  </a:cubicBezTo>
                  <a:cubicBezTo>
                    <a:pt x="5" y="0"/>
                    <a:pt x="4" y="0"/>
                    <a:pt x="4"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29" name="Freeform 750"/>
            <p:cNvSpPr>
              <a:spLocks/>
            </p:cNvSpPr>
            <p:nvPr/>
          </p:nvSpPr>
          <p:spPr bwMode="auto">
            <a:xfrm>
              <a:off x="5159" y="3230"/>
              <a:ext cx="16" cy="40"/>
            </a:xfrm>
            <a:custGeom>
              <a:avLst/>
              <a:gdLst>
                <a:gd name="T0" fmla="*/ 3 w 7"/>
                <a:gd name="T1" fmla="*/ 0 h 17"/>
                <a:gd name="T2" fmla="*/ 1 w 7"/>
                <a:gd name="T3" fmla="*/ 2 h 17"/>
                <a:gd name="T4" fmla="*/ 1 w 7"/>
                <a:gd name="T5" fmla="*/ 14 h 17"/>
                <a:gd name="T6" fmla="*/ 2 w 7"/>
                <a:gd name="T7" fmla="*/ 16 h 17"/>
                <a:gd name="T8" fmla="*/ 4 w 7"/>
                <a:gd name="T9" fmla="*/ 17 h 17"/>
                <a:gd name="T10" fmla="*/ 6 w 7"/>
                <a:gd name="T11" fmla="*/ 16 h 17"/>
                <a:gd name="T12" fmla="*/ 5 w 7"/>
                <a:gd name="T13" fmla="*/ 1 h 17"/>
                <a:gd name="T14" fmla="*/ 4 w 7"/>
                <a:gd name="T15" fmla="*/ 0 h 17"/>
                <a:gd name="T16" fmla="*/ 3 w 7"/>
                <a:gd name="T17" fmla="*/ 0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 h="17">
                  <a:moveTo>
                    <a:pt x="3" y="0"/>
                  </a:moveTo>
                  <a:cubicBezTo>
                    <a:pt x="2" y="0"/>
                    <a:pt x="1" y="1"/>
                    <a:pt x="1" y="2"/>
                  </a:cubicBezTo>
                  <a:cubicBezTo>
                    <a:pt x="0" y="5"/>
                    <a:pt x="0" y="11"/>
                    <a:pt x="1" y="14"/>
                  </a:cubicBezTo>
                  <a:cubicBezTo>
                    <a:pt x="1" y="14"/>
                    <a:pt x="1" y="16"/>
                    <a:pt x="2" y="16"/>
                  </a:cubicBezTo>
                  <a:cubicBezTo>
                    <a:pt x="2" y="17"/>
                    <a:pt x="3" y="17"/>
                    <a:pt x="4" y="17"/>
                  </a:cubicBezTo>
                  <a:cubicBezTo>
                    <a:pt x="4" y="17"/>
                    <a:pt x="5" y="17"/>
                    <a:pt x="6" y="16"/>
                  </a:cubicBezTo>
                  <a:cubicBezTo>
                    <a:pt x="7" y="15"/>
                    <a:pt x="7" y="3"/>
                    <a:pt x="5" y="1"/>
                  </a:cubicBezTo>
                  <a:cubicBezTo>
                    <a:pt x="5" y="1"/>
                    <a:pt x="5" y="0"/>
                    <a:pt x="4" y="0"/>
                  </a:cubicBezTo>
                  <a:cubicBezTo>
                    <a:pt x="3" y="0"/>
                    <a:pt x="3" y="0"/>
                    <a:pt x="3"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30" name="Freeform 751"/>
            <p:cNvSpPr>
              <a:spLocks/>
            </p:cNvSpPr>
            <p:nvPr/>
          </p:nvSpPr>
          <p:spPr bwMode="auto">
            <a:xfrm>
              <a:off x="5047" y="3142"/>
              <a:ext cx="43" cy="17"/>
            </a:xfrm>
            <a:custGeom>
              <a:avLst/>
              <a:gdLst>
                <a:gd name="T0" fmla="*/ 9 w 18"/>
                <a:gd name="T1" fmla="*/ 0 h 7"/>
                <a:gd name="T2" fmla="*/ 3 w 18"/>
                <a:gd name="T3" fmla="*/ 1 h 7"/>
                <a:gd name="T4" fmla="*/ 1 w 18"/>
                <a:gd name="T5" fmla="*/ 2 h 7"/>
                <a:gd name="T6" fmla="*/ 1 w 18"/>
                <a:gd name="T7" fmla="*/ 6 h 7"/>
                <a:gd name="T8" fmla="*/ 8 w 18"/>
                <a:gd name="T9" fmla="*/ 7 h 7"/>
                <a:gd name="T10" fmla="*/ 16 w 18"/>
                <a:gd name="T11" fmla="*/ 5 h 7"/>
                <a:gd name="T12" fmla="*/ 17 w 18"/>
                <a:gd name="T13" fmla="*/ 4 h 7"/>
                <a:gd name="T14" fmla="*/ 17 w 18"/>
                <a:gd name="T15" fmla="*/ 2 h 7"/>
                <a:gd name="T16" fmla="*/ 15 w 18"/>
                <a:gd name="T17" fmla="*/ 1 h 7"/>
                <a:gd name="T18" fmla="*/ 9 w 18"/>
                <a:gd name="T19" fmla="*/ 0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 h="7">
                  <a:moveTo>
                    <a:pt x="9" y="0"/>
                  </a:moveTo>
                  <a:cubicBezTo>
                    <a:pt x="6" y="0"/>
                    <a:pt x="4" y="0"/>
                    <a:pt x="3" y="1"/>
                  </a:cubicBezTo>
                  <a:cubicBezTo>
                    <a:pt x="3" y="1"/>
                    <a:pt x="1" y="1"/>
                    <a:pt x="1" y="2"/>
                  </a:cubicBezTo>
                  <a:cubicBezTo>
                    <a:pt x="0" y="3"/>
                    <a:pt x="0" y="5"/>
                    <a:pt x="1" y="6"/>
                  </a:cubicBezTo>
                  <a:cubicBezTo>
                    <a:pt x="1" y="6"/>
                    <a:pt x="2" y="7"/>
                    <a:pt x="8" y="7"/>
                  </a:cubicBezTo>
                  <a:cubicBezTo>
                    <a:pt x="10" y="7"/>
                    <a:pt x="15" y="6"/>
                    <a:pt x="16" y="5"/>
                  </a:cubicBezTo>
                  <a:cubicBezTo>
                    <a:pt x="16" y="5"/>
                    <a:pt x="17" y="5"/>
                    <a:pt x="17" y="4"/>
                  </a:cubicBezTo>
                  <a:cubicBezTo>
                    <a:pt x="18" y="3"/>
                    <a:pt x="17" y="3"/>
                    <a:pt x="17" y="2"/>
                  </a:cubicBezTo>
                  <a:cubicBezTo>
                    <a:pt x="17" y="1"/>
                    <a:pt x="15" y="1"/>
                    <a:pt x="15" y="1"/>
                  </a:cubicBezTo>
                  <a:cubicBezTo>
                    <a:pt x="13" y="0"/>
                    <a:pt x="11" y="0"/>
                    <a:pt x="9"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31" name="Freeform 752"/>
            <p:cNvSpPr>
              <a:spLocks/>
            </p:cNvSpPr>
            <p:nvPr/>
          </p:nvSpPr>
          <p:spPr bwMode="auto">
            <a:xfrm>
              <a:off x="5246" y="3142"/>
              <a:ext cx="41" cy="17"/>
            </a:xfrm>
            <a:custGeom>
              <a:avLst/>
              <a:gdLst>
                <a:gd name="T0" fmla="*/ 9 w 17"/>
                <a:gd name="T1" fmla="*/ 0 h 7"/>
                <a:gd name="T2" fmla="*/ 1 w 17"/>
                <a:gd name="T3" fmla="*/ 2 h 7"/>
                <a:gd name="T4" fmla="*/ 0 w 17"/>
                <a:gd name="T5" fmla="*/ 3 h 7"/>
                <a:gd name="T6" fmla="*/ 0 w 17"/>
                <a:gd name="T7" fmla="*/ 5 h 7"/>
                <a:gd name="T8" fmla="*/ 2 w 17"/>
                <a:gd name="T9" fmla="*/ 6 h 7"/>
                <a:gd name="T10" fmla="*/ 9 w 17"/>
                <a:gd name="T11" fmla="*/ 7 h 7"/>
                <a:gd name="T12" fmla="*/ 14 w 17"/>
                <a:gd name="T13" fmla="*/ 6 h 7"/>
                <a:gd name="T14" fmla="*/ 17 w 17"/>
                <a:gd name="T15" fmla="*/ 5 h 7"/>
                <a:gd name="T16" fmla="*/ 16 w 17"/>
                <a:gd name="T17" fmla="*/ 1 h 7"/>
                <a:gd name="T18" fmla="*/ 9 w 17"/>
                <a:gd name="T19" fmla="*/ 0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 h="7">
                  <a:moveTo>
                    <a:pt x="9" y="0"/>
                  </a:moveTo>
                  <a:cubicBezTo>
                    <a:pt x="7" y="0"/>
                    <a:pt x="3" y="0"/>
                    <a:pt x="1" y="2"/>
                  </a:cubicBezTo>
                  <a:cubicBezTo>
                    <a:pt x="1" y="2"/>
                    <a:pt x="0" y="2"/>
                    <a:pt x="0" y="3"/>
                  </a:cubicBezTo>
                  <a:cubicBezTo>
                    <a:pt x="0" y="4"/>
                    <a:pt x="0" y="4"/>
                    <a:pt x="0" y="5"/>
                  </a:cubicBezTo>
                  <a:cubicBezTo>
                    <a:pt x="1" y="6"/>
                    <a:pt x="2" y="6"/>
                    <a:pt x="2" y="6"/>
                  </a:cubicBezTo>
                  <a:cubicBezTo>
                    <a:pt x="4" y="6"/>
                    <a:pt x="6" y="7"/>
                    <a:pt x="9" y="7"/>
                  </a:cubicBezTo>
                  <a:cubicBezTo>
                    <a:pt x="11" y="7"/>
                    <a:pt x="13" y="7"/>
                    <a:pt x="14" y="6"/>
                  </a:cubicBezTo>
                  <a:cubicBezTo>
                    <a:pt x="15" y="6"/>
                    <a:pt x="16" y="6"/>
                    <a:pt x="17" y="5"/>
                  </a:cubicBezTo>
                  <a:cubicBezTo>
                    <a:pt x="17" y="4"/>
                    <a:pt x="17" y="2"/>
                    <a:pt x="16" y="1"/>
                  </a:cubicBezTo>
                  <a:cubicBezTo>
                    <a:pt x="16" y="1"/>
                    <a:pt x="15" y="0"/>
                    <a:pt x="9"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32" name="Freeform 753"/>
            <p:cNvSpPr>
              <a:spLocks/>
            </p:cNvSpPr>
            <p:nvPr/>
          </p:nvSpPr>
          <p:spPr bwMode="auto">
            <a:xfrm>
              <a:off x="5066" y="3197"/>
              <a:ext cx="22" cy="19"/>
            </a:xfrm>
            <a:custGeom>
              <a:avLst/>
              <a:gdLst>
                <a:gd name="T0" fmla="*/ 7 w 9"/>
                <a:gd name="T1" fmla="*/ 0 h 8"/>
                <a:gd name="T2" fmla="*/ 6 w 9"/>
                <a:gd name="T3" fmla="*/ 1 h 8"/>
                <a:gd name="T4" fmla="*/ 1 w 9"/>
                <a:gd name="T5" fmla="*/ 5 h 8"/>
                <a:gd name="T6" fmla="*/ 1 w 9"/>
                <a:gd name="T7" fmla="*/ 7 h 8"/>
                <a:gd name="T8" fmla="*/ 2 w 9"/>
                <a:gd name="T9" fmla="*/ 8 h 8"/>
                <a:gd name="T10" fmla="*/ 3 w 9"/>
                <a:gd name="T11" fmla="*/ 8 h 8"/>
                <a:gd name="T12" fmla="*/ 9 w 9"/>
                <a:gd name="T13" fmla="*/ 2 h 8"/>
                <a:gd name="T14" fmla="*/ 8 w 9"/>
                <a:gd name="T15" fmla="*/ 0 h 8"/>
                <a:gd name="T16" fmla="*/ 7 w 9"/>
                <a:gd name="T17" fmla="*/ 0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 h="8">
                  <a:moveTo>
                    <a:pt x="7" y="0"/>
                  </a:moveTo>
                  <a:cubicBezTo>
                    <a:pt x="7" y="0"/>
                    <a:pt x="6" y="0"/>
                    <a:pt x="6" y="1"/>
                  </a:cubicBezTo>
                  <a:cubicBezTo>
                    <a:pt x="5" y="2"/>
                    <a:pt x="3" y="4"/>
                    <a:pt x="1" y="5"/>
                  </a:cubicBezTo>
                  <a:cubicBezTo>
                    <a:pt x="1" y="5"/>
                    <a:pt x="0" y="6"/>
                    <a:pt x="1" y="7"/>
                  </a:cubicBezTo>
                  <a:cubicBezTo>
                    <a:pt x="1" y="8"/>
                    <a:pt x="2" y="8"/>
                    <a:pt x="2" y="8"/>
                  </a:cubicBezTo>
                  <a:cubicBezTo>
                    <a:pt x="2" y="8"/>
                    <a:pt x="3" y="8"/>
                    <a:pt x="3" y="8"/>
                  </a:cubicBezTo>
                  <a:cubicBezTo>
                    <a:pt x="5" y="7"/>
                    <a:pt x="7" y="5"/>
                    <a:pt x="9" y="2"/>
                  </a:cubicBezTo>
                  <a:cubicBezTo>
                    <a:pt x="9" y="2"/>
                    <a:pt x="9" y="1"/>
                    <a:pt x="8" y="0"/>
                  </a:cubicBezTo>
                  <a:cubicBezTo>
                    <a:pt x="8" y="0"/>
                    <a:pt x="7" y="0"/>
                    <a:pt x="7"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33" name="Freeform 754"/>
            <p:cNvSpPr>
              <a:spLocks/>
            </p:cNvSpPr>
            <p:nvPr/>
          </p:nvSpPr>
          <p:spPr bwMode="auto">
            <a:xfrm>
              <a:off x="5111" y="3232"/>
              <a:ext cx="17" cy="19"/>
            </a:xfrm>
            <a:custGeom>
              <a:avLst/>
              <a:gdLst>
                <a:gd name="T0" fmla="*/ 5 w 7"/>
                <a:gd name="T1" fmla="*/ 0 h 8"/>
                <a:gd name="T2" fmla="*/ 4 w 7"/>
                <a:gd name="T3" fmla="*/ 1 h 8"/>
                <a:gd name="T4" fmla="*/ 1 w 7"/>
                <a:gd name="T5" fmla="*/ 6 h 8"/>
                <a:gd name="T6" fmla="*/ 1 w 7"/>
                <a:gd name="T7" fmla="*/ 8 h 8"/>
                <a:gd name="T8" fmla="*/ 2 w 7"/>
                <a:gd name="T9" fmla="*/ 8 h 8"/>
                <a:gd name="T10" fmla="*/ 3 w 7"/>
                <a:gd name="T11" fmla="*/ 8 h 8"/>
                <a:gd name="T12" fmla="*/ 6 w 7"/>
                <a:gd name="T13" fmla="*/ 3 h 8"/>
                <a:gd name="T14" fmla="*/ 6 w 7"/>
                <a:gd name="T15" fmla="*/ 1 h 8"/>
                <a:gd name="T16" fmla="*/ 5 w 7"/>
                <a:gd name="T17" fmla="*/ 0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 h="8">
                  <a:moveTo>
                    <a:pt x="5" y="0"/>
                  </a:moveTo>
                  <a:cubicBezTo>
                    <a:pt x="5" y="0"/>
                    <a:pt x="4" y="1"/>
                    <a:pt x="4" y="1"/>
                  </a:cubicBezTo>
                  <a:cubicBezTo>
                    <a:pt x="2" y="3"/>
                    <a:pt x="2" y="4"/>
                    <a:pt x="1" y="6"/>
                  </a:cubicBezTo>
                  <a:cubicBezTo>
                    <a:pt x="0" y="7"/>
                    <a:pt x="0" y="8"/>
                    <a:pt x="1" y="8"/>
                  </a:cubicBezTo>
                  <a:cubicBezTo>
                    <a:pt x="1" y="8"/>
                    <a:pt x="2" y="8"/>
                    <a:pt x="2" y="8"/>
                  </a:cubicBezTo>
                  <a:cubicBezTo>
                    <a:pt x="2" y="8"/>
                    <a:pt x="3" y="8"/>
                    <a:pt x="3" y="8"/>
                  </a:cubicBezTo>
                  <a:cubicBezTo>
                    <a:pt x="5" y="6"/>
                    <a:pt x="5" y="5"/>
                    <a:pt x="6" y="3"/>
                  </a:cubicBezTo>
                  <a:cubicBezTo>
                    <a:pt x="7" y="2"/>
                    <a:pt x="7" y="1"/>
                    <a:pt x="6" y="1"/>
                  </a:cubicBezTo>
                  <a:cubicBezTo>
                    <a:pt x="6" y="0"/>
                    <a:pt x="5" y="0"/>
                    <a:pt x="5"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34" name="Freeform 755"/>
            <p:cNvSpPr>
              <a:spLocks/>
            </p:cNvSpPr>
            <p:nvPr/>
          </p:nvSpPr>
          <p:spPr bwMode="auto">
            <a:xfrm>
              <a:off x="5211" y="3235"/>
              <a:ext cx="19" cy="14"/>
            </a:xfrm>
            <a:custGeom>
              <a:avLst/>
              <a:gdLst>
                <a:gd name="T0" fmla="*/ 2 w 8"/>
                <a:gd name="T1" fmla="*/ 0 h 6"/>
                <a:gd name="T2" fmla="*/ 1 w 8"/>
                <a:gd name="T3" fmla="*/ 0 h 6"/>
                <a:gd name="T4" fmla="*/ 1 w 8"/>
                <a:gd name="T5" fmla="*/ 2 h 6"/>
                <a:gd name="T6" fmla="*/ 3 w 8"/>
                <a:gd name="T7" fmla="*/ 5 h 6"/>
                <a:gd name="T8" fmla="*/ 5 w 8"/>
                <a:gd name="T9" fmla="*/ 6 h 6"/>
                <a:gd name="T10" fmla="*/ 6 w 8"/>
                <a:gd name="T11" fmla="*/ 6 h 6"/>
                <a:gd name="T12" fmla="*/ 7 w 8"/>
                <a:gd name="T13" fmla="*/ 5 h 6"/>
                <a:gd name="T14" fmla="*/ 7 w 8"/>
                <a:gd name="T15" fmla="*/ 3 h 6"/>
                <a:gd name="T16" fmla="*/ 5 w 8"/>
                <a:gd name="T17" fmla="*/ 2 h 6"/>
                <a:gd name="T18" fmla="*/ 4 w 8"/>
                <a:gd name="T19" fmla="*/ 0 h 6"/>
                <a:gd name="T20" fmla="*/ 2 w 8"/>
                <a:gd name="T21" fmla="*/ 0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 h="6">
                  <a:moveTo>
                    <a:pt x="2" y="0"/>
                  </a:moveTo>
                  <a:cubicBezTo>
                    <a:pt x="2" y="0"/>
                    <a:pt x="2" y="0"/>
                    <a:pt x="1" y="0"/>
                  </a:cubicBezTo>
                  <a:cubicBezTo>
                    <a:pt x="1" y="1"/>
                    <a:pt x="0" y="2"/>
                    <a:pt x="1" y="2"/>
                  </a:cubicBezTo>
                  <a:cubicBezTo>
                    <a:pt x="2" y="3"/>
                    <a:pt x="2" y="4"/>
                    <a:pt x="3" y="5"/>
                  </a:cubicBezTo>
                  <a:cubicBezTo>
                    <a:pt x="3" y="5"/>
                    <a:pt x="4" y="6"/>
                    <a:pt x="5" y="6"/>
                  </a:cubicBezTo>
                  <a:cubicBezTo>
                    <a:pt x="5" y="6"/>
                    <a:pt x="6" y="6"/>
                    <a:pt x="6" y="6"/>
                  </a:cubicBezTo>
                  <a:cubicBezTo>
                    <a:pt x="6" y="6"/>
                    <a:pt x="7" y="6"/>
                    <a:pt x="7" y="5"/>
                  </a:cubicBezTo>
                  <a:cubicBezTo>
                    <a:pt x="8" y="5"/>
                    <a:pt x="7" y="4"/>
                    <a:pt x="7" y="3"/>
                  </a:cubicBezTo>
                  <a:cubicBezTo>
                    <a:pt x="6" y="3"/>
                    <a:pt x="5" y="2"/>
                    <a:pt x="5" y="2"/>
                  </a:cubicBezTo>
                  <a:cubicBezTo>
                    <a:pt x="5" y="2"/>
                    <a:pt x="4" y="1"/>
                    <a:pt x="4" y="0"/>
                  </a:cubicBezTo>
                  <a:cubicBezTo>
                    <a:pt x="3" y="0"/>
                    <a:pt x="3" y="0"/>
                    <a:pt x="2"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35" name="Freeform 756"/>
            <p:cNvSpPr>
              <a:spLocks/>
            </p:cNvSpPr>
            <p:nvPr/>
          </p:nvSpPr>
          <p:spPr bwMode="auto">
            <a:xfrm>
              <a:off x="5251" y="3197"/>
              <a:ext cx="21" cy="14"/>
            </a:xfrm>
            <a:custGeom>
              <a:avLst/>
              <a:gdLst>
                <a:gd name="T0" fmla="*/ 2 w 9"/>
                <a:gd name="T1" fmla="*/ 0 h 6"/>
                <a:gd name="T2" fmla="*/ 1 w 9"/>
                <a:gd name="T3" fmla="*/ 0 h 6"/>
                <a:gd name="T4" fmla="*/ 1 w 9"/>
                <a:gd name="T5" fmla="*/ 3 h 6"/>
                <a:gd name="T6" fmla="*/ 4 w 9"/>
                <a:gd name="T7" fmla="*/ 4 h 6"/>
                <a:gd name="T8" fmla="*/ 7 w 9"/>
                <a:gd name="T9" fmla="*/ 6 h 6"/>
                <a:gd name="T10" fmla="*/ 8 w 9"/>
                <a:gd name="T11" fmla="*/ 6 h 6"/>
                <a:gd name="T12" fmla="*/ 9 w 9"/>
                <a:gd name="T13" fmla="*/ 5 h 6"/>
                <a:gd name="T14" fmla="*/ 8 w 9"/>
                <a:gd name="T15" fmla="*/ 3 h 6"/>
                <a:gd name="T16" fmla="*/ 6 w 9"/>
                <a:gd name="T17" fmla="*/ 2 h 6"/>
                <a:gd name="T18" fmla="*/ 3 w 9"/>
                <a:gd name="T19" fmla="*/ 0 h 6"/>
                <a:gd name="T20" fmla="*/ 2 w 9"/>
                <a:gd name="T21" fmla="*/ 0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 h="6">
                  <a:moveTo>
                    <a:pt x="2" y="0"/>
                  </a:moveTo>
                  <a:cubicBezTo>
                    <a:pt x="2" y="0"/>
                    <a:pt x="1" y="0"/>
                    <a:pt x="1" y="0"/>
                  </a:cubicBezTo>
                  <a:cubicBezTo>
                    <a:pt x="0" y="1"/>
                    <a:pt x="1" y="2"/>
                    <a:pt x="1" y="3"/>
                  </a:cubicBezTo>
                  <a:cubicBezTo>
                    <a:pt x="3" y="3"/>
                    <a:pt x="3" y="4"/>
                    <a:pt x="4" y="4"/>
                  </a:cubicBezTo>
                  <a:cubicBezTo>
                    <a:pt x="4" y="5"/>
                    <a:pt x="5" y="5"/>
                    <a:pt x="7" y="6"/>
                  </a:cubicBezTo>
                  <a:cubicBezTo>
                    <a:pt x="7" y="6"/>
                    <a:pt x="7" y="6"/>
                    <a:pt x="8" y="6"/>
                  </a:cubicBezTo>
                  <a:cubicBezTo>
                    <a:pt x="8" y="6"/>
                    <a:pt x="9" y="6"/>
                    <a:pt x="9" y="5"/>
                  </a:cubicBezTo>
                  <a:cubicBezTo>
                    <a:pt x="9" y="5"/>
                    <a:pt x="9" y="4"/>
                    <a:pt x="8" y="3"/>
                  </a:cubicBezTo>
                  <a:cubicBezTo>
                    <a:pt x="7" y="2"/>
                    <a:pt x="6" y="2"/>
                    <a:pt x="6" y="2"/>
                  </a:cubicBezTo>
                  <a:cubicBezTo>
                    <a:pt x="5" y="1"/>
                    <a:pt x="5" y="1"/>
                    <a:pt x="3" y="0"/>
                  </a:cubicBezTo>
                  <a:cubicBezTo>
                    <a:pt x="3" y="0"/>
                    <a:pt x="2" y="0"/>
                    <a:pt x="2"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36" name="Freeform 757"/>
            <p:cNvSpPr>
              <a:spLocks/>
            </p:cNvSpPr>
            <p:nvPr/>
          </p:nvSpPr>
          <p:spPr bwMode="auto">
            <a:xfrm>
              <a:off x="5059" y="3093"/>
              <a:ext cx="26" cy="16"/>
            </a:xfrm>
            <a:custGeom>
              <a:avLst/>
              <a:gdLst>
                <a:gd name="T0" fmla="*/ 1 w 11"/>
                <a:gd name="T1" fmla="*/ 0 h 7"/>
                <a:gd name="T2" fmla="*/ 0 w 11"/>
                <a:gd name="T3" fmla="*/ 1 h 7"/>
                <a:gd name="T4" fmla="*/ 0 w 11"/>
                <a:gd name="T5" fmla="*/ 3 h 7"/>
                <a:gd name="T6" fmla="*/ 4 w 11"/>
                <a:gd name="T7" fmla="*/ 5 h 7"/>
                <a:gd name="T8" fmla="*/ 8 w 11"/>
                <a:gd name="T9" fmla="*/ 7 h 7"/>
                <a:gd name="T10" fmla="*/ 9 w 11"/>
                <a:gd name="T11" fmla="*/ 7 h 7"/>
                <a:gd name="T12" fmla="*/ 10 w 11"/>
                <a:gd name="T13" fmla="*/ 6 h 7"/>
                <a:gd name="T14" fmla="*/ 10 w 11"/>
                <a:gd name="T15" fmla="*/ 4 h 7"/>
                <a:gd name="T16" fmla="*/ 5 w 11"/>
                <a:gd name="T17" fmla="*/ 2 h 7"/>
                <a:gd name="T18" fmla="*/ 2 w 11"/>
                <a:gd name="T19" fmla="*/ 0 h 7"/>
                <a:gd name="T20" fmla="*/ 1 w 11"/>
                <a:gd name="T21" fmla="*/ 0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 h="7">
                  <a:moveTo>
                    <a:pt x="1" y="0"/>
                  </a:moveTo>
                  <a:cubicBezTo>
                    <a:pt x="1" y="0"/>
                    <a:pt x="0" y="0"/>
                    <a:pt x="0" y="1"/>
                  </a:cubicBezTo>
                  <a:cubicBezTo>
                    <a:pt x="0" y="1"/>
                    <a:pt x="0" y="2"/>
                    <a:pt x="0" y="3"/>
                  </a:cubicBezTo>
                  <a:cubicBezTo>
                    <a:pt x="2" y="4"/>
                    <a:pt x="3" y="4"/>
                    <a:pt x="4" y="5"/>
                  </a:cubicBezTo>
                  <a:cubicBezTo>
                    <a:pt x="5" y="6"/>
                    <a:pt x="7" y="6"/>
                    <a:pt x="8" y="7"/>
                  </a:cubicBezTo>
                  <a:cubicBezTo>
                    <a:pt x="8" y="7"/>
                    <a:pt x="9" y="7"/>
                    <a:pt x="9" y="7"/>
                  </a:cubicBezTo>
                  <a:cubicBezTo>
                    <a:pt x="9" y="7"/>
                    <a:pt x="10" y="7"/>
                    <a:pt x="10" y="6"/>
                  </a:cubicBezTo>
                  <a:cubicBezTo>
                    <a:pt x="11" y="6"/>
                    <a:pt x="11" y="5"/>
                    <a:pt x="10" y="4"/>
                  </a:cubicBezTo>
                  <a:cubicBezTo>
                    <a:pt x="8" y="3"/>
                    <a:pt x="7" y="3"/>
                    <a:pt x="5" y="2"/>
                  </a:cubicBezTo>
                  <a:cubicBezTo>
                    <a:pt x="4" y="1"/>
                    <a:pt x="3" y="1"/>
                    <a:pt x="2" y="0"/>
                  </a:cubicBezTo>
                  <a:cubicBezTo>
                    <a:pt x="2" y="0"/>
                    <a:pt x="2" y="0"/>
                    <a:pt x="1"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37" name="Freeform 758"/>
            <p:cNvSpPr>
              <a:spLocks/>
            </p:cNvSpPr>
            <p:nvPr/>
          </p:nvSpPr>
          <p:spPr bwMode="auto">
            <a:xfrm>
              <a:off x="5211" y="3040"/>
              <a:ext cx="19" cy="22"/>
            </a:xfrm>
            <a:custGeom>
              <a:avLst/>
              <a:gdLst>
                <a:gd name="T0" fmla="*/ 6 w 8"/>
                <a:gd name="T1" fmla="*/ 0 h 9"/>
                <a:gd name="T2" fmla="*/ 5 w 8"/>
                <a:gd name="T3" fmla="*/ 1 h 9"/>
                <a:gd name="T4" fmla="*/ 3 w 8"/>
                <a:gd name="T5" fmla="*/ 3 h 9"/>
                <a:gd name="T6" fmla="*/ 0 w 8"/>
                <a:gd name="T7" fmla="*/ 7 h 9"/>
                <a:gd name="T8" fmla="*/ 1 w 8"/>
                <a:gd name="T9" fmla="*/ 9 h 9"/>
                <a:gd name="T10" fmla="*/ 2 w 8"/>
                <a:gd name="T11" fmla="*/ 9 h 9"/>
                <a:gd name="T12" fmla="*/ 3 w 8"/>
                <a:gd name="T13" fmla="*/ 8 h 9"/>
                <a:gd name="T14" fmla="*/ 5 w 8"/>
                <a:gd name="T15" fmla="*/ 6 h 9"/>
                <a:gd name="T16" fmla="*/ 7 w 8"/>
                <a:gd name="T17" fmla="*/ 2 h 9"/>
                <a:gd name="T18" fmla="*/ 7 w 8"/>
                <a:gd name="T19" fmla="*/ 0 h 9"/>
                <a:gd name="T20" fmla="*/ 6 w 8"/>
                <a:gd name="T21" fmla="*/ 0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 h="9">
                  <a:moveTo>
                    <a:pt x="6" y="0"/>
                  </a:moveTo>
                  <a:cubicBezTo>
                    <a:pt x="5" y="0"/>
                    <a:pt x="5" y="0"/>
                    <a:pt x="5" y="1"/>
                  </a:cubicBezTo>
                  <a:cubicBezTo>
                    <a:pt x="4" y="2"/>
                    <a:pt x="3" y="3"/>
                    <a:pt x="3" y="3"/>
                  </a:cubicBezTo>
                  <a:cubicBezTo>
                    <a:pt x="2" y="4"/>
                    <a:pt x="1" y="5"/>
                    <a:pt x="0" y="7"/>
                  </a:cubicBezTo>
                  <a:cubicBezTo>
                    <a:pt x="0" y="7"/>
                    <a:pt x="0" y="8"/>
                    <a:pt x="1" y="9"/>
                  </a:cubicBezTo>
                  <a:cubicBezTo>
                    <a:pt x="1" y="9"/>
                    <a:pt x="1" y="9"/>
                    <a:pt x="2" y="9"/>
                  </a:cubicBezTo>
                  <a:cubicBezTo>
                    <a:pt x="2" y="9"/>
                    <a:pt x="3" y="9"/>
                    <a:pt x="3" y="8"/>
                  </a:cubicBezTo>
                  <a:cubicBezTo>
                    <a:pt x="4" y="7"/>
                    <a:pt x="4" y="6"/>
                    <a:pt x="5" y="6"/>
                  </a:cubicBezTo>
                  <a:cubicBezTo>
                    <a:pt x="6" y="5"/>
                    <a:pt x="6" y="4"/>
                    <a:pt x="7" y="2"/>
                  </a:cubicBezTo>
                  <a:cubicBezTo>
                    <a:pt x="8" y="2"/>
                    <a:pt x="8" y="1"/>
                    <a:pt x="7" y="0"/>
                  </a:cubicBezTo>
                  <a:cubicBezTo>
                    <a:pt x="7" y="0"/>
                    <a:pt x="6" y="0"/>
                    <a:pt x="6"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38" name="Freeform 759"/>
            <p:cNvSpPr>
              <a:spLocks/>
            </p:cNvSpPr>
            <p:nvPr/>
          </p:nvSpPr>
          <p:spPr bwMode="auto">
            <a:xfrm>
              <a:off x="5251" y="3071"/>
              <a:ext cx="19" cy="19"/>
            </a:xfrm>
            <a:custGeom>
              <a:avLst/>
              <a:gdLst>
                <a:gd name="T0" fmla="*/ 7 w 8"/>
                <a:gd name="T1" fmla="*/ 0 h 8"/>
                <a:gd name="T2" fmla="*/ 5 w 8"/>
                <a:gd name="T3" fmla="*/ 1 h 8"/>
                <a:gd name="T4" fmla="*/ 2 w 8"/>
                <a:gd name="T5" fmla="*/ 5 h 8"/>
                <a:gd name="T6" fmla="*/ 1 w 8"/>
                <a:gd name="T7" fmla="*/ 7 h 8"/>
                <a:gd name="T8" fmla="*/ 2 w 8"/>
                <a:gd name="T9" fmla="*/ 8 h 8"/>
                <a:gd name="T10" fmla="*/ 3 w 8"/>
                <a:gd name="T11" fmla="*/ 8 h 8"/>
                <a:gd name="T12" fmla="*/ 8 w 8"/>
                <a:gd name="T13" fmla="*/ 3 h 8"/>
                <a:gd name="T14" fmla="*/ 7 w 8"/>
                <a:gd name="T15" fmla="*/ 1 h 8"/>
                <a:gd name="T16" fmla="*/ 7 w 8"/>
                <a:gd name="T17" fmla="*/ 0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 h="8">
                  <a:moveTo>
                    <a:pt x="7" y="0"/>
                  </a:moveTo>
                  <a:cubicBezTo>
                    <a:pt x="6" y="0"/>
                    <a:pt x="5" y="1"/>
                    <a:pt x="5" y="1"/>
                  </a:cubicBezTo>
                  <a:cubicBezTo>
                    <a:pt x="4" y="3"/>
                    <a:pt x="3" y="4"/>
                    <a:pt x="2" y="5"/>
                  </a:cubicBezTo>
                  <a:cubicBezTo>
                    <a:pt x="1" y="5"/>
                    <a:pt x="0" y="6"/>
                    <a:pt x="1" y="7"/>
                  </a:cubicBezTo>
                  <a:cubicBezTo>
                    <a:pt x="1" y="8"/>
                    <a:pt x="2" y="8"/>
                    <a:pt x="2" y="8"/>
                  </a:cubicBezTo>
                  <a:cubicBezTo>
                    <a:pt x="3" y="8"/>
                    <a:pt x="3" y="8"/>
                    <a:pt x="3" y="8"/>
                  </a:cubicBezTo>
                  <a:cubicBezTo>
                    <a:pt x="5" y="6"/>
                    <a:pt x="7" y="5"/>
                    <a:pt x="8" y="3"/>
                  </a:cubicBezTo>
                  <a:cubicBezTo>
                    <a:pt x="8" y="2"/>
                    <a:pt x="8" y="1"/>
                    <a:pt x="7" y="1"/>
                  </a:cubicBezTo>
                  <a:cubicBezTo>
                    <a:pt x="7" y="0"/>
                    <a:pt x="7" y="0"/>
                    <a:pt x="7"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39" name="Freeform 760"/>
            <p:cNvSpPr>
              <a:spLocks noEditPoints="1"/>
            </p:cNvSpPr>
            <p:nvPr/>
          </p:nvSpPr>
          <p:spPr bwMode="auto">
            <a:xfrm>
              <a:off x="5100" y="3057"/>
              <a:ext cx="158" cy="116"/>
            </a:xfrm>
            <a:custGeom>
              <a:avLst/>
              <a:gdLst>
                <a:gd name="T0" fmla="*/ 30 w 67"/>
                <a:gd name="T1" fmla="*/ 43 h 49"/>
                <a:gd name="T2" fmla="*/ 27 w 67"/>
                <a:gd name="T3" fmla="*/ 41 h 49"/>
                <a:gd name="T4" fmla="*/ 30 w 67"/>
                <a:gd name="T5" fmla="*/ 37 h 49"/>
                <a:gd name="T6" fmla="*/ 30 w 67"/>
                <a:gd name="T7" fmla="*/ 37 h 49"/>
                <a:gd name="T8" fmla="*/ 33 w 67"/>
                <a:gd name="T9" fmla="*/ 39 h 49"/>
                <a:gd name="T10" fmla="*/ 32 w 67"/>
                <a:gd name="T11" fmla="*/ 42 h 49"/>
                <a:gd name="T12" fmla="*/ 30 w 67"/>
                <a:gd name="T13" fmla="*/ 43 h 49"/>
                <a:gd name="T14" fmla="*/ 4 w 67"/>
                <a:gd name="T15" fmla="*/ 0 h 49"/>
                <a:gd name="T16" fmla="*/ 3 w 67"/>
                <a:gd name="T17" fmla="*/ 0 h 49"/>
                <a:gd name="T18" fmla="*/ 6 w 67"/>
                <a:gd name="T19" fmla="*/ 11 h 49"/>
                <a:gd name="T20" fmla="*/ 28 w 67"/>
                <a:gd name="T21" fmla="*/ 48 h 49"/>
                <a:gd name="T22" fmla="*/ 29 w 67"/>
                <a:gd name="T23" fmla="*/ 49 h 49"/>
                <a:gd name="T24" fmla="*/ 65 w 67"/>
                <a:gd name="T25" fmla="*/ 25 h 49"/>
                <a:gd name="T26" fmla="*/ 60 w 67"/>
                <a:gd name="T27" fmla="*/ 19 h 49"/>
                <a:gd name="T28" fmla="*/ 32 w 67"/>
                <a:gd name="T29" fmla="*/ 34 h 49"/>
                <a:gd name="T30" fmla="*/ 11 w 67"/>
                <a:gd name="T31" fmla="*/ 6 h 49"/>
                <a:gd name="T32" fmla="*/ 4 w 67"/>
                <a:gd name="T33" fmla="*/ 0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7" h="49">
                  <a:moveTo>
                    <a:pt x="30" y="43"/>
                  </a:moveTo>
                  <a:cubicBezTo>
                    <a:pt x="29" y="43"/>
                    <a:pt x="28" y="43"/>
                    <a:pt x="27" y="41"/>
                  </a:cubicBezTo>
                  <a:cubicBezTo>
                    <a:pt x="26" y="40"/>
                    <a:pt x="28" y="37"/>
                    <a:pt x="30" y="37"/>
                  </a:cubicBezTo>
                  <a:cubicBezTo>
                    <a:pt x="30" y="37"/>
                    <a:pt x="30" y="37"/>
                    <a:pt x="30" y="37"/>
                  </a:cubicBezTo>
                  <a:cubicBezTo>
                    <a:pt x="31" y="37"/>
                    <a:pt x="33" y="38"/>
                    <a:pt x="33" y="39"/>
                  </a:cubicBezTo>
                  <a:cubicBezTo>
                    <a:pt x="34" y="40"/>
                    <a:pt x="33" y="42"/>
                    <a:pt x="32" y="42"/>
                  </a:cubicBezTo>
                  <a:cubicBezTo>
                    <a:pt x="32" y="43"/>
                    <a:pt x="31" y="43"/>
                    <a:pt x="30" y="43"/>
                  </a:cubicBezTo>
                  <a:moveTo>
                    <a:pt x="4" y="0"/>
                  </a:moveTo>
                  <a:cubicBezTo>
                    <a:pt x="4" y="0"/>
                    <a:pt x="3" y="0"/>
                    <a:pt x="3" y="0"/>
                  </a:cubicBezTo>
                  <a:cubicBezTo>
                    <a:pt x="0" y="2"/>
                    <a:pt x="6" y="11"/>
                    <a:pt x="6" y="11"/>
                  </a:cubicBezTo>
                  <a:cubicBezTo>
                    <a:pt x="13" y="23"/>
                    <a:pt x="24" y="45"/>
                    <a:pt x="28" y="48"/>
                  </a:cubicBezTo>
                  <a:cubicBezTo>
                    <a:pt x="28" y="48"/>
                    <a:pt x="29" y="49"/>
                    <a:pt x="29" y="49"/>
                  </a:cubicBezTo>
                  <a:cubicBezTo>
                    <a:pt x="35" y="49"/>
                    <a:pt x="65" y="25"/>
                    <a:pt x="65" y="25"/>
                  </a:cubicBezTo>
                  <a:cubicBezTo>
                    <a:pt x="67" y="20"/>
                    <a:pt x="62" y="19"/>
                    <a:pt x="60" y="19"/>
                  </a:cubicBezTo>
                  <a:cubicBezTo>
                    <a:pt x="60" y="19"/>
                    <a:pt x="37" y="32"/>
                    <a:pt x="32" y="34"/>
                  </a:cubicBezTo>
                  <a:cubicBezTo>
                    <a:pt x="28" y="32"/>
                    <a:pt x="17" y="14"/>
                    <a:pt x="11" y="6"/>
                  </a:cubicBezTo>
                  <a:cubicBezTo>
                    <a:pt x="11" y="6"/>
                    <a:pt x="6" y="0"/>
                    <a:pt x="4"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40" name="Freeform 761"/>
            <p:cNvSpPr>
              <a:spLocks noEditPoints="1"/>
            </p:cNvSpPr>
            <p:nvPr/>
          </p:nvSpPr>
          <p:spPr bwMode="auto">
            <a:xfrm>
              <a:off x="4716" y="1367"/>
              <a:ext cx="440" cy="450"/>
            </a:xfrm>
            <a:custGeom>
              <a:avLst/>
              <a:gdLst>
                <a:gd name="T0" fmla="*/ 124 w 186"/>
                <a:gd name="T1" fmla="*/ 174 h 190"/>
                <a:gd name="T2" fmla="*/ 90 w 186"/>
                <a:gd name="T3" fmla="*/ 167 h 190"/>
                <a:gd name="T4" fmla="*/ 102 w 186"/>
                <a:gd name="T5" fmla="*/ 167 h 190"/>
                <a:gd name="T6" fmla="*/ 69 w 186"/>
                <a:gd name="T7" fmla="*/ 184 h 190"/>
                <a:gd name="T8" fmla="*/ 105 w 186"/>
                <a:gd name="T9" fmla="*/ 185 h 190"/>
                <a:gd name="T10" fmla="*/ 120 w 186"/>
                <a:gd name="T11" fmla="*/ 172 h 190"/>
                <a:gd name="T12" fmla="*/ 120 w 186"/>
                <a:gd name="T13" fmla="*/ 173 h 190"/>
                <a:gd name="T14" fmla="*/ 46 w 186"/>
                <a:gd name="T15" fmla="*/ 175 h 190"/>
                <a:gd name="T16" fmla="*/ 141 w 186"/>
                <a:gd name="T17" fmla="*/ 156 h 190"/>
                <a:gd name="T18" fmla="*/ 36 w 186"/>
                <a:gd name="T19" fmla="*/ 169 h 190"/>
                <a:gd name="T20" fmla="*/ 118 w 186"/>
                <a:gd name="T21" fmla="*/ 162 h 190"/>
                <a:gd name="T22" fmla="*/ 123 w 186"/>
                <a:gd name="T23" fmla="*/ 154 h 190"/>
                <a:gd name="T24" fmla="*/ 34 w 186"/>
                <a:gd name="T25" fmla="*/ 149 h 190"/>
                <a:gd name="T26" fmla="*/ 151 w 186"/>
                <a:gd name="T27" fmla="*/ 167 h 190"/>
                <a:gd name="T28" fmla="*/ 18 w 186"/>
                <a:gd name="T29" fmla="*/ 149 h 190"/>
                <a:gd name="T30" fmla="*/ 16 w 186"/>
                <a:gd name="T31" fmla="*/ 145 h 190"/>
                <a:gd name="T32" fmla="*/ 161 w 186"/>
                <a:gd name="T33" fmla="*/ 157 h 190"/>
                <a:gd name="T34" fmla="*/ 10 w 186"/>
                <a:gd name="T35" fmla="*/ 134 h 190"/>
                <a:gd name="T36" fmla="*/ 110 w 186"/>
                <a:gd name="T37" fmla="*/ 128 h 190"/>
                <a:gd name="T38" fmla="*/ 170 w 186"/>
                <a:gd name="T39" fmla="*/ 124 h 190"/>
                <a:gd name="T40" fmla="*/ 102 w 186"/>
                <a:gd name="T41" fmla="*/ 121 h 190"/>
                <a:gd name="T42" fmla="*/ 162 w 186"/>
                <a:gd name="T43" fmla="*/ 115 h 190"/>
                <a:gd name="T44" fmla="*/ 156 w 186"/>
                <a:gd name="T45" fmla="*/ 118 h 190"/>
                <a:gd name="T46" fmla="*/ 6 w 186"/>
                <a:gd name="T47" fmla="*/ 117 h 190"/>
                <a:gd name="T48" fmla="*/ 133 w 186"/>
                <a:gd name="T49" fmla="*/ 109 h 190"/>
                <a:gd name="T50" fmla="*/ 177 w 186"/>
                <a:gd name="T51" fmla="*/ 135 h 190"/>
                <a:gd name="T52" fmla="*/ 99 w 186"/>
                <a:gd name="T53" fmla="*/ 107 h 190"/>
                <a:gd name="T54" fmla="*/ 129 w 186"/>
                <a:gd name="T55" fmla="*/ 157 h 190"/>
                <a:gd name="T56" fmla="*/ 106 w 186"/>
                <a:gd name="T57" fmla="*/ 101 h 190"/>
                <a:gd name="T58" fmla="*/ 168 w 186"/>
                <a:gd name="T59" fmla="*/ 128 h 190"/>
                <a:gd name="T60" fmla="*/ 110 w 186"/>
                <a:gd name="T61" fmla="*/ 98 h 190"/>
                <a:gd name="T62" fmla="*/ 97 w 186"/>
                <a:gd name="T63" fmla="*/ 92 h 190"/>
                <a:gd name="T64" fmla="*/ 103 w 186"/>
                <a:gd name="T65" fmla="*/ 88 h 190"/>
                <a:gd name="T66" fmla="*/ 107 w 186"/>
                <a:gd name="T67" fmla="*/ 86 h 190"/>
                <a:gd name="T68" fmla="*/ 123 w 186"/>
                <a:gd name="T69" fmla="*/ 85 h 190"/>
                <a:gd name="T70" fmla="*/ 151 w 186"/>
                <a:gd name="T71" fmla="*/ 107 h 190"/>
                <a:gd name="T72" fmla="*/ 111 w 186"/>
                <a:gd name="T73" fmla="*/ 93 h 190"/>
                <a:gd name="T74" fmla="*/ 123 w 186"/>
                <a:gd name="T75" fmla="*/ 69 h 190"/>
                <a:gd name="T76" fmla="*/ 138 w 186"/>
                <a:gd name="T77" fmla="*/ 60 h 190"/>
                <a:gd name="T78" fmla="*/ 137 w 186"/>
                <a:gd name="T79" fmla="*/ 72 h 190"/>
                <a:gd name="T80" fmla="*/ 168 w 186"/>
                <a:gd name="T81" fmla="*/ 58 h 190"/>
                <a:gd name="T82" fmla="*/ 160 w 186"/>
                <a:gd name="T83" fmla="*/ 62 h 190"/>
                <a:gd name="T84" fmla="*/ 18 w 186"/>
                <a:gd name="T85" fmla="*/ 48 h 190"/>
                <a:gd name="T86" fmla="*/ 95 w 186"/>
                <a:gd name="T87" fmla="*/ 114 h 190"/>
                <a:gd name="T88" fmla="*/ 110 w 186"/>
                <a:gd name="T89" fmla="*/ 162 h 190"/>
                <a:gd name="T90" fmla="*/ 70 w 186"/>
                <a:gd name="T91" fmla="*/ 160 h 190"/>
                <a:gd name="T92" fmla="*/ 117 w 186"/>
                <a:gd name="T93" fmla="*/ 5 h 190"/>
                <a:gd name="T94" fmla="*/ 99 w 186"/>
                <a:gd name="T95" fmla="*/ 78 h 190"/>
                <a:gd name="T96" fmla="*/ 93 w 186"/>
                <a:gd name="T97" fmla="*/ 91 h 190"/>
                <a:gd name="T98" fmla="*/ 94 w 186"/>
                <a:gd name="T99" fmla="*/ 8 h 190"/>
                <a:gd name="T100" fmla="*/ 92 w 186"/>
                <a:gd name="T101" fmla="*/ 6 h 190"/>
                <a:gd name="T102" fmla="*/ 3 w 186"/>
                <a:gd name="T103" fmla="*/ 126 h 190"/>
                <a:gd name="T104" fmla="*/ 16 w 186"/>
                <a:gd name="T105" fmla="*/ 152 h 190"/>
                <a:gd name="T106" fmla="*/ 48 w 186"/>
                <a:gd name="T107" fmla="*/ 181 h 190"/>
                <a:gd name="T108" fmla="*/ 70 w 186"/>
                <a:gd name="T109" fmla="*/ 190 h 190"/>
                <a:gd name="T110" fmla="*/ 89 w 186"/>
                <a:gd name="T111" fmla="*/ 190 h 190"/>
                <a:gd name="T112" fmla="*/ 116 w 186"/>
                <a:gd name="T113" fmla="*/ 184 h 190"/>
                <a:gd name="T114" fmla="*/ 125 w 186"/>
                <a:gd name="T115" fmla="*/ 184 h 190"/>
                <a:gd name="T116" fmla="*/ 147 w 186"/>
                <a:gd name="T117" fmla="*/ 174 h 190"/>
                <a:gd name="T118" fmla="*/ 173 w 186"/>
                <a:gd name="T119" fmla="*/ 139 h 190"/>
                <a:gd name="T120" fmla="*/ 180 w 186"/>
                <a:gd name="T121" fmla="*/ 62 h 190"/>
                <a:gd name="T122" fmla="*/ 179 w 186"/>
                <a:gd name="T123" fmla="*/ 37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86" h="190">
                  <a:moveTo>
                    <a:pt x="112" y="184"/>
                  </a:moveTo>
                  <a:cubicBezTo>
                    <a:pt x="112" y="183"/>
                    <a:pt x="112" y="183"/>
                    <a:pt x="112" y="182"/>
                  </a:cubicBezTo>
                  <a:cubicBezTo>
                    <a:pt x="112" y="183"/>
                    <a:pt x="112" y="183"/>
                    <a:pt x="112" y="183"/>
                  </a:cubicBezTo>
                  <a:cubicBezTo>
                    <a:pt x="112" y="184"/>
                    <a:pt x="112" y="184"/>
                    <a:pt x="112" y="184"/>
                  </a:cubicBezTo>
                  <a:cubicBezTo>
                    <a:pt x="112" y="184"/>
                    <a:pt x="112" y="184"/>
                    <a:pt x="112" y="184"/>
                  </a:cubicBezTo>
                  <a:moveTo>
                    <a:pt x="124" y="178"/>
                  </a:moveTo>
                  <a:cubicBezTo>
                    <a:pt x="124" y="177"/>
                    <a:pt x="123" y="177"/>
                    <a:pt x="123" y="176"/>
                  </a:cubicBezTo>
                  <a:cubicBezTo>
                    <a:pt x="123" y="175"/>
                    <a:pt x="124" y="175"/>
                    <a:pt x="124" y="174"/>
                  </a:cubicBezTo>
                  <a:cubicBezTo>
                    <a:pt x="124" y="175"/>
                    <a:pt x="124" y="176"/>
                    <a:pt x="124" y="178"/>
                  </a:cubicBezTo>
                  <a:moveTo>
                    <a:pt x="91" y="167"/>
                  </a:moveTo>
                  <a:cubicBezTo>
                    <a:pt x="92" y="167"/>
                    <a:pt x="92" y="167"/>
                    <a:pt x="92" y="167"/>
                  </a:cubicBezTo>
                  <a:cubicBezTo>
                    <a:pt x="94" y="167"/>
                    <a:pt x="96" y="167"/>
                    <a:pt x="98" y="167"/>
                  </a:cubicBezTo>
                  <a:cubicBezTo>
                    <a:pt x="95" y="173"/>
                    <a:pt x="92" y="180"/>
                    <a:pt x="90" y="186"/>
                  </a:cubicBezTo>
                  <a:cubicBezTo>
                    <a:pt x="89" y="186"/>
                    <a:pt x="89" y="186"/>
                    <a:pt x="89" y="186"/>
                  </a:cubicBezTo>
                  <a:cubicBezTo>
                    <a:pt x="87" y="186"/>
                    <a:pt x="85" y="186"/>
                    <a:pt x="83" y="186"/>
                  </a:cubicBezTo>
                  <a:cubicBezTo>
                    <a:pt x="86" y="179"/>
                    <a:pt x="88" y="173"/>
                    <a:pt x="90" y="167"/>
                  </a:cubicBezTo>
                  <a:cubicBezTo>
                    <a:pt x="91" y="167"/>
                    <a:pt x="91" y="167"/>
                    <a:pt x="91" y="167"/>
                  </a:cubicBezTo>
                  <a:moveTo>
                    <a:pt x="79" y="185"/>
                  </a:moveTo>
                  <a:cubicBezTo>
                    <a:pt x="77" y="185"/>
                    <a:pt x="75" y="185"/>
                    <a:pt x="73" y="184"/>
                  </a:cubicBezTo>
                  <a:cubicBezTo>
                    <a:pt x="75" y="178"/>
                    <a:pt x="77" y="172"/>
                    <a:pt x="80" y="167"/>
                  </a:cubicBezTo>
                  <a:cubicBezTo>
                    <a:pt x="82" y="167"/>
                    <a:pt x="84" y="167"/>
                    <a:pt x="86" y="167"/>
                  </a:cubicBezTo>
                  <a:cubicBezTo>
                    <a:pt x="84" y="173"/>
                    <a:pt x="81" y="179"/>
                    <a:pt x="79" y="185"/>
                  </a:cubicBezTo>
                  <a:moveTo>
                    <a:pt x="94" y="186"/>
                  </a:moveTo>
                  <a:cubicBezTo>
                    <a:pt x="97" y="179"/>
                    <a:pt x="100" y="173"/>
                    <a:pt x="102" y="167"/>
                  </a:cubicBezTo>
                  <a:cubicBezTo>
                    <a:pt x="104" y="166"/>
                    <a:pt x="106" y="166"/>
                    <a:pt x="108" y="166"/>
                  </a:cubicBezTo>
                  <a:cubicBezTo>
                    <a:pt x="106" y="172"/>
                    <a:pt x="103" y="179"/>
                    <a:pt x="101" y="185"/>
                  </a:cubicBezTo>
                  <a:cubicBezTo>
                    <a:pt x="98" y="185"/>
                    <a:pt x="96" y="186"/>
                    <a:pt x="94" y="186"/>
                  </a:cubicBezTo>
                  <a:moveTo>
                    <a:pt x="69" y="184"/>
                  </a:moveTo>
                  <a:cubicBezTo>
                    <a:pt x="67" y="183"/>
                    <a:pt x="65" y="183"/>
                    <a:pt x="62" y="182"/>
                  </a:cubicBezTo>
                  <a:cubicBezTo>
                    <a:pt x="65" y="176"/>
                    <a:pt x="67" y="170"/>
                    <a:pt x="70" y="165"/>
                  </a:cubicBezTo>
                  <a:cubicBezTo>
                    <a:pt x="72" y="165"/>
                    <a:pt x="74" y="166"/>
                    <a:pt x="76" y="166"/>
                  </a:cubicBezTo>
                  <a:cubicBezTo>
                    <a:pt x="73" y="172"/>
                    <a:pt x="71" y="178"/>
                    <a:pt x="69" y="184"/>
                  </a:cubicBezTo>
                  <a:moveTo>
                    <a:pt x="105" y="185"/>
                  </a:moveTo>
                  <a:cubicBezTo>
                    <a:pt x="107" y="178"/>
                    <a:pt x="110" y="172"/>
                    <a:pt x="113" y="165"/>
                  </a:cubicBezTo>
                  <a:cubicBezTo>
                    <a:pt x="113" y="165"/>
                    <a:pt x="114" y="165"/>
                    <a:pt x="114" y="165"/>
                  </a:cubicBezTo>
                  <a:cubicBezTo>
                    <a:pt x="114" y="165"/>
                    <a:pt x="114" y="165"/>
                    <a:pt x="114" y="165"/>
                  </a:cubicBezTo>
                  <a:cubicBezTo>
                    <a:pt x="114" y="167"/>
                    <a:pt x="114" y="169"/>
                    <a:pt x="114" y="170"/>
                  </a:cubicBezTo>
                  <a:cubicBezTo>
                    <a:pt x="113" y="171"/>
                    <a:pt x="113" y="171"/>
                    <a:pt x="113" y="171"/>
                  </a:cubicBezTo>
                  <a:cubicBezTo>
                    <a:pt x="111" y="176"/>
                    <a:pt x="109" y="180"/>
                    <a:pt x="107" y="184"/>
                  </a:cubicBezTo>
                  <a:cubicBezTo>
                    <a:pt x="106" y="185"/>
                    <a:pt x="106" y="185"/>
                    <a:pt x="105" y="185"/>
                  </a:cubicBezTo>
                  <a:moveTo>
                    <a:pt x="59" y="181"/>
                  </a:moveTo>
                  <a:cubicBezTo>
                    <a:pt x="55" y="180"/>
                    <a:pt x="52" y="178"/>
                    <a:pt x="50" y="177"/>
                  </a:cubicBezTo>
                  <a:cubicBezTo>
                    <a:pt x="50" y="176"/>
                    <a:pt x="50" y="176"/>
                    <a:pt x="50" y="176"/>
                  </a:cubicBezTo>
                  <a:cubicBezTo>
                    <a:pt x="53" y="171"/>
                    <a:pt x="55" y="166"/>
                    <a:pt x="58" y="161"/>
                  </a:cubicBezTo>
                  <a:cubicBezTo>
                    <a:pt x="61" y="162"/>
                    <a:pt x="64" y="163"/>
                    <a:pt x="66" y="164"/>
                  </a:cubicBezTo>
                  <a:cubicBezTo>
                    <a:pt x="63" y="169"/>
                    <a:pt x="61" y="175"/>
                    <a:pt x="59" y="181"/>
                  </a:cubicBezTo>
                  <a:moveTo>
                    <a:pt x="120" y="173"/>
                  </a:moveTo>
                  <a:cubicBezTo>
                    <a:pt x="120" y="172"/>
                    <a:pt x="120" y="172"/>
                    <a:pt x="120" y="172"/>
                  </a:cubicBezTo>
                  <a:cubicBezTo>
                    <a:pt x="120" y="171"/>
                    <a:pt x="120" y="171"/>
                    <a:pt x="120" y="171"/>
                  </a:cubicBezTo>
                  <a:cubicBezTo>
                    <a:pt x="121" y="168"/>
                    <a:pt x="122" y="165"/>
                    <a:pt x="123" y="162"/>
                  </a:cubicBezTo>
                  <a:cubicBezTo>
                    <a:pt x="124" y="161"/>
                    <a:pt x="125" y="160"/>
                    <a:pt x="126" y="159"/>
                  </a:cubicBezTo>
                  <a:cubicBezTo>
                    <a:pt x="126" y="159"/>
                    <a:pt x="126" y="159"/>
                    <a:pt x="126" y="159"/>
                  </a:cubicBezTo>
                  <a:cubicBezTo>
                    <a:pt x="126" y="159"/>
                    <a:pt x="126" y="159"/>
                    <a:pt x="126" y="159"/>
                  </a:cubicBezTo>
                  <a:cubicBezTo>
                    <a:pt x="126" y="160"/>
                    <a:pt x="125" y="162"/>
                    <a:pt x="125" y="165"/>
                  </a:cubicBezTo>
                  <a:cubicBezTo>
                    <a:pt x="125" y="165"/>
                    <a:pt x="124" y="165"/>
                    <a:pt x="124" y="166"/>
                  </a:cubicBezTo>
                  <a:cubicBezTo>
                    <a:pt x="123" y="168"/>
                    <a:pt x="122" y="170"/>
                    <a:pt x="120" y="173"/>
                  </a:cubicBezTo>
                  <a:moveTo>
                    <a:pt x="128" y="179"/>
                  </a:moveTo>
                  <a:cubicBezTo>
                    <a:pt x="128" y="177"/>
                    <a:pt x="128" y="174"/>
                    <a:pt x="129" y="171"/>
                  </a:cubicBezTo>
                  <a:cubicBezTo>
                    <a:pt x="129" y="167"/>
                    <a:pt x="129" y="164"/>
                    <a:pt x="129" y="161"/>
                  </a:cubicBezTo>
                  <a:cubicBezTo>
                    <a:pt x="132" y="160"/>
                    <a:pt x="134" y="160"/>
                    <a:pt x="136" y="159"/>
                  </a:cubicBezTo>
                  <a:cubicBezTo>
                    <a:pt x="134" y="165"/>
                    <a:pt x="132" y="172"/>
                    <a:pt x="130" y="178"/>
                  </a:cubicBezTo>
                  <a:cubicBezTo>
                    <a:pt x="130" y="179"/>
                    <a:pt x="130" y="179"/>
                    <a:pt x="130" y="179"/>
                  </a:cubicBezTo>
                  <a:cubicBezTo>
                    <a:pt x="129" y="179"/>
                    <a:pt x="128" y="179"/>
                    <a:pt x="128" y="179"/>
                  </a:cubicBezTo>
                  <a:moveTo>
                    <a:pt x="46" y="175"/>
                  </a:moveTo>
                  <a:cubicBezTo>
                    <a:pt x="44" y="174"/>
                    <a:pt x="42" y="172"/>
                    <a:pt x="40" y="171"/>
                  </a:cubicBezTo>
                  <a:cubicBezTo>
                    <a:pt x="42" y="166"/>
                    <a:pt x="44" y="161"/>
                    <a:pt x="47" y="157"/>
                  </a:cubicBezTo>
                  <a:cubicBezTo>
                    <a:pt x="50" y="158"/>
                    <a:pt x="52" y="159"/>
                    <a:pt x="54" y="160"/>
                  </a:cubicBezTo>
                  <a:cubicBezTo>
                    <a:pt x="52" y="165"/>
                    <a:pt x="49" y="170"/>
                    <a:pt x="47" y="174"/>
                  </a:cubicBezTo>
                  <a:cubicBezTo>
                    <a:pt x="46" y="175"/>
                    <a:pt x="46" y="175"/>
                    <a:pt x="46" y="175"/>
                  </a:cubicBezTo>
                  <a:moveTo>
                    <a:pt x="134" y="177"/>
                  </a:moveTo>
                  <a:cubicBezTo>
                    <a:pt x="136" y="170"/>
                    <a:pt x="138" y="163"/>
                    <a:pt x="141" y="157"/>
                  </a:cubicBezTo>
                  <a:cubicBezTo>
                    <a:pt x="141" y="156"/>
                    <a:pt x="141" y="156"/>
                    <a:pt x="141" y="156"/>
                  </a:cubicBezTo>
                  <a:cubicBezTo>
                    <a:pt x="141" y="156"/>
                    <a:pt x="142" y="156"/>
                    <a:pt x="143" y="155"/>
                  </a:cubicBezTo>
                  <a:cubicBezTo>
                    <a:pt x="141" y="162"/>
                    <a:pt x="139" y="169"/>
                    <a:pt x="137" y="175"/>
                  </a:cubicBezTo>
                  <a:cubicBezTo>
                    <a:pt x="136" y="176"/>
                    <a:pt x="135" y="176"/>
                    <a:pt x="134" y="177"/>
                  </a:cubicBezTo>
                  <a:moveTo>
                    <a:pt x="36" y="169"/>
                  </a:moveTo>
                  <a:cubicBezTo>
                    <a:pt x="35" y="167"/>
                    <a:pt x="33" y="166"/>
                    <a:pt x="31" y="164"/>
                  </a:cubicBezTo>
                  <a:cubicBezTo>
                    <a:pt x="33" y="160"/>
                    <a:pt x="35" y="156"/>
                    <a:pt x="38" y="152"/>
                  </a:cubicBezTo>
                  <a:cubicBezTo>
                    <a:pt x="40" y="153"/>
                    <a:pt x="42" y="154"/>
                    <a:pt x="44" y="155"/>
                  </a:cubicBezTo>
                  <a:cubicBezTo>
                    <a:pt x="41" y="159"/>
                    <a:pt x="38" y="164"/>
                    <a:pt x="36" y="169"/>
                  </a:cubicBezTo>
                  <a:moveTo>
                    <a:pt x="142" y="173"/>
                  </a:moveTo>
                  <a:cubicBezTo>
                    <a:pt x="144" y="166"/>
                    <a:pt x="146" y="159"/>
                    <a:pt x="148" y="153"/>
                  </a:cubicBezTo>
                  <a:cubicBezTo>
                    <a:pt x="148" y="152"/>
                    <a:pt x="148" y="152"/>
                    <a:pt x="148" y="152"/>
                  </a:cubicBezTo>
                  <a:cubicBezTo>
                    <a:pt x="149" y="152"/>
                    <a:pt x="150" y="151"/>
                    <a:pt x="152" y="150"/>
                  </a:cubicBezTo>
                  <a:cubicBezTo>
                    <a:pt x="150" y="157"/>
                    <a:pt x="148" y="164"/>
                    <a:pt x="145" y="171"/>
                  </a:cubicBezTo>
                  <a:cubicBezTo>
                    <a:pt x="144" y="171"/>
                    <a:pt x="143" y="172"/>
                    <a:pt x="142" y="173"/>
                  </a:cubicBezTo>
                  <a:moveTo>
                    <a:pt x="118" y="165"/>
                  </a:moveTo>
                  <a:cubicBezTo>
                    <a:pt x="118" y="164"/>
                    <a:pt x="118" y="163"/>
                    <a:pt x="118" y="162"/>
                  </a:cubicBezTo>
                  <a:cubicBezTo>
                    <a:pt x="118" y="161"/>
                    <a:pt x="117" y="160"/>
                    <a:pt x="116" y="160"/>
                  </a:cubicBezTo>
                  <a:cubicBezTo>
                    <a:pt x="116" y="160"/>
                    <a:pt x="116" y="160"/>
                    <a:pt x="116" y="160"/>
                  </a:cubicBezTo>
                  <a:cubicBezTo>
                    <a:pt x="116" y="160"/>
                    <a:pt x="116" y="160"/>
                    <a:pt x="116" y="160"/>
                  </a:cubicBezTo>
                  <a:cubicBezTo>
                    <a:pt x="118" y="156"/>
                    <a:pt x="119" y="153"/>
                    <a:pt x="121" y="150"/>
                  </a:cubicBezTo>
                  <a:cubicBezTo>
                    <a:pt x="122" y="150"/>
                    <a:pt x="122" y="150"/>
                    <a:pt x="122" y="150"/>
                  </a:cubicBezTo>
                  <a:cubicBezTo>
                    <a:pt x="122" y="151"/>
                    <a:pt x="123" y="152"/>
                    <a:pt x="123" y="153"/>
                  </a:cubicBezTo>
                  <a:cubicBezTo>
                    <a:pt x="123" y="154"/>
                    <a:pt x="123" y="154"/>
                    <a:pt x="123" y="154"/>
                  </a:cubicBezTo>
                  <a:cubicBezTo>
                    <a:pt x="123" y="154"/>
                    <a:pt x="123" y="154"/>
                    <a:pt x="123" y="154"/>
                  </a:cubicBezTo>
                  <a:cubicBezTo>
                    <a:pt x="123" y="155"/>
                    <a:pt x="123" y="156"/>
                    <a:pt x="122" y="157"/>
                  </a:cubicBezTo>
                  <a:cubicBezTo>
                    <a:pt x="122" y="158"/>
                    <a:pt x="121" y="159"/>
                    <a:pt x="120" y="160"/>
                  </a:cubicBezTo>
                  <a:cubicBezTo>
                    <a:pt x="119" y="162"/>
                    <a:pt x="118" y="163"/>
                    <a:pt x="118" y="165"/>
                  </a:cubicBezTo>
                  <a:moveTo>
                    <a:pt x="28" y="161"/>
                  </a:moveTo>
                  <a:cubicBezTo>
                    <a:pt x="28" y="161"/>
                    <a:pt x="27" y="161"/>
                    <a:pt x="27" y="160"/>
                  </a:cubicBezTo>
                  <a:cubicBezTo>
                    <a:pt x="26" y="159"/>
                    <a:pt x="26" y="159"/>
                    <a:pt x="25" y="158"/>
                  </a:cubicBezTo>
                  <a:cubicBezTo>
                    <a:pt x="27" y="154"/>
                    <a:pt x="28" y="150"/>
                    <a:pt x="30" y="146"/>
                  </a:cubicBezTo>
                  <a:cubicBezTo>
                    <a:pt x="31" y="147"/>
                    <a:pt x="33" y="148"/>
                    <a:pt x="34" y="149"/>
                  </a:cubicBezTo>
                  <a:cubicBezTo>
                    <a:pt x="32" y="153"/>
                    <a:pt x="30" y="157"/>
                    <a:pt x="28" y="161"/>
                  </a:cubicBezTo>
                  <a:moveTo>
                    <a:pt x="151" y="167"/>
                  </a:moveTo>
                  <a:cubicBezTo>
                    <a:pt x="153" y="160"/>
                    <a:pt x="155" y="154"/>
                    <a:pt x="156" y="147"/>
                  </a:cubicBezTo>
                  <a:cubicBezTo>
                    <a:pt x="157" y="147"/>
                    <a:pt x="157" y="147"/>
                    <a:pt x="157" y="147"/>
                  </a:cubicBezTo>
                  <a:cubicBezTo>
                    <a:pt x="158" y="146"/>
                    <a:pt x="159" y="145"/>
                    <a:pt x="160" y="144"/>
                  </a:cubicBezTo>
                  <a:cubicBezTo>
                    <a:pt x="159" y="150"/>
                    <a:pt x="157" y="157"/>
                    <a:pt x="154" y="163"/>
                  </a:cubicBezTo>
                  <a:cubicBezTo>
                    <a:pt x="154" y="163"/>
                    <a:pt x="154" y="163"/>
                    <a:pt x="154" y="163"/>
                  </a:cubicBezTo>
                  <a:cubicBezTo>
                    <a:pt x="153" y="165"/>
                    <a:pt x="152" y="166"/>
                    <a:pt x="151" y="167"/>
                  </a:cubicBezTo>
                  <a:moveTo>
                    <a:pt x="114" y="155"/>
                  </a:moveTo>
                  <a:cubicBezTo>
                    <a:pt x="114" y="153"/>
                    <a:pt x="113" y="152"/>
                    <a:pt x="112" y="150"/>
                  </a:cubicBezTo>
                  <a:cubicBezTo>
                    <a:pt x="113" y="150"/>
                    <a:pt x="113" y="150"/>
                    <a:pt x="113" y="150"/>
                  </a:cubicBezTo>
                  <a:cubicBezTo>
                    <a:pt x="114" y="147"/>
                    <a:pt x="115" y="144"/>
                    <a:pt x="117" y="142"/>
                  </a:cubicBezTo>
                  <a:cubicBezTo>
                    <a:pt x="118" y="143"/>
                    <a:pt x="118" y="144"/>
                    <a:pt x="119" y="146"/>
                  </a:cubicBezTo>
                  <a:cubicBezTo>
                    <a:pt x="117" y="149"/>
                    <a:pt x="116" y="152"/>
                    <a:pt x="114" y="155"/>
                  </a:cubicBezTo>
                  <a:moveTo>
                    <a:pt x="22" y="154"/>
                  </a:moveTo>
                  <a:cubicBezTo>
                    <a:pt x="21" y="153"/>
                    <a:pt x="20" y="151"/>
                    <a:pt x="18" y="149"/>
                  </a:cubicBezTo>
                  <a:cubicBezTo>
                    <a:pt x="20" y="146"/>
                    <a:pt x="21" y="144"/>
                    <a:pt x="23" y="141"/>
                  </a:cubicBezTo>
                  <a:cubicBezTo>
                    <a:pt x="24" y="142"/>
                    <a:pt x="25" y="143"/>
                    <a:pt x="27" y="144"/>
                  </a:cubicBezTo>
                  <a:cubicBezTo>
                    <a:pt x="25" y="148"/>
                    <a:pt x="24" y="151"/>
                    <a:pt x="22" y="154"/>
                  </a:cubicBezTo>
                  <a:moveTo>
                    <a:pt x="16" y="145"/>
                  </a:moveTo>
                  <a:cubicBezTo>
                    <a:pt x="15" y="145"/>
                    <a:pt x="15" y="144"/>
                    <a:pt x="14" y="143"/>
                  </a:cubicBezTo>
                  <a:cubicBezTo>
                    <a:pt x="16" y="140"/>
                    <a:pt x="17" y="138"/>
                    <a:pt x="18" y="136"/>
                  </a:cubicBezTo>
                  <a:cubicBezTo>
                    <a:pt x="19" y="136"/>
                    <a:pt x="19" y="137"/>
                    <a:pt x="20" y="138"/>
                  </a:cubicBezTo>
                  <a:cubicBezTo>
                    <a:pt x="18" y="140"/>
                    <a:pt x="17" y="143"/>
                    <a:pt x="16" y="145"/>
                  </a:cubicBezTo>
                  <a:moveTo>
                    <a:pt x="161" y="157"/>
                  </a:moveTo>
                  <a:cubicBezTo>
                    <a:pt x="163" y="151"/>
                    <a:pt x="164" y="145"/>
                    <a:pt x="165" y="139"/>
                  </a:cubicBezTo>
                  <a:cubicBezTo>
                    <a:pt x="167" y="138"/>
                    <a:pt x="168" y="136"/>
                    <a:pt x="169" y="135"/>
                  </a:cubicBezTo>
                  <a:cubicBezTo>
                    <a:pt x="169" y="137"/>
                    <a:pt x="169" y="138"/>
                    <a:pt x="168" y="140"/>
                  </a:cubicBezTo>
                  <a:cubicBezTo>
                    <a:pt x="168" y="142"/>
                    <a:pt x="168" y="144"/>
                    <a:pt x="168" y="145"/>
                  </a:cubicBezTo>
                  <a:cubicBezTo>
                    <a:pt x="168" y="146"/>
                    <a:pt x="168" y="146"/>
                    <a:pt x="168" y="146"/>
                  </a:cubicBezTo>
                  <a:cubicBezTo>
                    <a:pt x="168" y="146"/>
                    <a:pt x="168" y="146"/>
                    <a:pt x="168" y="146"/>
                  </a:cubicBezTo>
                  <a:cubicBezTo>
                    <a:pt x="166" y="150"/>
                    <a:pt x="164" y="153"/>
                    <a:pt x="161" y="157"/>
                  </a:cubicBezTo>
                  <a:moveTo>
                    <a:pt x="111" y="145"/>
                  </a:moveTo>
                  <a:cubicBezTo>
                    <a:pt x="110" y="143"/>
                    <a:pt x="109" y="142"/>
                    <a:pt x="109" y="140"/>
                  </a:cubicBezTo>
                  <a:cubicBezTo>
                    <a:pt x="110" y="137"/>
                    <a:pt x="111" y="135"/>
                    <a:pt x="112" y="132"/>
                  </a:cubicBezTo>
                  <a:cubicBezTo>
                    <a:pt x="112" y="132"/>
                    <a:pt x="112" y="132"/>
                    <a:pt x="112" y="132"/>
                  </a:cubicBezTo>
                  <a:cubicBezTo>
                    <a:pt x="113" y="134"/>
                    <a:pt x="114" y="136"/>
                    <a:pt x="115" y="138"/>
                  </a:cubicBezTo>
                  <a:cubicBezTo>
                    <a:pt x="113" y="140"/>
                    <a:pt x="112" y="142"/>
                    <a:pt x="111" y="145"/>
                  </a:cubicBezTo>
                  <a:moveTo>
                    <a:pt x="12" y="139"/>
                  </a:moveTo>
                  <a:cubicBezTo>
                    <a:pt x="11" y="137"/>
                    <a:pt x="11" y="135"/>
                    <a:pt x="10" y="134"/>
                  </a:cubicBezTo>
                  <a:cubicBezTo>
                    <a:pt x="11" y="132"/>
                    <a:pt x="12" y="131"/>
                    <a:pt x="13" y="129"/>
                  </a:cubicBezTo>
                  <a:cubicBezTo>
                    <a:pt x="14" y="130"/>
                    <a:pt x="15" y="131"/>
                    <a:pt x="15" y="132"/>
                  </a:cubicBezTo>
                  <a:cubicBezTo>
                    <a:pt x="14" y="134"/>
                    <a:pt x="13" y="136"/>
                    <a:pt x="12" y="139"/>
                  </a:cubicBezTo>
                  <a:moveTo>
                    <a:pt x="107" y="134"/>
                  </a:moveTo>
                  <a:cubicBezTo>
                    <a:pt x="106" y="133"/>
                    <a:pt x="106" y="131"/>
                    <a:pt x="105" y="130"/>
                  </a:cubicBezTo>
                  <a:cubicBezTo>
                    <a:pt x="105" y="130"/>
                    <a:pt x="105" y="130"/>
                    <a:pt x="105" y="130"/>
                  </a:cubicBezTo>
                  <a:cubicBezTo>
                    <a:pt x="106" y="128"/>
                    <a:pt x="107" y="126"/>
                    <a:pt x="108" y="124"/>
                  </a:cubicBezTo>
                  <a:cubicBezTo>
                    <a:pt x="108" y="126"/>
                    <a:pt x="109" y="127"/>
                    <a:pt x="110" y="128"/>
                  </a:cubicBezTo>
                  <a:cubicBezTo>
                    <a:pt x="109" y="130"/>
                    <a:pt x="108" y="132"/>
                    <a:pt x="107" y="134"/>
                  </a:cubicBezTo>
                  <a:moveTo>
                    <a:pt x="8" y="129"/>
                  </a:moveTo>
                  <a:cubicBezTo>
                    <a:pt x="8" y="127"/>
                    <a:pt x="7" y="125"/>
                    <a:pt x="7" y="123"/>
                  </a:cubicBezTo>
                  <a:cubicBezTo>
                    <a:pt x="7" y="122"/>
                    <a:pt x="8" y="121"/>
                    <a:pt x="8" y="120"/>
                  </a:cubicBezTo>
                  <a:cubicBezTo>
                    <a:pt x="9" y="122"/>
                    <a:pt x="10" y="123"/>
                    <a:pt x="11" y="125"/>
                  </a:cubicBezTo>
                  <a:cubicBezTo>
                    <a:pt x="11" y="125"/>
                    <a:pt x="11" y="125"/>
                    <a:pt x="11" y="125"/>
                  </a:cubicBezTo>
                  <a:cubicBezTo>
                    <a:pt x="10" y="126"/>
                    <a:pt x="9" y="128"/>
                    <a:pt x="8" y="129"/>
                  </a:cubicBezTo>
                  <a:moveTo>
                    <a:pt x="170" y="124"/>
                  </a:moveTo>
                  <a:cubicBezTo>
                    <a:pt x="169" y="124"/>
                    <a:pt x="169" y="124"/>
                    <a:pt x="168" y="123"/>
                  </a:cubicBezTo>
                  <a:cubicBezTo>
                    <a:pt x="169" y="121"/>
                    <a:pt x="170" y="120"/>
                    <a:pt x="171" y="118"/>
                  </a:cubicBezTo>
                  <a:cubicBezTo>
                    <a:pt x="172" y="119"/>
                    <a:pt x="173" y="119"/>
                    <a:pt x="174" y="119"/>
                  </a:cubicBezTo>
                  <a:cubicBezTo>
                    <a:pt x="174" y="120"/>
                    <a:pt x="174" y="120"/>
                    <a:pt x="174" y="120"/>
                  </a:cubicBezTo>
                  <a:cubicBezTo>
                    <a:pt x="174" y="120"/>
                    <a:pt x="174" y="120"/>
                    <a:pt x="174" y="120"/>
                  </a:cubicBezTo>
                  <a:cubicBezTo>
                    <a:pt x="172" y="122"/>
                    <a:pt x="171" y="123"/>
                    <a:pt x="170" y="124"/>
                  </a:cubicBezTo>
                  <a:moveTo>
                    <a:pt x="103" y="125"/>
                  </a:moveTo>
                  <a:cubicBezTo>
                    <a:pt x="103" y="123"/>
                    <a:pt x="103" y="122"/>
                    <a:pt x="102" y="121"/>
                  </a:cubicBezTo>
                  <a:cubicBezTo>
                    <a:pt x="103" y="121"/>
                    <a:pt x="103" y="121"/>
                    <a:pt x="103" y="121"/>
                  </a:cubicBezTo>
                  <a:cubicBezTo>
                    <a:pt x="103" y="120"/>
                    <a:pt x="104" y="119"/>
                    <a:pt x="104" y="118"/>
                  </a:cubicBezTo>
                  <a:cubicBezTo>
                    <a:pt x="105" y="119"/>
                    <a:pt x="105" y="119"/>
                    <a:pt x="106" y="120"/>
                  </a:cubicBezTo>
                  <a:cubicBezTo>
                    <a:pt x="105" y="122"/>
                    <a:pt x="104" y="123"/>
                    <a:pt x="103" y="125"/>
                  </a:cubicBezTo>
                  <a:moveTo>
                    <a:pt x="164" y="122"/>
                  </a:moveTo>
                  <a:cubicBezTo>
                    <a:pt x="163" y="121"/>
                    <a:pt x="161" y="121"/>
                    <a:pt x="159" y="120"/>
                  </a:cubicBezTo>
                  <a:cubicBezTo>
                    <a:pt x="160" y="118"/>
                    <a:pt x="161" y="117"/>
                    <a:pt x="162" y="115"/>
                  </a:cubicBezTo>
                  <a:cubicBezTo>
                    <a:pt x="162" y="115"/>
                    <a:pt x="162" y="115"/>
                    <a:pt x="162" y="115"/>
                  </a:cubicBezTo>
                  <a:cubicBezTo>
                    <a:pt x="164" y="116"/>
                    <a:pt x="166" y="116"/>
                    <a:pt x="167" y="117"/>
                  </a:cubicBezTo>
                  <a:cubicBezTo>
                    <a:pt x="166" y="118"/>
                    <a:pt x="165" y="120"/>
                    <a:pt x="164" y="122"/>
                  </a:cubicBezTo>
                  <a:moveTo>
                    <a:pt x="101" y="116"/>
                  </a:moveTo>
                  <a:cubicBezTo>
                    <a:pt x="100" y="115"/>
                    <a:pt x="100" y="115"/>
                    <a:pt x="100" y="114"/>
                  </a:cubicBezTo>
                  <a:cubicBezTo>
                    <a:pt x="100" y="113"/>
                    <a:pt x="101" y="112"/>
                    <a:pt x="101" y="112"/>
                  </a:cubicBezTo>
                  <a:cubicBezTo>
                    <a:pt x="102" y="113"/>
                    <a:pt x="102" y="113"/>
                    <a:pt x="102" y="113"/>
                  </a:cubicBezTo>
                  <a:cubicBezTo>
                    <a:pt x="101" y="114"/>
                    <a:pt x="101" y="115"/>
                    <a:pt x="101" y="116"/>
                  </a:cubicBezTo>
                  <a:moveTo>
                    <a:pt x="156" y="118"/>
                  </a:moveTo>
                  <a:cubicBezTo>
                    <a:pt x="154" y="117"/>
                    <a:pt x="151" y="116"/>
                    <a:pt x="149" y="115"/>
                  </a:cubicBezTo>
                  <a:cubicBezTo>
                    <a:pt x="150" y="114"/>
                    <a:pt x="150" y="113"/>
                    <a:pt x="151" y="111"/>
                  </a:cubicBezTo>
                  <a:cubicBezTo>
                    <a:pt x="154" y="112"/>
                    <a:pt x="156" y="113"/>
                    <a:pt x="158" y="114"/>
                  </a:cubicBezTo>
                  <a:cubicBezTo>
                    <a:pt x="157" y="115"/>
                    <a:pt x="156" y="117"/>
                    <a:pt x="156" y="118"/>
                  </a:cubicBezTo>
                  <a:moveTo>
                    <a:pt x="6" y="117"/>
                  </a:moveTo>
                  <a:cubicBezTo>
                    <a:pt x="5" y="115"/>
                    <a:pt x="5" y="112"/>
                    <a:pt x="5" y="110"/>
                  </a:cubicBezTo>
                  <a:cubicBezTo>
                    <a:pt x="5" y="112"/>
                    <a:pt x="6" y="114"/>
                    <a:pt x="6" y="115"/>
                  </a:cubicBezTo>
                  <a:cubicBezTo>
                    <a:pt x="6" y="116"/>
                    <a:pt x="6" y="117"/>
                    <a:pt x="6" y="117"/>
                  </a:cubicBezTo>
                  <a:moveTo>
                    <a:pt x="145" y="114"/>
                  </a:moveTo>
                  <a:cubicBezTo>
                    <a:pt x="144" y="113"/>
                    <a:pt x="144" y="113"/>
                    <a:pt x="143" y="113"/>
                  </a:cubicBezTo>
                  <a:cubicBezTo>
                    <a:pt x="143" y="112"/>
                    <a:pt x="144" y="110"/>
                    <a:pt x="144" y="109"/>
                  </a:cubicBezTo>
                  <a:cubicBezTo>
                    <a:pt x="145" y="109"/>
                    <a:pt x="146" y="110"/>
                    <a:pt x="147" y="110"/>
                  </a:cubicBezTo>
                  <a:cubicBezTo>
                    <a:pt x="147" y="111"/>
                    <a:pt x="146" y="113"/>
                    <a:pt x="145" y="114"/>
                  </a:cubicBezTo>
                  <a:moveTo>
                    <a:pt x="139" y="111"/>
                  </a:moveTo>
                  <a:cubicBezTo>
                    <a:pt x="137" y="110"/>
                    <a:pt x="135" y="110"/>
                    <a:pt x="133" y="109"/>
                  </a:cubicBezTo>
                  <a:cubicBezTo>
                    <a:pt x="133" y="109"/>
                    <a:pt x="133" y="109"/>
                    <a:pt x="133" y="109"/>
                  </a:cubicBezTo>
                  <a:cubicBezTo>
                    <a:pt x="133" y="108"/>
                    <a:pt x="134" y="107"/>
                    <a:pt x="134" y="106"/>
                  </a:cubicBezTo>
                  <a:cubicBezTo>
                    <a:pt x="136" y="106"/>
                    <a:pt x="139" y="107"/>
                    <a:pt x="141" y="108"/>
                  </a:cubicBezTo>
                  <a:cubicBezTo>
                    <a:pt x="140" y="109"/>
                    <a:pt x="140" y="110"/>
                    <a:pt x="139" y="111"/>
                  </a:cubicBezTo>
                  <a:moveTo>
                    <a:pt x="177" y="135"/>
                  </a:moveTo>
                  <a:cubicBezTo>
                    <a:pt x="177" y="130"/>
                    <a:pt x="178" y="125"/>
                    <a:pt x="178" y="119"/>
                  </a:cubicBezTo>
                  <a:cubicBezTo>
                    <a:pt x="179" y="119"/>
                    <a:pt x="179" y="119"/>
                    <a:pt x="179" y="119"/>
                  </a:cubicBezTo>
                  <a:cubicBezTo>
                    <a:pt x="180" y="114"/>
                    <a:pt x="181" y="109"/>
                    <a:pt x="182" y="103"/>
                  </a:cubicBezTo>
                  <a:cubicBezTo>
                    <a:pt x="182" y="114"/>
                    <a:pt x="181" y="125"/>
                    <a:pt x="177" y="135"/>
                  </a:cubicBezTo>
                  <a:moveTo>
                    <a:pt x="129" y="107"/>
                  </a:moveTo>
                  <a:cubicBezTo>
                    <a:pt x="128" y="106"/>
                    <a:pt x="126" y="106"/>
                    <a:pt x="125" y="105"/>
                  </a:cubicBezTo>
                  <a:cubicBezTo>
                    <a:pt x="126" y="104"/>
                    <a:pt x="126" y="104"/>
                    <a:pt x="126" y="103"/>
                  </a:cubicBezTo>
                  <a:cubicBezTo>
                    <a:pt x="128" y="103"/>
                    <a:pt x="129" y="104"/>
                    <a:pt x="131" y="104"/>
                  </a:cubicBezTo>
                  <a:cubicBezTo>
                    <a:pt x="130" y="105"/>
                    <a:pt x="130" y="106"/>
                    <a:pt x="129" y="107"/>
                  </a:cubicBezTo>
                  <a:moveTo>
                    <a:pt x="98" y="109"/>
                  </a:moveTo>
                  <a:cubicBezTo>
                    <a:pt x="97" y="106"/>
                    <a:pt x="97" y="104"/>
                    <a:pt x="96" y="102"/>
                  </a:cubicBezTo>
                  <a:cubicBezTo>
                    <a:pt x="97" y="104"/>
                    <a:pt x="98" y="106"/>
                    <a:pt x="99" y="107"/>
                  </a:cubicBezTo>
                  <a:cubicBezTo>
                    <a:pt x="99" y="108"/>
                    <a:pt x="99" y="108"/>
                    <a:pt x="99" y="108"/>
                  </a:cubicBezTo>
                  <a:cubicBezTo>
                    <a:pt x="98" y="108"/>
                    <a:pt x="98" y="108"/>
                    <a:pt x="98" y="109"/>
                  </a:cubicBezTo>
                  <a:moveTo>
                    <a:pt x="121" y="104"/>
                  </a:moveTo>
                  <a:cubicBezTo>
                    <a:pt x="120" y="103"/>
                    <a:pt x="118" y="102"/>
                    <a:pt x="117" y="102"/>
                  </a:cubicBezTo>
                  <a:cubicBezTo>
                    <a:pt x="117" y="101"/>
                    <a:pt x="117" y="100"/>
                    <a:pt x="117" y="100"/>
                  </a:cubicBezTo>
                  <a:cubicBezTo>
                    <a:pt x="119" y="100"/>
                    <a:pt x="121" y="101"/>
                    <a:pt x="123" y="102"/>
                  </a:cubicBezTo>
                  <a:cubicBezTo>
                    <a:pt x="122" y="102"/>
                    <a:pt x="122" y="103"/>
                    <a:pt x="121" y="104"/>
                  </a:cubicBezTo>
                  <a:moveTo>
                    <a:pt x="129" y="157"/>
                  </a:moveTo>
                  <a:cubicBezTo>
                    <a:pt x="129" y="156"/>
                    <a:pt x="129" y="156"/>
                    <a:pt x="129" y="156"/>
                  </a:cubicBezTo>
                  <a:cubicBezTo>
                    <a:pt x="128" y="154"/>
                    <a:pt x="126" y="150"/>
                    <a:pt x="124" y="146"/>
                  </a:cubicBezTo>
                  <a:cubicBezTo>
                    <a:pt x="123" y="145"/>
                    <a:pt x="123" y="145"/>
                    <a:pt x="123" y="145"/>
                  </a:cubicBezTo>
                  <a:cubicBezTo>
                    <a:pt x="123" y="144"/>
                    <a:pt x="123" y="144"/>
                    <a:pt x="123" y="144"/>
                  </a:cubicBezTo>
                  <a:cubicBezTo>
                    <a:pt x="118" y="135"/>
                    <a:pt x="111" y="123"/>
                    <a:pt x="105" y="112"/>
                  </a:cubicBezTo>
                  <a:cubicBezTo>
                    <a:pt x="105" y="111"/>
                    <a:pt x="105" y="111"/>
                    <a:pt x="105" y="111"/>
                  </a:cubicBezTo>
                  <a:cubicBezTo>
                    <a:pt x="103" y="106"/>
                    <a:pt x="100" y="102"/>
                    <a:pt x="98" y="98"/>
                  </a:cubicBezTo>
                  <a:cubicBezTo>
                    <a:pt x="101" y="99"/>
                    <a:pt x="103" y="100"/>
                    <a:pt x="106" y="101"/>
                  </a:cubicBezTo>
                  <a:cubicBezTo>
                    <a:pt x="115" y="105"/>
                    <a:pt x="127" y="110"/>
                    <a:pt x="138" y="115"/>
                  </a:cubicBezTo>
                  <a:cubicBezTo>
                    <a:pt x="138" y="115"/>
                    <a:pt x="139" y="116"/>
                    <a:pt x="139" y="116"/>
                  </a:cubicBezTo>
                  <a:cubicBezTo>
                    <a:pt x="139" y="116"/>
                    <a:pt x="140" y="116"/>
                    <a:pt x="140" y="116"/>
                  </a:cubicBezTo>
                  <a:cubicBezTo>
                    <a:pt x="140" y="116"/>
                    <a:pt x="140" y="116"/>
                    <a:pt x="140" y="116"/>
                  </a:cubicBezTo>
                  <a:cubicBezTo>
                    <a:pt x="149" y="120"/>
                    <a:pt x="158" y="123"/>
                    <a:pt x="164" y="126"/>
                  </a:cubicBezTo>
                  <a:cubicBezTo>
                    <a:pt x="164" y="126"/>
                    <a:pt x="164" y="126"/>
                    <a:pt x="165" y="127"/>
                  </a:cubicBezTo>
                  <a:cubicBezTo>
                    <a:pt x="165" y="127"/>
                    <a:pt x="165" y="127"/>
                    <a:pt x="165" y="127"/>
                  </a:cubicBezTo>
                  <a:cubicBezTo>
                    <a:pt x="166" y="127"/>
                    <a:pt x="167" y="127"/>
                    <a:pt x="168" y="128"/>
                  </a:cubicBezTo>
                  <a:cubicBezTo>
                    <a:pt x="168" y="128"/>
                    <a:pt x="168" y="128"/>
                    <a:pt x="168" y="128"/>
                  </a:cubicBezTo>
                  <a:cubicBezTo>
                    <a:pt x="168" y="129"/>
                    <a:pt x="168" y="130"/>
                    <a:pt x="168" y="130"/>
                  </a:cubicBezTo>
                  <a:cubicBezTo>
                    <a:pt x="167" y="132"/>
                    <a:pt x="165" y="134"/>
                    <a:pt x="163" y="136"/>
                  </a:cubicBezTo>
                  <a:cubicBezTo>
                    <a:pt x="162" y="137"/>
                    <a:pt x="162" y="137"/>
                    <a:pt x="162" y="137"/>
                  </a:cubicBezTo>
                  <a:cubicBezTo>
                    <a:pt x="155" y="144"/>
                    <a:pt x="144" y="152"/>
                    <a:pt x="129" y="157"/>
                  </a:cubicBezTo>
                  <a:moveTo>
                    <a:pt x="113" y="100"/>
                  </a:moveTo>
                  <a:cubicBezTo>
                    <a:pt x="112" y="100"/>
                    <a:pt x="111" y="99"/>
                    <a:pt x="110" y="99"/>
                  </a:cubicBezTo>
                  <a:cubicBezTo>
                    <a:pt x="110" y="98"/>
                    <a:pt x="110" y="98"/>
                    <a:pt x="110" y="98"/>
                  </a:cubicBezTo>
                  <a:cubicBezTo>
                    <a:pt x="110" y="98"/>
                    <a:pt x="110" y="98"/>
                    <a:pt x="110" y="97"/>
                  </a:cubicBezTo>
                  <a:cubicBezTo>
                    <a:pt x="111" y="97"/>
                    <a:pt x="111" y="97"/>
                    <a:pt x="111" y="97"/>
                  </a:cubicBezTo>
                  <a:cubicBezTo>
                    <a:pt x="112" y="98"/>
                    <a:pt x="113" y="98"/>
                    <a:pt x="114" y="98"/>
                  </a:cubicBezTo>
                  <a:cubicBezTo>
                    <a:pt x="113" y="99"/>
                    <a:pt x="113" y="100"/>
                    <a:pt x="113" y="100"/>
                  </a:cubicBezTo>
                  <a:moveTo>
                    <a:pt x="106" y="97"/>
                  </a:moveTo>
                  <a:cubicBezTo>
                    <a:pt x="103" y="96"/>
                    <a:pt x="100" y="94"/>
                    <a:pt x="97" y="93"/>
                  </a:cubicBezTo>
                  <a:cubicBezTo>
                    <a:pt x="97" y="92"/>
                    <a:pt x="97" y="92"/>
                    <a:pt x="97" y="92"/>
                  </a:cubicBezTo>
                  <a:cubicBezTo>
                    <a:pt x="97" y="92"/>
                    <a:pt x="97" y="92"/>
                    <a:pt x="97" y="92"/>
                  </a:cubicBezTo>
                  <a:cubicBezTo>
                    <a:pt x="98" y="92"/>
                    <a:pt x="98" y="92"/>
                    <a:pt x="98" y="92"/>
                  </a:cubicBezTo>
                  <a:cubicBezTo>
                    <a:pt x="99" y="93"/>
                    <a:pt x="102" y="94"/>
                    <a:pt x="107" y="96"/>
                  </a:cubicBezTo>
                  <a:cubicBezTo>
                    <a:pt x="106" y="96"/>
                    <a:pt x="106" y="97"/>
                    <a:pt x="106" y="97"/>
                  </a:cubicBezTo>
                  <a:moveTo>
                    <a:pt x="98" y="89"/>
                  </a:moveTo>
                  <a:cubicBezTo>
                    <a:pt x="98" y="87"/>
                    <a:pt x="98" y="85"/>
                    <a:pt x="98" y="83"/>
                  </a:cubicBezTo>
                  <a:cubicBezTo>
                    <a:pt x="99" y="83"/>
                    <a:pt x="99" y="83"/>
                    <a:pt x="99" y="83"/>
                  </a:cubicBezTo>
                  <a:cubicBezTo>
                    <a:pt x="100" y="82"/>
                    <a:pt x="102" y="81"/>
                    <a:pt x="106" y="79"/>
                  </a:cubicBezTo>
                  <a:cubicBezTo>
                    <a:pt x="104" y="82"/>
                    <a:pt x="103" y="85"/>
                    <a:pt x="103" y="88"/>
                  </a:cubicBezTo>
                  <a:cubicBezTo>
                    <a:pt x="101" y="88"/>
                    <a:pt x="99" y="89"/>
                    <a:pt x="99" y="89"/>
                  </a:cubicBezTo>
                  <a:cubicBezTo>
                    <a:pt x="99" y="89"/>
                    <a:pt x="99" y="89"/>
                    <a:pt x="99" y="89"/>
                  </a:cubicBezTo>
                  <a:cubicBezTo>
                    <a:pt x="99" y="89"/>
                    <a:pt x="99" y="89"/>
                    <a:pt x="99" y="89"/>
                  </a:cubicBezTo>
                  <a:cubicBezTo>
                    <a:pt x="99" y="89"/>
                    <a:pt x="99" y="89"/>
                    <a:pt x="99" y="89"/>
                  </a:cubicBezTo>
                  <a:cubicBezTo>
                    <a:pt x="98" y="89"/>
                    <a:pt x="98" y="89"/>
                    <a:pt x="98" y="89"/>
                  </a:cubicBezTo>
                  <a:cubicBezTo>
                    <a:pt x="98" y="89"/>
                    <a:pt x="98" y="89"/>
                    <a:pt x="98" y="89"/>
                  </a:cubicBezTo>
                  <a:cubicBezTo>
                    <a:pt x="98" y="89"/>
                    <a:pt x="98" y="89"/>
                    <a:pt x="98" y="89"/>
                  </a:cubicBezTo>
                  <a:moveTo>
                    <a:pt x="107" y="86"/>
                  </a:moveTo>
                  <a:cubicBezTo>
                    <a:pt x="108" y="83"/>
                    <a:pt x="109" y="80"/>
                    <a:pt x="111" y="76"/>
                  </a:cubicBezTo>
                  <a:cubicBezTo>
                    <a:pt x="111" y="75"/>
                    <a:pt x="111" y="75"/>
                    <a:pt x="111" y="75"/>
                  </a:cubicBezTo>
                  <a:cubicBezTo>
                    <a:pt x="113" y="74"/>
                    <a:pt x="116" y="73"/>
                    <a:pt x="118" y="71"/>
                  </a:cubicBezTo>
                  <a:cubicBezTo>
                    <a:pt x="117" y="75"/>
                    <a:pt x="115" y="79"/>
                    <a:pt x="114" y="83"/>
                  </a:cubicBezTo>
                  <a:cubicBezTo>
                    <a:pt x="113" y="84"/>
                    <a:pt x="112" y="84"/>
                    <a:pt x="111" y="84"/>
                  </a:cubicBezTo>
                  <a:cubicBezTo>
                    <a:pt x="110" y="85"/>
                    <a:pt x="110" y="85"/>
                    <a:pt x="110" y="85"/>
                  </a:cubicBezTo>
                  <a:cubicBezTo>
                    <a:pt x="109" y="86"/>
                    <a:pt x="108" y="86"/>
                    <a:pt x="107" y="86"/>
                  </a:cubicBezTo>
                  <a:moveTo>
                    <a:pt x="123" y="85"/>
                  </a:moveTo>
                  <a:cubicBezTo>
                    <a:pt x="124" y="85"/>
                    <a:pt x="124" y="85"/>
                    <a:pt x="124" y="84"/>
                  </a:cubicBezTo>
                  <a:cubicBezTo>
                    <a:pt x="129" y="83"/>
                    <a:pt x="134" y="81"/>
                    <a:pt x="140" y="79"/>
                  </a:cubicBezTo>
                  <a:cubicBezTo>
                    <a:pt x="153" y="73"/>
                    <a:pt x="167" y="68"/>
                    <a:pt x="178" y="66"/>
                  </a:cubicBezTo>
                  <a:cubicBezTo>
                    <a:pt x="179" y="72"/>
                    <a:pt x="180" y="79"/>
                    <a:pt x="180" y="86"/>
                  </a:cubicBezTo>
                  <a:cubicBezTo>
                    <a:pt x="180" y="96"/>
                    <a:pt x="178" y="106"/>
                    <a:pt x="176" y="115"/>
                  </a:cubicBezTo>
                  <a:cubicBezTo>
                    <a:pt x="175" y="115"/>
                    <a:pt x="175" y="115"/>
                    <a:pt x="175" y="115"/>
                  </a:cubicBezTo>
                  <a:cubicBezTo>
                    <a:pt x="169" y="113"/>
                    <a:pt x="161" y="110"/>
                    <a:pt x="151" y="107"/>
                  </a:cubicBezTo>
                  <a:cubicBezTo>
                    <a:pt x="151" y="107"/>
                    <a:pt x="151" y="107"/>
                    <a:pt x="151" y="107"/>
                  </a:cubicBezTo>
                  <a:cubicBezTo>
                    <a:pt x="150" y="107"/>
                    <a:pt x="150" y="107"/>
                    <a:pt x="150" y="107"/>
                  </a:cubicBezTo>
                  <a:cubicBezTo>
                    <a:pt x="145" y="105"/>
                    <a:pt x="139" y="103"/>
                    <a:pt x="134" y="101"/>
                  </a:cubicBezTo>
                  <a:cubicBezTo>
                    <a:pt x="128" y="99"/>
                    <a:pt x="123" y="97"/>
                    <a:pt x="118" y="96"/>
                  </a:cubicBezTo>
                  <a:cubicBezTo>
                    <a:pt x="118" y="95"/>
                    <a:pt x="117" y="95"/>
                    <a:pt x="117" y="95"/>
                  </a:cubicBezTo>
                  <a:cubicBezTo>
                    <a:pt x="116" y="95"/>
                    <a:pt x="116" y="95"/>
                    <a:pt x="116" y="95"/>
                  </a:cubicBezTo>
                  <a:cubicBezTo>
                    <a:pt x="116" y="95"/>
                    <a:pt x="116" y="95"/>
                    <a:pt x="115" y="95"/>
                  </a:cubicBezTo>
                  <a:cubicBezTo>
                    <a:pt x="114" y="94"/>
                    <a:pt x="113" y="94"/>
                    <a:pt x="112" y="94"/>
                  </a:cubicBezTo>
                  <a:cubicBezTo>
                    <a:pt x="111" y="93"/>
                    <a:pt x="111" y="93"/>
                    <a:pt x="111" y="93"/>
                  </a:cubicBezTo>
                  <a:cubicBezTo>
                    <a:pt x="111" y="93"/>
                    <a:pt x="111" y="93"/>
                    <a:pt x="111" y="93"/>
                  </a:cubicBezTo>
                  <a:cubicBezTo>
                    <a:pt x="111" y="92"/>
                    <a:pt x="110" y="92"/>
                    <a:pt x="110" y="92"/>
                  </a:cubicBezTo>
                  <a:cubicBezTo>
                    <a:pt x="109" y="92"/>
                    <a:pt x="109" y="92"/>
                    <a:pt x="109" y="92"/>
                  </a:cubicBezTo>
                  <a:cubicBezTo>
                    <a:pt x="108" y="92"/>
                    <a:pt x="106" y="92"/>
                    <a:pt x="105" y="91"/>
                  </a:cubicBezTo>
                  <a:cubicBezTo>
                    <a:pt x="110" y="90"/>
                    <a:pt x="116" y="88"/>
                    <a:pt x="123" y="85"/>
                  </a:cubicBezTo>
                  <a:cubicBezTo>
                    <a:pt x="123" y="85"/>
                    <a:pt x="123" y="85"/>
                    <a:pt x="123" y="85"/>
                  </a:cubicBezTo>
                  <a:moveTo>
                    <a:pt x="119" y="81"/>
                  </a:moveTo>
                  <a:cubicBezTo>
                    <a:pt x="120" y="77"/>
                    <a:pt x="122" y="73"/>
                    <a:pt x="123" y="69"/>
                  </a:cubicBezTo>
                  <a:cubicBezTo>
                    <a:pt x="123" y="68"/>
                    <a:pt x="123" y="68"/>
                    <a:pt x="123" y="68"/>
                  </a:cubicBezTo>
                  <a:cubicBezTo>
                    <a:pt x="125" y="67"/>
                    <a:pt x="126" y="66"/>
                    <a:pt x="128" y="65"/>
                  </a:cubicBezTo>
                  <a:cubicBezTo>
                    <a:pt x="126" y="70"/>
                    <a:pt x="124" y="75"/>
                    <a:pt x="122" y="79"/>
                  </a:cubicBezTo>
                  <a:cubicBezTo>
                    <a:pt x="121" y="80"/>
                    <a:pt x="120" y="80"/>
                    <a:pt x="119" y="81"/>
                  </a:cubicBezTo>
                  <a:moveTo>
                    <a:pt x="127" y="77"/>
                  </a:moveTo>
                  <a:cubicBezTo>
                    <a:pt x="129" y="73"/>
                    <a:pt x="131" y="69"/>
                    <a:pt x="133" y="65"/>
                  </a:cubicBezTo>
                  <a:cubicBezTo>
                    <a:pt x="133" y="64"/>
                    <a:pt x="133" y="63"/>
                    <a:pt x="132" y="63"/>
                  </a:cubicBezTo>
                  <a:cubicBezTo>
                    <a:pt x="134" y="62"/>
                    <a:pt x="136" y="61"/>
                    <a:pt x="138" y="60"/>
                  </a:cubicBezTo>
                  <a:cubicBezTo>
                    <a:pt x="136" y="65"/>
                    <a:pt x="134" y="70"/>
                    <a:pt x="132" y="75"/>
                  </a:cubicBezTo>
                  <a:cubicBezTo>
                    <a:pt x="130" y="76"/>
                    <a:pt x="129" y="76"/>
                    <a:pt x="127" y="77"/>
                  </a:cubicBezTo>
                  <a:moveTo>
                    <a:pt x="137" y="72"/>
                  </a:moveTo>
                  <a:cubicBezTo>
                    <a:pt x="139" y="67"/>
                    <a:pt x="141" y="62"/>
                    <a:pt x="143" y="57"/>
                  </a:cubicBezTo>
                  <a:cubicBezTo>
                    <a:pt x="143" y="57"/>
                    <a:pt x="143" y="57"/>
                    <a:pt x="143" y="57"/>
                  </a:cubicBezTo>
                  <a:cubicBezTo>
                    <a:pt x="146" y="55"/>
                    <a:pt x="148" y="54"/>
                    <a:pt x="150" y="53"/>
                  </a:cubicBezTo>
                  <a:cubicBezTo>
                    <a:pt x="149" y="58"/>
                    <a:pt x="147" y="63"/>
                    <a:pt x="146" y="68"/>
                  </a:cubicBezTo>
                  <a:cubicBezTo>
                    <a:pt x="143" y="70"/>
                    <a:pt x="140" y="71"/>
                    <a:pt x="137" y="72"/>
                  </a:cubicBezTo>
                  <a:moveTo>
                    <a:pt x="151" y="66"/>
                  </a:moveTo>
                  <a:cubicBezTo>
                    <a:pt x="152" y="61"/>
                    <a:pt x="154" y="55"/>
                    <a:pt x="155" y="50"/>
                  </a:cubicBezTo>
                  <a:cubicBezTo>
                    <a:pt x="157" y="49"/>
                    <a:pt x="159" y="48"/>
                    <a:pt x="161" y="47"/>
                  </a:cubicBezTo>
                  <a:cubicBezTo>
                    <a:pt x="159" y="52"/>
                    <a:pt x="157" y="57"/>
                    <a:pt x="155" y="63"/>
                  </a:cubicBezTo>
                  <a:cubicBezTo>
                    <a:pt x="155" y="63"/>
                    <a:pt x="155" y="63"/>
                    <a:pt x="155" y="63"/>
                  </a:cubicBezTo>
                  <a:cubicBezTo>
                    <a:pt x="155" y="64"/>
                    <a:pt x="155" y="64"/>
                    <a:pt x="155" y="64"/>
                  </a:cubicBezTo>
                  <a:cubicBezTo>
                    <a:pt x="154" y="65"/>
                    <a:pt x="152" y="65"/>
                    <a:pt x="151" y="66"/>
                  </a:cubicBezTo>
                  <a:moveTo>
                    <a:pt x="168" y="58"/>
                  </a:moveTo>
                  <a:cubicBezTo>
                    <a:pt x="170" y="53"/>
                    <a:pt x="172" y="48"/>
                    <a:pt x="174" y="43"/>
                  </a:cubicBezTo>
                  <a:cubicBezTo>
                    <a:pt x="172" y="47"/>
                    <a:pt x="171" y="52"/>
                    <a:pt x="171" y="57"/>
                  </a:cubicBezTo>
                  <a:cubicBezTo>
                    <a:pt x="170" y="57"/>
                    <a:pt x="169" y="57"/>
                    <a:pt x="168" y="58"/>
                  </a:cubicBezTo>
                  <a:moveTo>
                    <a:pt x="160" y="62"/>
                  </a:moveTo>
                  <a:cubicBezTo>
                    <a:pt x="162" y="56"/>
                    <a:pt x="164" y="50"/>
                    <a:pt x="166" y="44"/>
                  </a:cubicBezTo>
                  <a:cubicBezTo>
                    <a:pt x="167" y="44"/>
                    <a:pt x="168" y="43"/>
                    <a:pt x="169" y="43"/>
                  </a:cubicBezTo>
                  <a:cubicBezTo>
                    <a:pt x="168" y="49"/>
                    <a:pt x="166" y="54"/>
                    <a:pt x="163" y="60"/>
                  </a:cubicBezTo>
                  <a:cubicBezTo>
                    <a:pt x="162" y="61"/>
                    <a:pt x="161" y="61"/>
                    <a:pt x="160" y="62"/>
                  </a:cubicBezTo>
                  <a:moveTo>
                    <a:pt x="46" y="152"/>
                  </a:moveTo>
                  <a:cubicBezTo>
                    <a:pt x="41" y="149"/>
                    <a:pt x="35" y="145"/>
                    <a:pt x="29" y="141"/>
                  </a:cubicBezTo>
                  <a:cubicBezTo>
                    <a:pt x="21" y="135"/>
                    <a:pt x="15" y="126"/>
                    <a:pt x="11" y="116"/>
                  </a:cubicBezTo>
                  <a:cubicBezTo>
                    <a:pt x="11" y="115"/>
                    <a:pt x="11" y="114"/>
                    <a:pt x="10" y="114"/>
                  </a:cubicBezTo>
                  <a:cubicBezTo>
                    <a:pt x="7" y="106"/>
                    <a:pt x="6" y="98"/>
                    <a:pt x="6" y="90"/>
                  </a:cubicBezTo>
                  <a:cubicBezTo>
                    <a:pt x="6" y="90"/>
                    <a:pt x="6" y="89"/>
                    <a:pt x="6" y="89"/>
                  </a:cubicBezTo>
                  <a:cubicBezTo>
                    <a:pt x="6" y="88"/>
                    <a:pt x="6" y="88"/>
                    <a:pt x="6" y="87"/>
                  </a:cubicBezTo>
                  <a:cubicBezTo>
                    <a:pt x="6" y="73"/>
                    <a:pt x="10" y="59"/>
                    <a:pt x="18" y="48"/>
                  </a:cubicBezTo>
                  <a:cubicBezTo>
                    <a:pt x="33" y="26"/>
                    <a:pt x="60" y="13"/>
                    <a:pt x="90" y="11"/>
                  </a:cubicBezTo>
                  <a:cubicBezTo>
                    <a:pt x="89" y="12"/>
                    <a:pt x="89" y="15"/>
                    <a:pt x="89" y="17"/>
                  </a:cubicBezTo>
                  <a:cubicBezTo>
                    <a:pt x="89" y="31"/>
                    <a:pt x="89" y="54"/>
                    <a:pt x="89" y="71"/>
                  </a:cubicBezTo>
                  <a:cubicBezTo>
                    <a:pt x="89" y="81"/>
                    <a:pt x="89" y="88"/>
                    <a:pt x="89" y="91"/>
                  </a:cubicBezTo>
                  <a:cubicBezTo>
                    <a:pt x="89" y="92"/>
                    <a:pt x="89" y="92"/>
                    <a:pt x="89" y="92"/>
                  </a:cubicBezTo>
                  <a:cubicBezTo>
                    <a:pt x="89" y="93"/>
                    <a:pt x="89" y="93"/>
                    <a:pt x="89" y="93"/>
                  </a:cubicBezTo>
                  <a:cubicBezTo>
                    <a:pt x="90" y="95"/>
                    <a:pt x="92" y="104"/>
                    <a:pt x="96" y="114"/>
                  </a:cubicBezTo>
                  <a:cubicBezTo>
                    <a:pt x="95" y="114"/>
                    <a:pt x="95" y="114"/>
                    <a:pt x="95" y="114"/>
                  </a:cubicBezTo>
                  <a:cubicBezTo>
                    <a:pt x="95" y="115"/>
                    <a:pt x="95" y="117"/>
                    <a:pt x="96" y="117"/>
                  </a:cubicBezTo>
                  <a:cubicBezTo>
                    <a:pt x="97" y="117"/>
                    <a:pt x="97" y="117"/>
                    <a:pt x="97" y="117"/>
                  </a:cubicBezTo>
                  <a:cubicBezTo>
                    <a:pt x="99" y="124"/>
                    <a:pt x="102" y="132"/>
                    <a:pt x="105" y="140"/>
                  </a:cubicBezTo>
                  <a:cubicBezTo>
                    <a:pt x="104" y="140"/>
                    <a:pt x="105" y="141"/>
                    <a:pt x="105" y="141"/>
                  </a:cubicBezTo>
                  <a:cubicBezTo>
                    <a:pt x="108" y="149"/>
                    <a:pt x="110" y="156"/>
                    <a:pt x="113" y="161"/>
                  </a:cubicBezTo>
                  <a:cubicBezTo>
                    <a:pt x="112" y="161"/>
                    <a:pt x="112" y="161"/>
                    <a:pt x="112" y="161"/>
                  </a:cubicBezTo>
                  <a:cubicBezTo>
                    <a:pt x="112" y="161"/>
                    <a:pt x="112" y="161"/>
                    <a:pt x="111" y="161"/>
                  </a:cubicBezTo>
                  <a:cubicBezTo>
                    <a:pt x="111" y="161"/>
                    <a:pt x="111" y="161"/>
                    <a:pt x="110" y="162"/>
                  </a:cubicBezTo>
                  <a:cubicBezTo>
                    <a:pt x="104" y="163"/>
                    <a:pt x="98" y="163"/>
                    <a:pt x="92" y="163"/>
                  </a:cubicBezTo>
                  <a:cubicBezTo>
                    <a:pt x="91" y="163"/>
                    <a:pt x="91" y="163"/>
                    <a:pt x="91" y="163"/>
                  </a:cubicBezTo>
                  <a:cubicBezTo>
                    <a:pt x="91" y="163"/>
                    <a:pt x="90" y="163"/>
                    <a:pt x="90" y="162"/>
                  </a:cubicBezTo>
                  <a:cubicBezTo>
                    <a:pt x="90" y="162"/>
                    <a:pt x="89" y="162"/>
                    <a:pt x="89" y="162"/>
                  </a:cubicBezTo>
                  <a:cubicBezTo>
                    <a:pt x="89" y="162"/>
                    <a:pt x="88" y="163"/>
                    <a:pt x="88" y="163"/>
                  </a:cubicBezTo>
                  <a:cubicBezTo>
                    <a:pt x="82" y="163"/>
                    <a:pt x="77" y="162"/>
                    <a:pt x="71" y="161"/>
                  </a:cubicBezTo>
                  <a:cubicBezTo>
                    <a:pt x="71" y="161"/>
                    <a:pt x="71" y="160"/>
                    <a:pt x="71" y="160"/>
                  </a:cubicBezTo>
                  <a:cubicBezTo>
                    <a:pt x="70" y="160"/>
                    <a:pt x="70" y="160"/>
                    <a:pt x="70" y="160"/>
                  </a:cubicBezTo>
                  <a:cubicBezTo>
                    <a:pt x="69" y="160"/>
                    <a:pt x="69" y="160"/>
                    <a:pt x="68" y="160"/>
                  </a:cubicBezTo>
                  <a:cubicBezTo>
                    <a:pt x="62" y="159"/>
                    <a:pt x="55" y="156"/>
                    <a:pt x="49" y="153"/>
                  </a:cubicBezTo>
                  <a:cubicBezTo>
                    <a:pt x="49" y="153"/>
                    <a:pt x="48" y="153"/>
                    <a:pt x="48" y="152"/>
                  </a:cubicBezTo>
                  <a:cubicBezTo>
                    <a:pt x="48" y="152"/>
                    <a:pt x="47" y="152"/>
                    <a:pt x="47" y="152"/>
                  </a:cubicBezTo>
                  <a:cubicBezTo>
                    <a:pt x="47" y="152"/>
                    <a:pt x="47" y="152"/>
                    <a:pt x="46" y="152"/>
                  </a:cubicBezTo>
                  <a:moveTo>
                    <a:pt x="99" y="78"/>
                  </a:moveTo>
                  <a:cubicBezTo>
                    <a:pt x="101" y="51"/>
                    <a:pt x="104" y="32"/>
                    <a:pt x="108" y="4"/>
                  </a:cubicBezTo>
                  <a:cubicBezTo>
                    <a:pt x="111" y="4"/>
                    <a:pt x="114" y="4"/>
                    <a:pt x="117" y="5"/>
                  </a:cubicBezTo>
                  <a:cubicBezTo>
                    <a:pt x="138" y="7"/>
                    <a:pt x="158" y="15"/>
                    <a:pt x="170" y="29"/>
                  </a:cubicBezTo>
                  <a:cubicBezTo>
                    <a:pt x="172" y="32"/>
                    <a:pt x="173" y="34"/>
                    <a:pt x="174" y="36"/>
                  </a:cubicBezTo>
                  <a:cubicBezTo>
                    <a:pt x="172" y="37"/>
                    <a:pt x="168" y="39"/>
                    <a:pt x="165" y="40"/>
                  </a:cubicBezTo>
                  <a:cubicBezTo>
                    <a:pt x="165" y="40"/>
                    <a:pt x="165" y="40"/>
                    <a:pt x="165" y="40"/>
                  </a:cubicBezTo>
                  <a:cubicBezTo>
                    <a:pt x="164" y="40"/>
                    <a:pt x="164" y="41"/>
                    <a:pt x="163" y="41"/>
                  </a:cubicBezTo>
                  <a:cubicBezTo>
                    <a:pt x="151" y="47"/>
                    <a:pt x="138" y="55"/>
                    <a:pt x="126" y="62"/>
                  </a:cubicBezTo>
                  <a:cubicBezTo>
                    <a:pt x="117" y="67"/>
                    <a:pt x="110" y="72"/>
                    <a:pt x="105" y="75"/>
                  </a:cubicBezTo>
                  <a:cubicBezTo>
                    <a:pt x="102" y="76"/>
                    <a:pt x="100" y="77"/>
                    <a:pt x="99" y="78"/>
                  </a:cubicBezTo>
                  <a:moveTo>
                    <a:pt x="107" y="0"/>
                  </a:moveTo>
                  <a:cubicBezTo>
                    <a:pt x="106" y="0"/>
                    <a:pt x="106" y="0"/>
                    <a:pt x="105" y="1"/>
                  </a:cubicBezTo>
                  <a:cubicBezTo>
                    <a:pt x="105" y="1"/>
                    <a:pt x="104" y="2"/>
                    <a:pt x="104" y="3"/>
                  </a:cubicBezTo>
                  <a:cubicBezTo>
                    <a:pt x="101" y="32"/>
                    <a:pt x="97" y="50"/>
                    <a:pt x="95" y="79"/>
                  </a:cubicBezTo>
                  <a:cubicBezTo>
                    <a:pt x="95" y="79"/>
                    <a:pt x="94" y="80"/>
                    <a:pt x="94" y="80"/>
                  </a:cubicBezTo>
                  <a:cubicBezTo>
                    <a:pt x="94" y="83"/>
                    <a:pt x="94" y="88"/>
                    <a:pt x="94" y="91"/>
                  </a:cubicBezTo>
                  <a:cubicBezTo>
                    <a:pt x="93" y="91"/>
                    <a:pt x="93" y="91"/>
                    <a:pt x="93" y="91"/>
                  </a:cubicBezTo>
                  <a:cubicBezTo>
                    <a:pt x="93" y="91"/>
                    <a:pt x="93" y="91"/>
                    <a:pt x="93" y="91"/>
                  </a:cubicBezTo>
                  <a:cubicBezTo>
                    <a:pt x="93" y="88"/>
                    <a:pt x="92" y="81"/>
                    <a:pt x="92" y="71"/>
                  </a:cubicBezTo>
                  <a:cubicBezTo>
                    <a:pt x="92" y="60"/>
                    <a:pt x="93" y="46"/>
                    <a:pt x="93" y="33"/>
                  </a:cubicBezTo>
                  <a:cubicBezTo>
                    <a:pt x="93" y="27"/>
                    <a:pt x="93" y="22"/>
                    <a:pt x="93" y="18"/>
                  </a:cubicBezTo>
                  <a:cubicBezTo>
                    <a:pt x="93" y="13"/>
                    <a:pt x="94" y="10"/>
                    <a:pt x="94" y="9"/>
                  </a:cubicBezTo>
                  <a:cubicBezTo>
                    <a:pt x="94" y="9"/>
                    <a:pt x="94" y="9"/>
                    <a:pt x="94" y="9"/>
                  </a:cubicBezTo>
                  <a:cubicBezTo>
                    <a:pt x="94" y="8"/>
                    <a:pt x="94" y="8"/>
                    <a:pt x="94" y="8"/>
                  </a:cubicBezTo>
                  <a:cubicBezTo>
                    <a:pt x="94" y="8"/>
                    <a:pt x="94" y="8"/>
                    <a:pt x="94" y="8"/>
                  </a:cubicBezTo>
                  <a:cubicBezTo>
                    <a:pt x="94" y="8"/>
                    <a:pt x="94" y="8"/>
                    <a:pt x="94" y="8"/>
                  </a:cubicBezTo>
                  <a:cubicBezTo>
                    <a:pt x="93" y="7"/>
                    <a:pt x="93" y="7"/>
                    <a:pt x="93" y="7"/>
                  </a:cubicBezTo>
                  <a:cubicBezTo>
                    <a:pt x="93" y="7"/>
                    <a:pt x="93" y="7"/>
                    <a:pt x="93" y="7"/>
                  </a:cubicBezTo>
                  <a:cubicBezTo>
                    <a:pt x="93" y="7"/>
                    <a:pt x="93" y="7"/>
                    <a:pt x="93" y="7"/>
                  </a:cubicBezTo>
                  <a:cubicBezTo>
                    <a:pt x="93" y="7"/>
                    <a:pt x="93" y="7"/>
                    <a:pt x="93" y="7"/>
                  </a:cubicBezTo>
                  <a:cubicBezTo>
                    <a:pt x="92" y="7"/>
                    <a:pt x="92" y="7"/>
                    <a:pt x="92" y="7"/>
                  </a:cubicBezTo>
                  <a:cubicBezTo>
                    <a:pt x="92" y="6"/>
                    <a:pt x="92" y="6"/>
                    <a:pt x="92" y="6"/>
                  </a:cubicBezTo>
                  <a:cubicBezTo>
                    <a:pt x="92" y="6"/>
                    <a:pt x="92" y="6"/>
                    <a:pt x="92" y="6"/>
                  </a:cubicBezTo>
                  <a:cubicBezTo>
                    <a:pt x="92" y="6"/>
                    <a:pt x="92" y="6"/>
                    <a:pt x="92" y="6"/>
                  </a:cubicBezTo>
                  <a:cubicBezTo>
                    <a:pt x="61" y="9"/>
                    <a:pt x="31" y="22"/>
                    <a:pt x="14" y="46"/>
                  </a:cubicBezTo>
                  <a:cubicBezTo>
                    <a:pt x="6" y="58"/>
                    <a:pt x="2" y="74"/>
                    <a:pt x="2" y="89"/>
                  </a:cubicBezTo>
                  <a:cubicBezTo>
                    <a:pt x="2" y="90"/>
                    <a:pt x="2" y="90"/>
                    <a:pt x="2" y="90"/>
                  </a:cubicBezTo>
                  <a:cubicBezTo>
                    <a:pt x="1" y="95"/>
                    <a:pt x="0" y="99"/>
                    <a:pt x="0" y="104"/>
                  </a:cubicBezTo>
                  <a:cubicBezTo>
                    <a:pt x="0" y="111"/>
                    <a:pt x="1" y="117"/>
                    <a:pt x="3" y="123"/>
                  </a:cubicBezTo>
                  <a:cubicBezTo>
                    <a:pt x="2" y="123"/>
                    <a:pt x="2" y="123"/>
                    <a:pt x="2" y="123"/>
                  </a:cubicBezTo>
                  <a:cubicBezTo>
                    <a:pt x="2" y="124"/>
                    <a:pt x="2" y="125"/>
                    <a:pt x="3" y="126"/>
                  </a:cubicBezTo>
                  <a:cubicBezTo>
                    <a:pt x="3" y="126"/>
                    <a:pt x="3" y="126"/>
                    <a:pt x="3" y="126"/>
                  </a:cubicBezTo>
                  <a:cubicBezTo>
                    <a:pt x="4" y="129"/>
                    <a:pt x="5" y="131"/>
                    <a:pt x="6" y="134"/>
                  </a:cubicBezTo>
                  <a:cubicBezTo>
                    <a:pt x="6" y="134"/>
                    <a:pt x="6" y="135"/>
                    <a:pt x="6" y="135"/>
                  </a:cubicBezTo>
                  <a:cubicBezTo>
                    <a:pt x="8" y="138"/>
                    <a:pt x="9" y="140"/>
                    <a:pt x="10" y="143"/>
                  </a:cubicBezTo>
                  <a:cubicBezTo>
                    <a:pt x="10" y="144"/>
                    <a:pt x="10" y="145"/>
                    <a:pt x="11" y="145"/>
                  </a:cubicBezTo>
                  <a:cubicBezTo>
                    <a:pt x="11" y="146"/>
                    <a:pt x="11" y="146"/>
                    <a:pt x="11" y="146"/>
                  </a:cubicBezTo>
                  <a:cubicBezTo>
                    <a:pt x="12" y="147"/>
                    <a:pt x="13" y="149"/>
                    <a:pt x="14" y="150"/>
                  </a:cubicBezTo>
                  <a:cubicBezTo>
                    <a:pt x="14" y="151"/>
                    <a:pt x="14" y="151"/>
                    <a:pt x="14" y="151"/>
                  </a:cubicBezTo>
                  <a:cubicBezTo>
                    <a:pt x="14" y="151"/>
                    <a:pt x="15" y="152"/>
                    <a:pt x="16" y="152"/>
                  </a:cubicBezTo>
                  <a:cubicBezTo>
                    <a:pt x="17" y="154"/>
                    <a:pt x="19" y="156"/>
                    <a:pt x="20" y="158"/>
                  </a:cubicBezTo>
                  <a:cubicBezTo>
                    <a:pt x="20" y="159"/>
                    <a:pt x="21" y="160"/>
                    <a:pt x="21" y="161"/>
                  </a:cubicBezTo>
                  <a:cubicBezTo>
                    <a:pt x="22" y="161"/>
                    <a:pt x="22" y="161"/>
                    <a:pt x="22" y="161"/>
                  </a:cubicBezTo>
                  <a:cubicBezTo>
                    <a:pt x="23" y="161"/>
                    <a:pt x="24" y="162"/>
                    <a:pt x="24" y="163"/>
                  </a:cubicBezTo>
                  <a:cubicBezTo>
                    <a:pt x="29" y="168"/>
                    <a:pt x="36" y="174"/>
                    <a:pt x="46" y="179"/>
                  </a:cubicBezTo>
                  <a:cubicBezTo>
                    <a:pt x="46" y="180"/>
                    <a:pt x="46" y="180"/>
                    <a:pt x="46" y="180"/>
                  </a:cubicBezTo>
                  <a:cubicBezTo>
                    <a:pt x="46" y="181"/>
                    <a:pt x="47" y="181"/>
                    <a:pt x="48" y="181"/>
                  </a:cubicBezTo>
                  <a:cubicBezTo>
                    <a:pt x="48" y="181"/>
                    <a:pt x="48" y="181"/>
                    <a:pt x="48" y="181"/>
                  </a:cubicBezTo>
                  <a:cubicBezTo>
                    <a:pt x="48" y="181"/>
                    <a:pt x="48" y="181"/>
                    <a:pt x="48" y="181"/>
                  </a:cubicBezTo>
                  <a:cubicBezTo>
                    <a:pt x="51" y="182"/>
                    <a:pt x="54" y="183"/>
                    <a:pt x="57" y="184"/>
                  </a:cubicBezTo>
                  <a:cubicBezTo>
                    <a:pt x="57" y="185"/>
                    <a:pt x="58" y="186"/>
                    <a:pt x="59" y="186"/>
                  </a:cubicBezTo>
                  <a:cubicBezTo>
                    <a:pt x="59" y="186"/>
                    <a:pt x="59" y="186"/>
                    <a:pt x="59" y="186"/>
                  </a:cubicBezTo>
                  <a:cubicBezTo>
                    <a:pt x="60" y="186"/>
                    <a:pt x="61" y="186"/>
                    <a:pt x="61" y="186"/>
                  </a:cubicBezTo>
                  <a:cubicBezTo>
                    <a:pt x="63" y="186"/>
                    <a:pt x="65" y="187"/>
                    <a:pt x="68" y="187"/>
                  </a:cubicBezTo>
                  <a:cubicBezTo>
                    <a:pt x="68" y="188"/>
                    <a:pt x="68" y="189"/>
                    <a:pt x="69" y="190"/>
                  </a:cubicBezTo>
                  <a:cubicBezTo>
                    <a:pt x="69" y="190"/>
                    <a:pt x="70" y="190"/>
                    <a:pt x="70" y="190"/>
                  </a:cubicBezTo>
                  <a:cubicBezTo>
                    <a:pt x="71" y="190"/>
                    <a:pt x="71" y="189"/>
                    <a:pt x="72" y="188"/>
                  </a:cubicBezTo>
                  <a:cubicBezTo>
                    <a:pt x="72" y="188"/>
                    <a:pt x="72" y="188"/>
                    <a:pt x="72" y="188"/>
                  </a:cubicBezTo>
                  <a:cubicBezTo>
                    <a:pt x="74" y="189"/>
                    <a:pt x="76" y="189"/>
                    <a:pt x="78" y="189"/>
                  </a:cubicBezTo>
                  <a:cubicBezTo>
                    <a:pt x="79" y="189"/>
                    <a:pt x="79" y="190"/>
                    <a:pt x="79" y="190"/>
                  </a:cubicBezTo>
                  <a:cubicBezTo>
                    <a:pt x="80" y="190"/>
                    <a:pt x="80" y="190"/>
                    <a:pt x="80" y="190"/>
                  </a:cubicBezTo>
                  <a:cubicBezTo>
                    <a:pt x="81" y="190"/>
                    <a:pt x="81" y="190"/>
                    <a:pt x="82" y="189"/>
                  </a:cubicBezTo>
                  <a:cubicBezTo>
                    <a:pt x="84" y="190"/>
                    <a:pt x="87" y="190"/>
                    <a:pt x="89" y="190"/>
                  </a:cubicBezTo>
                  <a:cubicBezTo>
                    <a:pt x="89" y="190"/>
                    <a:pt x="89" y="190"/>
                    <a:pt x="89" y="190"/>
                  </a:cubicBezTo>
                  <a:cubicBezTo>
                    <a:pt x="93" y="190"/>
                    <a:pt x="97" y="189"/>
                    <a:pt x="100" y="189"/>
                  </a:cubicBezTo>
                  <a:cubicBezTo>
                    <a:pt x="100" y="190"/>
                    <a:pt x="101" y="190"/>
                    <a:pt x="102" y="190"/>
                  </a:cubicBezTo>
                  <a:cubicBezTo>
                    <a:pt x="102" y="190"/>
                    <a:pt x="102" y="190"/>
                    <a:pt x="102" y="190"/>
                  </a:cubicBezTo>
                  <a:cubicBezTo>
                    <a:pt x="103" y="190"/>
                    <a:pt x="103" y="190"/>
                    <a:pt x="104" y="189"/>
                  </a:cubicBezTo>
                  <a:cubicBezTo>
                    <a:pt x="104" y="189"/>
                    <a:pt x="104" y="189"/>
                    <a:pt x="104" y="189"/>
                  </a:cubicBezTo>
                  <a:cubicBezTo>
                    <a:pt x="108" y="188"/>
                    <a:pt x="111" y="188"/>
                    <a:pt x="115" y="187"/>
                  </a:cubicBezTo>
                  <a:cubicBezTo>
                    <a:pt x="116" y="187"/>
                    <a:pt x="117" y="186"/>
                    <a:pt x="117" y="185"/>
                  </a:cubicBezTo>
                  <a:cubicBezTo>
                    <a:pt x="117" y="184"/>
                    <a:pt x="117" y="184"/>
                    <a:pt x="116" y="184"/>
                  </a:cubicBezTo>
                  <a:cubicBezTo>
                    <a:pt x="117" y="181"/>
                    <a:pt x="117" y="178"/>
                    <a:pt x="117" y="175"/>
                  </a:cubicBezTo>
                  <a:cubicBezTo>
                    <a:pt x="118" y="176"/>
                    <a:pt x="118" y="177"/>
                    <a:pt x="119" y="178"/>
                  </a:cubicBezTo>
                  <a:cubicBezTo>
                    <a:pt x="121" y="180"/>
                    <a:pt x="122" y="182"/>
                    <a:pt x="124" y="184"/>
                  </a:cubicBezTo>
                  <a:cubicBezTo>
                    <a:pt x="124" y="184"/>
                    <a:pt x="124" y="184"/>
                    <a:pt x="124" y="184"/>
                  </a:cubicBezTo>
                  <a:cubicBezTo>
                    <a:pt x="124" y="184"/>
                    <a:pt x="124" y="184"/>
                    <a:pt x="124" y="184"/>
                  </a:cubicBezTo>
                  <a:cubicBezTo>
                    <a:pt x="124" y="184"/>
                    <a:pt x="124" y="184"/>
                    <a:pt x="124" y="184"/>
                  </a:cubicBezTo>
                  <a:cubicBezTo>
                    <a:pt x="125" y="184"/>
                    <a:pt x="125" y="184"/>
                    <a:pt x="125" y="184"/>
                  </a:cubicBezTo>
                  <a:cubicBezTo>
                    <a:pt x="125" y="184"/>
                    <a:pt x="125" y="184"/>
                    <a:pt x="125" y="184"/>
                  </a:cubicBezTo>
                  <a:cubicBezTo>
                    <a:pt x="126" y="184"/>
                    <a:pt x="126" y="184"/>
                    <a:pt x="126" y="184"/>
                  </a:cubicBezTo>
                  <a:cubicBezTo>
                    <a:pt x="126" y="184"/>
                    <a:pt x="126" y="184"/>
                    <a:pt x="126" y="184"/>
                  </a:cubicBezTo>
                  <a:cubicBezTo>
                    <a:pt x="126" y="184"/>
                    <a:pt x="126" y="184"/>
                    <a:pt x="126" y="184"/>
                  </a:cubicBezTo>
                  <a:cubicBezTo>
                    <a:pt x="126" y="184"/>
                    <a:pt x="126" y="184"/>
                    <a:pt x="126" y="184"/>
                  </a:cubicBezTo>
                  <a:cubicBezTo>
                    <a:pt x="131" y="183"/>
                    <a:pt x="135" y="181"/>
                    <a:pt x="139" y="179"/>
                  </a:cubicBezTo>
                  <a:cubicBezTo>
                    <a:pt x="139" y="179"/>
                    <a:pt x="139" y="179"/>
                    <a:pt x="140" y="178"/>
                  </a:cubicBezTo>
                  <a:cubicBezTo>
                    <a:pt x="142" y="177"/>
                    <a:pt x="144" y="176"/>
                    <a:pt x="147" y="174"/>
                  </a:cubicBezTo>
                  <a:cubicBezTo>
                    <a:pt x="147" y="174"/>
                    <a:pt x="147" y="174"/>
                    <a:pt x="147" y="174"/>
                  </a:cubicBezTo>
                  <a:cubicBezTo>
                    <a:pt x="148" y="174"/>
                    <a:pt x="148" y="174"/>
                    <a:pt x="149" y="173"/>
                  </a:cubicBezTo>
                  <a:cubicBezTo>
                    <a:pt x="149" y="173"/>
                    <a:pt x="149" y="173"/>
                    <a:pt x="149" y="173"/>
                  </a:cubicBezTo>
                  <a:cubicBezTo>
                    <a:pt x="158" y="166"/>
                    <a:pt x="166" y="159"/>
                    <a:pt x="170" y="149"/>
                  </a:cubicBezTo>
                  <a:cubicBezTo>
                    <a:pt x="171" y="149"/>
                    <a:pt x="171" y="149"/>
                    <a:pt x="171" y="149"/>
                  </a:cubicBezTo>
                  <a:cubicBezTo>
                    <a:pt x="171" y="148"/>
                    <a:pt x="171" y="148"/>
                    <a:pt x="171" y="148"/>
                  </a:cubicBezTo>
                  <a:cubicBezTo>
                    <a:pt x="171" y="148"/>
                    <a:pt x="171" y="148"/>
                    <a:pt x="172" y="147"/>
                  </a:cubicBezTo>
                  <a:cubicBezTo>
                    <a:pt x="172" y="145"/>
                    <a:pt x="172" y="142"/>
                    <a:pt x="173" y="139"/>
                  </a:cubicBezTo>
                  <a:cubicBezTo>
                    <a:pt x="173" y="139"/>
                    <a:pt x="173" y="139"/>
                    <a:pt x="173" y="139"/>
                  </a:cubicBezTo>
                  <a:cubicBezTo>
                    <a:pt x="173" y="140"/>
                    <a:pt x="173" y="141"/>
                    <a:pt x="174" y="141"/>
                  </a:cubicBezTo>
                  <a:cubicBezTo>
                    <a:pt x="175" y="142"/>
                    <a:pt x="175" y="142"/>
                    <a:pt x="176" y="142"/>
                  </a:cubicBezTo>
                  <a:cubicBezTo>
                    <a:pt x="176" y="142"/>
                    <a:pt x="177" y="142"/>
                    <a:pt x="177" y="142"/>
                  </a:cubicBezTo>
                  <a:cubicBezTo>
                    <a:pt x="178" y="142"/>
                    <a:pt x="178" y="141"/>
                    <a:pt x="179" y="141"/>
                  </a:cubicBezTo>
                  <a:cubicBezTo>
                    <a:pt x="184" y="129"/>
                    <a:pt x="186" y="116"/>
                    <a:pt x="186" y="103"/>
                  </a:cubicBezTo>
                  <a:cubicBezTo>
                    <a:pt x="186" y="103"/>
                    <a:pt x="186" y="102"/>
                    <a:pt x="186" y="102"/>
                  </a:cubicBezTo>
                  <a:cubicBezTo>
                    <a:pt x="186" y="89"/>
                    <a:pt x="184" y="76"/>
                    <a:pt x="182" y="63"/>
                  </a:cubicBezTo>
                  <a:cubicBezTo>
                    <a:pt x="182" y="62"/>
                    <a:pt x="181" y="62"/>
                    <a:pt x="180" y="62"/>
                  </a:cubicBezTo>
                  <a:cubicBezTo>
                    <a:pt x="180" y="61"/>
                    <a:pt x="180" y="61"/>
                    <a:pt x="179" y="61"/>
                  </a:cubicBezTo>
                  <a:cubicBezTo>
                    <a:pt x="179" y="61"/>
                    <a:pt x="179" y="61"/>
                    <a:pt x="179" y="61"/>
                  </a:cubicBezTo>
                  <a:cubicBezTo>
                    <a:pt x="179" y="61"/>
                    <a:pt x="179" y="61"/>
                    <a:pt x="179" y="61"/>
                  </a:cubicBezTo>
                  <a:cubicBezTo>
                    <a:pt x="171" y="63"/>
                    <a:pt x="162" y="66"/>
                    <a:pt x="152" y="70"/>
                  </a:cubicBezTo>
                  <a:cubicBezTo>
                    <a:pt x="160" y="66"/>
                    <a:pt x="167" y="63"/>
                    <a:pt x="173" y="60"/>
                  </a:cubicBezTo>
                  <a:cubicBezTo>
                    <a:pt x="174" y="60"/>
                    <a:pt x="174" y="59"/>
                    <a:pt x="174" y="58"/>
                  </a:cubicBezTo>
                  <a:cubicBezTo>
                    <a:pt x="175" y="52"/>
                    <a:pt x="177" y="46"/>
                    <a:pt x="178" y="39"/>
                  </a:cubicBezTo>
                  <a:cubicBezTo>
                    <a:pt x="179" y="39"/>
                    <a:pt x="180" y="38"/>
                    <a:pt x="179" y="37"/>
                  </a:cubicBezTo>
                  <a:cubicBezTo>
                    <a:pt x="177" y="33"/>
                    <a:pt x="175" y="30"/>
                    <a:pt x="173" y="27"/>
                  </a:cubicBezTo>
                  <a:cubicBezTo>
                    <a:pt x="160" y="11"/>
                    <a:pt x="139" y="3"/>
                    <a:pt x="118" y="1"/>
                  </a:cubicBezTo>
                  <a:cubicBezTo>
                    <a:pt x="114" y="0"/>
                    <a:pt x="111" y="0"/>
                    <a:pt x="107" y="0"/>
                  </a:cubicBezTo>
                  <a:cubicBezTo>
                    <a:pt x="107" y="0"/>
                    <a:pt x="107" y="0"/>
                    <a:pt x="107"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41" name="Freeform 762"/>
            <p:cNvSpPr>
              <a:spLocks noEditPoints="1"/>
            </p:cNvSpPr>
            <p:nvPr/>
          </p:nvSpPr>
          <p:spPr bwMode="auto">
            <a:xfrm>
              <a:off x="4730" y="1107"/>
              <a:ext cx="50" cy="64"/>
            </a:xfrm>
            <a:custGeom>
              <a:avLst/>
              <a:gdLst>
                <a:gd name="T0" fmla="*/ 9 w 21"/>
                <a:gd name="T1" fmla="*/ 24 h 27"/>
                <a:gd name="T2" fmla="*/ 9 w 21"/>
                <a:gd name="T3" fmla="*/ 24 h 27"/>
                <a:gd name="T4" fmla="*/ 6 w 21"/>
                <a:gd name="T5" fmla="*/ 23 h 27"/>
                <a:gd name="T6" fmla="*/ 4 w 21"/>
                <a:gd name="T7" fmla="*/ 21 h 27"/>
                <a:gd name="T8" fmla="*/ 4 w 21"/>
                <a:gd name="T9" fmla="*/ 20 h 27"/>
                <a:gd name="T10" fmla="*/ 5 w 21"/>
                <a:gd name="T11" fmla="*/ 20 h 27"/>
                <a:gd name="T12" fmla="*/ 10 w 21"/>
                <a:gd name="T13" fmla="*/ 12 h 27"/>
                <a:gd name="T14" fmla="*/ 13 w 21"/>
                <a:gd name="T15" fmla="*/ 12 h 27"/>
                <a:gd name="T16" fmla="*/ 13 w 21"/>
                <a:gd name="T17" fmla="*/ 12 h 27"/>
                <a:gd name="T18" fmla="*/ 13 w 21"/>
                <a:gd name="T19" fmla="*/ 12 h 27"/>
                <a:gd name="T20" fmla="*/ 15 w 21"/>
                <a:gd name="T21" fmla="*/ 12 h 27"/>
                <a:gd name="T22" fmla="*/ 16 w 21"/>
                <a:gd name="T23" fmla="*/ 13 h 27"/>
                <a:gd name="T24" fmla="*/ 17 w 21"/>
                <a:gd name="T25" fmla="*/ 15 h 27"/>
                <a:gd name="T26" fmla="*/ 15 w 21"/>
                <a:gd name="T27" fmla="*/ 20 h 27"/>
                <a:gd name="T28" fmla="*/ 9 w 21"/>
                <a:gd name="T29" fmla="*/ 24 h 27"/>
                <a:gd name="T30" fmla="*/ 5 w 21"/>
                <a:gd name="T31" fmla="*/ 12 h 27"/>
                <a:gd name="T32" fmla="*/ 5 w 21"/>
                <a:gd name="T33" fmla="*/ 12 h 27"/>
                <a:gd name="T34" fmla="*/ 6 w 21"/>
                <a:gd name="T35" fmla="*/ 9 h 27"/>
                <a:gd name="T36" fmla="*/ 6 w 21"/>
                <a:gd name="T37" fmla="*/ 11 h 27"/>
                <a:gd name="T38" fmla="*/ 5 w 21"/>
                <a:gd name="T39" fmla="*/ 12 h 27"/>
                <a:gd name="T40" fmla="*/ 17 w 21"/>
                <a:gd name="T41" fmla="*/ 9 h 27"/>
                <a:gd name="T42" fmla="*/ 17 w 21"/>
                <a:gd name="T43" fmla="*/ 9 h 27"/>
                <a:gd name="T44" fmla="*/ 17 w 21"/>
                <a:gd name="T45" fmla="*/ 7 h 27"/>
                <a:gd name="T46" fmla="*/ 17 w 21"/>
                <a:gd name="T47" fmla="*/ 8 h 27"/>
                <a:gd name="T48" fmla="*/ 17 w 21"/>
                <a:gd name="T49" fmla="*/ 9 h 27"/>
                <a:gd name="T50" fmla="*/ 17 w 21"/>
                <a:gd name="T51" fmla="*/ 9 h 27"/>
                <a:gd name="T52" fmla="*/ 9 w 21"/>
                <a:gd name="T53" fmla="*/ 9 h 27"/>
                <a:gd name="T54" fmla="*/ 10 w 21"/>
                <a:gd name="T55" fmla="*/ 4 h 27"/>
                <a:gd name="T56" fmla="*/ 11 w 21"/>
                <a:gd name="T57" fmla="*/ 4 h 27"/>
                <a:gd name="T58" fmla="*/ 10 w 21"/>
                <a:gd name="T59" fmla="*/ 9 h 27"/>
                <a:gd name="T60" fmla="*/ 9 w 21"/>
                <a:gd name="T61" fmla="*/ 9 h 27"/>
                <a:gd name="T62" fmla="*/ 14 w 21"/>
                <a:gd name="T63" fmla="*/ 8 h 27"/>
                <a:gd name="T64" fmla="*/ 13 w 21"/>
                <a:gd name="T65" fmla="*/ 8 h 27"/>
                <a:gd name="T66" fmla="*/ 14 w 21"/>
                <a:gd name="T67" fmla="*/ 3 h 27"/>
                <a:gd name="T68" fmla="*/ 15 w 21"/>
                <a:gd name="T69" fmla="*/ 4 h 27"/>
                <a:gd name="T70" fmla="*/ 16 w 21"/>
                <a:gd name="T71" fmla="*/ 4 h 27"/>
                <a:gd name="T72" fmla="*/ 14 w 21"/>
                <a:gd name="T73" fmla="*/ 8 h 27"/>
                <a:gd name="T74" fmla="*/ 13 w 21"/>
                <a:gd name="T75" fmla="*/ 0 h 27"/>
                <a:gd name="T76" fmla="*/ 8 w 21"/>
                <a:gd name="T77" fmla="*/ 1 h 27"/>
                <a:gd name="T78" fmla="*/ 2 w 21"/>
                <a:gd name="T79" fmla="*/ 11 h 27"/>
                <a:gd name="T80" fmla="*/ 0 w 21"/>
                <a:gd name="T81" fmla="*/ 18 h 27"/>
                <a:gd name="T82" fmla="*/ 1 w 21"/>
                <a:gd name="T83" fmla="*/ 22 h 27"/>
                <a:gd name="T84" fmla="*/ 4 w 21"/>
                <a:gd name="T85" fmla="*/ 26 h 27"/>
                <a:gd name="T86" fmla="*/ 9 w 21"/>
                <a:gd name="T87" fmla="*/ 27 h 27"/>
                <a:gd name="T88" fmla="*/ 9 w 21"/>
                <a:gd name="T89" fmla="*/ 27 h 27"/>
                <a:gd name="T90" fmla="*/ 18 w 21"/>
                <a:gd name="T91" fmla="*/ 22 h 27"/>
                <a:gd name="T92" fmla="*/ 21 w 21"/>
                <a:gd name="T93" fmla="*/ 9 h 27"/>
                <a:gd name="T94" fmla="*/ 19 w 21"/>
                <a:gd name="T95" fmla="*/ 9 h 27"/>
                <a:gd name="T96" fmla="*/ 21 w 21"/>
                <a:gd name="T97" fmla="*/ 9 h 27"/>
                <a:gd name="T98" fmla="*/ 21 w 21"/>
                <a:gd name="T99" fmla="*/ 8 h 27"/>
                <a:gd name="T100" fmla="*/ 20 w 21"/>
                <a:gd name="T101" fmla="*/ 4 h 27"/>
                <a:gd name="T102" fmla="*/ 17 w 21"/>
                <a:gd name="T103" fmla="*/ 1 h 27"/>
                <a:gd name="T104" fmla="*/ 13 w 21"/>
                <a:gd name="T105" fmla="*/ 0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1" h="27">
                  <a:moveTo>
                    <a:pt x="9" y="24"/>
                  </a:moveTo>
                  <a:cubicBezTo>
                    <a:pt x="9" y="24"/>
                    <a:pt x="9" y="24"/>
                    <a:pt x="9" y="24"/>
                  </a:cubicBezTo>
                  <a:cubicBezTo>
                    <a:pt x="8" y="24"/>
                    <a:pt x="7" y="24"/>
                    <a:pt x="6" y="23"/>
                  </a:cubicBezTo>
                  <a:cubicBezTo>
                    <a:pt x="5" y="23"/>
                    <a:pt x="5" y="22"/>
                    <a:pt x="4" y="21"/>
                  </a:cubicBezTo>
                  <a:cubicBezTo>
                    <a:pt x="4" y="20"/>
                    <a:pt x="4" y="20"/>
                    <a:pt x="4" y="20"/>
                  </a:cubicBezTo>
                  <a:cubicBezTo>
                    <a:pt x="5" y="20"/>
                    <a:pt x="5" y="20"/>
                    <a:pt x="5" y="20"/>
                  </a:cubicBezTo>
                  <a:cubicBezTo>
                    <a:pt x="6" y="17"/>
                    <a:pt x="7" y="14"/>
                    <a:pt x="10" y="12"/>
                  </a:cubicBezTo>
                  <a:cubicBezTo>
                    <a:pt x="10" y="12"/>
                    <a:pt x="12" y="12"/>
                    <a:pt x="13" y="12"/>
                  </a:cubicBezTo>
                  <a:cubicBezTo>
                    <a:pt x="13" y="12"/>
                    <a:pt x="13" y="12"/>
                    <a:pt x="13" y="12"/>
                  </a:cubicBezTo>
                  <a:cubicBezTo>
                    <a:pt x="13" y="12"/>
                    <a:pt x="13" y="12"/>
                    <a:pt x="13" y="12"/>
                  </a:cubicBezTo>
                  <a:cubicBezTo>
                    <a:pt x="13" y="12"/>
                    <a:pt x="14" y="12"/>
                    <a:pt x="15" y="12"/>
                  </a:cubicBezTo>
                  <a:cubicBezTo>
                    <a:pt x="16" y="12"/>
                    <a:pt x="16" y="13"/>
                    <a:pt x="16" y="13"/>
                  </a:cubicBezTo>
                  <a:cubicBezTo>
                    <a:pt x="17" y="14"/>
                    <a:pt x="17" y="15"/>
                    <a:pt x="17" y="15"/>
                  </a:cubicBezTo>
                  <a:cubicBezTo>
                    <a:pt x="16" y="17"/>
                    <a:pt x="16" y="19"/>
                    <a:pt x="15" y="20"/>
                  </a:cubicBezTo>
                  <a:cubicBezTo>
                    <a:pt x="14" y="22"/>
                    <a:pt x="11" y="24"/>
                    <a:pt x="9" y="24"/>
                  </a:cubicBezTo>
                  <a:moveTo>
                    <a:pt x="5" y="12"/>
                  </a:moveTo>
                  <a:cubicBezTo>
                    <a:pt x="5" y="12"/>
                    <a:pt x="5" y="12"/>
                    <a:pt x="5" y="12"/>
                  </a:cubicBezTo>
                  <a:cubicBezTo>
                    <a:pt x="5" y="11"/>
                    <a:pt x="6" y="10"/>
                    <a:pt x="6" y="9"/>
                  </a:cubicBezTo>
                  <a:cubicBezTo>
                    <a:pt x="6" y="9"/>
                    <a:pt x="6" y="10"/>
                    <a:pt x="6" y="11"/>
                  </a:cubicBezTo>
                  <a:cubicBezTo>
                    <a:pt x="5" y="12"/>
                    <a:pt x="5" y="12"/>
                    <a:pt x="5" y="12"/>
                  </a:cubicBezTo>
                  <a:moveTo>
                    <a:pt x="17" y="9"/>
                  </a:moveTo>
                  <a:cubicBezTo>
                    <a:pt x="17" y="9"/>
                    <a:pt x="17" y="9"/>
                    <a:pt x="17" y="9"/>
                  </a:cubicBezTo>
                  <a:cubicBezTo>
                    <a:pt x="17" y="9"/>
                    <a:pt x="17" y="8"/>
                    <a:pt x="17" y="7"/>
                  </a:cubicBezTo>
                  <a:cubicBezTo>
                    <a:pt x="17" y="8"/>
                    <a:pt x="17" y="8"/>
                    <a:pt x="17" y="8"/>
                  </a:cubicBezTo>
                  <a:cubicBezTo>
                    <a:pt x="17" y="9"/>
                    <a:pt x="17" y="9"/>
                    <a:pt x="17" y="9"/>
                  </a:cubicBezTo>
                  <a:cubicBezTo>
                    <a:pt x="17" y="9"/>
                    <a:pt x="17" y="9"/>
                    <a:pt x="17" y="9"/>
                  </a:cubicBezTo>
                  <a:moveTo>
                    <a:pt x="9" y="9"/>
                  </a:moveTo>
                  <a:cubicBezTo>
                    <a:pt x="9" y="7"/>
                    <a:pt x="10" y="6"/>
                    <a:pt x="10" y="4"/>
                  </a:cubicBezTo>
                  <a:cubicBezTo>
                    <a:pt x="11" y="4"/>
                    <a:pt x="11" y="4"/>
                    <a:pt x="11" y="4"/>
                  </a:cubicBezTo>
                  <a:cubicBezTo>
                    <a:pt x="11" y="5"/>
                    <a:pt x="10" y="7"/>
                    <a:pt x="10" y="9"/>
                  </a:cubicBezTo>
                  <a:cubicBezTo>
                    <a:pt x="9" y="9"/>
                    <a:pt x="9" y="9"/>
                    <a:pt x="9" y="9"/>
                  </a:cubicBezTo>
                  <a:moveTo>
                    <a:pt x="14" y="8"/>
                  </a:moveTo>
                  <a:cubicBezTo>
                    <a:pt x="14" y="8"/>
                    <a:pt x="13" y="8"/>
                    <a:pt x="13" y="8"/>
                  </a:cubicBezTo>
                  <a:cubicBezTo>
                    <a:pt x="13" y="6"/>
                    <a:pt x="14" y="5"/>
                    <a:pt x="14" y="3"/>
                  </a:cubicBezTo>
                  <a:cubicBezTo>
                    <a:pt x="15" y="4"/>
                    <a:pt x="15" y="4"/>
                    <a:pt x="15" y="4"/>
                  </a:cubicBezTo>
                  <a:cubicBezTo>
                    <a:pt x="16" y="4"/>
                    <a:pt x="16" y="4"/>
                    <a:pt x="16" y="4"/>
                  </a:cubicBezTo>
                  <a:cubicBezTo>
                    <a:pt x="15" y="5"/>
                    <a:pt x="15" y="7"/>
                    <a:pt x="14" y="8"/>
                  </a:cubicBezTo>
                  <a:moveTo>
                    <a:pt x="13" y="0"/>
                  </a:moveTo>
                  <a:cubicBezTo>
                    <a:pt x="11" y="0"/>
                    <a:pt x="10" y="0"/>
                    <a:pt x="8" y="1"/>
                  </a:cubicBezTo>
                  <a:cubicBezTo>
                    <a:pt x="5" y="3"/>
                    <a:pt x="3" y="7"/>
                    <a:pt x="2" y="11"/>
                  </a:cubicBezTo>
                  <a:cubicBezTo>
                    <a:pt x="1" y="13"/>
                    <a:pt x="0" y="15"/>
                    <a:pt x="0" y="18"/>
                  </a:cubicBezTo>
                  <a:cubicBezTo>
                    <a:pt x="0" y="19"/>
                    <a:pt x="1" y="21"/>
                    <a:pt x="1" y="22"/>
                  </a:cubicBezTo>
                  <a:cubicBezTo>
                    <a:pt x="2" y="24"/>
                    <a:pt x="3" y="25"/>
                    <a:pt x="4" y="26"/>
                  </a:cubicBezTo>
                  <a:cubicBezTo>
                    <a:pt x="6" y="27"/>
                    <a:pt x="7" y="27"/>
                    <a:pt x="9" y="27"/>
                  </a:cubicBezTo>
                  <a:cubicBezTo>
                    <a:pt x="9" y="27"/>
                    <a:pt x="9" y="27"/>
                    <a:pt x="9" y="27"/>
                  </a:cubicBezTo>
                  <a:cubicBezTo>
                    <a:pt x="12" y="27"/>
                    <a:pt x="16" y="25"/>
                    <a:pt x="18" y="22"/>
                  </a:cubicBezTo>
                  <a:cubicBezTo>
                    <a:pt x="20" y="18"/>
                    <a:pt x="21" y="13"/>
                    <a:pt x="21" y="9"/>
                  </a:cubicBezTo>
                  <a:cubicBezTo>
                    <a:pt x="19" y="9"/>
                    <a:pt x="19" y="9"/>
                    <a:pt x="19" y="9"/>
                  </a:cubicBezTo>
                  <a:cubicBezTo>
                    <a:pt x="21" y="9"/>
                    <a:pt x="21" y="9"/>
                    <a:pt x="21" y="9"/>
                  </a:cubicBezTo>
                  <a:cubicBezTo>
                    <a:pt x="21" y="8"/>
                    <a:pt x="21" y="8"/>
                    <a:pt x="21" y="8"/>
                  </a:cubicBezTo>
                  <a:cubicBezTo>
                    <a:pt x="21" y="7"/>
                    <a:pt x="21" y="5"/>
                    <a:pt x="20" y="4"/>
                  </a:cubicBezTo>
                  <a:cubicBezTo>
                    <a:pt x="19" y="2"/>
                    <a:pt x="18" y="1"/>
                    <a:pt x="17" y="1"/>
                  </a:cubicBezTo>
                  <a:cubicBezTo>
                    <a:pt x="16" y="0"/>
                    <a:pt x="14" y="0"/>
                    <a:pt x="13"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42" name="Freeform 763"/>
            <p:cNvSpPr>
              <a:spLocks noEditPoints="1"/>
            </p:cNvSpPr>
            <p:nvPr/>
          </p:nvSpPr>
          <p:spPr bwMode="auto">
            <a:xfrm>
              <a:off x="4702" y="1079"/>
              <a:ext cx="104" cy="142"/>
            </a:xfrm>
            <a:custGeom>
              <a:avLst/>
              <a:gdLst>
                <a:gd name="T0" fmla="*/ 16 w 44"/>
                <a:gd name="T1" fmla="*/ 56 h 60"/>
                <a:gd name="T2" fmla="*/ 21 w 44"/>
                <a:gd name="T3" fmla="*/ 51 h 60"/>
                <a:gd name="T4" fmla="*/ 20 w 44"/>
                <a:gd name="T5" fmla="*/ 56 h 60"/>
                <a:gd name="T6" fmla="*/ 23 w 44"/>
                <a:gd name="T7" fmla="*/ 56 h 60"/>
                <a:gd name="T8" fmla="*/ 25 w 44"/>
                <a:gd name="T9" fmla="*/ 51 h 60"/>
                <a:gd name="T10" fmla="*/ 28 w 44"/>
                <a:gd name="T11" fmla="*/ 50 h 60"/>
                <a:gd name="T12" fmla="*/ 26 w 44"/>
                <a:gd name="T13" fmla="*/ 55 h 60"/>
                <a:gd name="T14" fmla="*/ 23 w 44"/>
                <a:gd name="T15" fmla="*/ 56 h 60"/>
                <a:gd name="T16" fmla="*/ 12 w 44"/>
                <a:gd name="T17" fmla="*/ 54 h 60"/>
                <a:gd name="T18" fmla="*/ 13 w 44"/>
                <a:gd name="T19" fmla="*/ 50 h 60"/>
                <a:gd name="T20" fmla="*/ 13 w 44"/>
                <a:gd name="T21" fmla="*/ 55 h 60"/>
                <a:gd name="T22" fmla="*/ 8 w 44"/>
                <a:gd name="T23" fmla="*/ 51 h 60"/>
                <a:gd name="T24" fmla="*/ 11 w 44"/>
                <a:gd name="T25" fmla="*/ 48 h 60"/>
                <a:gd name="T26" fmla="*/ 29 w 44"/>
                <a:gd name="T27" fmla="*/ 53 h 60"/>
                <a:gd name="T28" fmla="*/ 33 w 44"/>
                <a:gd name="T29" fmla="*/ 47 h 60"/>
                <a:gd name="T30" fmla="*/ 32 w 44"/>
                <a:gd name="T31" fmla="*/ 51 h 60"/>
                <a:gd name="T32" fmla="*/ 6 w 44"/>
                <a:gd name="T33" fmla="*/ 49 h 60"/>
                <a:gd name="T34" fmla="*/ 6 w 44"/>
                <a:gd name="T35" fmla="*/ 44 h 60"/>
                <a:gd name="T36" fmla="*/ 6 w 44"/>
                <a:gd name="T37" fmla="*/ 49 h 60"/>
                <a:gd name="T38" fmla="*/ 37 w 44"/>
                <a:gd name="T39" fmla="*/ 43 h 60"/>
                <a:gd name="T40" fmla="*/ 38 w 44"/>
                <a:gd name="T41" fmla="*/ 43 h 60"/>
                <a:gd name="T42" fmla="*/ 4 w 44"/>
                <a:gd name="T43" fmla="*/ 41 h 60"/>
                <a:gd name="T44" fmla="*/ 4 w 44"/>
                <a:gd name="T45" fmla="*/ 41 h 60"/>
                <a:gd name="T46" fmla="*/ 21 w 44"/>
                <a:gd name="T47" fmla="*/ 47 h 60"/>
                <a:gd name="T48" fmla="*/ 5 w 44"/>
                <a:gd name="T49" fmla="*/ 30 h 60"/>
                <a:gd name="T50" fmla="*/ 17 w 44"/>
                <a:gd name="T51" fmla="*/ 5 h 60"/>
                <a:gd name="T52" fmla="*/ 25 w 44"/>
                <a:gd name="T53" fmla="*/ 3 h 60"/>
                <a:gd name="T54" fmla="*/ 37 w 44"/>
                <a:gd name="T55" fmla="*/ 11 h 60"/>
                <a:gd name="T56" fmla="*/ 40 w 44"/>
                <a:gd name="T57" fmla="*/ 24 h 60"/>
                <a:gd name="T58" fmla="*/ 26 w 44"/>
                <a:gd name="T59" fmla="*/ 47 h 60"/>
                <a:gd name="T60" fmla="*/ 21 w 44"/>
                <a:gd name="T61" fmla="*/ 47 h 60"/>
                <a:gd name="T62" fmla="*/ 16 w 44"/>
                <a:gd name="T63" fmla="*/ 2 h 60"/>
                <a:gd name="T64" fmla="*/ 1 w 44"/>
                <a:gd name="T65" fmla="*/ 28 h 60"/>
                <a:gd name="T66" fmla="*/ 0 w 44"/>
                <a:gd name="T67" fmla="*/ 40 h 60"/>
                <a:gd name="T68" fmla="*/ 20 w 44"/>
                <a:gd name="T69" fmla="*/ 60 h 60"/>
                <a:gd name="T70" fmla="*/ 21 w 44"/>
                <a:gd name="T71" fmla="*/ 59 h 60"/>
                <a:gd name="T72" fmla="*/ 27 w 44"/>
                <a:gd name="T73" fmla="*/ 58 h 60"/>
                <a:gd name="T74" fmla="*/ 44 w 44"/>
                <a:gd name="T75" fmla="*/ 23 h 60"/>
                <a:gd name="T76" fmla="*/ 40 w 44"/>
                <a:gd name="T77" fmla="*/ 9 h 60"/>
                <a:gd name="T78" fmla="*/ 25 w 44"/>
                <a:gd name="T79" fmla="*/ 0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44" h="60">
                  <a:moveTo>
                    <a:pt x="20" y="56"/>
                  </a:moveTo>
                  <a:cubicBezTo>
                    <a:pt x="18" y="56"/>
                    <a:pt x="17" y="56"/>
                    <a:pt x="16" y="56"/>
                  </a:cubicBezTo>
                  <a:cubicBezTo>
                    <a:pt x="17" y="54"/>
                    <a:pt x="17" y="52"/>
                    <a:pt x="18" y="51"/>
                  </a:cubicBezTo>
                  <a:cubicBezTo>
                    <a:pt x="19" y="51"/>
                    <a:pt x="20" y="51"/>
                    <a:pt x="21" y="51"/>
                  </a:cubicBezTo>
                  <a:cubicBezTo>
                    <a:pt x="22" y="51"/>
                    <a:pt x="22" y="51"/>
                    <a:pt x="22" y="51"/>
                  </a:cubicBezTo>
                  <a:cubicBezTo>
                    <a:pt x="21" y="53"/>
                    <a:pt x="21" y="54"/>
                    <a:pt x="20" y="56"/>
                  </a:cubicBezTo>
                  <a:cubicBezTo>
                    <a:pt x="20" y="56"/>
                    <a:pt x="20" y="56"/>
                    <a:pt x="20" y="56"/>
                  </a:cubicBezTo>
                  <a:moveTo>
                    <a:pt x="23" y="56"/>
                  </a:moveTo>
                  <a:cubicBezTo>
                    <a:pt x="24" y="54"/>
                    <a:pt x="24" y="53"/>
                    <a:pt x="25" y="51"/>
                  </a:cubicBezTo>
                  <a:cubicBezTo>
                    <a:pt x="25" y="51"/>
                    <a:pt x="25" y="51"/>
                    <a:pt x="25" y="51"/>
                  </a:cubicBezTo>
                  <a:cubicBezTo>
                    <a:pt x="26" y="50"/>
                    <a:pt x="26" y="50"/>
                    <a:pt x="27" y="50"/>
                  </a:cubicBezTo>
                  <a:cubicBezTo>
                    <a:pt x="28" y="50"/>
                    <a:pt x="28" y="50"/>
                    <a:pt x="28" y="50"/>
                  </a:cubicBezTo>
                  <a:cubicBezTo>
                    <a:pt x="27" y="51"/>
                    <a:pt x="27" y="53"/>
                    <a:pt x="26" y="54"/>
                  </a:cubicBezTo>
                  <a:cubicBezTo>
                    <a:pt x="26" y="55"/>
                    <a:pt x="26" y="55"/>
                    <a:pt x="26" y="55"/>
                  </a:cubicBezTo>
                  <a:cubicBezTo>
                    <a:pt x="26" y="55"/>
                    <a:pt x="26" y="55"/>
                    <a:pt x="26" y="55"/>
                  </a:cubicBezTo>
                  <a:cubicBezTo>
                    <a:pt x="25" y="55"/>
                    <a:pt x="24" y="55"/>
                    <a:pt x="23" y="56"/>
                  </a:cubicBezTo>
                  <a:moveTo>
                    <a:pt x="13" y="55"/>
                  </a:moveTo>
                  <a:cubicBezTo>
                    <a:pt x="13" y="55"/>
                    <a:pt x="12" y="54"/>
                    <a:pt x="12" y="54"/>
                  </a:cubicBezTo>
                  <a:cubicBezTo>
                    <a:pt x="12" y="54"/>
                    <a:pt x="12" y="54"/>
                    <a:pt x="12" y="54"/>
                  </a:cubicBezTo>
                  <a:cubicBezTo>
                    <a:pt x="12" y="52"/>
                    <a:pt x="13" y="51"/>
                    <a:pt x="13" y="50"/>
                  </a:cubicBezTo>
                  <a:cubicBezTo>
                    <a:pt x="14" y="50"/>
                    <a:pt x="15" y="50"/>
                    <a:pt x="15" y="50"/>
                  </a:cubicBezTo>
                  <a:cubicBezTo>
                    <a:pt x="15" y="52"/>
                    <a:pt x="14" y="53"/>
                    <a:pt x="13" y="55"/>
                  </a:cubicBezTo>
                  <a:moveTo>
                    <a:pt x="9" y="53"/>
                  </a:moveTo>
                  <a:cubicBezTo>
                    <a:pt x="9" y="52"/>
                    <a:pt x="8" y="52"/>
                    <a:pt x="8" y="51"/>
                  </a:cubicBezTo>
                  <a:cubicBezTo>
                    <a:pt x="8" y="50"/>
                    <a:pt x="9" y="48"/>
                    <a:pt x="9" y="47"/>
                  </a:cubicBezTo>
                  <a:cubicBezTo>
                    <a:pt x="10" y="47"/>
                    <a:pt x="10" y="48"/>
                    <a:pt x="11" y="48"/>
                  </a:cubicBezTo>
                  <a:cubicBezTo>
                    <a:pt x="11" y="50"/>
                    <a:pt x="10" y="51"/>
                    <a:pt x="9" y="53"/>
                  </a:cubicBezTo>
                  <a:moveTo>
                    <a:pt x="29" y="53"/>
                  </a:moveTo>
                  <a:cubicBezTo>
                    <a:pt x="30" y="51"/>
                    <a:pt x="31" y="50"/>
                    <a:pt x="31" y="48"/>
                  </a:cubicBezTo>
                  <a:cubicBezTo>
                    <a:pt x="32" y="47"/>
                    <a:pt x="33" y="47"/>
                    <a:pt x="33" y="47"/>
                  </a:cubicBezTo>
                  <a:cubicBezTo>
                    <a:pt x="33" y="48"/>
                    <a:pt x="33" y="49"/>
                    <a:pt x="32" y="50"/>
                  </a:cubicBezTo>
                  <a:cubicBezTo>
                    <a:pt x="32" y="51"/>
                    <a:pt x="32" y="51"/>
                    <a:pt x="32" y="51"/>
                  </a:cubicBezTo>
                  <a:cubicBezTo>
                    <a:pt x="32" y="52"/>
                    <a:pt x="31" y="53"/>
                    <a:pt x="29" y="53"/>
                  </a:cubicBezTo>
                  <a:moveTo>
                    <a:pt x="6" y="49"/>
                  </a:moveTo>
                  <a:cubicBezTo>
                    <a:pt x="6" y="48"/>
                    <a:pt x="5" y="48"/>
                    <a:pt x="5" y="47"/>
                  </a:cubicBezTo>
                  <a:cubicBezTo>
                    <a:pt x="6" y="46"/>
                    <a:pt x="6" y="45"/>
                    <a:pt x="6" y="44"/>
                  </a:cubicBezTo>
                  <a:cubicBezTo>
                    <a:pt x="7" y="45"/>
                    <a:pt x="7" y="45"/>
                    <a:pt x="7" y="45"/>
                  </a:cubicBezTo>
                  <a:cubicBezTo>
                    <a:pt x="7" y="46"/>
                    <a:pt x="6" y="47"/>
                    <a:pt x="6" y="49"/>
                  </a:cubicBezTo>
                  <a:moveTo>
                    <a:pt x="36" y="46"/>
                  </a:moveTo>
                  <a:cubicBezTo>
                    <a:pt x="37" y="45"/>
                    <a:pt x="37" y="44"/>
                    <a:pt x="37" y="43"/>
                  </a:cubicBezTo>
                  <a:cubicBezTo>
                    <a:pt x="38" y="42"/>
                    <a:pt x="38" y="42"/>
                    <a:pt x="38" y="41"/>
                  </a:cubicBezTo>
                  <a:cubicBezTo>
                    <a:pt x="38" y="42"/>
                    <a:pt x="38" y="42"/>
                    <a:pt x="38" y="43"/>
                  </a:cubicBezTo>
                  <a:cubicBezTo>
                    <a:pt x="37" y="44"/>
                    <a:pt x="37" y="45"/>
                    <a:pt x="36" y="46"/>
                  </a:cubicBezTo>
                  <a:moveTo>
                    <a:pt x="4" y="41"/>
                  </a:moveTo>
                  <a:cubicBezTo>
                    <a:pt x="4" y="41"/>
                    <a:pt x="4" y="41"/>
                    <a:pt x="4" y="41"/>
                  </a:cubicBezTo>
                  <a:cubicBezTo>
                    <a:pt x="4" y="41"/>
                    <a:pt x="4" y="41"/>
                    <a:pt x="4" y="41"/>
                  </a:cubicBezTo>
                  <a:cubicBezTo>
                    <a:pt x="4" y="41"/>
                    <a:pt x="4" y="41"/>
                    <a:pt x="4" y="41"/>
                  </a:cubicBezTo>
                  <a:moveTo>
                    <a:pt x="21" y="47"/>
                  </a:moveTo>
                  <a:cubicBezTo>
                    <a:pt x="17" y="47"/>
                    <a:pt x="13" y="46"/>
                    <a:pt x="10" y="43"/>
                  </a:cubicBezTo>
                  <a:cubicBezTo>
                    <a:pt x="6" y="39"/>
                    <a:pt x="5" y="35"/>
                    <a:pt x="5" y="30"/>
                  </a:cubicBezTo>
                  <a:cubicBezTo>
                    <a:pt x="5" y="26"/>
                    <a:pt x="6" y="23"/>
                    <a:pt x="7" y="20"/>
                  </a:cubicBezTo>
                  <a:cubicBezTo>
                    <a:pt x="9" y="14"/>
                    <a:pt x="12" y="8"/>
                    <a:pt x="17" y="5"/>
                  </a:cubicBezTo>
                  <a:cubicBezTo>
                    <a:pt x="20" y="4"/>
                    <a:pt x="23" y="3"/>
                    <a:pt x="25" y="3"/>
                  </a:cubicBezTo>
                  <a:cubicBezTo>
                    <a:pt x="25" y="3"/>
                    <a:pt x="25" y="3"/>
                    <a:pt x="25" y="3"/>
                  </a:cubicBezTo>
                  <a:cubicBezTo>
                    <a:pt x="29" y="3"/>
                    <a:pt x="32" y="4"/>
                    <a:pt x="34" y="7"/>
                  </a:cubicBezTo>
                  <a:cubicBezTo>
                    <a:pt x="35" y="8"/>
                    <a:pt x="36" y="9"/>
                    <a:pt x="37" y="11"/>
                  </a:cubicBezTo>
                  <a:cubicBezTo>
                    <a:pt x="37" y="11"/>
                    <a:pt x="37" y="11"/>
                    <a:pt x="37" y="11"/>
                  </a:cubicBezTo>
                  <a:cubicBezTo>
                    <a:pt x="39" y="15"/>
                    <a:pt x="40" y="19"/>
                    <a:pt x="40" y="24"/>
                  </a:cubicBezTo>
                  <a:cubicBezTo>
                    <a:pt x="40" y="27"/>
                    <a:pt x="39" y="31"/>
                    <a:pt x="38" y="34"/>
                  </a:cubicBezTo>
                  <a:cubicBezTo>
                    <a:pt x="36" y="40"/>
                    <a:pt x="31" y="45"/>
                    <a:pt x="26" y="47"/>
                  </a:cubicBezTo>
                  <a:cubicBezTo>
                    <a:pt x="24" y="47"/>
                    <a:pt x="23" y="47"/>
                    <a:pt x="21" y="47"/>
                  </a:cubicBezTo>
                  <a:cubicBezTo>
                    <a:pt x="21" y="47"/>
                    <a:pt x="21" y="47"/>
                    <a:pt x="21" y="47"/>
                  </a:cubicBezTo>
                  <a:moveTo>
                    <a:pt x="25" y="0"/>
                  </a:moveTo>
                  <a:cubicBezTo>
                    <a:pt x="22" y="0"/>
                    <a:pt x="19" y="1"/>
                    <a:pt x="16" y="2"/>
                  </a:cubicBezTo>
                  <a:cubicBezTo>
                    <a:pt x="9" y="6"/>
                    <a:pt x="5" y="12"/>
                    <a:pt x="3" y="19"/>
                  </a:cubicBezTo>
                  <a:cubicBezTo>
                    <a:pt x="2" y="22"/>
                    <a:pt x="2" y="25"/>
                    <a:pt x="1" y="28"/>
                  </a:cubicBezTo>
                  <a:cubicBezTo>
                    <a:pt x="1" y="29"/>
                    <a:pt x="1" y="29"/>
                    <a:pt x="1" y="29"/>
                  </a:cubicBezTo>
                  <a:cubicBezTo>
                    <a:pt x="1" y="33"/>
                    <a:pt x="0" y="36"/>
                    <a:pt x="0" y="40"/>
                  </a:cubicBezTo>
                  <a:cubicBezTo>
                    <a:pt x="0" y="44"/>
                    <a:pt x="1" y="49"/>
                    <a:pt x="4" y="52"/>
                  </a:cubicBezTo>
                  <a:cubicBezTo>
                    <a:pt x="8" y="58"/>
                    <a:pt x="14" y="60"/>
                    <a:pt x="20" y="60"/>
                  </a:cubicBezTo>
                  <a:cubicBezTo>
                    <a:pt x="20" y="60"/>
                    <a:pt x="20" y="60"/>
                    <a:pt x="20" y="60"/>
                  </a:cubicBezTo>
                  <a:cubicBezTo>
                    <a:pt x="20" y="60"/>
                    <a:pt x="20" y="59"/>
                    <a:pt x="21" y="59"/>
                  </a:cubicBezTo>
                  <a:cubicBezTo>
                    <a:pt x="21" y="59"/>
                    <a:pt x="21" y="59"/>
                    <a:pt x="21" y="59"/>
                  </a:cubicBezTo>
                  <a:cubicBezTo>
                    <a:pt x="23" y="59"/>
                    <a:pt x="25" y="59"/>
                    <a:pt x="27" y="58"/>
                  </a:cubicBezTo>
                  <a:cubicBezTo>
                    <a:pt x="34" y="56"/>
                    <a:pt x="39" y="50"/>
                    <a:pt x="41" y="44"/>
                  </a:cubicBezTo>
                  <a:cubicBezTo>
                    <a:pt x="43" y="39"/>
                    <a:pt x="44" y="31"/>
                    <a:pt x="44" y="23"/>
                  </a:cubicBezTo>
                  <a:cubicBezTo>
                    <a:pt x="44" y="23"/>
                    <a:pt x="44" y="22"/>
                    <a:pt x="43" y="22"/>
                  </a:cubicBezTo>
                  <a:cubicBezTo>
                    <a:pt x="43" y="17"/>
                    <a:pt x="42" y="13"/>
                    <a:pt x="40" y="9"/>
                  </a:cubicBezTo>
                  <a:cubicBezTo>
                    <a:pt x="39" y="7"/>
                    <a:pt x="38" y="6"/>
                    <a:pt x="36" y="4"/>
                  </a:cubicBezTo>
                  <a:cubicBezTo>
                    <a:pt x="33" y="1"/>
                    <a:pt x="29" y="0"/>
                    <a:pt x="25"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43" name="Freeform 764"/>
            <p:cNvSpPr>
              <a:spLocks noEditPoints="1"/>
            </p:cNvSpPr>
            <p:nvPr/>
          </p:nvSpPr>
          <p:spPr bwMode="auto">
            <a:xfrm>
              <a:off x="4884" y="1244"/>
              <a:ext cx="47" cy="64"/>
            </a:xfrm>
            <a:custGeom>
              <a:avLst/>
              <a:gdLst>
                <a:gd name="T0" fmla="*/ 8 w 20"/>
                <a:gd name="T1" fmla="*/ 24 h 27"/>
                <a:gd name="T2" fmla="*/ 8 w 20"/>
                <a:gd name="T3" fmla="*/ 24 h 27"/>
                <a:gd name="T4" fmla="*/ 6 w 20"/>
                <a:gd name="T5" fmla="*/ 23 h 27"/>
                <a:gd name="T6" fmla="*/ 4 w 20"/>
                <a:gd name="T7" fmla="*/ 21 h 27"/>
                <a:gd name="T8" fmla="*/ 4 w 20"/>
                <a:gd name="T9" fmla="*/ 20 h 27"/>
                <a:gd name="T10" fmla="*/ 4 w 20"/>
                <a:gd name="T11" fmla="*/ 20 h 27"/>
                <a:gd name="T12" fmla="*/ 9 w 20"/>
                <a:gd name="T13" fmla="*/ 12 h 27"/>
                <a:gd name="T14" fmla="*/ 12 w 20"/>
                <a:gd name="T15" fmla="*/ 11 h 27"/>
                <a:gd name="T16" fmla="*/ 12 w 20"/>
                <a:gd name="T17" fmla="*/ 11 h 27"/>
                <a:gd name="T18" fmla="*/ 14 w 20"/>
                <a:gd name="T19" fmla="*/ 12 h 27"/>
                <a:gd name="T20" fmla="*/ 16 w 20"/>
                <a:gd name="T21" fmla="*/ 13 h 27"/>
                <a:gd name="T22" fmla="*/ 16 w 20"/>
                <a:gd name="T23" fmla="*/ 15 h 27"/>
                <a:gd name="T24" fmla="*/ 14 w 20"/>
                <a:gd name="T25" fmla="*/ 20 h 27"/>
                <a:gd name="T26" fmla="*/ 8 w 20"/>
                <a:gd name="T27" fmla="*/ 24 h 27"/>
                <a:gd name="T28" fmla="*/ 4 w 20"/>
                <a:gd name="T29" fmla="*/ 12 h 27"/>
                <a:gd name="T30" fmla="*/ 5 w 20"/>
                <a:gd name="T31" fmla="*/ 12 h 27"/>
                <a:gd name="T32" fmla="*/ 6 w 20"/>
                <a:gd name="T33" fmla="*/ 8 h 27"/>
                <a:gd name="T34" fmla="*/ 5 w 20"/>
                <a:gd name="T35" fmla="*/ 11 h 27"/>
                <a:gd name="T36" fmla="*/ 4 w 20"/>
                <a:gd name="T37" fmla="*/ 12 h 27"/>
                <a:gd name="T38" fmla="*/ 17 w 20"/>
                <a:gd name="T39" fmla="*/ 9 h 27"/>
                <a:gd name="T40" fmla="*/ 16 w 20"/>
                <a:gd name="T41" fmla="*/ 9 h 27"/>
                <a:gd name="T42" fmla="*/ 17 w 20"/>
                <a:gd name="T43" fmla="*/ 7 h 27"/>
                <a:gd name="T44" fmla="*/ 17 w 20"/>
                <a:gd name="T45" fmla="*/ 8 h 27"/>
                <a:gd name="T46" fmla="*/ 17 w 20"/>
                <a:gd name="T47" fmla="*/ 9 h 27"/>
                <a:gd name="T48" fmla="*/ 17 w 20"/>
                <a:gd name="T49" fmla="*/ 9 h 27"/>
                <a:gd name="T50" fmla="*/ 9 w 20"/>
                <a:gd name="T51" fmla="*/ 9 h 27"/>
                <a:gd name="T52" fmla="*/ 10 w 20"/>
                <a:gd name="T53" fmla="*/ 4 h 27"/>
                <a:gd name="T54" fmla="*/ 11 w 20"/>
                <a:gd name="T55" fmla="*/ 3 h 27"/>
                <a:gd name="T56" fmla="*/ 9 w 20"/>
                <a:gd name="T57" fmla="*/ 8 h 27"/>
                <a:gd name="T58" fmla="*/ 9 w 20"/>
                <a:gd name="T59" fmla="*/ 9 h 27"/>
                <a:gd name="T60" fmla="*/ 14 w 20"/>
                <a:gd name="T61" fmla="*/ 8 h 27"/>
                <a:gd name="T62" fmla="*/ 12 w 20"/>
                <a:gd name="T63" fmla="*/ 8 h 27"/>
                <a:gd name="T64" fmla="*/ 14 w 20"/>
                <a:gd name="T65" fmla="*/ 3 h 27"/>
                <a:gd name="T66" fmla="*/ 15 w 20"/>
                <a:gd name="T67" fmla="*/ 4 h 27"/>
                <a:gd name="T68" fmla="*/ 15 w 20"/>
                <a:gd name="T69" fmla="*/ 4 h 27"/>
                <a:gd name="T70" fmla="*/ 14 w 20"/>
                <a:gd name="T71" fmla="*/ 8 h 27"/>
                <a:gd name="T72" fmla="*/ 13 w 20"/>
                <a:gd name="T73" fmla="*/ 0 h 27"/>
                <a:gd name="T74" fmla="*/ 8 w 20"/>
                <a:gd name="T75" fmla="*/ 1 h 27"/>
                <a:gd name="T76" fmla="*/ 1 w 20"/>
                <a:gd name="T77" fmla="*/ 10 h 27"/>
                <a:gd name="T78" fmla="*/ 0 w 20"/>
                <a:gd name="T79" fmla="*/ 18 h 27"/>
                <a:gd name="T80" fmla="*/ 1 w 20"/>
                <a:gd name="T81" fmla="*/ 22 h 27"/>
                <a:gd name="T82" fmla="*/ 4 w 20"/>
                <a:gd name="T83" fmla="*/ 26 h 27"/>
                <a:gd name="T84" fmla="*/ 8 w 20"/>
                <a:gd name="T85" fmla="*/ 27 h 27"/>
                <a:gd name="T86" fmla="*/ 8 w 20"/>
                <a:gd name="T87" fmla="*/ 27 h 27"/>
                <a:gd name="T88" fmla="*/ 17 w 20"/>
                <a:gd name="T89" fmla="*/ 22 h 27"/>
                <a:gd name="T90" fmla="*/ 20 w 20"/>
                <a:gd name="T91" fmla="*/ 9 h 27"/>
                <a:gd name="T92" fmla="*/ 19 w 20"/>
                <a:gd name="T93" fmla="*/ 9 h 27"/>
                <a:gd name="T94" fmla="*/ 20 w 20"/>
                <a:gd name="T95" fmla="*/ 9 h 27"/>
                <a:gd name="T96" fmla="*/ 20 w 20"/>
                <a:gd name="T97" fmla="*/ 8 h 27"/>
                <a:gd name="T98" fmla="*/ 19 w 20"/>
                <a:gd name="T99" fmla="*/ 3 h 27"/>
                <a:gd name="T100" fmla="*/ 16 w 20"/>
                <a:gd name="T101" fmla="*/ 0 h 27"/>
                <a:gd name="T102" fmla="*/ 13 w 20"/>
                <a:gd name="T103" fmla="*/ 0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0" h="27">
                  <a:moveTo>
                    <a:pt x="8" y="24"/>
                  </a:moveTo>
                  <a:cubicBezTo>
                    <a:pt x="8" y="24"/>
                    <a:pt x="8" y="24"/>
                    <a:pt x="8" y="24"/>
                  </a:cubicBezTo>
                  <a:cubicBezTo>
                    <a:pt x="7" y="24"/>
                    <a:pt x="7" y="24"/>
                    <a:pt x="6" y="23"/>
                  </a:cubicBezTo>
                  <a:cubicBezTo>
                    <a:pt x="5" y="23"/>
                    <a:pt x="4" y="22"/>
                    <a:pt x="4" y="21"/>
                  </a:cubicBezTo>
                  <a:cubicBezTo>
                    <a:pt x="4" y="20"/>
                    <a:pt x="4" y="20"/>
                    <a:pt x="4" y="20"/>
                  </a:cubicBezTo>
                  <a:cubicBezTo>
                    <a:pt x="4" y="20"/>
                    <a:pt x="4" y="20"/>
                    <a:pt x="4" y="20"/>
                  </a:cubicBezTo>
                  <a:cubicBezTo>
                    <a:pt x="5" y="17"/>
                    <a:pt x="7" y="14"/>
                    <a:pt x="9" y="12"/>
                  </a:cubicBezTo>
                  <a:cubicBezTo>
                    <a:pt x="10" y="12"/>
                    <a:pt x="11" y="11"/>
                    <a:pt x="12" y="11"/>
                  </a:cubicBezTo>
                  <a:cubicBezTo>
                    <a:pt x="12" y="11"/>
                    <a:pt x="12" y="11"/>
                    <a:pt x="12" y="11"/>
                  </a:cubicBezTo>
                  <a:cubicBezTo>
                    <a:pt x="13" y="11"/>
                    <a:pt x="14" y="12"/>
                    <a:pt x="14" y="12"/>
                  </a:cubicBezTo>
                  <a:cubicBezTo>
                    <a:pt x="15" y="12"/>
                    <a:pt x="15" y="13"/>
                    <a:pt x="16" y="13"/>
                  </a:cubicBezTo>
                  <a:cubicBezTo>
                    <a:pt x="16" y="14"/>
                    <a:pt x="16" y="14"/>
                    <a:pt x="16" y="15"/>
                  </a:cubicBezTo>
                  <a:cubicBezTo>
                    <a:pt x="16" y="17"/>
                    <a:pt x="15" y="19"/>
                    <a:pt x="14" y="20"/>
                  </a:cubicBezTo>
                  <a:cubicBezTo>
                    <a:pt x="13" y="22"/>
                    <a:pt x="10" y="24"/>
                    <a:pt x="8" y="24"/>
                  </a:cubicBezTo>
                  <a:moveTo>
                    <a:pt x="4" y="12"/>
                  </a:moveTo>
                  <a:cubicBezTo>
                    <a:pt x="5" y="12"/>
                    <a:pt x="5" y="12"/>
                    <a:pt x="5" y="12"/>
                  </a:cubicBezTo>
                  <a:cubicBezTo>
                    <a:pt x="5" y="10"/>
                    <a:pt x="5" y="9"/>
                    <a:pt x="6" y="8"/>
                  </a:cubicBezTo>
                  <a:cubicBezTo>
                    <a:pt x="6" y="9"/>
                    <a:pt x="6" y="10"/>
                    <a:pt x="5" y="11"/>
                  </a:cubicBezTo>
                  <a:cubicBezTo>
                    <a:pt x="4" y="12"/>
                    <a:pt x="4" y="12"/>
                    <a:pt x="4" y="12"/>
                  </a:cubicBezTo>
                  <a:moveTo>
                    <a:pt x="17" y="9"/>
                  </a:moveTo>
                  <a:cubicBezTo>
                    <a:pt x="16" y="9"/>
                    <a:pt x="16" y="9"/>
                    <a:pt x="16" y="9"/>
                  </a:cubicBezTo>
                  <a:cubicBezTo>
                    <a:pt x="16" y="8"/>
                    <a:pt x="17" y="8"/>
                    <a:pt x="17" y="7"/>
                  </a:cubicBezTo>
                  <a:cubicBezTo>
                    <a:pt x="17" y="8"/>
                    <a:pt x="17" y="8"/>
                    <a:pt x="17" y="8"/>
                  </a:cubicBezTo>
                  <a:cubicBezTo>
                    <a:pt x="17" y="9"/>
                    <a:pt x="17" y="9"/>
                    <a:pt x="17" y="9"/>
                  </a:cubicBezTo>
                  <a:cubicBezTo>
                    <a:pt x="17" y="9"/>
                    <a:pt x="17" y="9"/>
                    <a:pt x="17" y="9"/>
                  </a:cubicBezTo>
                  <a:moveTo>
                    <a:pt x="9" y="9"/>
                  </a:moveTo>
                  <a:cubicBezTo>
                    <a:pt x="9" y="7"/>
                    <a:pt x="9" y="5"/>
                    <a:pt x="10" y="4"/>
                  </a:cubicBezTo>
                  <a:cubicBezTo>
                    <a:pt x="11" y="3"/>
                    <a:pt x="11" y="3"/>
                    <a:pt x="11" y="3"/>
                  </a:cubicBezTo>
                  <a:cubicBezTo>
                    <a:pt x="10" y="5"/>
                    <a:pt x="10" y="7"/>
                    <a:pt x="9" y="8"/>
                  </a:cubicBezTo>
                  <a:cubicBezTo>
                    <a:pt x="9" y="9"/>
                    <a:pt x="9" y="9"/>
                    <a:pt x="9" y="9"/>
                  </a:cubicBezTo>
                  <a:moveTo>
                    <a:pt x="14" y="8"/>
                  </a:moveTo>
                  <a:cubicBezTo>
                    <a:pt x="13" y="8"/>
                    <a:pt x="13" y="8"/>
                    <a:pt x="12" y="8"/>
                  </a:cubicBezTo>
                  <a:cubicBezTo>
                    <a:pt x="13" y="6"/>
                    <a:pt x="13" y="5"/>
                    <a:pt x="14" y="3"/>
                  </a:cubicBezTo>
                  <a:cubicBezTo>
                    <a:pt x="14" y="3"/>
                    <a:pt x="15" y="3"/>
                    <a:pt x="15" y="4"/>
                  </a:cubicBezTo>
                  <a:cubicBezTo>
                    <a:pt x="15" y="4"/>
                    <a:pt x="15" y="4"/>
                    <a:pt x="15" y="4"/>
                  </a:cubicBezTo>
                  <a:cubicBezTo>
                    <a:pt x="15" y="5"/>
                    <a:pt x="14" y="7"/>
                    <a:pt x="14" y="8"/>
                  </a:cubicBezTo>
                  <a:moveTo>
                    <a:pt x="13" y="0"/>
                  </a:moveTo>
                  <a:cubicBezTo>
                    <a:pt x="11" y="0"/>
                    <a:pt x="9" y="0"/>
                    <a:pt x="8" y="1"/>
                  </a:cubicBezTo>
                  <a:cubicBezTo>
                    <a:pt x="4" y="3"/>
                    <a:pt x="2" y="7"/>
                    <a:pt x="1" y="10"/>
                  </a:cubicBezTo>
                  <a:cubicBezTo>
                    <a:pt x="0" y="13"/>
                    <a:pt x="0" y="15"/>
                    <a:pt x="0" y="18"/>
                  </a:cubicBezTo>
                  <a:cubicBezTo>
                    <a:pt x="0" y="19"/>
                    <a:pt x="0" y="21"/>
                    <a:pt x="1" y="22"/>
                  </a:cubicBezTo>
                  <a:cubicBezTo>
                    <a:pt x="1" y="24"/>
                    <a:pt x="2" y="25"/>
                    <a:pt x="4" y="26"/>
                  </a:cubicBezTo>
                  <a:cubicBezTo>
                    <a:pt x="5" y="27"/>
                    <a:pt x="7" y="27"/>
                    <a:pt x="8" y="27"/>
                  </a:cubicBezTo>
                  <a:cubicBezTo>
                    <a:pt x="8" y="27"/>
                    <a:pt x="8" y="27"/>
                    <a:pt x="8" y="27"/>
                  </a:cubicBezTo>
                  <a:cubicBezTo>
                    <a:pt x="12" y="27"/>
                    <a:pt x="15" y="25"/>
                    <a:pt x="17" y="22"/>
                  </a:cubicBezTo>
                  <a:cubicBezTo>
                    <a:pt x="20" y="18"/>
                    <a:pt x="20" y="13"/>
                    <a:pt x="20" y="9"/>
                  </a:cubicBezTo>
                  <a:cubicBezTo>
                    <a:pt x="19" y="9"/>
                    <a:pt x="19" y="9"/>
                    <a:pt x="19" y="9"/>
                  </a:cubicBezTo>
                  <a:cubicBezTo>
                    <a:pt x="20" y="9"/>
                    <a:pt x="20" y="9"/>
                    <a:pt x="20" y="9"/>
                  </a:cubicBezTo>
                  <a:cubicBezTo>
                    <a:pt x="20" y="8"/>
                    <a:pt x="20" y="8"/>
                    <a:pt x="20" y="8"/>
                  </a:cubicBezTo>
                  <a:cubicBezTo>
                    <a:pt x="20" y="7"/>
                    <a:pt x="20" y="5"/>
                    <a:pt x="19" y="3"/>
                  </a:cubicBezTo>
                  <a:cubicBezTo>
                    <a:pt x="19" y="2"/>
                    <a:pt x="18" y="1"/>
                    <a:pt x="16" y="0"/>
                  </a:cubicBezTo>
                  <a:cubicBezTo>
                    <a:pt x="15" y="0"/>
                    <a:pt x="14" y="0"/>
                    <a:pt x="13"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44" name="Freeform 765"/>
            <p:cNvSpPr>
              <a:spLocks noEditPoints="1"/>
            </p:cNvSpPr>
            <p:nvPr/>
          </p:nvSpPr>
          <p:spPr bwMode="auto">
            <a:xfrm>
              <a:off x="4856" y="1216"/>
              <a:ext cx="101" cy="139"/>
            </a:xfrm>
            <a:custGeom>
              <a:avLst/>
              <a:gdLst>
                <a:gd name="T0" fmla="*/ 16 w 43"/>
                <a:gd name="T1" fmla="*/ 56 h 59"/>
                <a:gd name="T2" fmla="*/ 21 w 43"/>
                <a:gd name="T3" fmla="*/ 51 h 59"/>
                <a:gd name="T4" fmla="*/ 20 w 43"/>
                <a:gd name="T5" fmla="*/ 56 h 59"/>
                <a:gd name="T6" fmla="*/ 23 w 43"/>
                <a:gd name="T7" fmla="*/ 55 h 59"/>
                <a:gd name="T8" fmla="*/ 25 w 43"/>
                <a:gd name="T9" fmla="*/ 50 h 59"/>
                <a:gd name="T10" fmla="*/ 27 w 43"/>
                <a:gd name="T11" fmla="*/ 50 h 59"/>
                <a:gd name="T12" fmla="*/ 26 w 43"/>
                <a:gd name="T13" fmla="*/ 55 h 59"/>
                <a:gd name="T14" fmla="*/ 23 w 43"/>
                <a:gd name="T15" fmla="*/ 55 h 59"/>
                <a:gd name="T16" fmla="*/ 11 w 43"/>
                <a:gd name="T17" fmla="*/ 54 h 59"/>
                <a:gd name="T18" fmla="*/ 13 w 43"/>
                <a:gd name="T19" fmla="*/ 49 h 59"/>
                <a:gd name="T20" fmla="*/ 13 w 43"/>
                <a:gd name="T21" fmla="*/ 55 h 59"/>
                <a:gd name="T22" fmla="*/ 7 w 43"/>
                <a:gd name="T23" fmla="*/ 51 h 59"/>
                <a:gd name="T24" fmla="*/ 11 w 43"/>
                <a:gd name="T25" fmla="*/ 48 h 59"/>
                <a:gd name="T26" fmla="*/ 29 w 43"/>
                <a:gd name="T27" fmla="*/ 53 h 59"/>
                <a:gd name="T28" fmla="*/ 33 w 43"/>
                <a:gd name="T29" fmla="*/ 46 h 59"/>
                <a:gd name="T30" fmla="*/ 32 w 43"/>
                <a:gd name="T31" fmla="*/ 51 h 59"/>
                <a:gd name="T32" fmla="*/ 5 w 43"/>
                <a:gd name="T33" fmla="*/ 48 h 59"/>
                <a:gd name="T34" fmla="*/ 6 w 43"/>
                <a:gd name="T35" fmla="*/ 44 h 59"/>
                <a:gd name="T36" fmla="*/ 5 w 43"/>
                <a:gd name="T37" fmla="*/ 48 h 59"/>
                <a:gd name="T38" fmla="*/ 37 w 43"/>
                <a:gd name="T39" fmla="*/ 43 h 59"/>
                <a:gd name="T40" fmla="*/ 37 w 43"/>
                <a:gd name="T41" fmla="*/ 43 h 59"/>
                <a:gd name="T42" fmla="*/ 3 w 43"/>
                <a:gd name="T43" fmla="*/ 41 h 59"/>
                <a:gd name="T44" fmla="*/ 3 w 43"/>
                <a:gd name="T45" fmla="*/ 41 h 59"/>
                <a:gd name="T46" fmla="*/ 21 w 43"/>
                <a:gd name="T47" fmla="*/ 47 h 59"/>
                <a:gd name="T48" fmla="*/ 4 w 43"/>
                <a:gd name="T49" fmla="*/ 29 h 59"/>
                <a:gd name="T50" fmla="*/ 17 w 43"/>
                <a:gd name="T51" fmla="*/ 5 h 59"/>
                <a:gd name="T52" fmla="*/ 25 w 43"/>
                <a:gd name="T53" fmla="*/ 3 h 59"/>
                <a:gd name="T54" fmla="*/ 36 w 43"/>
                <a:gd name="T55" fmla="*/ 11 h 59"/>
                <a:gd name="T56" fmla="*/ 36 w 43"/>
                <a:gd name="T57" fmla="*/ 11 h 59"/>
                <a:gd name="T58" fmla="*/ 37 w 43"/>
                <a:gd name="T59" fmla="*/ 34 h 59"/>
                <a:gd name="T60" fmla="*/ 21 w 43"/>
                <a:gd name="T61" fmla="*/ 47 h 59"/>
                <a:gd name="T62" fmla="*/ 25 w 43"/>
                <a:gd name="T63" fmla="*/ 0 h 59"/>
                <a:gd name="T64" fmla="*/ 3 w 43"/>
                <a:gd name="T65" fmla="*/ 18 h 59"/>
                <a:gd name="T66" fmla="*/ 1 w 43"/>
                <a:gd name="T67" fmla="*/ 29 h 59"/>
                <a:gd name="T68" fmla="*/ 3 w 43"/>
                <a:gd name="T69" fmla="*/ 52 h 59"/>
                <a:gd name="T70" fmla="*/ 19 w 43"/>
                <a:gd name="T71" fmla="*/ 59 h 59"/>
                <a:gd name="T72" fmla="*/ 21 w 43"/>
                <a:gd name="T73" fmla="*/ 59 h 59"/>
                <a:gd name="T74" fmla="*/ 41 w 43"/>
                <a:gd name="T75" fmla="*/ 44 h 59"/>
                <a:gd name="T76" fmla="*/ 43 w 43"/>
                <a:gd name="T77" fmla="*/ 22 h 59"/>
                <a:gd name="T78" fmla="*/ 36 w 43"/>
                <a:gd name="T79" fmla="*/ 4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43" h="59">
                  <a:moveTo>
                    <a:pt x="19" y="56"/>
                  </a:moveTo>
                  <a:cubicBezTo>
                    <a:pt x="18" y="56"/>
                    <a:pt x="17" y="56"/>
                    <a:pt x="16" y="56"/>
                  </a:cubicBezTo>
                  <a:cubicBezTo>
                    <a:pt x="16" y="54"/>
                    <a:pt x="17" y="52"/>
                    <a:pt x="18" y="51"/>
                  </a:cubicBezTo>
                  <a:cubicBezTo>
                    <a:pt x="19" y="51"/>
                    <a:pt x="20" y="51"/>
                    <a:pt x="21" y="51"/>
                  </a:cubicBezTo>
                  <a:cubicBezTo>
                    <a:pt x="22" y="51"/>
                    <a:pt x="22" y="51"/>
                    <a:pt x="22" y="51"/>
                  </a:cubicBezTo>
                  <a:cubicBezTo>
                    <a:pt x="21" y="52"/>
                    <a:pt x="20" y="54"/>
                    <a:pt x="20" y="56"/>
                  </a:cubicBezTo>
                  <a:cubicBezTo>
                    <a:pt x="19" y="56"/>
                    <a:pt x="19" y="56"/>
                    <a:pt x="19" y="56"/>
                  </a:cubicBezTo>
                  <a:moveTo>
                    <a:pt x="23" y="55"/>
                  </a:moveTo>
                  <a:cubicBezTo>
                    <a:pt x="23" y="54"/>
                    <a:pt x="24" y="53"/>
                    <a:pt x="24" y="51"/>
                  </a:cubicBezTo>
                  <a:cubicBezTo>
                    <a:pt x="25" y="50"/>
                    <a:pt x="25" y="50"/>
                    <a:pt x="25" y="50"/>
                  </a:cubicBezTo>
                  <a:cubicBezTo>
                    <a:pt x="25" y="50"/>
                    <a:pt x="26" y="50"/>
                    <a:pt x="26" y="50"/>
                  </a:cubicBezTo>
                  <a:cubicBezTo>
                    <a:pt x="27" y="50"/>
                    <a:pt x="27" y="50"/>
                    <a:pt x="27" y="50"/>
                  </a:cubicBezTo>
                  <a:cubicBezTo>
                    <a:pt x="27" y="51"/>
                    <a:pt x="26" y="53"/>
                    <a:pt x="26" y="54"/>
                  </a:cubicBezTo>
                  <a:cubicBezTo>
                    <a:pt x="26" y="55"/>
                    <a:pt x="26" y="55"/>
                    <a:pt x="26" y="55"/>
                  </a:cubicBezTo>
                  <a:cubicBezTo>
                    <a:pt x="25" y="55"/>
                    <a:pt x="25" y="55"/>
                    <a:pt x="25" y="55"/>
                  </a:cubicBezTo>
                  <a:cubicBezTo>
                    <a:pt x="25" y="55"/>
                    <a:pt x="24" y="55"/>
                    <a:pt x="23" y="55"/>
                  </a:cubicBezTo>
                  <a:moveTo>
                    <a:pt x="13" y="55"/>
                  </a:moveTo>
                  <a:cubicBezTo>
                    <a:pt x="12" y="55"/>
                    <a:pt x="12" y="54"/>
                    <a:pt x="11" y="54"/>
                  </a:cubicBezTo>
                  <a:cubicBezTo>
                    <a:pt x="11" y="53"/>
                    <a:pt x="11" y="53"/>
                    <a:pt x="11" y="53"/>
                  </a:cubicBezTo>
                  <a:cubicBezTo>
                    <a:pt x="12" y="52"/>
                    <a:pt x="12" y="51"/>
                    <a:pt x="13" y="49"/>
                  </a:cubicBezTo>
                  <a:cubicBezTo>
                    <a:pt x="14" y="50"/>
                    <a:pt x="14" y="50"/>
                    <a:pt x="15" y="50"/>
                  </a:cubicBezTo>
                  <a:cubicBezTo>
                    <a:pt x="14" y="52"/>
                    <a:pt x="13" y="53"/>
                    <a:pt x="13" y="55"/>
                  </a:cubicBezTo>
                  <a:moveTo>
                    <a:pt x="9" y="53"/>
                  </a:moveTo>
                  <a:cubicBezTo>
                    <a:pt x="8" y="52"/>
                    <a:pt x="8" y="52"/>
                    <a:pt x="7" y="51"/>
                  </a:cubicBezTo>
                  <a:cubicBezTo>
                    <a:pt x="8" y="50"/>
                    <a:pt x="8" y="48"/>
                    <a:pt x="9" y="47"/>
                  </a:cubicBezTo>
                  <a:cubicBezTo>
                    <a:pt x="9" y="47"/>
                    <a:pt x="10" y="48"/>
                    <a:pt x="11" y="48"/>
                  </a:cubicBezTo>
                  <a:cubicBezTo>
                    <a:pt x="10" y="50"/>
                    <a:pt x="9" y="51"/>
                    <a:pt x="9" y="53"/>
                  </a:cubicBezTo>
                  <a:moveTo>
                    <a:pt x="29" y="53"/>
                  </a:moveTo>
                  <a:cubicBezTo>
                    <a:pt x="30" y="51"/>
                    <a:pt x="30" y="50"/>
                    <a:pt x="31" y="48"/>
                  </a:cubicBezTo>
                  <a:cubicBezTo>
                    <a:pt x="32" y="47"/>
                    <a:pt x="32" y="47"/>
                    <a:pt x="33" y="46"/>
                  </a:cubicBezTo>
                  <a:cubicBezTo>
                    <a:pt x="33" y="48"/>
                    <a:pt x="32" y="49"/>
                    <a:pt x="32" y="50"/>
                  </a:cubicBezTo>
                  <a:cubicBezTo>
                    <a:pt x="32" y="51"/>
                    <a:pt x="32" y="51"/>
                    <a:pt x="32" y="51"/>
                  </a:cubicBezTo>
                  <a:cubicBezTo>
                    <a:pt x="31" y="52"/>
                    <a:pt x="30" y="52"/>
                    <a:pt x="29" y="53"/>
                  </a:cubicBezTo>
                  <a:moveTo>
                    <a:pt x="5" y="48"/>
                  </a:moveTo>
                  <a:cubicBezTo>
                    <a:pt x="5" y="48"/>
                    <a:pt x="5" y="48"/>
                    <a:pt x="5" y="47"/>
                  </a:cubicBezTo>
                  <a:cubicBezTo>
                    <a:pt x="5" y="46"/>
                    <a:pt x="5" y="45"/>
                    <a:pt x="6" y="44"/>
                  </a:cubicBezTo>
                  <a:cubicBezTo>
                    <a:pt x="6" y="45"/>
                    <a:pt x="6" y="45"/>
                    <a:pt x="6" y="45"/>
                  </a:cubicBezTo>
                  <a:cubicBezTo>
                    <a:pt x="6" y="46"/>
                    <a:pt x="6" y="47"/>
                    <a:pt x="5" y="48"/>
                  </a:cubicBezTo>
                  <a:moveTo>
                    <a:pt x="36" y="46"/>
                  </a:moveTo>
                  <a:cubicBezTo>
                    <a:pt x="36" y="45"/>
                    <a:pt x="36" y="44"/>
                    <a:pt x="37" y="43"/>
                  </a:cubicBezTo>
                  <a:cubicBezTo>
                    <a:pt x="37" y="42"/>
                    <a:pt x="37" y="41"/>
                    <a:pt x="38" y="41"/>
                  </a:cubicBezTo>
                  <a:cubicBezTo>
                    <a:pt x="38" y="41"/>
                    <a:pt x="38" y="42"/>
                    <a:pt x="37" y="43"/>
                  </a:cubicBezTo>
                  <a:cubicBezTo>
                    <a:pt x="37" y="44"/>
                    <a:pt x="36" y="45"/>
                    <a:pt x="36" y="46"/>
                  </a:cubicBezTo>
                  <a:moveTo>
                    <a:pt x="3" y="41"/>
                  </a:moveTo>
                  <a:cubicBezTo>
                    <a:pt x="3" y="41"/>
                    <a:pt x="3" y="41"/>
                    <a:pt x="3" y="41"/>
                  </a:cubicBezTo>
                  <a:cubicBezTo>
                    <a:pt x="3" y="41"/>
                    <a:pt x="3" y="41"/>
                    <a:pt x="3" y="41"/>
                  </a:cubicBezTo>
                  <a:cubicBezTo>
                    <a:pt x="3" y="41"/>
                    <a:pt x="3" y="41"/>
                    <a:pt x="3" y="41"/>
                  </a:cubicBezTo>
                  <a:moveTo>
                    <a:pt x="21" y="47"/>
                  </a:moveTo>
                  <a:cubicBezTo>
                    <a:pt x="16" y="47"/>
                    <a:pt x="12" y="46"/>
                    <a:pt x="9" y="43"/>
                  </a:cubicBezTo>
                  <a:cubicBezTo>
                    <a:pt x="6" y="39"/>
                    <a:pt x="4" y="35"/>
                    <a:pt x="4" y="29"/>
                  </a:cubicBezTo>
                  <a:cubicBezTo>
                    <a:pt x="4" y="26"/>
                    <a:pt x="5" y="23"/>
                    <a:pt x="6" y="20"/>
                  </a:cubicBezTo>
                  <a:cubicBezTo>
                    <a:pt x="8" y="14"/>
                    <a:pt x="12" y="8"/>
                    <a:pt x="17" y="5"/>
                  </a:cubicBezTo>
                  <a:cubicBezTo>
                    <a:pt x="19" y="4"/>
                    <a:pt x="22" y="3"/>
                    <a:pt x="25" y="3"/>
                  </a:cubicBezTo>
                  <a:cubicBezTo>
                    <a:pt x="25" y="3"/>
                    <a:pt x="25" y="3"/>
                    <a:pt x="25" y="3"/>
                  </a:cubicBezTo>
                  <a:cubicBezTo>
                    <a:pt x="28" y="3"/>
                    <a:pt x="31" y="4"/>
                    <a:pt x="33" y="6"/>
                  </a:cubicBezTo>
                  <a:cubicBezTo>
                    <a:pt x="35" y="8"/>
                    <a:pt x="36" y="9"/>
                    <a:pt x="36" y="11"/>
                  </a:cubicBezTo>
                  <a:cubicBezTo>
                    <a:pt x="38" y="10"/>
                    <a:pt x="38" y="10"/>
                    <a:pt x="38" y="10"/>
                  </a:cubicBezTo>
                  <a:cubicBezTo>
                    <a:pt x="36" y="11"/>
                    <a:pt x="36" y="11"/>
                    <a:pt x="36" y="11"/>
                  </a:cubicBezTo>
                  <a:cubicBezTo>
                    <a:pt x="38" y="15"/>
                    <a:pt x="39" y="19"/>
                    <a:pt x="39" y="24"/>
                  </a:cubicBezTo>
                  <a:cubicBezTo>
                    <a:pt x="39" y="27"/>
                    <a:pt x="39" y="31"/>
                    <a:pt x="37" y="34"/>
                  </a:cubicBezTo>
                  <a:cubicBezTo>
                    <a:pt x="35" y="40"/>
                    <a:pt x="31" y="45"/>
                    <a:pt x="25" y="47"/>
                  </a:cubicBezTo>
                  <a:cubicBezTo>
                    <a:pt x="24" y="47"/>
                    <a:pt x="22" y="47"/>
                    <a:pt x="21" y="47"/>
                  </a:cubicBezTo>
                  <a:cubicBezTo>
                    <a:pt x="21" y="47"/>
                    <a:pt x="21" y="47"/>
                    <a:pt x="21" y="47"/>
                  </a:cubicBezTo>
                  <a:moveTo>
                    <a:pt x="25" y="0"/>
                  </a:moveTo>
                  <a:cubicBezTo>
                    <a:pt x="21" y="0"/>
                    <a:pt x="18" y="0"/>
                    <a:pt x="15" y="2"/>
                  </a:cubicBezTo>
                  <a:cubicBezTo>
                    <a:pt x="9" y="6"/>
                    <a:pt x="5" y="12"/>
                    <a:pt x="3" y="18"/>
                  </a:cubicBezTo>
                  <a:cubicBezTo>
                    <a:pt x="2" y="22"/>
                    <a:pt x="1" y="25"/>
                    <a:pt x="1" y="28"/>
                  </a:cubicBezTo>
                  <a:cubicBezTo>
                    <a:pt x="1" y="29"/>
                    <a:pt x="1" y="29"/>
                    <a:pt x="1" y="29"/>
                  </a:cubicBezTo>
                  <a:cubicBezTo>
                    <a:pt x="0" y="32"/>
                    <a:pt x="0" y="36"/>
                    <a:pt x="0" y="40"/>
                  </a:cubicBezTo>
                  <a:cubicBezTo>
                    <a:pt x="0" y="44"/>
                    <a:pt x="1" y="49"/>
                    <a:pt x="3" y="52"/>
                  </a:cubicBezTo>
                  <a:cubicBezTo>
                    <a:pt x="8" y="58"/>
                    <a:pt x="14" y="59"/>
                    <a:pt x="19" y="59"/>
                  </a:cubicBezTo>
                  <a:cubicBezTo>
                    <a:pt x="19" y="59"/>
                    <a:pt x="19" y="59"/>
                    <a:pt x="19" y="59"/>
                  </a:cubicBezTo>
                  <a:cubicBezTo>
                    <a:pt x="20" y="59"/>
                    <a:pt x="20" y="59"/>
                    <a:pt x="20" y="59"/>
                  </a:cubicBezTo>
                  <a:cubicBezTo>
                    <a:pt x="21" y="59"/>
                    <a:pt x="21" y="59"/>
                    <a:pt x="21" y="59"/>
                  </a:cubicBezTo>
                  <a:cubicBezTo>
                    <a:pt x="23" y="59"/>
                    <a:pt x="25" y="59"/>
                    <a:pt x="26" y="58"/>
                  </a:cubicBezTo>
                  <a:cubicBezTo>
                    <a:pt x="33" y="56"/>
                    <a:pt x="38" y="50"/>
                    <a:pt x="41" y="44"/>
                  </a:cubicBezTo>
                  <a:cubicBezTo>
                    <a:pt x="43" y="39"/>
                    <a:pt x="43" y="31"/>
                    <a:pt x="43" y="23"/>
                  </a:cubicBezTo>
                  <a:cubicBezTo>
                    <a:pt x="43" y="22"/>
                    <a:pt x="43" y="22"/>
                    <a:pt x="43" y="22"/>
                  </a:cubicBezTo>
                  <a:cubicBezTo>
                    <a:pt x="43" y="17"/>
                    <a:pt x="42" y="13"/>
                    <a:pt x="40" y="9"/>
                  </a:cubicBezTo>
                  <a:cubicBezTo>
                    <a:pt x="39" y="7"/>
                    <a:pt x="38" y="5"/>
                    <a:pt x="36" y="4"/>
                  </a:cubicBezTo>
                  <a:cubicBezTo>
                    <a:pt x="33" y="1"/>
                    <a:pt x="29" y="0"/>
                    <a:pt x="25"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45" name="Freeform 766"/>
            <p:cNvSpPr>
              <a:spLocks noEditPoints="1"/>
            </p:cNvSpPr>
            <p:nvPr/>
          </p:nvSpPr>
          <p:spPr bwMode="auto">
            <a:xfrm>
              <a:off x="4740" y="1079"/>
              <a:ext cx="177" cy="276"/>
            </a:xfrm>
            <a:custGeom>
              <a:avLst/>
              <a:gdLst>
                <a:gd name="T0" fmla="*/ 13 w 75"/>
                <a:gd name="T1" fmla="*/ 109 h 117"/>
                <a:gd name="T2" fmla="*/ 13 w 75"/>
                <a:gd name="T3" fmla="*/ 108 h 117"/>
                <a:gd name="T4" fmla="*/ 14 w 75"/>
                <a:gd name="T5" fmla="*/ 111 h 117"/>
                <a:gd name="T6" fmla="*/ 8 w 75"/>
                <a:gd name="T7" fmla="*/ 106 h 117"/>
                <a:gd name="T8" fmla="*/ 13 w 75"/>
                <a:gd name="T9" fmla="*/ 100 h 117"/>
                <a:gd name="T10" fmla="*/ 6 w 75"/>
                <a:gd name="T11" fmla="*/ 104 h 117"/>
                <a:gd name="T12" fmla="*/ 5 w 75"/>
                <a:gd name="T13" fmla="*/ 103 h 117"/>
                <a:gd name="T14" fmla="*/ 9 w 75"/>
                <a:gd name="T15" fmla="*/ 97 h 117"/>
                <a:gd name="T16" fmla="*/ 4 w 75"/>
                <a:gd name="T17" fmla="*/ 97 h 117"/>
                <a:gd name="T18" fmla="*/ 4 w 75"/>
                <a:gd name="T19" fmla="*/ 93 h 117"/>
                <a:gd name="T20" fmla="*/ 4 w 75"/>
                <a:gd name="T21" fmla="*/ 97 h 117"/>
                <a:gd name="T22" fmla="*/ 18 w 75"/>
                <a:gd name="T23" fmla="*/ 102 h 117"/>
                <a:gd name="T24" fmla="*/ 71 w 75"/>
                <a:gd name="T25" fmla="*/ 21 h 117"/>
                <a:gd name="T26" fmla="*/ 18 w 75"/>
                <a:gd name="T27" fmla="*/ 110 h 117"/>
                <a:gd name="T28" fmla="*/ 5 w 75"/>
                <a:gd name="T29" fmla="*/ 89 h 117"/>
                <a:gd name="T30" fmla="*/ 61 w 75"/>
                <a:gd name="T31" fmla="*/ 4 h 117"/>
                <a:gd name="T32" fmla="*/ 71 w 75"/>
                <a:gd name="T33" fmla="*/ 10 h 117"/>
                <a:gd name="T34" fmla="*/ 60 w 75"/>
                <a:gd name="T35" fmla="*/ 0 h 117"/>
                <a:gd name="T36" fmla="*/ 30 w 75"/>
                <a:gd name="T37" fmla="*/ 46 h 117"/>
                <a:gd name="T38" fmla="*/ 1 w 75"/>
                <a:gd name="T39" fmla="*/ 88 h 117"/>
                <a:gd name="T40" fmla="*/ 1 w 75"/>
                <a:gd name="T41" fmla="*/ 88 h 117"/>
                <a:gd name="T42" fmla="*/ 0 w 75"/>
                <a:gd name="T43" fmla="*/ 89 h 117"/>
                <a:gd name="T44" fmla="*/ 1 w 75"/>
                <a:gd name="T45" fmla="*/ 95 h 117"/>
                <a:gd name="T46" fmla="*/ 1 w 75"/>
                <a:gd name="T47" fmla="*/ 104 h 117"/>
                <a:gd name="T48" fmla="*/ 2 w 75"/>
                <a:gd name="T49" fmla="*/ 106 h 117"/>
                <a:gd name="T50" fmla="*/ 15 w 75"/>
                <a:gd name="T51" fmla="*/ 117 h 117"/>
                <a:gd name="T52" fmla="*/ 16 w 75"/>
                <a:gd name="T53" fmla="*/ 117 h 117"/>
                <a:gd name="T54" fmla="*/ 16 w 75"/>
                <a:gd name="T55" fmla="*/ 117 h 117"/>
                <a:gd name="T56" fmla="*/ 17 w 75"/>
                <a:gd name="T57" fmla="*/ 117 h 117"/>
                <a:gd name="T58" fmla="*/ 18 w 75"/>
                <a:gd name="T59" fmla="*/ 117 h 117"/>
                <a:gd name="T60" fmla="*/ 18 w 75"/>
                <a:gd name="T61" fmla="*/ 117 h 117"/>
                <a:gd name="T62" fmla="*/ 75 w 75"/>
                <a:gd name="T63" fmla="*/ 25 h 117"/>
                <a:gd name="T64" fmla="*/ 75 w 75"/>
                <a:gd name="T65" fmla="*/ 21 h 117"/>
                <a:gd name="T66" fmla="*/ 75 w 75"/>
                <a:gd name="T67" fmla="*/ 10 h 117"/>
                <a:gd name="T68" fmla="*/ 75 w 75"/>
                <a:gd name="T69" fmla="*/ 9 h 117"/>
                <a:gd name="T70" fmla="*/ 74 w 75"/>
                <a:gd name="T71" fmla="*/ 9 h 117"/>
                <a:gd name="T72" fmla="*/ 74 w 75"/>
                <a:gd name="T73" fmla="*/ 8 h 117"/>
                <a:gd name="T74" fmla="*/ 60 w 75"/>
                <a:gd name="T75" fmla="*/ 0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5" h="117">
                  <a:moveTo>
                    <a:pt x="14" y="111"/>
                  </a:moveTo>
                  <a:cubicBezTo>
                    <a:pt x="14" y="111"/>
                    <a:pt x="13" y="110"/>
                    <a:pt x="13" y="109"/>
                  </a:cubicBezTo>
                  <a:cubicBezTo>
                    <a:pt x="13" y="109"/>
                    <a:pt x="13" y="109"/>
                    <a:pt x="13" y="109"/>
                  </a:cubicBezTo>
                  <a:cubicBezTo>
                    <a:pt x="13" y="109"/>
                    <a:pt x="13" y="109"/>
                    <a:pt x="13" y="108"/>
                  </a:cubicBezTo>
                  <a:cubicBezTo>
                    <a:pt x="13" y="107"/>
                    <a:pt x="14" y="105"/>
                    <a:pt x="15" y="103"/>
                  </a:cubicBezTo>
                  <a:cubicBezTo>
                    <a:pt x="15" y="106"/>
                    <a:pt x="14" y="108"/>
                    <a:pt x="14" y="111"/>
                  </a:cubicBezTo>
                  <a:moveTo>
                    <a:pt x="10" y="107"/>
                  </a:moveTo>
                  <a:cubicBezTo>
                    <a:pt x="10" y="107"/>
                    <a:pt x="9" y="106"/>
                    <a:pt x="8" y="106"/>
                  </a:cubicBezTo>
                  <a:cubicBezTo>
                    <a:pt x="9" y="103"/>
                    <a:pt x="10" y="101"/>
                    <a:pt x="11" y="99"/>
                  </a:cubicBezTo>
                  <a:cubicBezTo>
                    <a:pt x="12" y="99"/>
                    <a:pt x="12" y="100"/>
                    <a:pt x="13" y="100"/>
                  </a:cubicBezTo>
                  <a:cubicBezTo>
                    <a:pt x="12" y="103"/>
                    <a:pt x="11" y="105"/>
                    <a:pt x="10" y="107"/>
                  </a:cubicBezTo>
                  <a:moveTo>
                    <a:pt x="6" y="104"/>
                  </a:moveTo>
                  <a:cubicBezTo>
                    <a:pt x="5" y="104"/>
                    <a:pt x="5" y="103"/>
                    <a:pt x="5" y="103"/>
                  </a:cubicBezTo>
                  <a:cubicBezTo>
                    <a:pt x="5" y="103"/>
                    <a:pt x="5" y="103"/>
                    <a:pt x="5" y="103"/>
                  </a:cubicBezTo>
                  <a:cubicBezTo>
                    <a:pt x="6" y="100"/>
                    <a:pt x="7" y="98"/>
                    <a:pt x="8" y="96"/>
                  </a:cubicBezTo>
                  <a:cubicBezTo>
                    <a:pt x="8" y="96"/>
                    <a:pt x="9" y="97"/>
                    <a:pt x="9" y="97"/>
                  </a:cubicBezTo>
                  <a:cubicBezTo>
                    <a:pt x="8" y="99"/>
                    <a:pt x="7" y="102"/>
                    <a:pt x="6" y="104"/>
                  </a:cubicBezTo>
                  <a:moveTo>
                    <a:pt x="4" y="97"/>
                  </a:moveTo>
                  <a:cubicBezTo>
                    <a:pt x="4" y="96"/>
                    <a:pt x="4" y="96"/>
                    <a:pt x="4" y="95"/>
                  </a:cubicBezTo>
                  <a:cubicBezTo>
                    <a:pt x="4" y="94"/>
                    <a:pt x="4" y="94"/>
                    <a:pt x="4" y="93"/>
                  </a:cubicBezTo>
                  <a:cubicBezTo>
                    <a:pt x="5" y="93"/>
                    <a:pt x="5" y="94"/>
                    <a:pt x="6" y="94"/>
                  </a:cubicBezTo>
                  <a:cubicBezTo>
                    <a:pt x="5" y="95"/>
                    <a:pt x="5" y="96"/>
                    <a:pt x="4" y="97"/>
                  </a:cubicBezTo>
                  <a:moveTo>
                    <a:pt x="18" y="110"/>
                  </a:moveTo>
                  <a:cubicBezTo>
                    <a:pt x="18" y="107"/>
                    <a:pt x="18" y="104"/>
                    <a:pt x="18" y="102"/>
                  </a:cubicBezTo>
                  <a:cubicBezTo>
                    <a:pt x="36" y="75"/>
                    <a:pt x="55" y="44"/>
                    <a:pt x="71" y="16"/>
                  </a:cubicBezTo>
                  <a:cubicBezTo>
                    <a:pt x="71" y="18"/>
                    <a:pt x="71" y="19"/>
                    <a:pt x="71" y="21"/>
                  </a:cubicBezTo>
                  <a:cubicBezTo>
                    <a:pt x="71" y="22"/>
                    <a:pt x="71" y="23"/>
                    <a:pt x="71" y="24"/>
                  </a:cubicBezTo>
                  <a:cubicBezTo>
                    <a:pt x="55" y="51"/>
                    <a:pt x="36" y="82"/>
                    <a:pt x="18" y="110"/>
                  </a:cubicBezTo>
                  <a:moveTo>
                    <a:pt x="16" y="98"/>
                  </a:moveTo>
                  <a:cubicBezTo>
                    <a:pt x="13" y="95"/>
                    <a:pt x="9" y="92"/>
                    <a:pt x="5" y="89"/>
                  </a:cubicBezTo>
                  <a:cubicBezTo>
                    <a:pt x="16" y="76"/>
                    <a:pt x="25" y="62"/>
                    <a:pt x="33" y="48"/>
                  </a:cubicBezTo>
                  <a:cubicBezTo>
                    <a:pt x="42" y="34"/>
                    <a:pt x="52" y="19"/>
                    <a:pt x="61" y="4"/>
                  </a:cubicBezTo>
                  <a:cubicBezTo>
                    <a:pt x="63" y="5"/>
                    <a:pt x="64" y="5"/>
                    <a:pt x="65" y="6"/>
                  </a:cubicBezTo>
                  <a:cubicBezTo>
                    <a:pt x="67" y="7"/>
                    <a:pt x="68" y="9"/>
                    <a:pt x="71" y="10"/>
                  </a:cubicBezTo>
                  <a:cubicBezTo>
                    <a:pt x="54" y="39"/>
                    <a:pt x="34" y="71"/>
                    <a:pt x="16" y="98"/>
                  </a:cubicBezTo>
                  <a:moveTo>
                    <a:pt x="60" y="0"/>
                  </a:moveTo>
                  <a:cubicBezTo>
                    <a:pt x="59" y="0"/>
                    <a:pt x="59" y="1"/>
                    <a:pt x="58" y="1"/>
                  </a:cubicBezTo>
                  <a:cubicBezTo>
                    <a:pt x="49" y="16"/>
                    <a:pt x="40" y="31"/>
                    <a:pt x="30" y="46"/>
                  </a:cubicBezTo>
                  <a:cubicBezTo>
                    <a:pt x="21" y="61"/>
                    <a:pt x="12" y="75"/>
                    <a:pt x="1" y="87"/>
                  </a:cubicBezTo>
                  <a:cubicBezTo>
                    <a:pt x="1" y="88"/>
                    <a:pt x="1" y="88"/>
                    <a:pt x="1" y="88"/>
                  </a:cubicBezTo>
                  <a:cubicBezTo>
                    <a:pt x="1" y="88"/>
                    <a:pt x="1" y="88"/>
                    <a:pt x="1" y="88"/>
                  </a:cubicBezTo>
                  <a:cubicBezTo>
                    <a:pt x="1" y="88"/>
                    <a:pt x="1" y="88"/>
                    <a:pt x="1" y="88"/>
                  </a:cubicBezTo>
                  <a:cubicBezTo>
                    <a:pt x="1" y="88"/>
                    <a:pt x="1" y="88"/>
                    <a:pt x="1" y="88"/>
                  </a:cubicBezTo>
                  <a:cubicBezTo>
                    <a:pt x="0" y="89"/>
                    <a:pt x="0" y="89"/>
                    <a:pt x="0" y="89"/>
                  </a:cubicBezTo>
                  <a:cubicBezTo>
                    <a:pt x="0" y="89"/>
                    <a:pt x="0" y="89"/>
                    <a:pt x="0" y="89"/>
                  </a:cubicBezTo>
                  <a:cubicBezTo>
                    <a:pt x="1" y="91"/>
                    <a:pt x="1" y="93"/>
                    <a:pt x="1" y="95"/>
                  </a:cubicBezTo>
                  <a:cubicBezTo>
                    <a:pt x="1" y="97"/>
                    <a:pt x="1" y="99"/>
                    <a:pt x="0" y="103"/>
                  </a:cubicBezTo>
                  <a:cubicBezTo>
                    <a:pt x="0" y="104"/>
                    <a:pt x="1" y="104"/>
                    <a:pt x="1" y="104"/>
                  </a:cubicBezTo>
                  <a:cubicBezTo>
                    <a:pt x="1" y="105"/>
                    <a:pt x="1" y="105"/>
                    <a:pt x="1" y="106"/>
                  </a:cubicBezTo>
                  <a:cubicBezTo>
                    <a:pt x="2" y="106"/>
                    <a:pt x="2" y="106"/>
                    <a:pt x="2" y="106"/>
                  </a:cubicBezTo>
                  <a:cubicBezTo>
                    <a:pt x="7" y="109"/>
                    <a:pt x="11" y="113"/>
                    <a:pt x="15" y="117"/>
                  </a:cubicBezTo>
                  <a:cubicBezTo>
                    <a:pt x="15" y="117"/>
                    <a:pt x="15" y="117"/>
                    <a:pt x="15" y="117"/>
                  </a:cubicBezTo>
                  <a:cubicBezTo>
                    <a:pt x="15" y="117"/>
                    <a:pt x="15" y="117"/>
                    <a:pt x="15" y="117"/>
                  </a:cubicBezTo>
                  <a:cubicBezTo>
                    <a:pt x="16" y="117"/>
                    <a:pt x="16" y="117"/>
                    <a:pt x="16" y="117"/>
                  </a:cubicBezTo>
                  <a:cubicBezTo>
                    <a:pt x="16" y="117"/>
                    <a:pt x="16" y="117"/>
                    <a:pt x="16" y="117"/>
                  </a:cubicBezTo>
                  <a:cubicBezTo>
                    <a:pt x="16" y="117"/>
                    <a:pt x="16" y="117"/>
                    <a:pt x="16" y="117"/>
                  </a:cubicBezTo>
                  <a:cubicBezTo>
                    <a:pt x="17" y="117"/>
                    <a:pt x="17" y="117"/>
                    <a:pt x="17" y="117"/>
                  </a:cubicBezTo>
                  <a:cubicBezTo>
                    <a:pt x="17" y="117"/>
                    <a:pt x="17" y="117"/>
                    <a:pt x="17" y="117"/>
                  </a:cubicBezTo>
                  <a:cubicBezTo>
                    <a:pt x="17" y="117"/>
                    <a:pt x="17" y="117"/>
                    <a:pt x="17" y="117"/>
                  </a:cubicBezTo>
                  <a:cubicBezTo>
                    <a:pt x="18" y="117"/>
                    <a:pt x="18" y="117"/>
                    <a:pt x="18" y="117"/>
                  </a:cubicBezTo>
                  <a:cubicBezTo>
                    <a:pt x="18" y="117"/>
                    <a:pt x="18" y="117"/>
                    <a:pt x="18" y="117"/>
                  </a:cubicBezTo>
                  <a:cubicBezTo>
                    <a:pt x="18" y="117"/>
                    <a:pt x="18" y="117"/>
                    <a:pt x="18" y="117"/>
                  </a:cubicBezTo>
                  <a:cubicBezTo>
                    <a:pt x="18" y="116"/>
                    <a:pt x="18" y="116"/>
                    <a:pt x="18" y="116"/>
                  </a:cubicBezTo>
                  <a:cubicBezTo>
                    <a:pt x="36" y="88"/>
                    <a:pt x="58" y="55"/>
                    <a:pt x="75" y="25"/>
                  </a:cubicBezTo>
                  <a:cubicBezTo>
                    <a:pt x="75" y="25"/>
                    <a:pt x="75" y="24"/>
                    <a:pt x="75" y="24"/>
                  </a:cubicBezTo>
                  <a:cubicBezTo>
                    <a:pt x="75" y="23"/>
                    <a:pt x="75" y="22"/>
                    <a:pt x="75" y="21"/>
                  </a:cubicBezTo>
                  <a:cubicBezTo>
                    <a:pt x="75" y="19"/>
                    <a:pt x="75" y="17"/>
                    <a:pt x="75" y="13"/>
                  </a:cubicBezTo>
                  <a:cubicBezTo>
                    <a:pt x="75" y="12"/>
                    <a:pt x="75" y="11"/>
                    <a:pt x="75" y="10"/>
                  </a:cubicBezTo>
                  <a:cubicBezTo>
                    <a:pt x="75" y="9"/>
                    <a:pt x="75" y="9"/>
                    <a:pt x="75" y="9"/>
                  </a:cubicBezTo>
                  <a:cubicBezTo>
                    <a:pt x="75" y="9"/>
                    <a:pt x="75" y="9"/>
                    <a:pt x="75" y="9"/>
                  </a:cubicBezTo>
                  <a:cubicBezTo>
                    <a:pt x="75" y="9"/>
                    <a:pt x="75" y="9"/>
                    <a:pt x="75" y="9"/>
                  </a:cubicBezTo>
                  <a:cubicBezTo>
                    <a:pt x="74" y="9"/>
                    <a:pt x="74" y="9"/>
                    <a:pt x="74" y="9"/>
                  </a:cubicBezTo>
                  <a:cubicBezTo>
                    <a:pt x="74" y="8"/>
                    <a:pt x="74" y="8"/>
                    <a:pt x="74" y="8"/>
                  </a:cubicBezTo>
                  <a:cubicBezTo>
                    <a:pt x="74" y="8"/>
                    <a:pt x="74" y="8"/>
                    <a:pt x="74" y="8"/>
                  </a:cubicBezTo>
                  <a:cubicBezTo>
                    <a:pt x="71" y="6"/>
                    <a:pt x="69" y="5"/>
                    <a:pt x="67" y="4"/>
                  </a:cubicBezTo>
                  <a:cubicBezTo>
                    <a:pt x="65" y="2"/>
                    <a:pt x="63" y="1"/>
                    <a:pt x="60" y="0"/>
                  </a:cubicBezTo>
                  <a:cubicBezTo>
                    <a:pt x="60" y="0"/>
                    <a:pt x="60" y="0"/>
                    <a:pt x="60"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46" name="Freeform 767"/>
            <p:cNvSpPr>
              <a:spLocks noEditPoints="1"/>
            </p:cNvSpPr>
            <p:nvPr/>
          </p:nvSpPr>
          <p:spPr bwMode="auto">
            <a:xfrm>
              <a:off x="5213" y="3119"/>
              <a:ext cx="339" cy="440"/>
            </a:xfrm>
            <a:custGeom>
              <a:avLst/>
              <a:gdLst>
                <a:gd name="T0" fmla="*/ 68 w 143"/>
                <a:gd name="T1" fmla="*/ 164 h 186"/>
                <a:gd name="T2" fmla="*/ 55 w 143"/>
                <a:gd name="T3" fmla="*/ 181 h 186"/>
                <a:gd name="T4" fmla="*/ 66 w 143"/>
                <a:gd name="T5" fmla="*/ 179 h 186"/>
                <a:gd name="T6" fmla="*/ 33 w 143"/>
                <a:gd name="T7" fmla="*/ 182 h 186"/>
                <a:gd name="T8" fmla="*/ 38 w 143"/>
                <a:gd name="T9" fmla="*/ 181 h 186"/>
                <a:gd name="T10" fmla="*/ 70 w 143"/>
                <a:gd name="T11" fmla="*/ 180 h 186"/>
                <a:gd name="T12" fmla="*/ 77 w 143"/>
                <a:gd name="T13" fmla="*/ 178 h 186"/>
                <a:gd name="T14" fmla="*/ 21 w 143"/>
                <a:gd name="T15" fmla="*/ 181 h 186"/>
                <a:gd name="T16" fmla="*/ 47 w 143"/>
                <a:gd name="T17" fmla="*/ 162 h 186"/>
                <a:gd name="T18" fmla="*/ 109 w 143"/>
                <a:gd name="T19" fmla="*/ 160 h 186"/>
                <a:gd name="T20" fmla="*/ 99 w 143"/>
                <a:gd name="T21" fmla="*/ 160 h 186"/>
                <a:gd name="T22" fmla="*/ 88 w 143"/>
                <a:gd name="T23" fmla="*/ 177 h 186"/>
                <a:gd name="T24" fmla="*/ 5 w 143"/>
                <a:gd name="T25" fmla="*/ 179 h 186"/>
                <a:gd name="T26" fmla="*/ 21 w 143"/>
                <a:gd name="T27" fmla="*/ 156 h 186"/>
                <a:gd name="T28" fmla="*/ 10 w 143"/>
                <a:gd name="T29" fmla="*/ 180 h 186"/>
                <a:gd name="T30" fmla="*/ 24 w 143"/>
                <a:gd name="T31" fmla="*/ 139 h 186"/>
                <a:gd name="T32" fmla="*/ 20 w 143"/>
                <a:gd name="T33" fmla="*/ 151 h 186"/>
                <a:gd name="T34" fmla="*/ 16 w 143"/>
                <a:gd name="T35" fmla="*/ 155 h 186"/>
                <a:gd name="T36" fmla="*/ 30 w 143"/>
                <a:gd name="T37" fmla="*/ 133 h 186"/>
                <a:gd name="T38" fmla="*/ 31 w 143"/>
                <a:gd name="T39" fmla="*/ 124 h 186"/>
                <a:gd name="T40" fmla="*/ 35 w 143"/>
                <a:gd name="T41" fmla="*/ 123 h 186"/>
                <a:gd name="T42" fmla="*/ 68 w 143"/>
                <a:gd name="T43" fmla="*/ 113 h 186"/>
                <a:gd name="T44" fmla="*/ 73 w 143"/>
                <a:gd name="T45" fmla="*/ 112 h 186"/>
                <a:gd name="T46" fmla="*/ 35 w 143"/>
                <a:gd name="T47" fmla="*/ 114 h 186"/>
                <a:gd name="T48" fmla="*/ 76 w 143"/>
                <a:gd name="T49" fmla="*/ 104 h 186"/>
                <a:gd name="T50" fmla="*/ 76 w 143"/>
                <a:gd name="T51" fmla="*/ 104 h 186"/>
                <a:gd name="T52" fmla="*/ 92 w 143"/>
                <a:gd name="T53" fmla="*/ 89 h 186"/>
                <a:gd name="T54" fmla="*/ 95 w 143"/>
                <a:gd name="T55" fmla="*/ 74 h 186"/>
                <a:gd name="T56" fmla="*/ 93 w 143"/>
                <a:gd name="T57" fmla="*/ 79 h 186"/>
                <a:gd name="T58" fmla="*/ 106 w 143"/>
                <a:gd name="T59" fmla="*/ 61 h 186"/>
                <a:gd name="T60" fmla="*/ 103 w 143"/>
                <a:gd name="T61" fmla="*/ 53 h 186"/>
                <a:gd name="T62" fmla="*/ 106 w 143"/>
                <a:gd name="T63" fmla="*/ 58 h 186"/>
                <a:gd name="T64" fmla="*/ 110 w 143"/>
                <a:gd name="T65" fmla="*/ 40 h 186"/>
                <a:gd name="T66" fmla="*/ 105 w 143"/>
                <a:gd name="T67" fmla="*/ 33 h 186"/>
                <a:gd name="T68" fmla="*/ 105 w 143"/>
                <a:gd name="T69" fmla="*/ 30 h 186"/>
                <a:gd name="T70" fmla="*/ 105 w 143"/>
                <a:gd name="T71" fmla="*/ 30 h 186"/>
                <a:gd name="T72" fmla="*/ 110 w 143"/>
                <a:gd name="T73" fmla="*/ 21 h 186"/>
                <a:gd name="T74" fmla="*/ 104 w 143"/>
                <a:gd name="T75" fmla="*/ 17 h 186"/>
                <a:gd name="T76" fmla="*/ 110 w 143"/>
                <a:gd name="T77" fmla="*/ 15 h 186"/>
                <a:gd name="T78" fmla="*/ 114 w 143"/>
                <a:gd name="T79" fmla="*/ 29 h 186"/>
                <a:gd name="T80" fmla="*/ 139 w 143"/>
                <a:gd name="T81" fmla="*/ 53 h 186"/>
                <a:gd name="T82" fmla="*/ 112 w 143"/>
                <a:gd name="T83" fmla="*/ 151 h 186"/>
                <a:gd name="T84" fmla="*/ 37 w 143"/>
                <a:gd name="T85" fmla="*/ 127 h 186"/>
                <a:gd name="T86" fmla="*/ 63 w 143"/>
                <a:gd name="T87" fmla="*/ 115 h 186"/>
                <a:gd name="T88" fmla="*/ 66 w 143"/>
                <a:gd name="T89" fmla="*/ 116 h 186"/>
                <a:gd name="T90" fmla="*/ 109 w 143"/>
                <a:gd name="T91" fmla="*/ 0 h 186"/>
                <a:gd name="T92" fmla="*/ 103 w 143"/>
                <a:gd name="T93" fmla="*/ 7 h 186"/>
                <a:gd name="T94" fmla="*/ 99 w 143"/>
                <a:gd name="T95" fmla="*/ 12 h 186"/>
                <a:gd name="T96" fmla="*/ 101 w 143"/>
                <a:gd name="T97" fmla="*/ 25 h 186"/>
                <a:gd name="T98" fmla="*/ 64 w 143"/>
                <a:gd name="T99" fmla="*/ 110 h 186"/>
                <a:gd name="T100" fmla="*/ 45 w 143"/>
                <a:gd name="T101" fmla="*/ 96 h 186"/>
                <a:gd name="T102" fmla="*/ 43 w 143"/>
                <a:gd name="T103" fmla="*/ 97 h 186"/>
                <a:gd name="T104" fmla="*/ 14 w 143"/>
                <a:gd name="T105" fmla="*/ 150 h 186"/>
                <a:gd name="T106" fmla="*/ 3 w 143"/>
                <a:gd name="T107" fmla="*/ 172 h 186"/>
                <a:gd name="T108" fmla="*/ 1 w 143"/>
                <a:gd name="T109" fmla="*/ 178 h 186"/>
                <a:gd name="T110" fmla="*/ 1 w 143"/>
                <a:gd name="T111" fmla="*/ 181 h 186"/>
                <a:gd name="T112" fmla="*/ 23 w 143"/>
                <a:gd name="T113" fmla="*/ 185 h 186"/>
                <a:gd name="T114" fmla="*/ 35 w 143"/>
                <a:gd name="T115" fmla="*/ 186 h 186"/>
                <a:gd name="T116" fmla="*/ 100 w 143"/>
                <a:gd name="T117" fmla="*/ 177 h 186"/>
                <a:gd name="T118" fmla="*/ 117 w 143"/>
                <a:gd name="T119" fmla="*/ 149 h 186"/>
                <a:gd name="T120" fmla="*/ 134 w 143"/>
                <a:gd name="T121" fmla="*/ 5 h 186"/>
                <a:gd name="T122" fmla="*/ 111 w 143"/>
                <a:gd name="T123" fmla="*/ 0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43" h="186">
                  <a:moveTo>
                    <a:pt x="42" y="182"/>
                  </a:moveTo>
                  <a:cubicBezTo>
                    <a:pt x="48" y="176"/>
                    <a:pt x="53" y="170"/>
                    <a:pt x="59" y="165"/>
                  </a:cubicBezTo>
                  <a:cubicBezTo>
                    <a:pt x="60" y="164"/>
                    <a:pt x="60" y="164"/>
                    <a:pt x="60" y="163"/>
                  </a:cubicBezTo>
                  <a:cubicBezTo>
                    <a:pt x="63" y="164"/>
                    <a:pt x="65" y="164"/>
                    <a:pt x="68" y="164"/>
                  </a:cubicBezTo>
                  <a:cubicBezTo>
                    <a:pt x="63" y="169"/>
                    <a:pt x="58" y="174"/>
                    <a:pt x="52" y="179"/>
                  </a:cubicBezTo>
                  <a:cubicBezTo>
                    <a:pt x="52" y="180"/>
                    <a:pt x="52" y="180"/>
                    <a:pt x="52" y="181"/>
                  </a:cubicBezTo>
                  <a:cubicBezTo>
                    <a:pt x="49" y="181"/>
                    <a:pt x="45" y="181"/>
                    <a:pt x="42" y="182"/>
                  </a:cubicBezTo>
                  <a:moveTo>
                    <a:pt x="55" y="181"/>
                  </a:moveTo>
                  <a:cubicBezTo>
                    <a:pt x="60" y="175"/>
                    <a:pt x="66" y="170"/>
                    <a:pt x="72" y="165"/>
                  </a:cubicBezTo>
                  <a:cubicBezTo>
                    <a:pt x="72" y="164"/>
                    <a:pt x="72" y="164"/>
                    <a:pt x="72" y="164"/>
                  </a:cubicBezTo>
                  <a:cubicBezTo>
                    <a:pt x="75" y="164"/>
                    <a:pt x="78" y="164"/>
                    <a:pt x="81" y="163"/>
                  </a:cubicBezTo>
                  <a:cubicBezTo>
                    <a:pt x="76" y="169"/>
                    <a:pt x="71" y="174"/>
                    <a:pt x="66" y="179"/>
                  </a:cubicBezTo>
                  <a:cubicBezTo>
                    <a:pt x="65" y="180"/>
                    <a:pt x="65" y="180"/>
                    <a:pt x="65" y="180"/>
                  </a:cubicBezTo>
                  <a:cubicBezTo>
                    <a:pt x="62" y="180"/>
                    <a:pt x="58" y="181"/>
                    <a:pt x="55" y="181"/>
                  </a:cubicBezTo>
                  <a:moveTo>
                    <a:pt x="33" y="182"/>
                  </a:moveTo>
                  <a:cubicBezTo>
                    <a:pt x="33" y="182"/>
                    <a:pt x="33" y="182"/>
                    <a:pt x="33" y="182"/>
                  </a:cubicBezTo>
                  <a:cubicBezTo>
                    <a:pt x="31" y="182"/>
                    <a:pt x="30" y="182"/>
                    <a:pt x="29" y="182"/>
                  </a:cubicBezTo>
                  <a:cubicBezTo>
                    <a:pt x="36" y="175"/>
                    <a:pt x="44" y="169"/>
                    <a:pt x="51" y="163"/>
                  </a:cubicBezTo>
                  <a:cubicBezTo>
                    <a:pt x="53" y="163"/>
                    <a:pt x="55" y="163"/>
                    <a:pt x="57" y="163"/>
                  </a:cubicBezTo>
                  <a:cubicBezTo>
                    <a:pt x="50" y="169"/>
                    <a:pt x="44" y="175"/>
                    <a:pt x="38" y="181"/>
                  </a:cubicBezTo>
                  <a:cubicBezTo>
                    <a:pt x="38" y="181"/>
                    <a:pt x="38" y="181"/>
                    <a:pt x="37" y="181"/>
                  </a:cubicBezTo>
                  <a:cubicBezTo>
                    <a:pt x="37" y="181"/>
                    <a:pt x="37" y="181"/>
                    <a:pt x="36" y="182"/>
                  </a:cubicBezTo>
                  <a:cubicBezTo>
                    <a:pt x="35" y="182"/>
                    <a:pt x="34" y="182"/>
                    <a:pt x="33" y="182"/>
                  </a:cubicBezTo>
                  <a:moveTo>
                    <a:pt x="70" y="180"/>
                  </a:moveTo>
                  <a:cubicBezTo>
                    <a:pt x="75" y="174"/>
                    <a:pt x="80" y="169"/>
                    <a:pt x="86" y="163"/>
                  </a:cubicBezTo>
                  <a:cubicBezTo>
                    <a:pt x="86" y="163"/>
                    <a:pt x="86" y="163"/>
                    <a:pt x="86" y="163"/>
                  </a:cubicBezTo>
                  <a:cubicBezTo>
                    <a:pt x="89" y="162"/>
                    <a:pt x="91" y="162"/>
                    <a:pt x="94" y="161"/>
                  </a:cubicBezTo>
                  <a:cubicBezTo>
                    <a:pt x="88" y="167"/>
                    <a:pt x="83" y="173"/>
                    <a:pt x="77" y="178"/>
                  </a:cubicBezTo>
                  <a:cubicBezTo>
                    <a:pt x="77" y="179"/>
                    <a:pt x="77" y="179"/>
                    <a:pt x="77" y="179"/>
                  </a:cubicBezTo>
                  <a:cubicBezTo>
                    <a:pt x="74" y="179"/>
                    <a:pt x="72" y="179"/>
                    <a:pt x="70" y="180"/>
                  </a:cubicBezTo>
                  <a:moveTo>
                    <a:pt x="24" y="181"/>
                  </a:moveTo>
                  <a:cubicBezTo>
                    <a:pt x="23" y="181"/>
                    <a:pt x="22" y="181"/>
                    <a:pt x="21" y="181"/>
                  </a:cubicBezTo>
                  <a:cubicBezTo>
                    <a:pt x="19" y="181"/>
                    <a:pt x="16" y="181"/>
                    <a:pt x="14" y="181"/>
                  </a:cubicBezTo>
                  <a:cubicBezTo>
                    <a:pt x="19" y="176"/>
                    <a:pt x="32" y="166"/>
                    <a:pt x="38" y="161"/>
                  </a:cubicBezTo>
                  <a:cubicBezTo>
                    <a:pt x="39" y="160"/>
                    <a:pt x="39" y="160"/>
                    <a:pt x="39" y="160"/>
                  </a:cubicBezTo>
                  <a:cubicBezTo>
                    <a:pt x="42" y="161"/>
                    <a:pt x="45" y="162"/>
                    <a:pt x="47" y="162"/>
                  </a:cubicBezTo>
                  <a:cubicBezTo>
                    <a:pt x="40" y="169"/>
                    <a:pt x="32" y="175"/>
                    <a:pt x="24" y="181"/>
                  </a:cubicBezTo>
                  <a:moveTo>
                    <a:pt x="92" y="176"/>
                  </a:moveTo>
                  <a:cubicBezTo>
                    <a:pt x="97" y="171"/>
                    <a:pt x="102" y="166"/>
                    <a:pt x="108" y="161"/>
                  </a:cubicBezTo>
                  <a:cubicBezTo>
                    <a:pt x="108" y="160"/>
                    <a:pt x="108" y="160"/>
                    <a:pt x="109" y="160"/>
                  </a:cubicBezTo>
                  <a:cubicBezTo>
                    <a:pt x="105" y="164"/>
                    <a:pt x="102" y="169"/>
                    <a:pt x="99" y="174"/>
                  </a:cubicBezTo>
                  <a:cubicBezTo>
                    <a:pt x="97" y="174"/>
                    <a:pt x="94" y="175"/>
                    <a:pt x="92" y="176"/>
                  </a:cubicBezTo>
                  <a:moveTo>
                    <a:pt x="82" y="178"/>
                  </a:moveTo>
                  <a:cubicBezTo>
                    <a:pt x="88" y="172"/>
                    <a:pt x="94" y="166"/>
                    <a:pt x="99" y="160"/>
                  </a:cubicBezTo>
                  <a:cubicBezTo>
                    <a:pt x="102" y="159"/>
                    <a:pt x="105" y="158"/>
                    <a:pt x="107" y="157"/>
                  </a:cubicBezTo>
                  <a:cubicBezTo>
                    <a:pt x="107" y="158"/>
                    <a:pt x="106" y="158"/>
                    <a:pt x="106" y="159"/>
                  </a:cubicBezTo>
                  <a:cubicBezTo>
                    <a:pt x="100" y="164"/>
                    <a:pt x="94" y="170"/>
                    <a:pt x="88" y="175"/>
                  </a:cubicBezTo>
                  <a:cubicBezTo>
                    <a:pt x="88" y="176"/>
                    <a:pt x="88" y="176"/>
                    <a:pt x="88" y="177"/>
                  </a:cubicBezTo>
                  <a:cubicBezTo>
                    <a:pt x="86" y="177"/>
                    <a:pt x="84" y="177"/>
                    <a:pt x="82" y="178"/>
                  </a:cubicBezTo>
                  <a:moveTo>
                    <a:pt x="10" y="180"/>
                  </a:moveTo>
                  <a:cubicBezTo>
                    <a:pt x="8" y="180"/>
                    <a:pt x="7" y="179"/>
                    <a:pt x="5" y="179"/>
                  </a:cubicBezTo>
                  <a:cubicBezTo>
                    <a:pt x="5" y="179"/>
                    <a:pt x="5" y="179"/>
                    <a:pt x="5" y="179"/>
                  </a:cubicBezTo>
                  <a:cubicBezTo>
                    <a:pt x="8" y="175"/>
                    <a:pt x="10" y="172"/>
                    <a:pt x="13" y="168"/>
                  </a:cubicBezTo>
                  <a:cubicBezTo>
                    <a:pt x="15" y="163"/>
                    <a:pt x="18" y="159"/>
                    <a:pt x="20" y="156"/>
                  </a:cubicBezTo>
                  <a:cubicBezTo>
                    <a:pt x="21" y="156"/>
                    <a:pt x="21" y="156"/>
                    <a:pt x="21" y="156"/>
                  </a:cubicBezTo>
                  <a:cubicBezTo>
                    <a:pt x="21" y="156"/>
                    <a:pt x="21" y="156"/>
                    <a:pt x="21" y="156"/>
                  </a:cubicBezTo>
                  <a:cubicBezTo>
                    <a:pt x="25" y="157"/>
                    <a:pt x="30" y="159"/>
                    <a:pt x="35" y="160"/>
                  </a:cubicBezTo>
                  <a:cubicBezTo>
                    <a:pt x="31" y="163"/>
                    <a:pt x="25" y="168"/>
                    <a:pt x="20" y="172"/>
                  </a:cubicBezTo>
                  <a:cubicBezTo>
                    <a:pt x="17" y="174"/>
                    <a:pt x="14" y="176"/>
                    <a:pt x="12" y="178"/>
                  </a:cubicBezTo>
                  <a:cubicBezTo>
                    <a:pt x="12" y="179"/>
                    <a:pt x="11" y="179"/>
                    <a:pt x="10" y="180"/>
                  </a:cubicBezTo>
                  <a:cubicBezTo>
                    <a:pt x="10" y="180"/>
                    <a:pt x="10" y="180"/>
                    <a:pt x="10" y="180"/>
                  </a:cubicBezTo>
                  <a:moveTo>
                    <a:pt x="16" y="155"/>
                  </a:moveTo>
                  <a:cubicBezTo>
                    <a:pt x="18" y="151"/>
                    <a:pt x="20" y="146"/>
                    <a:pt x="23" y="141"/>
                  </a:cubicBezTo>
                  <a:cubicBezTo>
                    <a:pt x="23" y="140"/>
                    <a:pt x="24" y="139"/>
                    <a:pt x="24" y="139"/>
                  </a:cubicBezTo>
                  <a:cubicBezTo>
                    <a:pt x="25" y="138"/>
                    <a:pt x="26" y="137"/>
                    <a:pt x="28" y="136"/>
                  </a:cubicBezTo>
                  <a:cubicBezTo>
                    <a:pt x="27" y="137"/>
                    <a:pt x="27" y="138"/>
                    <a:pt x="27" y="138"/>
                  </a:cubicBezTo>
                  <a:cubicBezTo>
                    <a:pt x="25" y="142"/>
                    <a:pt x="23" y="145"/>
                    <a:pt x="21" y="148"/>
                  </a:cubicBezTo>
                  <a:cubicBezTo>
                    <a:pt x="21" y="149"/>
                    <a:pt x="20" y="150"/>
                    <a:pt x="20" y="151"/>
                  </a:cubicBezTo>
                  <a:cubicBezTo>
                    <a:pt x="19" y="152"/>
                    <a:pt x="19" y="152"/>
                    <a:pt x="19" y="152"/>
                  </a:cubicBezTo>
                  <a:cubicBezTo>
                    <a:pt x="19" y="152"/>
                    <a:pt x="19" y="152"/>
                    <a:pt x="19" y="152"/>
                  </a:cubicBezTo>
                  <a:cubicBezTo>
                    <a:pt x="19" y="152"/>
                    <a:pt x="18" y="152"/>
                    <a:pt x="18" y="153"/>
                  </a:cubicBezTo>
                  <a:cubicBezTo>
                    <a:pt x="17" y="153"/>
                    <a:pt x="17" y="154"/>
                    <a:pt x="16" y="155"/>
                  </a:cubicBezTo>
                  <a:moveTo>
                    <a:pt x="26" y="134"/>
                  </a:moveTo>
                  <a:cubicBezTo>
                    <a:pt x="27" y="132"/>
                    <a:pt x="28" y="131"/>
                    <a:pt x="29" y="129"/>
                  </a:cubicBezTo>
                  <a:cubicBezTo>
                    <a:pt x="30" y="128"/>
                    <a:pt x="31" y="127"/>
                    <a:pt x="33" y="127"/>
                  </a:cubicBezTo>
                  <a:cubicBezTo>
                    <a:pt x="32" y="129"/>
                    <a:pt x="31" y="131"/>
                    <a:pt x="30" y="133"/>
                  </a:cubicBezTo>
                  <a:cubicBezTo>
                    <a:pt x="29" y="133"/>
                    <a:pt x="29" y="133"/>
                    <a:pt x="29" y="133"/>
                  </a:cubicBezTo>
                  <a:cubicBezTo>
                    <a:pt x="29" y="133"/>
                    <a:pt x="28" y="133"/>
                    <a:pt x="28" y="133"/>
                  </a:cubicBezTo>
                  <a:cubicBezTo>
                    <a:pt x="28" y="133"/>
                    <a:pt x="27" y="133"/>
                    <a:pt x="26" y="134"/>
                  </a:cubicBezTo>
                  <a:moveTo>
                    <a:pt x="31" y="124"/>
                  </a:moveTo>
                  <a:cubicBezTo>
                    <a:pt x="31" y="124"/>
                    <a:pt x="31" y="124"/>
                    <a:pt x="31" y="124"/>
                  </a:cubicBezTo>
                  <a:cubicBezTo>
                    <a:pt x="32" y="122"/>
                    <a:pt x="33" y="120"/>
                    <a:pt x="33" y="118"/>
                  </a:cubicBezTo>
                  <a:cubicBezTo>
                    <a:pt x="35" y="118"/>
                    <a:pt x="36" y="117"/>
                    <a:pt x="38" y="116"/>
                  </a:cubicBezTo>
                  <a:cubicBezTo>
                    <a:pt x="37" y="118"/>
                    <a:pt x="36" y="120"/>
                    <a:pt x="35" y="123"/>
                  </a:cubicBezTo>
                  <a:cubicBezTo>
                    <a:pt x="35" y="122"/>
                    <a:pt x="34" y="122"/>
                    <a:pt x="34" y="122"/>
                  </a:cubicBezTo>
                  <a:cubicBezTo>
                    <a:pt x="34" y="122"/>
                    <a:pt x="33" y="123"/>
                    <a:pt x="33" y="123"/>
                  </a:cubicBezTo>
                  <a:cubicBezTo>
                    <a:pt x="32" y="123"/>
                    <a:pt x="32" y="124"/>
                    <a:pt x="31" y="124"/>
                  </a:cubicBezTo>
                  <a:moveTo>
                    <a:pt x="68" y="113"/>
                  </a:moveTo>
                  <a:cubicBezTo>
                    <a:pt x="69" y="111"/>
                    <a:pt x="70" y="110"/>
                    <a:pt x="71" y="109"/>
                  </a:cubicBezTo>
                  <a:cubicBezTo>
                    <a:pt x="72" y="109"/>
                    <a:pt x="72" y="109"/>
                    <a:pt x="72" y="109"/>
                  </a:cubicBezTo>
                  <a:cubicBezTo>
                    <a:pt x="74" y="108"/>
                    <a:pt x="76" y="107"/>
                    <a:pt x="78" y="107"/>
                  </a:cubicBezTo>
                  <a:cubicBezTo>
                    <a:pt x="77" y="108"/>
                    <a:pt x="75" y="110"/>
                    <a:pt x="73" y="112"/>
                  </a:cubicBezTo>
                  <a:cubicBezTo>
                    <a:pt x="73" y="112"/>
                    <a:pt x="73" y="112"/>
                    <a:pt x="73" y="112"/>
                  </a:cubicBezTo>
                  <a:cubicBezTo>
                    <a:pt x="73" y="112"/>
                    <a:pt x="73" y="112"/>
                    <a:pt x="73" y="112"/>
                  </a:cubicBezTo>
                  <a:cubicBezTo>
                    <a:pt x="71" y="112"/>
                    <a:pt x="69" y="112"/>
                    <a:pt x="68" y="113"/>
                  </a:cubicBezTo>
                  <a:moveTo>
                    <a:pt x="35" y="114"/>
                  </a:moveTo>
                  <a:cubicBezTo>
                    <a:pt x="37" y="111"/>
                    <a:pt x="40" y="108"/>
                    <a:pt x="42" y="105"/>
                  </a:cubicBezTo>
                  <a:cubicBezTo>
                    <a:pt x="41" y="107"/>
                    <a:pt x="40" y="109"/>
                    <a:pt x="40" y="112"/>
                  </a:cubicBezTo>
                  <a:cubicBezTo>
                    <a:pt x="38" y="112"/>
                    <a:pt x="37" y="113"/>
                    <a:pt x="35" y="114"/>
                  </a:cubicBezTo>
                  <a:moveTo>
                    <a:pt x="76" y="104"/>
                  </a:moveTo>
                  <a:cubicBezTo>
                    <a:pt x="78" y="102"/>
                    <a:pt x="80" y="99"/>
                    <a:pt x="82" y="96"/>
                  </a:cubicBezTo>
                  <a:cubicBezTo>
                    <a:pt x="84" y="95"/>
                    <a:pt x="87" y="95"/>
                    <a:pt x="89" y="94"/>
                  </a:cubicBezTo>
                  <a:cubicBezTo>
                    <a:pt x="87" y="96"/>
                    <a:pt x="85" y="99"/>
                    <a:pt x="83" y="101"/>
                  </a:cubicBezTo>
                  <a:cubicBezTo>
                    <a:pt x="80" y="102"/>
                    <a:pt x="78" y="103"/>
                    <a:pt x="76" y="104"/>
                  </a:cubicBezTo>
                  <a:moveTo>
                    <a:pt x="85" y="92"/>
                  </a:moveTo>
                  <a:cubicBezTo>
                    <a:pt x="87" y="89"/>
                    <a:pt x="89" y="86"/>
                    <a:pt x="91" y="83"/>
                  </a:cubicBezTo>
                  <a:cubicBezTo>
                    <a:pt x="93" y="82"/>
                    <a:pt x="95" y="82"/>
                    <a:pt x="97" y="81"/>
                  </a:cubicBezTo>
                  <a:cubicBezTo>
                    <a:pt x="96" y="84"/>
                    <a:pt x="94" y="86"/>
                    <a:pt x="92" y="89"/>
                  </a:cubicBezTo>
                  <a:cubicBezTo>
                    <a:pt x="92" y="89"/>
                    <a:pt x="92" y="89"/>
                    <a:pt x="92" y="89"/>
                  </a:cubicBezTo>
                  <a:cubicBezTo>
                    <a:pt x="90" y="90"/>
                    <a:pt x="88" y="91"/>
                    <a:pt x="85" y="92"/>
                  </a:cubicBezTo>
                  <a:moveTo>
                    <a:pt x="93" y="79"/>
                  </a:moveTo>
                  <a:cubicBezTo>
                    <a:pt x="94" y="77"/>
                    <a:pt x="95" y="76"/>
                    <a:pt x="95" y="74"/>
                  </a:cubicBezTo>
                  <a:cubicBezTo>
                    <a:pt x="97" y="73"/>
                    <a:pt x="99" y="73"/>
                    <a:pt x="101" y="72"/>
                  </a:cubicBezTo>
                  <a:cubicBezTo>
                    <a:pt x="101" y="74"/>
                    <a:pt x="100" y="76"/>
                    <a:pt x="99" y="77"/>
                  </a:cubicBezTo>
                  <a:cubicBezTo>
                    <a:pt x="98" y="77"/>
                    <a:pt x="98" y="77"/>
                    <a:pt x="98" y="77"/>
                  </a:cubicBezTo>
                  <a:cubicBezTo>
                    <a:pt x="97" y="78"/>
                    <a:pt x="95" y="79"/>
                    <a:pt x="93" y="79"/>
                  </a:cubicBezTo>
                  <a:moveTo>
                    <a:pt x="97" y="71"/>
                  </a:moveTo>
                  <a:cubicBezTo>
                    <a:pt x="98" y="68"/>
                    <a:pt x="99" y="66"/>
                    <a:pt x="100" y="63"/>
                  </a:cubicBezTo>
                  <a:cubicBezTo>
                    <a:pt x="100" y="63"/>
                    <a:pt x="100" y="63"/>
                    <a:pt x="100" y="63"/>
                  </a:cubicBezTo>
                  <a:cubicBezTo>
                    <a:pt x="102" y="62"/>
                    <a:pt x="104" y="61"/>
                    <a:pt x="106" y="61"/>
                  </a:cubicBezTo>
                  <a:cubicBezTo>
                    <a:pt x="105" y="63"/>
                    <a:pt x="104" y="66"/>
                    <a:pt x="103" y="69"/>
                  </a:cubicBezTo>
                  <a:cubicBezTo>
                    <a:pt x="101" y="69"/>
                    <a:pt x="99" y="70"/>
                    <a:pt x="97" y="71"/>
                  </a:cubicBezTo>
                  <a:moveTo>
                    <a:pt x="101" y="59"/>
                  </a:moveTo>
                  <a:cubicBezTo>
                    <a:pt x="102" y="57"/>
                    <a:pt x="102" y="55"/>
                    <a:pt x="103" y="53"/>
                  </a:cubicBezTo>
                  <a:cubicBezTo>
                    <a:pt x="103" y="52"/>
                    <a:pt x="103" y="52"/>
                    <a:pt x="103" y="52"/>
                  </a:cubicBezTo>
                  <a:cubicBezTo>
                    <a:pt x="105" y="52"/>
                    <a:pt x="107" y="51"/>
                    <a:pt x="108" y="51"/>
                  </a:cubicBezTo>
                  <a:cubicBezTo>
                    <a:pt x="108" y="53"/>
                    <a:pt x="107" y="55"/>
                    <a:pt x="107" y="58"/>
                  </a:cubicBezTo>
                  <a:cubicBezTo>
                    <a:pt x="106" y="58"/>
                    <a:pt x="106" y="58"/>
                    <a:pt x="106" y="58"/>
                  </a:cubicBezTo>
                  <a:cubicBezTo>
                    <a:pt x="105" y="58"/>
                    <a:pt x="103" y="58"/>
                    <a:pt x="101" y="59"/>
                  </a:cubicBezTo>
                  <a:moveTo>
                    <a:pt x="103" y="49"/>
                  </a:moveTo>
                  <a:cubicBezTo>
                    <a:pt x="104" y="47"/>
                    <a:pt x="104" y="44"/>
                    <a:pt x="104" y="42"/>
                  </a:cubicBezTo>
                  <a:cubicBezTo>
                    <a:pt x="106" y="42"/>
                    <a:pt x="108" y="41"/>
                    <a:pt x="110" y="40"/>
                  </a:cubicBezTo>
                  <a:cubicBezTo>
                    <a:pt x="110" y="43"/>
                    <a:pt x="109" y="45"/>
                    <a:pt x="109" y="47"/>
                  </a:cubicBezTo>
                  <a:cubicBezTo>
                    <a:pt x="107" y="48"/>
                    <a:pt x="105" y="48"/>
                    <a:pt x="103" y="49"/>
                  </a:cubicBezTo>
                  <a:moveTo>
                    <a:pt x="105" y="39"/>
                  </a:moveTo>
                  <a:cubicBezTo>
                    <a:pt x="105" y="37"/>
                    <a:pt x="105" y="35"/>
                    <a:pt x="105" y="33"/>
                  </a:cubicBezTo>
                  <a:cubicBezTo>
                    <a:pt x="107" y="32"/>
                    <a:pt x="109" y="32"/>
                    <a:pt x="111" y="31"/>
                  </a:cubicBezTo>
                  <a:cubicBezTo>
                    <a:pt x="110" y="33"/>
                    <a:pt x="110" y="35"/>
                    <a:pt x="110" y="37"/>
                  </a:cubicBezTo>
                  <a:cubicBezTo>
                    <a:pt x="108" y="38"/>
                    <a:pt x="106" y="38"/>
                    <a:pt x="105" y="39"/>
                  </a:cubicBezTo>
                  <a:moveTo>
                    <a:pt x="105" y="30"/>
                  </a:moveTo>
                  <a:cubicBezTo>
                    <a:pt x="105" y="29"/>
                    <a:pt x="105" y="28"/>
                    <a:pt x="105" y="27"/>
                  </a:cubicBezTo>
                  <a:cubicBezTo>
                    <a:pt x="107" y="26"/>
                    <a:pt x="109" y="25"/>
                    <a:pt x="110" y="24"/>
                  </a:cubicBezTo>
                  <a:cubicBezTo>
                    <a:pt x="110" y="25"/>
                    <a:pt x="111" y="27"/>
                    <a:pt x="111" y="28"/>
                  </a:cubicBezTo>
                  <a:cubicBezTo>
                    <a:pt x="109" y="29"/>
                    <a:pt x="107" y="29"/>
                    <a:pt x="105" y="30"/>
                  </a:cubicBezTo>
                  <a:moveTo>
                    <a:pt x="105" y="24"/>
                  </a:moveTo>
                  <a:cubicBezTo>
                    <a:pt x="105" y="22"/>
                    <a:pt x="104" y="21"/>
                    <a:pt x="104" y="20"/>
                  </a:cubicBezTo>
                  <a:cubicBezTo>
                    <a:pt x="106" y="19"/>
                    <a:pt x="108" y="19"/>
                    <a:pt x="110" y="18"/>
                  </a:cubicBezTo>
                  <a:cubicBezTo>
                    <a:pt x="110" y="19"/>
                    <a:pt x="110" y="20"/>
                    <a:pt x="110" y="21"/>
                  </a:cubicBezTo>
                  <a:cubicBezTo>
                    <a:pt x="110" y="21"/>
                    <a:pt x="110" y="21"/>
                    <a:pt x="110" y="21"/>
                  </a:cubicBezTo>
                  <a:cubicBezTo>
                    <a:pt x="110" y="21"/>
                    <a:pt x="109" y="21"/>
                    <a:pt x="109" y="21"/>
                  </a:cubicBezTo>
                  <a:cubicBezTo>
                    <a:pt x="108" y="22"/>
                    <a:pt x="106" y="23"/>
                    <a:pt x="105" y="24"/>
                  </a:cubicBezTo>
                  <a:moveTo>
                    <a:pt x="104" y="17"/>
                  </a:moveTo>
                  <a:cubicBezTo>
                    <a:pt x="104" y="16"/>
                    <a:pt x="103" y="14"/>
                    <a:pt x="103" y="13"/>
                  </a:cubicBezTo>
                  <a:cubicBezTo>
                    <a:pt x="104" y="12"/>
                    <a:pt x="105" y="11"/>
                    <a:pt x="106" y="9"/>
                  </a:cubicBezTo>
                  <a:cubicBezTo>
                    <a:pt x="107" y="8"/>
                    <a:pt x="107" y="7"/>
                    <a:pt x="108" y="6"/>
                  </a:cubicBezTo>
                  <a:cubicBezTo>
                    <a:pt x="109" y="9"/>
                    <a:pt x="109" y="12"/>
                    <a:pt x="110" y="15"/>
                  </a:cubicBezTo>
                  <a:cubicBezTo>
                    <a:pt x="108" y="16"/>
                    <a:pt x="106" y="16"/>
                    <a:pt x="104" y="17"/>
                  </a:cubicBezTo>
                  <a:moveTo>
                    <a:pt x="70" y="119"/>
                  </a:moveTo>
                  <a:cubicBezTo>
                    <a:pt x="71" y="119"/>
                    <a:pt x="71" y="119"/>
                    <a:pt x="72" y="119"/>
                  </a:cubicBezTo>
                  <a:cubicBezTo>
                    <a:pt x="107" y="87"/>
                    <a:pt x="115" y="53"/>
                    <a:pt x="114" y="29"/>
                  </a:cubicBezTo>
                  <a:cubicBezTo>
                    <a:pt x="114" y="19"/>
                    <a:pt x="113" y="11"/>
                    <a:pt x="112" y="5"/>
                  </a:cubicBezTo>
                  <a:cubicBezTo>
                    <a:pt x="113" y="5"/>
                    <a:pt x="113" y="5"/>
                    <a:pt x="113" y="5"/>
                  </a:cubicBezTo>
                  <a:cubicBezTo>
                    <a:pt x="118" y="7"/>
                    <a:pt x="126" y="7"/>
                    <a:pt x="131" y="7"/>
                  </a:cubicBezTo>
                  <a:cubicBezTo>
                    <a:pt x="133" y="14"/>
                    <a:pt x="139" y="32"/>
                    <a:pt x="139" y="53"/>
                  </a:cubicBezTo>
                  <a:cubicBezTo>
                    <a:pt x="139" y="80"/>
                    <a:pt x="130" y="113"/>
                    <a:pt x="98" y="140"/>
                  </a:cubicBezTo>
                  <a:cubicBezTo>
                    <a:pt x="98" y="140"/>
                    <a:pt x="97" y="141"/>
                    <a:pt x="97" y="141"/>
                  </a:cubicBezTo>
                  <a:cubicBezTo>
                    <a:pt x="97" y="142"/>
                    <a:pt x="98" y="142"/>
                    <a:pt x="98" y="143"/>
                  </a:cubicBezTo>
                  <a:cubicBezTo>
                    <a:pt x="103" y="145"/>
                    <a:pt x="107" y="148"/>
                    <a:pt x="112" y="151"/>
                  </a:cubicBezTo>
                  <a:cubicBezTo>
                    <a:pt x="100" y="157"/>
                    <a:pt x="86" y="160"/>
                    <a:pt x="70" y="160"/>
                  </a:cubicBezTo>
                  <a:cubicBezTo>
                    <a:pt x="56" y="160"/>
                    <a:pt x="40" y="158"/>
                    <a:pt x="23" y="153"/>
                  </a:cubicBezTo>
                  <a:cubicBezTo>
                    <a:pt x="23" y="152"/>
                    <a:pt x="24" y="152"/>
                    <a:pt x="24" y="151"/>
                  </a:cubicBezTo>
                  <a:cubicBezTo>
                    <a:pt x="26" y="147"/>
                    <a:pt x="32" y="137"/>
                    <a:pt x="37" y="127"/>
                  </a:cubicBezTo>
                  <a:cubicBezTo>
                    <a:pt x="40" y="122"/>
                    <a:pt x="42" y="117"/>
                    <a:pt x="44" y="112"/>
                  </a:cubicBezTo>
                  <a:cubicBezTo>
                    <a:pt x="45" y="108"/>
                    <a:pt x="46" y="105"/>
                    <a:pt x="47" y="102"/>
                  </a:cubicBezTo>
                  <a:cubicBezTo>
                    <a:pt x="51" y="105"/>
                    <a:pt x="57" y="110"/>
                    <a:pt x="62" y="114"/>
                  </a:cubicBezTo>
                  <a:cubicBezTo>
                    <a:pt x="62" y="114"/>
                    <a:pt x="62" y="114"/>
                    <a:pt x="63" y="115"/>
                  </a:cubicBezTo>
                  <a:cubicBezTo>
                    <a:pt x="63" y="115"/>
                    <a:pt x="64" y="115"/>
                    <a:pt x="64" y="115"/>
                  </a:cubicBezTo>
                  <a:cubicBezTo>
                    <a:pt x="64" y="115"/>
                    <a:pt x="64" y="115"/>
                    <a:pt x="64" y="115"/>
                  </a:cubicBezTo>
                  <a:cubicBezTo>
                    <a:pt x="65" y="115"/>
                    <a:pt x="65" y="116"/>
                    <a:pt x="66" y="116"/>
                  </a:cubicBezTo>
                  <a:cubicBezTo>
                    <a:pt x="66" y="116"/>
                    <a:pt x="66" y="116"/>
                    <a:pt x="66" y="116"/>
                  </a:cubicBezTo>
                  <a:cubicBezTo>
                    <a:pt x="67" y="117"/>
                    <a:pt x="68" y="118"/>
                    <a:pt x="69" y="119"/>
                  </a:cubicBezTo>
                  <a:cubicBezTo>
                    <a:pt x="70" y="119"/>
                    <a:pt x="70" y="119"/>
                    <a:pt x="70" y="119"/>
                  </a:cubicBezTo>
                  <a:moveTo>
                    <a:pt x="110" y="0"/>
                  </a:moveTo>
                  <a:cubicBezTo>
                    <a:pt x="109" y="0"/>
                    <a:pt x="109" y="0"/>
                    <a:pt x="109" y="0"/>
                  </a:cubicBezTo>
                  <a:cubicBezTo>
                    <a:pt x="109" y="0"/>
                    <a:pt x="109" y="0"/>
                    <a:pt x="109" y="0"/>
                  </a:cubicBezTo>
                  <a:cubicBezTo>
                    <a:pt x="108" y="0"/>
                    <a:pt x="108" y="0"/>
                    <a:pt x="108" y="0"/>
                  </a:cubicBezTo>
                  <a:cubicBezTo>
                    <a:pt x="108" y="1"/>
                    <a:pt x="108" y="1"/>
                    <a:pt x="108" y="1"/>
                  </a:cubicBezTo>
                  <a:cubicBezTo>
                    <a:pt x="106" y="3"/>
                    <a:pt x="104" y="5"/>
                    <a:pt x="103" y="7"/>
                  </a:cubicBezTo>
                  <a:cubicBezTo>
                    <a:pt x="101" y="9"/>
                    <a:pt x="100" y="11"/>
                    <a:pt x="100" y="11"/>
                  </a:cubicBezTo>
                  <a:cubicBezTo>
                    <a:pt x="100" y="12"/>
                    <a:pt x="100" y="12"/>
                    <a:pt x="100" y="12"/>
                  </a:cubicBezTo>
                  <a:cubicBezTo>
                    <a:pt x="99" y="12"/>
                    <a:pt x="99" y="12"/>
                    <a:pt x="99" y="12"/>
                  </a:cubicBezTo>
                  <a:cubicBezTo>
                    <a:pt x="99" y="12"/>
                    <a:pt x="99" y="12"/>
                    <a:pt x="99" y="12"/>
                  </a:cubicBezTo>
                  <a:cubicBezTo>
                    <a:pt x="99" y="13"/>
                    <a:pt x="99" y="13"/>
                    <a:pt x="99" y="13"/>
                  </a:cubicBezTo>
                  <a:cubicBezTo>
                    <a:pt x="99" y="13"/>
                    <a:pt x="99" y="13"/>
                    <a:pt x="99" y="13"/>
                  </a:cubicBezTo>
                  <a:cubicBezTo>
                    <a:pt x="99" y="13"/>
                    <a:pt x="99" y="13"/>
                    <a:pt x="99" y="13"/>
                  </a:cubicBezTo>
                  <a:cubicBezTo>
                    <a:pt x="100" y="15"/>
                    <a:pt x="101" y="19"/>
                    <a:pt x="101" y="25"/>
                  </a:cubicBezTo>
                  <a:cubicBezTo>
                    <a:pt x="101" y="25"/>
                    <a:pt x="100" y="26"/>
                    <a:pt x="101" y="26"/>
                  </a:cubicBezTo>
                  <a:cubicBezTo>
                    <a:pt x="101" y="27"/>
                    <a:pt x="101" y="27"/>
                    <a:pt x="101" y="27"/>
                  </a:cubicBezTo>
                  <a:cubicBezTo>
                    <a:pt x="101" y="28"/>
                    <a:pt x="101" y="29"/>
                    <a:pt x="101" y="31"/>
                  </a:cubicBezTo>
                  <a:cubicBezTo>
                    <a:pt x="101" y="50"/>
                    <a:pt x="95" y="81"/>
                    <a:pt x="64" y="110"/>
                  </a:cubicBezTo>
                  <a:cubicBezTo>
                    <a:pt x="58" y="105"/>
                    <a:pt x="51" y="100"/>
                    <a:pt x="46" y="96"/>
                  </a:cubicBezTo>
                  <a:cubicBezTo>
                    <a:pt x="46" y="96"/>
                    <a:pt x="46" y="96"/>
                    <a:pt x="46" y="96"/>
                  </a:cubicBezTo>
                  <a:cubicBezTo>
                    <a:pt x="45" y="96"/>
                    <a:pt x="45" y="96"/>
                    <a:pt x="45" y="96"/>
                  </a:cubicBezTo>
                  <a:cubicBezTo>
                    <a:pt x="45" y="96"/>
                    <a:pt x="45" y="96"/>
                    <a:pt x="45" y="96"/>
                  </a:cubicBezTo>
                  <a:cubicBezTo>
                    <a:pt x="44" y="96"/>
                    <a:pt x="44" y="96"/>
                    <a:pt x="44" y="96"/>
                  </a:cubicBezTo>
                  <a:cubicBezTo>
                    <a:pt x="44" y="96"/>
                    <a:pt x="44" y="96"/>
                    <a:pt x="44" y="96"/>
                  </a:cubicBezTo>
                  <a:cubicBezTo>
                    <a:pt x="44" y="96"/>
                    <a:pt x="44" y="96"/>
                    <a:pt x="44" y="96"/>
                  </a:cubicBezTo>
                  <a:cubicBezTo>
                    <a:pt x="43" y="97"/>
                    <a:pt x="43" y="97"/>
                    <a:pt x="43" y="97"/>
                  </a:cubicBezTo>
                  <a:cubicBezTo>
                    <a:pt x="37" y="104"/>
                    <a:pt x="32" y="112"/>
                    <a:pt x="27" y="120"/>
                  </a:cubicBezTo>
                  <a:cubicBezTo>
                    <a:pt x="26" y="121"/>
                    <a:pt x="26" y="122"/>
                    <a:pt x="27" y="122"/>
                  </a:cubicBezTo>
                  <a:cubicBezTo>
                    <a:pt x="27" y="122"/>
                    <a:pt x="27" y="122"/>
                    <a:pt x="27" y="122"/>
                  </a:cubicBezTo>
                  <a:cubicBezTo>
                    <a:pt x="24" y="130"/>
                    <a:pt x="19" y="140"/>
                    <a:pt x="14" y="150"/>
                  </a:cubicBezTo>
                  <a:cubicBezTo>
                    <a:pt x="11" y="157"/>
                    <a:pt x="7" y="164"/>
                    <a:pt x="5" y="169"/>
                  </a:cubicBezTo>
                  <a:cubicBezTo>
                    <a:pt x="5" y="170"/>
                    <a:pt x="4" y="170"/>
                    <a:pt x="4" y="171"/>
                  </a:cubicBezTo>
                  <a:cubicBezTo>
                    <a:pt x="4" y="171"/>
                    <a:pt x="4" y="171"/>
                    <a:pt x="4" y="171"/>
                  </a:cubicBezTo>
                  <a:cubicBezTo>
                    <a:pt x="3" y="172"/>
                    <a:pt x="3" y="172"/>
                    <a:pt x="3" y="172"/>
                  </a:cubicBezTo>
                  <a:cubicBezTo>
                    <a:pt x="3" y="172"/>
                    <a:pt x="3" y="173"/>
                    <a:pt x="3" y="173"/>
                  </a:cubicBezTo>
                  <a:cubicBezTo>
                    <a:pt x="2" y="174"/>
                    <a:pt x="2" y="176"/>
                    <a:pt x="1" y="177"/>
                  </a:cubicBezTo>
                  <a:cubicBezTo>
                    <a:pt x="1" y="177"/>
                    <a:pt x="1" y="177"/>
                    <a:pt x="1" y="178"/>
                  </a:cubicBezTo>
                  <a:cubicBezTo>
                    <a:pt x="1" y="178"/>
                    <a:pt x="1" y="178"/>
                    <a:pt x="1" y="178"/>
                  </a:cubicBezTo>
                  <a:cubicBezTo>
                    <a:pt x="1" y="179"/>
                    <a:pt x="1" y="179"/>
                    <a:pt x="1" y="179"/>
                  </a:cubicBezTo>
                  <a:cubicBezTo>
                    <a:pt x="1" y="179"/>
                    <a:pt x="0" y="179"/>
                    <a:pt x="0" y="179"/>
                  </a:cubicBezTo>
                  <a:cubicBezTo>
                    <a:pt x="1" y="180"/>
                    <a:pt x="1" y="180"/>
                    <a:pt x="1" y="180"/>
                  </a:cubicBezTo>
                  <a:cubicBezTo>
                    <a:pt x="1" y="180"/>
                    <a:pt x="1" y="181"/>
                    <a:pt x="1" y="181"/>
                  </a:cubicBezTo>
                  <a:cubicBezTo>
                    <a:pt x="1" y="182"/>
                    <a:pt x="2" y="182"/>
                    <a:pt x="2" y="182"/>
                  </a:cubicBezTo>
                  <a:cubicBezTo>
                    <a:pt x="3" y="183"/>
                    <a:pt x="3" y="183"/>
                    <a:pt x="4" y="183"/>
                  </a:cubicBezTo>
                  <a:cubicBezTo>
                    <a:pt x="9" y="184"/>
                    <a:pt x="15" y="185"/>
                    <a:pt x="21" y="185"/>
                  </a:cubicBezTo>
                  <a:cubicBezTo>
                    <a:pt x="22" y="185"/>
                    <a:pt x="23" y="185"/>
                    <a:pt x="23" y="185"/>
                  </a:cubicBezTo>
                  <a:cubicBezTo>
                    <a:pt x="24" y="185"/>
                    <a:pt x="24" y="185"/>
                    <a:pt x="24" y="185"/>
                  </a:cubicBezTo>
                  <a:cubicBezTo>
                    <a:pt x="27" y="186"/>
                    <a:pt x="30" y="186"/>
                    <a:pt x="33" y="186"/>
                  </a:cubicBezTo>
                  <a:cubicBezTo>
                    <a:pt x="33" y="186"/>
                    <a:pt x="34" y="186"/>
                    <a:pt x="35" y="186"/>
                  </a:cubicBezTo>
                  <a:cubicBezTo>
                    <a:pt x="35" y="186"/>
                    <a:pt x="35" y="186"/>
                    <a:pt x="35" y="186"/>
                  </a:cubicBezTo>
                  <a:cubicBezTo>
                    <a:pt x="35" y="186"/>
                    <a:pt x="36" y="186"/>
                    <a:pt x="36" y="186"/>
                  </a:cubicBezTo>
                  <a:cubicBezTo>
                    <a:pt x="36" y="186"/>
                    <a:pt x="37" y="186"/>
                    <a:pt x="37" y="186"/>
                  </a:cubicBezTo>
                  <a:cubicBezTo>
                    <a:pt x="37" y="186"/>
                    <a:pt x="37" y="186"/>
                    <a:pt x="37" y="186"/>
                  </a:cubicBezTo>
                  <a:cubicBezTo>
                    <a:pt x="58" y="185"/>
                    <a:pt x="84" y="183"/>
                    <a:pt x="100" y="177"/>
                  </a:cubicBezTo>
                  <a:cubicBezTo>
                    <a:pt x="101" y="177"/>
                    <a:pt x="101" y="177"/>
                    <a:pt x="101" y="177"/>
                  </a:cubicBezTo>
                  <a:cubicBezTo>
                    <a:pt x="107" y="169"/>
                    <a:pt x="113" y="160"/>
                    <a:pt x="119" y="152"/>
                  </a:cubicBezTo>
                  <a:cubicBezTo>
                    <a:pt x="119" y="151"/>
                    <a:pt x="119" y="150"/>
                    <a:pt x="118" y="149"/>
                  </a:cubicBezTo>
                  <a:cubicBezTo>
                    <a:pt x="118" y="149"/>
                    <a:pt x="117" y="149"/>
                    <a:pt x="117" y="149"/>
                  </a:cubicBezTo>
                  <a:cubicBezTo>
                    <a:pt x="117" y="149"/>
                    <a:pt x="117" y="149"/>
                    <a:pt x="117" y="149"/>
                  </a:cubicBezTo>
                  <a:cubicBezTo>
                    <a:pt x="112" y="146"/>
                    <a:pt x="107" y="143"/>
                    <a:pt x="103" y="141"/>
                  </a:cubicBezTo>
                  <a:cubicBezTo>
                    <a:pt x="134" y="113"/>
                    <a:pt x="143" y="80"/>
                    <a:pt x="143" y="53"/>
                  </a:cubicBezTo>
                  <a:cubicBezTo>
                    <a:pt x="143" y="30"/>
                    <a:pt x="137" y="11"/>
                    <a:pt x="134" y="5"/>
                  </a:cubicBezTo>
                  <a:cubicBezTo>
                    <a:pt x="134" y="4"/>
                    <a:pt x="133" y="4"/>
                    <a:pt x="132" y="4"/>
                  </a:cubicBezTo>
                  <a:cubicBezTo>
                    <a:pt x="130" y="3"/>
                    <a:pt x="125" y="3"/>
                    <a:pt x="120" y="3"/>
                  </a:cubicBezTo>
                  <a:cubicBezTo>
                    <a:pt x="118" y="2"/>
                    <a:pt x="116" y="2"/>
                    <a:pt x="114" y="2"/>
                  </a:cubicBezTo>
                  <a:cubicBezTo>
                    <a:pt x="112" y="1"/>
                    <a:pt x="111" y="1"/>
                    <a:pt x="111" y="0"/>
                  </a:cubicBezTo>
                  <a:cubicBezTo>
                    <a:pt x="111" y="0"/>
                    <a:pt x="111" y="0"/>
                    <a:pt x="111" y="0"/>
                  </a:cubicBezTo>
                  <a:cubicBezTo>
                    <a:pt x="110" y="0"/>
                    <a:pt x="110" y="0"/>
                    <a:pt x="110" y="0"/>
                  </a:cubicBezTo>
                  <a:cubicBezTo>
                    <a:pt x="110" y="0"/>
                    <a:pt x="110" y="0"/>
                    <a:pt x="110"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47" name="Freeform 768"/>
            <p:cNvSpPr>
              <a:spLocks noEditPoints="1"/>
            </p:cNvSpPr>
            <p:nvPr/>
          </p:nvSpPr>
          <p:spPr bwMode="auto">
            <a:xfrm>
              <a:off x="3625" y="937"/>
              <a:ext cx="336" cy="326"/>
            </a:xfrm>
            <a:custGeom>
              <a:avLst/>
              <a:gdLst>
                <a:gd name="T0" fmla="*/ 80 w 142"/>
                <a:gd name="T1" fmla="*/ 133 h 138"/>
                <a:gd name="T2" fmla="*/ 80 w 142"/>
                <a:gd name="T3" fmla="*/ 133 h 138"/>
                <a:gd name="T4" fmla="*/ 78 w 142"/>
                <a:gd name="T5" fmla="*/ 133 h 138"/>
                <a:gd name="T6" fmla="*/ 83 w 142"/>
                <a:gd name="T7" fmla="*/ 95 h 138"/>
                <a:gd name="T8" fmla="*/ 77 w 142"/>
                <a:gd name="T9" fmla="*/ 92 h 138"/>
                <a:gd name="T10" fmla="*/ 53 w 142"/>
                <a:gd name="T11" fmla="*/ 74 h 138"/>
                <a:gd name="T12" fmla="*/ 65 w 142"/>
                <a:gd name="T13" fmla="*/ 91 h 138"/>
                <a:gd name="T14" fmla="*/ 52 w 142"/>
                <a:gd name="T15" fmla="*/ 83 h 138"/>
                <a:gd name="T16" fmla="*/ 49 w 142"/>
                <a:gd name="T17" fmla="*/ 74 h 138"/>
                <a:gd name="T18" fmla="*/ 137 w 142"/>
                <a:gd name="T19" fmla="*/ 82 h 138"/>
                <a:gd name="T20" fmla="*/ 124 w 142"/>
                <a:gd name="T21" fmla="*/ 83 h 138"/>
                <a:gd name="T22" fmla="*/ 132 w 142"/>
                <a:gd name="T23" fmla="*/ 56 h 138"/>
                <a:gd name="T24" fmla="*/ 125 w 142"/>
                <a:gd name="T25" fmla="*/ 83 h 138"/>
                <a:gd name="T26" fmla="*/ 124 w 142"/>
                <a:gd name="T27" fmla="*/ 59 h 138"/>
                <a:gd name="T28" fmla="*/ 120 w 142"/>
                <a:gd name="T29" fmla="*/ 76 h 138"/>
                <a:gd name="T30" fmla="*/ 84 w 142"/>
                <a:gd name="T31" fmla="*/ 49 h 138"/>
                <a:gd name="T32" fmla="*/ 56 w 142"/>
                <a:gd name="T33" fmla="*/ 35 h 138"/>
                <a:gd name="T34" fmla="*/ 126 w 142"/>
                <a:gd name="T35" fmla="*/ 33 h 138"/>
                <a:gd name="T36" fmla="*/ 29 w 142"/>
                <a:gd name="T37" fmla="*/ 64 h 138"/>
                <a:gd name="T38" fmla="*/ 75 w 142"/>
                <a:gd name="T39" fmla="*/ 31 h 138"/>
                <a:gd name="T40" fmla="*/ 111 w 142"/>
                <a:gd name="T41" fmla="*/ 30 h 138"/>
                <a:gd name="T42" fmla="*/ 50 w 142"/>
                <a:gd name="T43" fmla="*/ 66 h 138"/>
                <a:gd name="T44" fmla="*/ 54 w 142"/>
                <a:gd name="T45" fmla="*/ 65 h 138"/>
                <a:gd name="T46" fmla="*/ 25 w 142"/>
                <a:gd name="T47" fmla="*/ 47 h 138"/>
                <a:gd name="T48" fmla="*/ 121 w 142"/>
                <a:gd name="T49" fmla="*/ 40 h 138"/>
                <a:gd name="T50" fmla="*/ 55 w 142"/>
                <a:gd name="T51" fmla="*/ 22 h 138"/>
                <a:gd name="T52" fmla="*/ 28 w 142"/>
                <a:gd name="T53" fmla="*/ 61 h 138"/>
                <a:gd name="T54" fmla="*/ 115 w 142"/>
                <a:gd name="T55" fmla="*/ 19 h 138"/>
                <a:gd name="T56" fmla="*/ 65 w 142"/>
                <a:gd name="T57" fmla="*/ 12 h 138"/>
                <a:gd name="T58" fmla="*/ 84 w 142"/>
                <a:gd name="T59" fmla="*/ 16 h 138"/>
                <a:gd name="T60" fmla="*/ 97 w 142"/>
                <a:gd name="T61" fmla="*/ 24 h 138"/>
                <a:gd name="T62" fmla="*/ 110 w 142"/>
                <a:gd name="T63" fmla="*/ 19 h 138"/>
                <a:gd name="T64" fmla="*/ 111 w 142"/>
                <a:gd name="T65" fmla="*/ 31 h 138"/>
                <a:gd name="T66" fmla="*/ 124 w 142"/>
                <a:gd name="T67" fmla="*/ 46 h 138"/>
                <a:gd name="T68" fmla="*/ 134 w 142"/>
                <a:gd name="T69" fmla="*/ 52 h 138"/>
                <a:gd name="T70" fmla="*/ 127 w 142"/>
                <a:gd name="T71" fmla="*/ 52 h 138"/>
                <a:gd name="T72" fmla="*/ 119 w 142"/>
                <a:gd name="T73" fmla="*/ 86 h 138"/>
                <a:gd name="T74" fmla="*/ 129 w 142"/>
                <a:gd name="T75" fmla="*/ 86 h 138"/>
                <a:gd name="T76" fmla="*/ 128 w 142"/>
                <a:gd name="T77" fmla="*/ 104 h 138"/>
                <a:gd name="T78" fmla="*/ 100 w 142"/>
                <a:gd name="T79" fmla="*/ 98 h 138"/>
                <a:gd name="T80" fmla="*/ 63 w 142"/>
                <a:gd name="T81" fmla="*/ 83 h 138"/>
                <a:gd name="T82" fmla="*/ 75 w 142"/>
                <a:gd name="T83" fmla="*/ 52 h 138"/>
                <a:gd name="T84" fmla="*/ 92 w 142"/>
                <a:gd name="T85" fmla="*/ 41 h 138"/>
                <a:gd name="T86" fmla="*/ 71 w 142"/>
                <a:gd name="T87" fmla="*/ 25 h 138"/>
                <a:gd name="T88" fmla="*/ 57 w 142"/>
                <a:gd name="T89" fmla="*/ 17 h 138"/>
                <a:gd name="T90" fmla="*/ 21 w 142"/>
                <a:gd name="T91" fmla="*/ 48 h 138"/>
                <a:gd name="T92" fmla="*/ 25 w 142"/>
                <a:gd name="T93" fmla="*/ 70 h 138"/>
                <a:gd name="T94" fmla="*/ 51 w 142"/>
                <a:gd name="T95" fmla="*/ 88 h 138"/>
                <a:gd name="T96" fmla="*/ 55 w 142"/>
                <a:gd name="T97" fmla="*/ 114 h 138"/>
                <a:gd name="T98" fmla="*/ 61 w 142"/>
                <a:gd name="T99" fmla="*/ 119 h 138"/>
                <a:gd name="T100" fmla="*/ 60 w 142"/>
                <a:gd name="T101" fmla="*/ 132 h 138"/>
                <a:gd name="T102" fmla="*/ 97 w 142"/>
                <a:gd name="T103" fmla="*/ 18 h 138"/>
                <a:gd name="T104" fmla="*/ 38 w 142"/>
                <a:gd name="T105" fmla="*/ 15 h 138"/>
                <a:gd name="T106" fmla="*/ 38 w 142"/>
                <a:gd name="T107" fmla="*/ 15 h 138"/>
                <a:gd name="T108" fmla="*/ 91 w 142"/>
                <a:gd name="T109" fmla="*/ 15 h 138"/>
                <a:gd name="T110" fmla="*/ 75 w 142"/>
                <a:gd name="T111" fmla="*/ 8 h 138"/>
                <a:gd name="T112" fmla="*/ 62 w 142"/>
                <a:gd name="T113" fmla="*/ 6 h 138"/>
                <a:gd name="T114" fmla="*/ 71 w 142"/>
                <a:gd name="T115" fmla="*/ 0 h 138"/>
                <a:gd name="T116" fmla="*/ 23 w 142"/>
                <a:gd name="T117" fmla="*/ 18 h 138"/>
                <a:gd name="T118" fmla="*/ 141 w 142"/>
                <a:gd name="T119" fmla="*/ 82 h 138"/>
                <a:gd name="T120" fmla="*/ 117 w 142"/>
                <a:gd name="T121" fmla="*/ 15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42" h="138">
                  <a:moveTo>
                    <a:pt x="90" y="131"/>
                  </a:moveTo>
                  <a:cubicBezTo>
                    <a:pt x="90" y="131"/>
                    <a:pt x="90" y="131"/>
                    <a:pt x="90" y="131"/>
                  </a:cubicBezTo>
                  <a:cubicBezTo>
                    <a:pt x="94" y="121"/>
                    <a:pt x="99" y="112"/>
                    <a:pt x="103" y="103"/>
                  </a:cubicBezTo>
                  <a:cubicBezTo>
                    <a:pt x="114" y="112"/>
                    <a:pt x="97" y="126"/>
                    <a:pt x="91" y="131"/>
                  </a:cubicBezTo>
                  <a:cubicBezTo>
                    <a:pt x="90" y="131"/>
                    <a:pt x="90" y="131"/>
                    <a:pt x="90" y="131"/>
                  </a:cubicBezTo>
                  <a:cubicBezTo>
                    <a:pt x="90" y="131"/>
                    <a:pt x="90" y="131"/>
                    <a:pt x="90" y="131"/>
                  </a:cubicBezTo>
                  <a:moveTo>
                    <a:pt x="80" y="133"/>
                  </a:moveTo>
                  <a:cubicBezTo>
                    <a:pt x="84" y="123"/>
                    <a:pt x="89" y="112"/>
                    <a:pt x="93" y="102"/>
                  </a:cubicBezTo>
                  <a:cubicBezTo>
                    <a:pt x="95" y="102"/>
                    <a:pt x="98" y="103"/>
                    <a:pt x="100" y="103"/>
                  </a:cubicBezTo>
                  <a:cubicBezTo>
                    <a:pt x="100" y="103"/>
                    <a:pt x="100" y="103"/>
                    <a:pt x="100" y="103"/>
                  </a:cubicBezTo>
                  <a:cubicBezTo>
                    <a:pt x="96" y="112"/>
                    <a:pt x="92" y="121"/>
                    <a:pt x="88" y="130"/>
                  </a:cubicBezTo>
                  <a:cubicBezTo>
                    <a:pt x="88" y="130"/>
                    <a:pt x="88" y="130"/>
                    <a:pt x="88" y="130"/>
                  </a:cubicBezTo>
                  <a:cubicBezTo>
                    <a:pt x="88" y="131"/>
                    <a:pt x="87" y="131"/>
                    <a:pt x="87" y="132"/>
                  </a:cubicBezTo>
                  <a:cubicBezTo>
                    <a:pt x="85" y="132"/>
                    <a:pt x="83" y="133"/>
                    <a:pt x="80" y="133"/>
                  </a:cubicBezTo>
                  <a:moveTo>
                    <a:pt x="71" y="133"/>
                  </a:moveTo>
                  <a:cubicBezTo>
                    <a:pt x="70" y="133"/>
                    <a:pt x="69" y="133"/>
                    <a:pt x="68" y="133"/>
                  </a:cubicBezTo>
                  <a:cubicBezTo>
                    <a:pt x="74" y="121"/>
                    <a:pt x="79" y="109"/>
                    <a:pt x="85" y="97"/>
                  </a:cubicBezTo>
                  <a:cubicBezTo>
                    <a:pt x="86" y="99"/>
                    <a:pt x="87" y="100"/>
                    <a:pt x="85" y="101"/>
                  </a:cubicBezTo>
                  <a:cubicBezTo>
                    <a:pt x="85" y="101"/>
                    <a:pt x="86" y="101"/>
                    <a:pt x="87" y="101"/>
                  </a:cubicBezTo>
                  <a:cubicBezTo>
                    <a:pt x="88" y="101"/>
                    <a:pt x="89" y="101"/>
                    <a:pt x="91" y="102"/>
                  </a:cubicBezTo>
                  <a:cubicBezTo>
                    <a:pt x="86" y="112"/>
                    <a:pt x="82" y="123"/>
                    <a:pt x="78" y="133"/>
                  </a:cubicBezTo>
                  <a:cubicBezTo>
                    <a:pt x="76" y="133"/>
                    <a:pt x="73" y="133"/>
                    <a:pt x="71" y="133"/>
                  </a:cubicBezTo>
                  <a:moveTo>
                    <a:pt x="66" y="133"/>
                  </a:moveTo>
                  <a:cubicBezTo>
                    <a:pt x="65" y="133"/>
                    <a:pt x="65" y="133"/>
                    <a:pt x="64" y="133"/>
                  </a:cubicBezTo>
                  <a:cubicBezTo>
                    <a:pt x="66" y="126"/>
                    <a:pt x="69" y="120"/>
                    <a:pt x="65" y="116"/>
                  </a:cubicBezTo>
                  <a:cubicBezTo>
                    <a:pt x="68" y="110"/>
                    <a:pt x="71" y="104"/>
                    <a:pt x="75" y="98"/>
                  </a:cubicBezTo>
                  <a:cubicBezTo>
                    <a:pt x="76" y="96"/>
                    <a:pt x="78" y="94"/>
                    <a:pt x="79" y="93"/>
                  </a:cubicBezTo>
                  <a:cubicBezTo>
                    <a:pt x="81" y="94"/>
                    <a:pt x="82" y="95"/>
                    <a:pt x="83" y="95"/>
                  </a:cubicBezTo>
                  <a:cubicBezTo>
                    <a:pt x="77" y="108"/>
                    <a:pt x="72" y="121"/>
                    <a:pt x="66" y="133"/>
                  </a:cubicBezTo>
                  <a:moveTo>
                    <a:pt x="63" y="115"/>
                  </a:moveTo>
                  <a:cubicBezTo>
                    <a:pt x="61" y="114"/>
                    <a:pt x="60" y="112"/>
                    <a:pt x="59" y="111"/>
                  </a:cubicBezTo>
                  <a:cubicBezTo>
                    <a:pt x="62" y="104"/>
                    <a:pt x="65" y="97"/>
                    <a:pt x="68" y="90"/>
                  </a:cubicBezTo>
                  <a:cubicBezTo>
                    <a:pt x="68" y="90"/>
                    <a:pt x="68" y="90"/>
                    <a:pt x="68" y="90"/>
                  </a:cubicBezTo>
                  <a:cubicBezTo>
                    <a:pt x="68" y="90"/>
                    <a:pt x="68" y="90"/>
                    <a:pt x="68" y="90"/>
                  </a:cubicBezTo>
                  <a:cubicBezTo>
                    <a:pt x="71" y="90"/>
                    <a:pt x="74" y="91"/>
                    <a:pt x="77" y="92"/>
                  </a:cubicBezTo>
                  <a:cubicBezTo>
                    <a:pt x="75" y="93"/>
                    <a:pt x="74" y="95"/>
                    <a:pt x="73" y="97"/>
                  </a:cubicBezTo>
                  <a:cubicBezTo>
                    <a:pt x="69" y="103"/>
                    <a:pt x="66" y="109"/>
                    <a:pt x="63" y="115"/>
                  </a:cubicBezTo>
                  <a:moveTo>
                    <a:pt x="50" y="75"/>
                  </a:moveTo>
                  <a:cubicBezTo>
                    <a:pt x="51" y="75"/>
                    <a:pt x="51" y="74"/>
                    <a:pt x="52" y="74"/>
                  </a:cubicBezTo>
                  <a:cubicBezTo>
                    <a:pt x="52" y="74"/>
                    <a:pt x="52" y="74"/>
                    <a:pt x="53" y="74"/>
                  </a:cubicBezTo>
                  <a:cubicBezTo>
                    <a:pt x="53" y="74"/>
                    <a:pt x="53" y="74"/>
                    <a:pt x="53" y="74"/>
                  </a:cubicBezTo>
                  <a:cubicBezTo>
                    <a:pt x="53" y="74"/>
                    <a:pt x="53" y="74"/>
                    <a:pt x="53" y="74"/>
                  </a:cubicBezTo>
                  <a:cubicBezTo>
                    <a:pt x="53" y="74"/>
                    <a:pt x="53" y="74"/>
                    <a:pt x="53" y="74"/>
                  </a:cubicBezTo>
                  <a:cubicBezTo>
                    <a:pt x="56" y="76"/>
                    <a:pt x="57" y="80"/>
                    <a:pt x="56" y="82"/>
                  </a:cubicBezTo>
                  <a:cubicBezTo>
                    <a:pt x="56" y="82"/>
                    <a:pt x="60" y="85"/>
                    <a:pt x="60" y="87"/>
                  </a:cubicBezTo>
                  <a:cubicBezTo>
                    <a:pt x="61" y="87"/>
                    <a:pt x="62" y="87"/>
                    <a:pt x="63" y="87"/>
                  </a:cubicBezTo>
                  <a:cubicBezTo>
                    <a:pt x="63" y="88"/>
                    <a:pt x="63" y="89"/>
                    <a:pt x="63" y="90"/>
                  </a:cubicBezTo>
                  <a:cubicBezTo>
                    <a:pt x="63" y="90"/>
                    <a:pt x="64" y="91"/>
                    <a:pt x="64" y="91"/>
                  </a:cubicBezTo>
                  <a:cubicBezTo>
                    <a:pt x="65" y="91"/>
                    <a:pt x="65" y="91"/>
                    <a:pt x="65" y="91"/>
                  </a:cubicBezTo>
                  <a:cubicBezTo>
                    <a:pt x="62" y="97"/>
                    <a:pt x="60" y="102"/>
                    <a:pt x="58" y="108"/>
                  </a:cubicBezTo>
                  <a:cubicBezTo>
                    <a:pt x="57" y="105"/>
                    <a:pt x="57" y="102"/>
                    <a:pt x="58" y="99"/>
                  </a:cubicBezTo>
                  <a:cubicBezTo>
                    <a:pt x="58" y="96"/>
                    <a:pt x="58" y="93"/>
                    <a:pt x="61" y="91"/>
                  </a:cubicBezTo>
                  <a:cubicBezTo>
                    <a:pt x="60" y="91"/>
                    <a:pt x="59" y="90"/>
                    <a:pt x="58" y="89"/>
                  </a:cubicBezTo>
                  <a:cubicBezTo>
                    <a:pt x="58" y="89"/>
                    <a:pt x="57" y="89"/>
                    <a:pt x="57" y="89"/>
                  </a:cubicBezTo>
                  <a:cubicBezTo>
                    <a:pt x="56" y="88"/>
                    <a:pt x="57" y="87"/>
                    <a:pt x="57" y="87"/>
                  </a:cubicBezTo>
                  <a:cubicBezTo>
                    <a:pt x="55" y="87"/>
                    <a:pt x="54" y="84"/>
                    <a:pt x="52" y="83"/>
                  </a:cubicBezTo>
                  <a:cubicBezTo>
                    <a:pt x="53" y="81"/>
                    <a:pt x="54" y="80"/>
                    <a:pt x="55" y="78"/>
                  </a:cubicBezTo>
                  <a:cubicBezTo>
                    <a:pt x="55" y="77"/>
                    <a:pt x="55" y="77"/>
                    <a:pt x="54" y="76"/>
                  </a:cubicBezTo>
                  <a:cubicBezTo>
                    <a:pt x="54" y="76"/>
                    <a:pt x="54" y="76"/>
                    <a:pt x="54" y="76"/>
                  </a:cubicBezTo>
                  <a:cubicBezTo>
                    <a:pt x="53" y="76"/>
                    <a:pt x="53" y="77"/>
                    <a:pt x="53" y="77"/>
                  </a:cubicBezTo>
                  <a:cubicBezTo>
                    <a:pt x="52" y="79"/>
                    <a:pt x="51" y="81"/>
                    <a:pt x="50" y="82"/>
                  </a:cubicBezTo>
                  <a:cubicBezTo>
                    <a:pt x="49" y="82"/>
                    <a:pt x="48" y="81"/>
                    <a:pt x="46" y="81"/>
                  </a:cubicBezTo>
                  <a:cubicBezTo>
                    <a:pt x="48" y="79"/>
                    <a:pt x="48" y="77"/>
                    <a:pt x="49" y="74"/>
                  </a:cubicBezTo>
                  <a:cubicBezTo>
                    <a:pt x="50" y="75"/>
                    <a:pt x="50" y="75"/>
                    <a:pt x="50" y="75"/>
                  </a:cubicBezTo>
                  <a:moveTo>
                    <a:pt x="128" y="82"/>
                  </a:moveTo>
                  <a:cubicBezTo>
                    <a:pt x="128" y="82"/>
                    <a:pt x="128" y="82"/>
                    <a:pt x="128" y="82"/>
                  </a:cubicBezTo>
                  <a:cubicBezTo>
                    <a:pt x="128" y="82"/>
                    <a:pt x="128" y="82"/>
                    <a:pt x="128" y="82"/>
                  </a:cubicBezTo>
                  <a:cubicBezTo>
                    <a:pt x="130" y="75"/>
                    <a:pt x="133" y="68"/>
                    <a:pt x="136" y="62"/>
                  </a:cubicBezTo>
                  <a:cubicBezTo>
                    <a:pt x="137" y="64"/>
                    <a:pt x="138" y="67"/>
                    <a:pt x="138" y="70"/>
                  </a:cubicBezTo>
                  <a:cubicBezTo>
                    <a:pt x="138" y="74"/>
                    <a:pt x="137" y="78"/>
                    <a:pt x="137" y="82"/>
                  </a:cubicBezTo>
                  <a:cubicBezTo>
                    <a:pt x="136" y="83"/>
                    <a:pt x="136" y="85"/>
                    <a:pt x="136" y="86"/>
                  </a:cubicBezTo>
                  <a:cubicBezTo>
                    <a:pt x="135" y="86"/>
                    <a:pt x="135" y="86"/>
                    <a:pt x="135" y="86"/>
                  </a:cubicBezTo>
                  <a:cubicBezTo>
                    <a:pt x="135" y="85"/>
                    <a:pt x="134" y="83"/>
                    <a:pt x="133" y="83"/>
                  </a:cubicBezTo>
                  <a:cubicBezTo>
                    <a:pt x="132" y="82"/>
                    <a:pt x="131" y="82"/>
                    <a:pt x="129" y="82"/>
                  </a:cubicBezTo>
                  <a:cubicBezTo>
                    <a:pt x="129" y="82"/>
                    <a:pt x="129" y="82"/>
                    <a:pt x="129" y="82"/>
                  </a:cubicBezTo>
                  <a:cubicBezTo>
                    <a:pt x="129" y="82"/>
                    <a:pt x="128" y="82"/>
                    <a:pt x="128" y="82"/>
                  </a:cubicBezTo>
                  <a:moveTo>
                    <a:pt x="124" y="83"/>
                  </a:moveTo>
                  <a:cubicBezTo>
                    <a:pt x="123" y="83"/>
                    <a:pt x="122" y="83"/>
                    <a:pt x="122" y="83"/>
                  </a:cubicBezTo>
                  <a:cubicBezTo>
                    <a:pt x="122" y="82"/>
                    <a:pt x="121" y="82"/>
                    <a:pt x="121" y="81"/>
                  </a:cubicBezTo>
                  <a:cubicBezTo>
                    <a:pt x="121" y="81"/>
                    <a:pt x="121" y="81"/>
                    <a:pt x="121" y="81"/>
                  </a:cubicBezTo>
                  <a:cubicBezTo>
                    <a:pt x="121" y="80"/>
                    <a:pt x="121" y="80"/>
                    <a:pt x="121" y="80"/>
                  </a:cubicBezTo>
                  <a:cubicBezTo>
                    <a:pt x="123" y="72"/>
                    <a:pt x="126" y="65"/>
                    <a:pt x="130" y="57"/>
                  </a:cubicBezTo>
                  <a:cubicBezTo>
                    <a:pt x="130" y="57"/>
                    <a:pt x="130" y="57"/>
                    <a:pt x="130" y="57"/>
                  </a:cubicBezTo>
                  <a:cubicBezTo>
                    <a:pt x="131" y="57"/>
                    <a:pt x="132" y="57"/>
                    <a:pt x="132" y="56"/>
                  </a:cubicBezTo>
                  <a:cubicBezTo>
                    <a:pt x="133" y="56"/>
                    <a:pt x="133" y="56"/>
                    <a:pt x="134" y="56"/>
                  </a:cubicBezTo>
                  <a:cubicBezTo>
                    <a:pt x="134" y="57"/>
                    <a:pt x="134" y="57"/>
                    <a:pt x="134" y="57"/>
                  </a:cubicBezTo>
                  <a:cubicBezTo>
                    <a:pt x="134" y="58"/>
                    <a:pt x="134" y="58"/>
                    <a:pt x="134" y="58"/>
                  </a:cubicBezTo>
                  <a:cubicBezTo>
                    <a:pt x="134" y="59"/>
                    <a:pt x="134" y="59"/>
                    <a:pt x="134" y="60"/>
                  </a:cubicBezTo>
                  <a:cubicBezTo>
                    <a:pt x="131" y="67"/>
                    <a:pt x="128" y="74"/>
                    <a:pt x="125" y="81"/>
                  </a:cubicBezTo>
                  <a:cubicBezTo>
                    <a:pt x="125" y="81"/>
                    <a:pt x="125" y="82"/>
                    <a:pt x="125" y="82"/>
                  </a:cubicBezTo>
                  <a:cubicBezTo>
                    <a:pt x="125" y="83"/>
                    <a:pt x="125" y="83"/>
                    <a:pt x="125" y="83"/>
                  </a:cubicBezTo>
                  <a:cubicBezTo>
                    <a:pt x="125" y="83"/>
                    <a:pt x="125" y="83"/>
                    <a:pt x="124" y="83"/>
                  </a:cubicBezTo>
                  <a:cubicBezTo>
                    <a:pt x="124" y="83"/>
                    <a:pt x="124" y="83"/>
                    <a:pt x="124" y="83"/>
                  </a:cubicBezTo>
                  <a:moveTo>
                    <a:pt x="120" y="76"/>
                  </a:moveTo>
                  <a:cubicBezTo>
                    <a:pt x="120" y="76"/>
                    <a:pt x="120" y="75"/>
                    <a:pt x="120" y="74"/>
                  </a:cubicBezTo>
                  <a:cubicBezTo>
                    <a:pt x="120" y="72"/>
                    <a:pt x="120" y="70"/>
                    <a:pt x="120" y="68"/>
                  </a:cubicBezTo>
                  <a:cubicBezTo>
                    <a:pt x="120" y="66"/>
                    <a:pt x="121" y="65"/>
                    <a:pt x="121" y="64"/>
                  </a:cubicBezTo>
                  <a:cubicBezTo>
                    <a:pt x="122" y="63"/>
                    <a:pt x="123" y="61"/>
                    <a:pt x="124" y="59"/>
                  </a:cubicBezTo>
                  <a:cubicBezTo>
                    <a:pt x="125" y="58"/>
                    <a:pt x="125" y="57"/>
                    <a:pt x="126" y="57"/>
                  </a:cubicBezTo>
                  <a:cubicBezTo>
                    <a:pt x="126" y="56"/>
                    <a:pt x="127" y="56"/>
                    <a:pt x="127" y="56"/>
                  </a:cubicBezTo>
                  <a:cubicBezTo>
                    <a:pt x="127" y="56"/>
                    <a:pt x="127" y="56"/>
                    <a:pt x="127" y="56"/>
                  </a:cubicBezTo>
                  <a:cubicBezTo>
                    <a:pt x="128" y="56"/>
                    <a:pt x="128" y="56"/>
                    <a:pt x="128" y="56"/>
                  </a:cubicBezTo>
                  <a:cubicBezTo>
                    <a:pt x="128" y="56"/>
                    <a:pt x="128" y="56"/>
                    <a:pt x="128" y="56"/>
                  </a:cubicBezTo>
                  <a:cubicBezTo>
                    <a:pt x="128" y="56"/>
                    <a:pt x="128" y="56"/>
                    <a:pt x="128" y="56"/>
                  </a:cubicBezTo>
                  <a:cubicBezTo>
                    <a:pt x="125" y="63"/>
                    <a:pt x="122" y="70"/>
                    <a:pt x="120" y="76"/>
                  </a:cubicBezTo>
                  <a:moveTo>
                    <a:pt x="75" y="48"/>
                  </a:moveTo>
                  <a:cubicBezTo>
                    <a:pt x="77" y="44"/>
                    <a:pt x="79" y="40"/>
                    <a:pt x="82" y="37"/>
                  </a:cubicBezTo>
                  <a:cubicBezTo>
                    <a:pt x="82" y="37"/>
                    <a:pt x="82" y="37"/>
                    <a:pt x="82" y="37"/>
                  </a:cubicBezTo>
                  <a:cubicBezTo>
                    <a:pt x="82" y="37"/>
                    <a:pt x="82" y="37"/>
                    <a:pt x="82" y="37"/>
                  </a:cubicBezTo>
                  <a:cubicBezTo>
                    <a:pt x="83" y="37"/>
                    <a:pt x="87" y="39"/>
                    <a:pt x="88" y="39"/>
                  </a:cubicBezTo>
                  <a:cubicBezTo>
                    <a:pt x="88" y="39"/>
                    <a:pt x="88" y="39"/>
                    <a:pt x="88" y="39"/>
                  </a:cubicBezTo>
                  <a:cubicBezTo>
                    <a:pt x="87" y="40"/>
                    <a:pt x="82" y="47"/>
                    <a:pt x="84" y="49"/>
                  </a:cubicBezTo>
                  <a:cubicBezTo>
                    <a:pt x="82" y="48"/>
                    <a:pt x="79" y="48"/>
                    <a:pt x="76" y="48"/>
                  </a:cubicBezTo>
                  <a:cubicBezTo>
                    <a:pt x="76" y="48"/>
                    <a:pt x="75" y="48"/>
                    <a:pt x="75" y="48"/>
                  </a:cubicBezTo>
                  <a:moveTo>
                    <a:pt x="44" y="80"/>
                  </a:moveTo>
                  <a:cubicBezTo>
                    <a:pt x="42" y="79"/>
                    <a:pt x="40" y="78"/>
                    <a:pt x="39" y="77"/>
                  </a:cubicBezTo>
                  <a:cubicBezTo>
                    <a:pt x="38" y="77"/>
                    <a:pt x="36" y="74"/>
                    <a:pt x="34" y="72"/>
                  </a:cubicBezTo>
                  <a:cubicBezTo>
                    <a:pt x="41" y="59"/>
                    <a:pt x="48" y="47"/>
                    <a:pt x="56" y="35"/>
                  </a:cubicBezTo>
                  <a:cubicBezTo>
                    <a:pt x="56" y="35"/>
                    <a:pt x="56" y="35"/>
                    <a:pt x="56" y="35"/>
                  </a:cubicBezTo>
                  <a:cubicBezTo>
                    <a:pt x="57" y="36"/>
                    <a:pt x="59" y="37"/>
                    <a:pt x="61" y="38"/>
                  </a:cubicBezTo>
                  <a:cubicBezTo>
                    <a:pt x="56" y="47"/>
                    <a:pt x="51" y="56"/>
                    <a:pt x="46" y="65"/>
                  </a:cubicBezTo>
                  <a:cubicBezTo>
                    <a:pt x="46" y="66"/>
                    <a:pt x="46" y="66"/>
                    <a:pt x="45" y="66"/>
                  </a:cubicBezTo>
                  <a:cubicBezTo>
                    <a:pt x="43" y="68"/>
                    <a:pt x="46" y="71"/>
                    <a:pt x="47" y="72"/>
                  </a:cubicBezTo>
                  <a:cubicBezTo>
                    <a:pt x="47" y="75"/>
                    <a:pt x="46" y="78"/>
                    <a:pt x="44" y="80"/>
                  </a:cubicBezTo>
                  <a:moveTo>
                    <a:pt x="124" y="37"/>
                  </a:moveTo>
                  <a:cubicBezTo>
                    <a:pt x="125" y="36"/>
                    <a:pt x="125" y="34"/>
                    <a:pt x="126" y="33"/>
                  </a:cubicBezTo>
                  <a:cubicBezTo>
                    <a:pt x="127" y="34"/>
                    <a:pt x="128" y="36"/>
                    <a:pt x="128" y="38"/>
                  </a:cubicBezTo>
                  <a:cubicBezTo>
                    <a:pt x="128" y="37"/>
                    <a:pt x="127" y="37"/>
                    <a:pt x="126" y="37"/>
                  </a:cubicBezTo>
                  <a:cubicBezTo>
                    <a:pt x="126" y="37"/>
                    <a:pt x="126" y="37"/>
                    <a:pt x="126" y="37"/>
                  </a:cubicBezTo>
                  <a:cubicBezTo>
                    <a:pt x="125" y="37"/>
                    <a:pt x="125" y="37"/>
                    <a:pt x="125" y="37"/>
                  </a:cubicBezTo>
                  <a:cubicBezTo>
                    <a:pt x="124" y="37"/>
                    <a:pt x="124" y="37"/>
                    <a:pt x="124" y="37"/>
                  </a:cubicBezTo>
                  <a:moveTo>
                    <a:pt x="33" y="70"/>
                  </a:moveTo>
                  <a:cubicBezTo>
                    <a:pt x="31" y="68"/>
                    <a:pt x="30" y="66"/>
                    <a:pt x="29" y="64"/>
                  </a:cubicBezTo>
                  <a:cubicBezTo>
                    <a:pt x="35" y="53"/>
                    <a:pt x="44" y="43"/>
                    <a:pt x="49" y="32"/>
                  </a:cubicBezTo>
                  <a:cubicBezTo>
                    <a:pt x="50" y="32"/>
                    <a:pt x="50" y="32"/>
                    <a:pt x="50" y="32"/>
                  </a:cubicBezTo>
                  <a:cubicBezTo>
                    <a:pt x="52" y="34"/>
                    <a:pt x="53" y="33"/>
                    <a:pt x="54" y="34"/>
                  </a:cubicBezTo>
                  <a:cubicBezTo>
                    <a:pt x="46" y="45"/>
                    <a:pt x="39" y="57"/>
                    <a:pt x="33" y="70"/>
                  </a:cubicBezTo>
                  <a:moveTo>
                    <a:pt x="59" y="69"/>
                  </a:moveTo>
                  <a:cubicBezTo>
                    <a:pt x="58" y="69"/>
                    <a:pt x="58" y="68"/>
                    <a:pt x="57" y="67"/>
                  </a:cubicBezTo>
                  <a:cubicBezTo>
                    <a:pt x="62" y="54"/>
                    <a:pt x="68" y="43"/>
                    <a:pt x="75" y="31"/>
                  </a:cubicBezTo>
                  <a:cubicBezTo>
                    <a:pt x="75" y="31"/>
                    <a:pt x="75" y="31"/>
                    <a:pt x="75" y="31"/>
                  </a:cubicBezTo>
                  <a:cubicBezTo>
                    <a:pt x="77" y="32"/>
                    <a:pt x="80" y="31"/>
                    <a:pt x="81" y="34"/>
                  </a:cubicBezTo>
                  <a:cubicBezTo>
                    <a:pt x="78" y="39"/>
                    <a:pt x="75" y="43"/>
                    <a:pt x="72" y="48"/>
                  </a:cubicBezTo>
                  <a:cubicBezTo>
                    <a:pt x="71" y="49"/>
                    <a:pt x="71" y="49"/>
                    <a:pt x="71" y="50"/>
                  </a:cubicBezTo>
                  <a:cubicBezTo>
                    <a:pt x="71" y="51"/>
                    <a:pt x="59" y="69"/>
                    <a:pt x="59" y="69"/>
                  </a:cubicBezTo>
                  <a:moveTo>
                    <a:pt x="111" y="30"/>
                  </a:moveTo>
                  <a:cubicBezTo>
                    <a:pt x="111" y="30"/>
                    <a:pt x="111" y="30"/>
                    <a:pt x="111" y="30"/>
                  </a:cubicBezTo>
                  <a:cubicBezTo>
                    <a:pt x="111" y="30"/>
                    <a:pt x="111" y="30"/>
                    <a:pt x="111" y="30"/>
                  </a:cubicBezTo>
                  <a:moveTo>
                    <a:pt x="61" y="32"/>
                  </a:moveTo>
                  <a:cubicBezTo>
                    <a:pt x="60" y="32"/>
                    <a:pt x="59" y="32"/>
                    <a:pt x="59" y="31"/>
                  </a:cubicBezTo>
                  <a:cubicBezTo>
                    <a:pt x="58" y="31"/>
                    <a:pt x="58" y="31"/>
                    <a:pt x="58" y="31"/>
                  </a:cubicBezTo>
                  <a:cubicBezTo>
                    <a:pt x="59" y="30"/>
                    <a:pt x="60" y="30"/>
                    <a:pt x="61" y="29"/>
                  </a:cubicBezTo>
                  <a:cubicBezTo>
                    <a:pt x="61" y="30"/>
                    <a:pt x="61" y="31"/>
                    <a:pt x="61" y="32"/>
                  </a:cubicBezTo>
                  <a:moveTo>
                    <a:pt x="50" y="66"/>
                  </a:moveTo>
                  <a:cubicBezTo>
                    <a:pt x="49" y="65"/>
                    <a:pt x="49" y="65"/>
                    <a:pt x="49" y="65"/>
                  </a:cubicBezTo>
                  <a:cubicBezTo>
                    <a:pt x="54" y="56"/>
                    <a:pt x="59" y="47"/>
                    <a:pt x="64" y="38"/>
                  </a:cubicBezTo>
                  <a:cubicBezTo>
                    <a:pt x="65" y="38"/>
                    <a:pt x="66" y="37"/>
                    <a:pt x="65" y="34"/>
                  </a:cubicBezTo>
                  <a:cubicBezTo>
                    <a:pt x="65" y="29"/>
                    <a:pt x="65" y="28"/>
                    <a:pt x="66" y="28"/>
                  </a:cubicBezTo>
                  <a:cubicBezTo>
                    <a:pt x="67" y="28"/>
                    <a:pt x="69" y="30"/>
                    <a:pt x="72" y="31"/>
                  </a:cubicBezTo>
                  <a:cubicBezTo>
                    <a:pt x="66" y="42"/>
                    <a:pt x="60" y="53"/>
                    <a:pt x="55" y="65"/>
                  </a:cubicBezTo>
                  <a:cubicBezTo>
                    <a:pt x="55" y="65"/>
                    <a:pt x="55" y="65"/>
                    <a:pt x="54" y="65"/>
                  </a:cubicBezTo>
                  <a:cubicBezTo>
                    <a:pt x="54" y="65"/>
                    <a:pt x="53" y="65"/>
                    <a:pt x="51" y="65"/>
                  </a:cubicBezTo>
                  <a:cubicBezTo>
                    <a:pt x="51" y="65"/>
                    <a:pt x="50" y="66"/>
                    <a:pt x="50" y="66"/>
                  </a:cubicBezTo>
                  <a:moveTo>
                    <a:pt x="25" y="47"/>
                  </a:moveTo>
                  <a:cubicBezTo>
                    <a:pt x="25" y="45"/>
                    <a:pt x="24" y="43"/>
                    <a:pt x="24" y="42"/>
                  </a:cubicBezTo>
                  <a:cubicBezTo>
                    <a:pt x="27" y="37"/>
                    <a:pt x="34" y="27"/>
                    <a:pt x="40" y="27"/>
                  </a:cubicBezTo>
                  <a:cubicBezTo>
                    <a:pt x="40" y="27"/>
                    <a:pt x="40" y="27"/>
                    <a:pt x="40" y="27"/>
                  </a:cubicBezTo>
                  <a:cubicBezTo>
                    <a:pt x="35" y="33"/>
                    <a:pt x="30" y="40"/>
                    <a:pt x="25" y="47"/>
                  </a:cubicBezTo>
                  <a:moveTo>
                    <a:pt x="121" y="40"/>
                  </a:moveTo>
                  <a:cubicBezTo>
                    <a:pt x="121" y="40"/>
                    <a:pt x="120" y="39"/>
                    <a:pt x="120" y="39"/>
                  </a:cubicBezTo>
                  <a:cubicBezTo>
                    <a:pt x="119" y="38"/>
                    <a:pt x="119" y="37"/>
                    <a:pt x="118" y="35"/>
                  </a:cubicBezTo>
                  <a:cubicBezTo>
                    <a:pt x="119" y="32"/>
                    <a:pt x="120" y="29"/>
                    <a:pt x="121" y="25"/>
                  </a:cubicBezTo>
                  <a:cubicBezTo>
                    <a:pt x="122" y="27"/>
                    <a:pt x="123" y="28"/>
                    <a:pt x="124" y="30"/>
                  </a:cubicBezTo>
                  <a:cubicBezTo>
                    <a:pt x="124" y="30"/>
                    <a:pt x="124" y="30"/>
                    <a:pt x="124" y="30"/>
                  </a:cubicBezTo>
                  <a:cubicBezTo>
                    <a:pt x="123" y="33"/>
                    <a:pt x="122" y="37"/>
                    <a:pt x="121" y="40"/>
                  </a:cubicBezTo>
                  <a:moveTo>
                    <a:pt x="28" y="61"/>
                  </a:moveTo>
                  <a:cubicBezTo>
                    <a:pt x="26" y="58"/>
                    <a:pt x="26" y="56"/>
                    <a:pt x="26" y="55"/>
                  </a:cubicBezTo>
                  <a:cubicBezTo>
                    <a:pt x="26" y="53"/>
                    <a:pt x="26" y="51"/>
                    <a:pt x="26" y="50"/>
                  </a:cubicBezTo>
                  <a:cubicBezTo>
                    <a:pt x="31" y="42"/>
                    <a:pt x="37" y="35"/>
                    <a:pt x="42" y="27"/>
                  </a:cubicBezTo>
                  <a:cubicBezTo>
                    <a:pt x="42" y="27"/>
                    <a:pt x="43" y="26"/>
                    <a:pt x="43" y="26"/>
                  </a:cubicBezTo>
                  <a:cubicBezTo>
                    <a:pt x="46" y="25"/>
                    <a:pt x="52" y="22"/>
                    <a:pt x="55" y="20"/>
                  </a:cubicBezTo>
                  <a:cubicBezTo>
                    <a:pt x="54" y="21"/>
                    <a:pt x="55" y="21"/>
                    <a:pt x="55" y="22"/>
                  </a:cubicBezTo>
                  <a:cubicBezTo>
                    <a:pt x="56" y="23"/>
                    <a:pt x="57" y="24"/>
                    <a:pt x="58" y="25"/>
                  </a:cubicBezTo>
                  <a:cubicBezTo>
                    <a:pt x="59" y="26"/>
                    <a:pt x="52" y="28"/>
                    <a:pt x="50" y="30"/>
                  </a:cubicBezTo>
                  <a:cubicBezTo>
                    <a:pt x="50" y="30"/>
                    <a:pt x="50" y="30"/>
                    <a:pt x="50" y="30"/>
                  </a:cubicBezTo>
                  <a:cubicBezTo>
                    <a:pt x="50" y="30"/>
                    <a:pt x="50" y="29"/>
                    <a:pt x="49" y="29"/>
                  </a:cubicBezTo>
                  <a:cubicBezTo>
                    <a:pt x="49" y="29"/>
                    <a:pt x="49" y="29"/>
                    <a:pt x="49" y="29"/>
                  </a:cubicBezTo>
                  <a:cubicBezTo>
                    <a:pt x="49" y="29"/>
                    <a:pt x="48" y="29"/>
                    <a:pt x="48" y="29"/>
                  </a:cubicBezTo>
                  <a:cubicBezTo>
                    <a:pt x="43" y="41"/>
                    <a:pt x="34" y="50"/>
                    <a:pt x="28" y="61"/>
                  </a:cubicBezTo>
                  <a:moveTo>
                    <a:pt x="117" y="32"/>
                  </a:moveTo>
                  <a:cubicBezTo>
                    <a:pt x="117" y="32"/>
                    <a:pt x="117" y="32"/>
                    <a:pt x="117" y="32"/>
                  </a:cubicBezTo>
                  <a:cubicBezTo>
                    <a:pt x="116" y="31"/>
                    <a:pt x="116" y="30"/>
                    <a:pt x="115" y="29"/>
                  </a:cubicBezTo>
                  <a:cubicBezTo>
                    <a:pt x="115" y="28"/>
                    <a:pt x="115" y="28"/>
                    <a:pt x="115" y="28"/>
                  </a:cubicBezTo>
                  <a:cubicBezTo>
                    <a:pt x="115" y="27"/>
                    <a:pt x="115" y="25"/>
                    <a:pt x="115" y="24"/>
                  </a:cubicBezTo>
                  <a:cubicBezTo>
                    <a:pt x="115" y="22"/>
                    <a:pt x="115" y="21"/>
                    <a:pt x="115" y="19"/>
                  </a:cubicBezTo>
                  <a:cubicBezTo>
                    <a:pt x="115" y="19"/>
                    <a:pt x="115" y="19"/>
                    <a:pt x="115" y="19"/>
                  </a:cubicBezTo>
                  <a:cubicBezTo>
                    <a:pt x="116" y="20"/>
                    <a:pt x="118" y="22"/>
                    <a:pt x="119" y="23"/>
                  </a:cubicBezTo>
                  <a:cubicBezTo>
                    <a:pt x="119" y="23"/>
                    <a:pt x="119" y="23"/>
                    <a:pt x="119" y="23"/>
                  </a:cubicBezTo>
                  <a:cubicBezTo>
                    <a:pt x="119" y="24"/>
                    <a:pt x="119" y="24"/>
                    <a:pt x="119" y="24"/>
                  </a:cubicBezTo>
                  <a:cubicBezTo>
                    <a:pt x="118" y="27"/>
                    <a:pt x="118" y="30"/>
                    <a:pt x="117" y="32"/>
                  </a:cubicBezTo>
                  <a:moveTo>
                    <a:pt x="38" y="20"/>
                  </a:moveTo>
                  <a:cubicBezTo>
                    <a:pt x="42" y="20"/>
                    <a:pt x="45" y="18"/>
                    <a:pt x="48" y="17"/>
                  </a:cubicBezTo>
                  <a:cubicBezTo>
                    <a:pt x="53" y="13"/>
                    <a:pt x="59" y="12"/>
                    <a:pt x="65" y="12"/>
                  </a:cubicBezTo>
                  <a:cubicBezTo>
                    <a:pt x="65" y="12"/>
                    <a:pt x="65" y="12"/>
                    <a:pt x="65" y="12"/>
                  </a:cubicBezTo>
                  <a:cubicBezTo>
                    <a:pt x="71" y="12"/>
                    <a:pt x="76" y="13"/>
                    <a:pt x="81" y="15"/>
                  </a:cubicBezTo>
                  <a:cubicBezTo>
                    <a:pt x="81" y="15"/>
                    <a:pt x="81" y="16"/>
                    <a:pt x="81" y="16"/>
                  </a:cubicBezTo>
                  <a:cubicBezTo>
                    <a:pt x="81" y="17"/>
                    <a:pt x="81" y="17"/>
                    <a:pt x="82" y="18"/>
                  </a:cubicBezTo>
                  <a:cubicBezTo>
                    <a:pt x="82" y="18"/>
                    <a:pt x="82" y="18"/>
                    <a:pt x="82" y="18"/>
                  </a:cubicBezTo>
                  <a:cubicBezTo>
                    <a:pt x="83" y="18"/>
                    <a:pt x="83" y="17"/>
                    <a:pt x="83" y="17"/>
                  </a:cubicBezTo>
                  <a:cubicBezTo>
                    <a:pt x="84" y="16"/>
                    <a:pt x="84" y="16"/>
                    <a:pt x="84" y="16"/>
                  </a:cubicBezTo>
                  <a:cubicBezTo>
                    <a:pt x="84" y="16"/>
                    <a:pt x="84" y="16"/>
                    <a:pt x="84" y="16"/>
                  </a:cubicBezTo>
                  <a:cubicBezTo>
                    <a:pt x="85" y="16"/>
                    <a:pt x="85" y="16"/>
                    <a:pt x="85" y="16"/>
                  </a:cubicBezTo>
                  <a:cubicBezTo>
                    <a:pt x="87" y="18"/>
                    <a:pt x="89" y="19"/>
                    <a:pt x="91" y="20"/>
                  </a:cubicBezTo>
                  <a:cubicBezTo>
                    <a:pt x="92" y="20"/>
                    <a:pt x="93" y="20"/>
                    <a:pt x="93" y="21"/>
                  </a:cubicBezTo>
                  <a:cubicBezTo>
                    <a:pt x="94" y="21"/>
                    <a:pt x="94" y="22"/>
                    <a:pt x="95" y="23"/>
                  </a:cubicBezTo>
                  <a:cubicBezTo>
                    <a:pt x="95" y="23"/>
                    <a:pt x="96" y="24"/>
                    <a:pt x="97" y="24"/>
                  </a:cubicBezTo>
                  <a:cubicBezTo>
                    <a:pt x="97" y="24"/>
                    <a:pt x="97" y="24"/>
                    <a:pt x="97" y="24"/>
                  </a:cubicBezTo>
                  <a:cubicBezTo>
                    <a:pt x="98" y="23"/>
                    <a:pt x="98" y="23"/>
                    <a:pt x="98" y="23"/>
                  </a:cubicBezTo>
                  <a:cubicBezTo>
                    <a:pt x="98" y="23"/>
                    <a:pt x="99" y="23"/>
                    <a:pt x="99" y="22"/>
                  </a:cubicBezTo>
                  <a:cubicBezTo>
                    <a:pt x="99" y="22"/>
                    <a:pt x="101" y="20"/>
                    <a:pt x="102" y="18"/>
                  </a:cubicBezTo>
                  <a:cubicBezTo>
                    <a:pt x="104" y="17"/>
                    <a:pt x="106" y="16"/>
                    <a:pt x="108" y="15"/>
                  </a:cubicBezTo>
                  <a:cubicBezTo>
                    <a:pt x="108" y="15"/>
                    <a:pt x="108" y="15"/>
                    <a:pt x="108" y="15"/>
                  </a:cubicBezTo>
                  <a:cubicBezTo>
                    <a:pt x="109" y="15"/>
                    <a:pt x="110" y="16"/>
                    <a:pt x="110" y="16"/>
                  </a:cubicBezTo>
                  <a:cubicBezTo>
                    <a:pt x="110" y="17"/>
                    <a:pt x="110" y="18"/>
                    <a:pt x="110" y="19"/>
                  </a:cubicBezTo>
                  <a:cubicBezTo>
                    <a:pt x="110" y="19"/>
                    <a:pt x="110" y="19"/>
                    <a:pt x="110" y="19"/>
                  </a:cubicBezTo>
                  <a:cubicBezTo>
                    <a:pt x="110" y="19"/>
                    <a:pt x="110" y="19"/>
                    <a:pt x="111" y="20"/>
                  </a:cubicBezTo>
                  <a:cubicBezTo>
                    <a:pt x="111" y="22"/>
                    <a:pt x="111" y="23"/>
                    <a:pt x="111" y="24"/>
                  </a:cubicBezTo>
                  <a:cubicBezTo>
                    <a:pt x="111" y="25"/>
                    <a:pt x="111" y="27"/>
                    <a:pt x="110" y="27"/>
                  </a:cubicBezTo>
                  <a:cubicBezTo>
                    <a:pt x="110" y="28"/>
                    <a:pt x="110" y="29"/>
                    <a:pt x="111" y="30"/>
                  </a:cubicBezTo>
                  <a:cubicBezTo>
                    <a:pt x="111" y="30"/>
                    <a:pt x="111" y="30"/>
                    <a:pt x="111" y="30"/>
                  </a:cubicBezTo>
                  <a:cubicBezTo>
                    <a:pt x="111" y="30"/>
                    <a:pt x="111" y="30"/>
                    <a:pt x="111" y="31"/>
                  </a:cubicBezTo>
                  <a:cubicBezTo>
                    <a:pt x="112" y="32"/>
                    <a:pt x="113" y="35"/>
                    <a:pt x="114" y="38"/>
                  </a:cubicBezTo>
                  <a:cubicBezTo>
                    <a:pt x="115" y="39"/>
                    <a:pt x="116" y="40"/>
                    <a:pt x="116" y="41"/>
                  </a:cubicBezTo>
                  <a:cubicBezTo>
                    <a:pt x="117" y="43"/>
                    <a:pt x="118" y="44"/>
                    <a:pt x="118" y="44"/>
                  </a:cubicBezTo>
                  <a:cubicBezTo>
                    <a:pt x="119" y="45"/>
                    <a:pt x="119" y="45"/>
                    <a:pt x="120" y="46"/>
                  </a:cubicBezTo>
                  <a:cubicBezTo>
                    <a:pt x="121" y="46"/>
                    <a:pt x="121" y="46"/>
                    <a:pt x="122" y="46"/>
                  </a:cubicBezTo>
                  <a:cubicBezTo>
                    <a:pt x="122" y="46"/>
                    <a:pt x="122" y="46"/>
                    <a:pt x="122" y="46"/>
                  </a:cubicBezTo>
                  <a:cubicBezTo>
                    <a:pt x="123" y="46"/>
                    <a:pt x="123" y="46"/>
                    <a:pt x="124" y="46"/>
                  </a:cubicBezTo>
                  <a:cubicBezTo>
                    <a:pt x="125" y="45"/>
                    <a:pt x="125" y="44"/>
                    <a:pt x="125" y="44"/>
                  </a:cubicBezTo>
                  <a:cubicBezTo>
                    <a:pt x="126" y="43"/>
                    <a:pt x="126" y="42"/>
                    <a:pt x="126" y="42"/>
                  </a:cubicBezTo>
                  <a:cubicBezTo>
                    <a:pt x="127" y="42"/>
                    <a:pt x="128" y="42"/>
                    <a:pt x="129" y="43"/>
                  </a:cubicBezTo>
                  <a:cubicBezTo>
                    <a:pt x="131" y="44"/>
                    <a:pt x="132" y="46"/>
                    <a:pt x="133" y="47"/>
                  </a:cubicBezTo>
                  <a:cubicBezTo>
                    <a:pt x="134" y="48"/>
                    <a:pt x="134" y="48"/>
                    <a:pt x="135" y="48"/>
                  </a:cubicBezTo>
                  <a:cubicBezTo>
                    <a:pt x="135" y="49"/>
                    <a:pt x="135" y="51"/>
                    <a:pt x="136" y="52"/>
                  </a:cubicBezTo>
                  <a:cubicBezTo>
                    <a:pt x="135" y="52"/>
                    <a:pt x="134" y="52"/>
                    <a:pt x="134" y="52"/>
                  </a:cubicBezTo>
                  <a:cubicBezTo>
                    <a:pt x="133" y="52"/>
                    <a:pt x="132" y="52"/>
                    <a:pt x="132" y="52"/>
                  </a:cubicBezTo>
                  <a:cubicBezTo>
                    <a:pt x="131" y="52"/>
                    <a:pt x="130" y="52"/>
                    <a:pt x="130" y="52"/>
                  </a:cubicBezTo>
                  <a:cubicBezTo>
                    <a:pt x="130" y="52"/>
                    <a:pt x="130" y="52"/>
                    <a:pt x="130" y="52"/>
                  </a:cubicBezTo>
                  <a:cubicBezTo>
                    <a:pt x="129" y="52"/>
                    <a:pt x="129" y="52"/>
                    <a:pt x="129" y="52"/>
                  </a:cubicBezTo>
                  <a:cubicBezTo>
                    <a:pt x="129" y="52"/>
                    <a:pt x="129" y="52"/>
                    <a:pt x="129" y="52"/>
                  </a:cubicBezTo>
                  <a:cubicBezTo>
                    <a:pt x="129" y="52"/>
                    <a:pt x="128" y="52"/>
                    <a:pt x="127" y="52"/>
                  </a:cubicBezTo>
                  <a:cubicBezTo>
                    <a:pt x="127" y="52"/>
                    <a:pt x="127" y="52"/>
                    <a:pt x="127" y="52"/>
                  </a:cubicBezTo>
                  <a:cubicBezTo>
                    <a:pt x="126" y="52"/>
                    <a:pt x="124" y="52"/>
                    <a:pt x="123" y="53"/>
                  </a:cubicBezTo>
                  <a:cubicBezTo>
                    <a:pt x="122" y="55"/>
                    <a:pt x="120" y="56"/>
                    <a:pt x="119" y="58"/>
                  </a:cubicBezTo>
                  <a:cubicBezTo>
                    <a:pt x="118" y="60"/>
                    <a:pt x="117" y="61"/>
                    <a:pt x="117" y="63"/>
                  </a:cubicBezTo>
                  <a:cubicBezTo>
                    <a:pt x="116" y="64"/>
                    <a:pt x="116" y="65"/>
                    <a:pt x="116" y="67"/>
                  </a:cubicBezTo>
                  <a:cubicBezTo>
                    <a:pt x="115" y="69"/>
                    <a:pt x="115" y="72"/>
                    <a:pt x="115" y="74"/>
                  </a:cubicBezTo>
                  <a:cubicBezTo>
                    <a:pt x="115" y="77"/>
                    <a:pt x="116" y="80"/>
                    <a:pt x="117" y="83"/>
                  </a:cubicBezTo>
                  <a:cubicBezTo>
                    <a:pt x="117" y="84"/>
                    <a:pt x="118" y="85"/>
                    <a:pt x="119" y="86"/>
                  </a:cubicBezTo>
                  <a:cubicBezTo>
                    <a:pt x="121" y="87"/>
                    <a:pt x="122" y="88"/>
                    <a:pt x="124" y="88"/>
                  </a:cubicBezTo>
                  <a:cubicBezTo>
                    <a:pt x="124" y="88"/>
                    <a:pt x="124" y="88"/>
                    <a:pt x="124" y="88"/>
                  </a:cubicBezTo>
                  <a:cubicBezTo>
                    <a:pt x="125" y="87"/>
                    <a:pt x="125" y="87"/>
                    <a:pt x="125" y="87"/>
                  </a:cubicBezTo>
                  <a:cubicBezTo>
                    <a:pt x="125" y="87"/>
                    <a:pt x="125" y="87"/>
                    <a:pt x="125" y="87"/>
                  </a:cubicBezTo>
                  <a:cubicBezTo>
                    <a:pt x="126" y="87"/>
                    <a:pt x="128" y="87"/>
                    <a:pt x="128" y="86"/>
                  </a:cubicBezTo>
                  <a:cubicBezTo>
                    <a:pt x="129" y="86"/>
                    <a:pt x="129" y="86"/>
                    <a:pt x="129" y="86"/>
                  </a:cubicBezTo>
                  <a:cubicBezTo>
                    <a:pt x="129" y="86"/>
                    <a:pt x="129" y="86"/>
                    <a:pt x="129" y="86"/>
                  </a:cubicBezTo>
                  <a:cubicBezTo>
                    <a:pt x="129" y="86"/>
                    <a:pt x="129" y="86"/>
                    <a:pt x="129" y="86"/>
                  </a:cubicBezTo>
                  <a:cubicBezTo>
                    <a:pt x="129" y="86"/>
                    <a:pt x="130" y="86"/>
                    <a:pt x="131" y="87"/>
                  </a:cubicBezTo>
                  <a:cubicBezTo>
                    <a:pt x="131" y="87"/>
                    <a:pt x="131" y="87"/>
                    <a:pt x="131" y="87"/>
                  </a:cubicBezTo>
                  <a:cubicBezTo>
                    <a:pt x="131" y="88"/>
                    <a:pt x="132" y="88"/>
                    <a:pt x="132" y="89"/>
                  </a:cubicBezTo>
                  <a:cubicBezTo>
                    <a:pt x="132" y="91"/>
                    <a:pt x="131" y="94"/>
                    <a:pt x="130" y="97"/>
                  </a:cubicBezTo>
                  <a:cubicBezTo>
                    <a:pt x="130" y="99"/>
                    <a:pt x="129" y="102"/>
                    <a:pt x="128" y="103"/>
                  </a:cubicBezTo>
                  <a:cubicBezTo>
                    <a:pt x="128" y="104"/>
                    <a:pt x="128" y="104"/>
                    <a:pt x="128" y="104"/>
                  </a:cubicBezTo>
                  <a:cubicBezTo>
                    <a:pt x="128" y="104"/>
                    <a:pt x="128" y="104"/>
                    <a:pt x="128" y="104"/>
                  </a:cubicBezTo>
                  <a:cubicBezTo>
                    <a:pt x="122" y="114"/>
                    <a:pt x="113" y="122"/>
                    <a:pt x="102" y="127"/>
                  </a:cubicBezTo>
                  <a:cubicBezTo>
                    <a:pt x="107" y="122"/>
                    <a:pt x="111" y="117"/>
                    <a:pt x="111" y="111"/>
                  </a:cubicBezTo>
                  <a:cubicBezTo>
                    <a:pt x="111" y="106"/>
                    <a:pt x="109" y="102"/>
                    <a:pt x="106" y="99"/>
                  </a:cubicBezTo>
                  <a:cubicBezTo>
                    <a:pt x="105" y="99"/>
                    <a:pt x="104" y="98"/>
                    <a:pt x="103" y="98"/>
                  </a:cubicBezTo>
                  <a:cubicBezTo>
                    <a:pt x="102" y="98"/>
                    <a:pt x="102" y="98"/>
                    <a:pt x="102" y="98"/>
                  </a:cubicBezTo>
                  <a:cubicBezTo>
                    <a:pt x="101" y="98"/>
                    <a:pt x="101" y="98"/>
                    <a:pt x="100" y="98"/>
                  </a:cubicBezTo>
                  <a:cubicBezTo>
                    <a:pt x="98" y="98"/>
                    <a:pt x="96" y="98"/>
                    <a:pt x="94" y="98"/>
                  </a:cubicBezTo>
                  <a:cubicBezTo>
                    <a:pt x="92" y="97"/>
                    <a:pt x="91" y="97"/>
                    <a:pt x="90" y="97"/>
                  </a:cubicBezTo>
                  <a:cubicBezTo>
                    <a:pt x="87" y="90"/>
                    <a:pt x="74" y="85"/>
                    <a:pt x="68" y="85"/>
                  </a:cubicBezTo>
                  <a:cubicBezTo>
                    <a:pt x="67" y="85"/>
                    <a:pt x="67" y="85"/>
                    <a:pt x="67" y="85"/>
                  </a:cubicBezTo>
                  <a:cubicBezTo>
                    <a:pt x="67" y="84"/>
                    <a:pt x="65" y="83"/>
                    <a:pt x="63" y="83"/>
                  </a:cubicBezTo>
                  <a:cubicBezTo>
                    <a:pt x="63" y="83"/>
                    <a:pt x="63" y="83"/>
                    <a:pt x="63" y="83"/>
                  </a:cubicBezTo>
                  <a:cubicBezTo>
                    <a:pt x="63" y="83"/>
                    <a:pt x="63" y="83"/>
                    <a:pt x="63" y="83"/>
                  </a:cubicBezTo>
                  <a:cubicBezTo>
                    <a:pt x="62" y="82"/>
                    <a:pt x="61" y="81"/>
                    <a:pt x="61" y="80"/>
                  </a:cubicBezTo>
                  <a:cubicBezTo>
                    <a:pt x="61" y="79"/>
                    <a:pt x="61" y="78"/>
                    <a:pt x="61" y="77"/>
                  </a:cubicBezTo>
                  <a:cubicBezTo>
                    <a:pt x="60" y="76"/>
                    <a:pt x="60" y="74"/>
                    <a:pt x="59" y="73"/>
                  </a:cubicBezTo>
                  <a:cubicBezTo>
                    <a:pt x="59" y="73"/>
                    <a:pt x="59" y="73"/>
                    <a:pt x="59" y="73"/>
                  </a:cubicBezTo>
                  <a:cubicBezTo>
                    <a:pt x="62" y="73"/>
                    <a:pt x="63" y="72"/>
                    <a:pt x="64" y="70"/>
                  </a:cubicBezTo>
                  <a:cubicBezTo>
                    <a:pt x="65" y="68"/>
                    <a:pt x="68" y="63"/>
                    <a:pt x="70" y="60"/>
                  </a:cubicBezTo>
                  <a:cubicBezTo>
                    <a:pt x="73" y="56"/>
                    <a:pt x="74" y="54"/>
                    <a:pt x="75" y="52"/>
                  </a:cubicBezTo>
                  <a:cubicBezTo>
                    <a:pt x="75" y="52"/>
                    <a:pt x="76" y="52"/>
                    <a:pt x="76" y="52"/>
                  </a:cubicBezTo>
                  <a:cubicBezTo>
                    <a:pt x="79" y="52"/>
                    <a:pt x="82" y="53"/>
                    <a:pt x="83" y="53"/>
                  </a:cubicBezTo>
                  <a:cubicBezTo>
                    <a:pt x="84" y="53"/>
                    <a:pt x="84" y="53"/>
                    <a:pt x="84" y="53"/>
                  </a:cubicBezTo>
                  <a:cubicBezTo>
                    <a:pt x="85" y="53"/>
                    <a:pt x="87" y="52"/>
                    <a:pt x="87" y="51"/>
                  </a:cubicBezTo>
                  <a:cubicBezTo>
                    <a:pt x="88" y="50"/>
                    <a:pt x="88" y="49"/>
                    <a:pt x="88" y="48"/>
                  </a:cubicBezTo>
                  <a:cubicBezTo>
                    <a:pt x="88" y="47"/>
                    <a:pt x="89" y="45"/>
                    <a:pt x="91" y="42"/>
                  </a:cubicBezTo>
                  <a:cubicBezTo>
                    <a:pt x="91" y="42"/>
                    <a:pt x="92" y="41"/>
                    <a:pt x="92" y="41"/>
                  </a:cubicBezTo>
                  <a:cubicBezTo>
                    <a:pt x="93" y="39"/>
                    <a:pt x="92" y="37"/>
                    <a:pt x="91" y="36"/>
                  </a:cubicBezTo>
                  <a:cubicBezTo>
                    <a:pt x="90" y="35"/>
                    <a:pt x="89" y="35"/>
                    <a:pt x="88" y="34"/>
                  </a:cubicBezTo>
                  <a:cubicBezTo>
                    <a:pt x="88" y="34"/>
                    <a:pt x="87" y="34"/>
                    <a:pt x="87" y="34"/>
                  </a:cubicBezTo>
                  <a:cubicBezTo>
                    <a:pt x="86" y="34"/>
                    <a:pt x="86" y="34"/>
                    <a:pt x="86" y="33"/>
                  </a:cubicBezTo>
                  <a:cubicBezTo>
                    <a:pt x="84" y="28"/>
                    <a:pt x="80" y="27"/>
                    <a:pt x="77" y="27"/>
                  </a:cubicBezTo>
                  <a:cubicBezTo>
                    <a:pt x="76" y="27"/>
                    <a:pt x="75" y="27"/>
                    <a:pt x="74" y="27"/>
                  </a:cubicBezTo>
                  <a:cubicBezTo>
                    <a:pt x="73" y="26"/>
                    <a:pt x="72" y="26"/>
                    <a:pt x="71" y="25"/>
                  </a:cubicBezTo>
                  <a:cubicBezTo>
                    <a:pt x="69" y="24"/>
                    <a:pt x="68" y="23"/>
                    <a:pt x="66" y="23"/>
                  </a:cubicBezTo>
                  <a:cubicBezTo>
                    <a:pt x="66" y="23"/>
                    <a:pt x="66" y="23"/>
                    <a:pt x="66" y="23"/>
                  </a:cubicBezTo>
                  <a:cubicBezTo>
                    <a:pt x="65" y="23"/>
                    <a:pt x="64" y="24"/>
                    <a:pt x="63" y="24"/>
                  </a:cubicBezTo>
                  <a:cubicBezTo>
                    <a:pt x="63" y="24"/>
                    <a:pt x="63" y="24"/>
                    <a:pt x="63" y="24"/>
                  </a:cubicBezTo>
                  <a:cubicBezTo>
                    <a:pt x="62" y="23"/>
                    <a:pt x="62" y="22"/>
                    <a:pt x="61" y="22"/>
                  </a:cubicBezTo>
                  <a:cubicBezTo>
                    <a:pt x="60" y="21"/>
                    <a:pt x="60" y="20"/>
                    <a:pt x="59" y="20"/>
                  </a:cubicBezTo>
                  <a:cubicBezTo>
                    <a:pt x="59" y="18"/>
                    <a:pt x="58" y="17"/>
                    <a:pt x="57" y="17"/>
                  </a:cubicBezTo>
                  <a:cubicBezTo>
                    <a:pt x="56" y="16"/>
                    <a:pt x="56" y="16"/>
                    <a:pt x="55" y="16"/>
                  </a:cubicBezTo>
                  <a:cubicBezTo>
                    <a:pt x="54" y="16"/>
                    <a:pt x="53" y="16"/>
                    <a:pt x="52" y="17"/>
                  </a:cubicBezTo>
                  <a:cubicBezTo>
                    <a:pt x="49" y="19"/>
                    <a:pt x="41" y="22"/>
                    <a:pt x="39" y="22"/>
                  </a:cubicBezTo>
                  <a:cubicBezTo>
                    <a:pt x="39" y="22"/>
                    <a:pt x="39" y="22"/>
                    <a:pt x="39" y="22"/>
                  </a:cubicBezTo>
                  <a:cubicBezTo>
                    <a:pt x="32" y="22"/>
                    <a:pt x="26" y="30"/>
                    <a:pt x="21" y="39"/>
                  </a:cubicBezTo>
                  <a:cubicBezTo>
                    <a:pt x="20" y="40"/>
                    <a:pt x="20" y="40"/>
                    <a:pt x="20" y="41"/>
                  </a:cubicBezTo>
                  <a:cubicBezTo>
                    <a:pt x="20" y="43"/>
                    <a:pt x="20" y="45"/>
                    <a:pt x="21" y="48"/>
                  </a:cubicBezTo>
                  <a:cubicBezTo>
                    <a:pt x="21" y="49"/>
                    <a:pt x="21" y="51"/>
                    <a:pt x="22" y="52"/>
                  </a:cubicBezTo>
                  <a:cubicBezTo>
                    <a:pt x="21" y="52"/>
                    <a:pt x="21" y="52"/>
                    <a:pt x="21" y="52"/>
                  </a:cubicBezTo>
                  <a:cubicBezTo>
                    <a:pt x="21" y="53"/>
                    <a:pt x="21" y="53"/>
                    <a:pt x="22" y="53"/>
                  </a:cubicBezTo>
                  <a:cubicBezTo>
                    <a:pt x="22" y="54"/>
                    <a:pt x="22" y="54"/>
                    <a:pt x="22" y="54"/>
                  </a:cubicBezTo>
                  <a:cubicBezTo>
                    <a:pt x="21" y="57"/>
                    <a:pt x="22" y="61"/>
                    <a:pt x="25" y="66"/>
                  </a:cubicBezTo>
                  <a:cubicBezTo>
                    <a:pt x="25" y="67"/>
                    <a:pt x="25" y="68"/>
                    <a:pt x="24" y="68"/>
                  </a:cubicBezTo>
                  <a:cubicBezTo>
                    <a:pt x="24" y="69"/>
                    <a:pt x="24" y="69"/>
                    <a:pt x="25" y="70"/>
                  </a:cubicBezTo>
                  <a:cubicBezTo>
                    <a:pt x="25" y="70"/>
                    <a:pt x="25" y="70"/>
                    <a:pt x="25" y="70"/>
                  </a:cubicBezTo>
                  <a:cubicBezTo>
                    <a:pt x="26" y="70"/>
                    <a:pt x="26" y="69"/>
                    <a:pt x="26" y="69"/>
                  </a:cubicBezTo>
                  <a:cubicBezTo>
                    <a:pt x="27" y="69"/>
                    <a:pt x="27" y="69"/>
                    <a:pt x="27" y="69"/>
                  </a:cubicBezTo>
                  <a:cubicBezTo>
                    <a:pt x="27" y="69"/>
                    <a:pt x="27" y="69"/>
                    <a:pt x="27" y="69"/>
                  </a:cubicBezTo>
                  <a:cubicBezTo>
                    <a:pt x="28" y="71"/>
                    <a:pt x="33" y="79"/>
                    <a:pt x="37" y="81"/>
                  </a:cubicBezTo>
                  <a:cubicBezTo>
                    <a:pt x="40" y="83"/>
                    <a:pt x="46" y="86"/>
                    <a:pt x="50" y="87"/>
                  </a:cubicBezTo>
                  <a:cubicBezTo>
                    <a:pt x="51" y="88"/>
                    <a:pt x="51" y="88"/>
                    <a:pt x="51" y="88"/>
                  </a:cubicBezTo>
                  <a:cubicBezTo>
                    <a:pt x="51" y="89"/>
                    <a:pt x="52" y="89"/>
                    <a:pt x="52" y="90"/>
                  </a:cubicBezTo>
                  <a:cubicBezTo>
                    <a:pt x="53" y="90"/>
                    <a:pt x="53" y="91"/>
                    <a:pt x="53" y="92"/>
                  </a:cubicBezTo>
                  <a:cubicBezTo>
                    <a:pt x="54" y="92"/>
                    <a:pt x="54" y="92"/>
                    <a:pt x="54" y="93"/>
                  </a:cubicBezTo>
                  <a:cubicBezTo>
                    <a:pt x="54" y="94"/>
                    <a:pt x="54" y="96"/>
                    <a:pt x="54" y="97"/>
                  </a:cubicBezTo>
                  <a:cubicBezTo>
                    <a:pt x="54" y="97"/>
                    <a:pt x="53" y="98"/>
                    <a:pt x="53" y="99"/>
                  </a:cubicBezTo>
                  <a:cubicBezTo>
                    <a:pt x="53" y="101"/>
                    <a:pt x="52" y="108"/>
                    <a:pt x="55" y="114"/>
                  </a:cubicBezTo>
                  <a:cubicBezTo>
                    <a:pt x="55" y="114"/>
                    <a:pt x="55" y="114"/>
                    <a:pt x="55" y="114"/>
                  </a:cubicBezTo>
                  <a:cubicBezTo>
                    <a:pt x="55" y="115"/>
                    <a:pt x="55" y="115"/>
                    <a:pt x="55" y="116"/>
                  </a:cubicBezTo>
                  <a:cubicBezTo>
                    <a:pt x="55" y="116"/>
                    <a:pt x="55" y="117"/>
                    <a:pt x="56" y="117"/>
                  </a:cubicBezTo>
                  <a:cubicBezTo>
                    <a:pt x="56" y="117"/>
                    <a:pt x="56" y="117"/>
                    <a:pt x="56" y="117"/>
                  </a:cubicBezTo>
                  <a:cubicBezTo>
                    <a:pt x="56" y="118"/>
                    <a:pt x="56" y="118"/>
                    <a:pt x="56" y="118"/>
                  </a:cubicBezTo>
                  <a:cubicBezTo>
                    <a:pt x="57" y="118"/>
                    <a:pt x="57" y="117"/>
                    <a:pt x="58" y="117"/>
                  </a:cubicBezTo>
                  <a:cubicBezTo>
                    <a:pt x="58" y="117"/>
                    <a:pt x="58" y="117"/>
                    <a:pt x="58" y="117"/>
                  </a:cubicBezTo>
                  <a:cubicBezTo>
                    <a:pt x="59" y="117"/>
                    <a:pt x="60" y="118"/>
                    <a:pt x="61" y="119"/>
                  </a:cubicBezTo>
                  <a:cubicBezTo>
                    <a:pt x="61" y="119"/>
                    <a:pt x="60" y="120"/>
                    <a:pt x="60" y="121"/>
                  </a:cubicBezTo>
                  <a:cubicBezTo>
                    <a:pt x="60" y="121"/>
                    <a:pt x="60" y="122"/>
                    <a:pt x="61" y="122"/>
                  </a:cubicBezTo>
                  <a:cubicBezTo>
                    <a:pt x="61" y="122"/>
                    <a:pt x="61" y="122"/>
                    <a:pt x="61" y="122"/>
                  </a:cubicBezTo>
                  <a:cubicBezTo>
                    <a:pt x="61" y="122"/>
                    <a:pt x="62" y="122"/>
                    <a:pt x="62" y="121"/>
                  </a:cubicBezTo>
                  <a:cubicBezTo>
                    <a:pt x="62" y="121"/>
                    <a:pt x="62" y="121"/>
                    <a:pt x="62" y="121"/>
                  </a:cubicBezTo>
                  <a:cubicBezTo>
                    <a:pt x="63" y="122"/>
                    <a:pt x="62" y="124"/>
                    <a:pt x="61" y="127"/>
                  </a:cubicBezTo>
                  <a:cubicBezTo>
                    <a:pt x="61" y="129"/>
                    <a:pt x="60" y="131"/>
                    <a:pt x="60" y="132"/>
                  </a:cubicBezTo>
                  <a:cubicBezTo>
                    <a:pt x="31" y="128"/>
                    <a:pt x="5" y="107"/>
                    <a:pt x="5" y="69"/>
                  </a:cubicBezTo>
                  <a:cubicBezTo>
                    <a:pt x="5" y="46"/>
                    <a:pt x="15" y="29"/>
                    <a:pt x="29" y="18"/>
                  </a:cubicBezTo>
                  <a:cubicBezTo>
                    <a:pt x="30" y="19"/>
                    <a:pt x="30" y="19"/>
                    <a:pt x="30" y="19"/>
                  </a:cubicBezTo>
                  <a:cubicBezTo>
                    <a:pt x="31" y="19"/>
                    <a:pt x="32" y="19"/>
                    <a:pt x="33" y="19"/>
                  </a:cubicBezTo>
                  <a:cubicBezTo>
                    <a:pt x="34" y="19"/>
                    <a:pt x="35" y="19"/>
                    <a:pt x="35" y="20"/>
                  </a:cubicBezTo>
                  <a:cubicBezTo>
                    <a:pt x="36" y="20"/>
                    <a:pt x="37" y="20"/>
                    <a:pt x="38" y="20"/>
                  </a:cubicBezTo>
                  <a:moveTo>
                    <a:pt x="97" y="18"/>
                  </a:moveTo>
                  <a:cubicBezTo>
                    <a:pt x="96" y="17"/>
                    <a:pt x="96" y="17"/>
                    <a:pt x="96" y="17"/>
                  </a:cubicBezTo>
                  <a:cubicBezTo>
                    <a:pt x="95" y="17"/>
                    <a:pt x="94" y="16"/>
                    <a:pt x="93" y="16"/>
                  </a:cubicBezTo>
                  <a:cubicBezTo>
                    <a:pt x="94" y="14"/>
                    <a:pt x="95" y="12"/>
                    <a:pt x="96" y="10"/>
                  </a:cubicBezTo>
                  <a:cubicBezTo>
                    <a:pt x="98" y="11"/>
                    <a:pt x="100" y="12"/>
                    <a:pt x="102" y="13"/>
                  </a:cubicBezTo>
                  <a:cubicBezTo>
                    <a:pt x="101" y="14"/>
                    <a:pt x="99" y="15"/>
                    <a:pt x="98" y="16"/>
                  </a:cubicBezTo>
                  <a:cubicBezTo>
                    <a:pt x="98" y="17"/>
                    <a:pt x="97" y="17"/>
                    <a:pt x="97" y="18"/>
                  </a:cubicBezTo>
                  <a:moveTo>
                    <a:pt x="38" y="15"/>
                  </a:moveTo>
                  <a:cubicBezTo>
                    <a:pt x="38" y="15"/>
                    <a:pt x="38" y="15"/>
                    <a:pt x="38" y="15"/>
                  </a:cubicBezTo>
                  <a:cubicBezTo>
                    <a:pt x="38" y="15"/>
                    <a:pt x="37" y="15"/>
                    <a:pt x="37" y="15"/>
                  </a:cubicBezTo>
                  <a:cubicBezTo>
                    <a:pt x="36" y="15"/>
                    <a:pt x="35" y="15"/>
                    <a:pt x="34" y="15"/>
                  </a:cubicBezTo>
                  <a:cubicBezTo>
                    <a:pt x="38" y="12"/>
                    <a:pt x="43" y="10"/>
                    <a:pt x="47" y="9"/>
                  </a:cubicBezTo>
                  <a:cubicBezTo>
                    <a:pt x="47" y="10"/>
                    <a:pt x="46" y="11"/>
                    <a:pt x="46" y="13"/>
                  </a:cubicBezTo>
                  <a:cubicBezTo>
                    <a:pt x="45" y="13"/>
                    <a:pt x="45" y="13"/>
                    <a:pt x="45" y="13"/>
                  </a:cubicBezTo>
                  <a:cubicBezTo>
                    <a:pt x="43" y="14"/>
                    <a:pt x="41" y="15"/>
                    <a:pt x="38" y="15"/>
                  </a:cubicBezTo>
                  <a:moveTo>
                    <a:pt x="91" y="15"/>
                  </a:moveTo>
                  <a:cubicBezTo>
                    <a:pt x="89" y="14"/>
                    <a:pt x="88" y="13"/>
                    <a:pt x="87" y="12"/>
                  </a:cubicBezTo>
                  <a:cubicBezTo>
                    <a:pt x="87" y="12"/>
                    <a:pt x="86" y="12"/>
                    <a:pt x="85" y="12"/>
                  </a:cubicBezTo>
                  <a:cubicBezTo>
                    <a:pt x="85" y="12"/>
                    <a:pt x="85" y="12"/>
                    <a:pt x="85" y="12"/>
                  </a:cubicBezTo>
                  <a:cubicBezTo>
                    <a:pt x="86" y="10"/>
                    <a:pt x="87" y="9"/>
                    <a:pt x="88" y="7"/>
                  </a:cubicBezTo>
                  <a:cubicBezTo>
                    <a:pt x="90" y="8"/>
                    <a:pt x="92" y="8"/>
                    <a:pt x="94" y="9"/>
                  </a:cubicBezTo>
                  <a:cubicBezTo>
                    <a:pt x="93" y="11"/>
                    <a:pt x="92" y="13"/>
                    <a:pt x="91" y="15"/>
                  </a:cubicBezTo>
                  <a:moveTo>
                    <a:pt x="49" y="11"/>
                  </a:moveTo>
                  <a:cubicBezTo>
                    <a:pt x="49" y="10"/>
                    <a:pt x="49" y="9"/>
                    <a:pt x="49" y="8"/>
                  </a:cubicBezTo>
                  <a:cubicBezTo>
                    <a:pt x="52" y="7"/>
                    <a:pt x="55" y="7"/>
                    <a:pt x="58" y="6"/>
                  </a:cubicBezTo>
                  <a:cubicBezTo>
                    <a:pt x="58" y="7"/>
                    <a:pt x="58" y="7"/>
                    <a:pt x="58" y="8"/>
                  </a:cubicBezTo>
                  <a:cubicBezTo>
                    <a:pt x="55" y="9"/>
                    <a:pt x="52" y="10"/>
                    <a:pt x="49" y="11"/>
                  </a:cubicBezTo>
                  <a:moveTo>
                    <a:pt x="83" y="11"/>
                  </a:moveTo>
                  <a:cubicBezTo>
                    <a:pt x="81" y="10"/>
                    <a:pt x="78" y="9"/>
                    <a:pt x="75" y="8"/>
                  </a:cubicBezTo>
                  <a:cubicBezTo>
                    <a:pt x="75" y="7"/>
                    <a:pt x="76" y="6"/>
                    <a:pt x="77" y="5"/>
                  </a:cubicBezTo>
                  <a:cubicBezTo>
                    <a:pt x="79" y="6"/>
                    <a:pt x="82" y="6"/>
                    <a:pt x="84" y="7"/>
                  </a:cubicBezTo>
                  <a:cubicBezTo>
                    <a:pt x="84" y="7"/>
                    <a:pt x="84" y="7"/>
                    <a:pt x="84" y="7"/>
                  </a:cubicBezTo>
                  <a:cubicBezTo>
                    <a:pt x="84" y="7"/>
                    <a:pt x="85" y="7"/>
                    <a:pt x="86" y="7"/>
                  </a:cubicBezTo>
                  <a:cubicBezTo>
                    <a:pt x="85" y="8"/>
                    <a:pt x="84" y="10"/>
                    <a:pt x="83" y="11"/>
                  </a:cubicBezTo>
                  <a:moveTo>
                    <a:pt x="61" y="8"/>
                  </a:moveTo>
                  <a:cubicBezTo>
                    <a:pt x="61" y="7"/>
                    <a:pt x="61" y="6"/>
                    <a:pt x="62" y="6"/>
                  </a:cubicBezTo>
                  <a:cubicBezTo>
                    <a:pt x="63" y="5"/>
                    <a:pt x="64" y="5"/>
                    <a:pt x="65" y="5"/>
                  </a:cubicBezTo>
                  <a:cubicBezTo>
                    <a:pt x="66" y="5"/>
                    <a:pt x="68" y="5"/>
                    <a:pt x="69" y="5"/>
                  </a:cubicBezTo>
                  <a:cubicBezTo>
                    <a:pt x="71" y="5"/>
                    <a:pt x="73" y="5"/>
                    <a:pt x="74" y="5"/>
                  </a:cubicBezTo>
                  <a:cubicBezTo>
                    <a:pt x="74" y="6"/>
                    <a:pt x="73" y="7"/>
                    <a:pt x="73" y="8"/>
                  </a:cubicBezTo>
                  <a:cubicBezTo>
                    <a:pt x="70" y="8"/>
                    <a:pt x="67" y="7"/>
                    <a:pt x="65" y="7"/>
                  </a:cubicBezTo>
                  <a:cubicBezTo>
                    <a:pt x="64" y="7"/>
                    <a:pt x="62" y="7"/>
                    <a:pt x="61" y="8"/>
                  </a:cubicBezTo>
                  <a:moveTo>
                    <a:pt x="71" y="0"/>
                  </a:moveTo>
                  <a:cubicBezTo>
                    <a:pt x="69" y="0"/>
                    <a:pt x="68" y="1"/>
                    <a:pt x="66" y="1"/>
                  </a:cubicBezTo>
                  <a:cubicBezTo>
                    <a:pt x="65" y="1"/>
                    <a:pt x="65" y="1"/>
                    <a:pt x="65" y="1"/>
                  </a:cubicBezTo>
                  <a:cubicBezTo>
                    <a:pt x="64" y="1"/>
                    <a:pt x="64" y="1"/>
                    <a:pt x="64" y="1"/>
                  </a:cubicBezTo>
                  <a:cubicBezTo>
                    <a:pt x="53" y="2"/>
                    <a:pt x="41" y="5"/>
                    <a:pt x="27" y="13"/>
                  </a:cubicBezTo>
                  <a:cubicBezTo>
                    <a:pt x="27" y="14"/>
                    <a:pt x="27" y="14"/>
                    <a:pt x="27" y="14"/>
                  </a:cubicBezTo>
                  <a:cubicBezTo>
                    <a:pt x="26" y="14"/>
                    <a:pt x="26" y="15"/>
                    <a:pt x="26" y="15"/>
                  </a:cubicBezTo>
                  <a:cubicBezTo>
                    <a:pt x="25" y="16"/>
                    <a:pt x="24" y="17"/>
                    <a:pt x="23" y="18"/>
                  </a:cubicBezTo>
                  <a:cubicBezTo>
                    <a:pt x="8" y="30"/>
                    <a:pt x="0" y="48"/>
                    <a:pt x="0" y="69"/>
                  </a:cubicBezTo>
                  <a:cubicBezTo>
                    <a:pt x="0" y="110"/>
                    <a:pt x="30" y="133"/>
                    <a:pt x="62" y="137"/>
                  </a:cubicBezTo>
                  <a:cubicBezTo>
                    <a:pt x="62" y="138"/>
                    <a:pt x="63" y="138"/>
                    <a:pt x="64" y="138"/>
                  </a:cubicBezTo>
                  <a:cubicBezTo>
                    <a:pt x="64" y="138"/>
                    <a:pt x="67" y="138"/>
                    <a:pt x="72" y="138"/>
                  </a:cubicBezTo>
                  <a:cubicBezTo>
                    <a:pt x="85" y="138"/>
                    <a:pt x="90" y="136"/>
                    <a:pt x="92" y="135"/>
                  </a:cubicBezTo>
                  <a:cubicBezTo>
                    <a:pt x="103" y="132"/>
                    <a:pt x="112" y="127"/>
                    <a:pt x="120" y="121"/>
                  </a:cubicBezTo>
                  <a:cubicBezTo>
                    <a:pt x="131" y="111"/>
                    <a:pt x="138" y="98"/>
                    <a:pt x="141" y="82"/>
                  </a:cubicBezTo>
                  <a:cubicBezTo>
                    <a:pt x="142" y="79"/>
                    <a:pt x="142" y="75"/>
                    <a:pt x="142" y="72"/>
                  </a:cubicBezTo>
                  <a:cubicBezTo>
                    <a:pt x="142" y="71"/>
                    <a:pt x="142" y="71"/>
                    <a:pt x="142" y="70"/>
                  </a:cubicBezTo>
                  <a:cubicBezTo>
                    <a:pt x="142" y="69"/>
                    <a:pt x="142" y="69"/>
                    <a:pt x="142" y="69"/>
                  </a:cubicBezTo>
                  <a:cubicBezTo>
                    <a:pt x="142" y="49"/>
                    <a:pt x="135" y="32"/>
                    <a:pt x="122" y="20"/>
                  </a:cubicBezTo>
                  <a:cubicBezTo>
                    <a:pt x="122" y="19"/>
                    <a:pt x="122" y="19"/>
                    <a:pt x="122" y="19"/>
                  </a:cubicBezTo>
                  <a:cubicBezTo>
                    <a:pt x="120" y="18"/>
                    <a:pt x="119" y="17"/>
                    <a:pt x="118" y="16"/>
                  </a:cubicBezTo>
                  <a:cubicBezTo>
                    <a:pt x="118" y="15"/>
                    <a:pt x="117" y="15"/>
                    <a:pt x="117" y="15"/>
                  </a:cubicBezTo>
                  <a:cubicBezTo>
                    <a:pt x="104" y="6"/>
                    <a:pt x="88" y="0"/>
                    <a:pt x="71"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48" name="Freeform 769"/>
            <p:cNvSpPr>
              <a:spLocks noEditPoints="1"/>
            </p:cNvSpPr>
            <p:nvPr/>
          </p:nvSpPr>
          <p:spPr bwMode="auto">
            <a:xfrm>
              <a:off x="4235" y="529"/>
              <a:ext cx="325" cy="434"/>
            </a:xfrm>
            <a:custGeom>
              <a:avLst/>
              <a:gdLst>
                <a:gd name="T0" fmla="*/ 107 w 137"/>
                <a:gd name="T1" fmla="*/ 84 h 183"/>
                <a:gd name="T2" fmla="*/ 125 w 137"/>
                <a:gd name="T3" fmla="*/ 157 h 183"/>
                <a:gd name="T4" fmla="*/ 128 w 137"/>
                <a:gd name="T5" fmla="*/ 169 h 183"/>
                <a:gd name="T6" fmla="*/ 121 w 137"/>
                <a:gd name="T7" fmla="*/ 169 h 183"/>
                <a:gd name="T8" fmla="*/ 116 w 137"/>
                <a:gd name="T9" fmla="*/ 167 h 183"/>
                <a:gd name="T10" fmla="*/ 35 w 137"/>
                <a:gd name="T11" fmla="*/ 172 h 183"/>
                <a:gd name="T12" fmla="*/ 16 w 137"/>
                <a:gd name="T13" fmla="*/ 177 h 183"/>
                <a:gd name="T14" fmla="*/ 5 w 137"/>
                <a:gd name="T15" fmla="*/ 133 h 183"/>
                <a:gd name="T16" fmla="*/ 39 w 137"/>
                <a:gd name="T17" fmla="*/ 62 h 183"/>
                <a:gd name="T18" fmla="*/ 35 w 137"/>
                <a:gd name="T19" fmla="*/ 59 h 183"/>
                <a:gd name="T20" fmla="*/ 122 w 137"/>
                <a:gd name="T21" fmla="*/ 64 h 183"/>
                <a:gd name="T22" fmla="*/ 124 w 137"/>
                <a:gd name="T23" fmla="*/ 64 h 183"/>
                <a:gd name="T24" fmla="*/ 52 w 137"/>
                <a:gd name="T25" fmla="*/ 60 h 183"/>
                <a:gd name="T26" fmla="*/ 115 w 137"/>
                <a:gd name="T27" fmla="*/ 57 h 183"/>
                <a:gd name="T28" fmla="*/ 65 w 137"/>
                <a:gd name="T29" fmla="*/ 56 h 183"/>
                <a:gd name="T30" fmla="*/ 104 w 137"/>
                <a:gd name="T31" fmla="*/ 56 h 183"/>
                <a:gd name="T32" fmla="*/ 76 w 137"/>
                <a:gd name="T33" fmla="*/ 54 h 183"/>
                <a:gd name="T34" fmla="*/ 96 w 137"/>
                <a:gd name="T35" fmla="*/ 54 h 183"/>
                <a:gd name="T36" fmla="*/ 82 w 137"/>
                <a:gd name="T37" fmla="*/ 53 h 183"/>
                <a:gd name="T38" fmla="*/ 81 w 137"/>
                <a:gd name="T39" fmla="*/ 57 h 183"/>
                <a:gd name="T40" fmla="*/ 88 w 137"/>
                <a:gd name="T41" fmla="*/ 55 h 183"/>
                <a:gd name="T42" fmla="*/ 89 w 137"/>
                <a:gd name="T43" fmla="*/ 57 h 183"/>
                <a:gd name="T44" fmla="*/ 38 w 137"/>
                <a:gd name="T45" fmla="*/ 55 h 183"/>
                <a:gd name="T46" fmla="*/ 35 w 137"/>
                <a:gd name="T47" fmla="*/ 49 h 183"/>
                <a:gd name="T48" fmla="*/ 89 w 137"/>
                <a:gd name="T49" fmla="*/ 46 h 183"/>
                <a:gd name="T50" fmla="*/ 51 w 137"/>
                <a:gd name="T51" fmla="*/ 53 h 183"/>
                <a:gd name="T52" fmla="*/ 63 w 137"/>
                <a:gd name="T53" fmla="*/ 52 h 183"/>
                <a:gd name="T54" fmla="*/ 100 w 137"/>
                <a:gd name="T55" fmla="*/ 43 h 183"/>
                <a:gd name="T56" fmla="*/ 73 w 137"/>
                <a:gd name="T57" fmla="*/ 50 h 183"/>
                <a:gd name="T58" fmla="*/ 85 w 137"/>
                <a:gd name="T59" fmla="*/ 45 h 183"/>
                <a:gd name="T60" fmla="*/ 82 w 137"/>
                <a:gd name="T61" fmla="*/ 49 h 183"/>
                <a:gd name="T62" fmla="*/ 111 w 137"/>
                <a:gd name="T63" fmla="*/ 40 h 183"/>
                <a:gd name="T64" fmla="*/ 49 w 137"/>
                <a:gd name="T65" fmla="*/ 28 h 183"/>
                <a:gd name="T66" fmla="*/ 65 w 137"/>
                <a:gd name="T67" fmla="*/ 5 h 183"/>
                <a:gd name="T68" fmla="*/ 63 w 137"/>
                <a:gd name="T69" fmla="*/ 30 h 183"/>
                <a:gd name="T70" fmla="*/ 78 w 137"/>
                <a:gd name="T71" fmla="*/ 8 h 183"/>
                <a:gd name="T72" fmla="*/ 44 w 137"/>
                <a:gd name="T73" fmla="*/ 42 h 183"/>
                <a:gd name="T74" fmla="*/ 41 w 137"/>
                <a:gd name="T75" fmla="*/ 32 h 183"/>
                <a:gd name="T76" fmla="*/ 65 w 137"/>
                <a:gd name="T77" fmla="*/ 0 h 183"/>
                <a:gd name="T78" fmla="*/ 31 w 137"/>
                <a:gd name="T79" fmla="*/ 10 h 183"/>
                <a:gd name="T80" fmla="*/ 34 w 137"/>
                <a:gd name="T81" fmla="*/ 42 h 183"/>
                <a:gd name="T82" fmla="*/ 31 w 137"/>
                <a:gd name="T83" fmla="*/ 59 h 183"/>
                <a:gd name="T84" fmla="*/ 0 w 137"/>
                <a:gd name="T85" fmla="*/ 133 h 183"/>
                <a:gd name="T86" fmla="*/ 12 w 137"/>
                <a:gd name="T87" fmla="*/ 180 h 183"/>
                <a:gd name="T88" fmla="*/ 35 w 137"/>
                <a:gd name="T89" fmla="*/ 177 h 183"/>
                <a:gd name="T90" fmla="*/ 106 w 137"/>
                <a:gd name="T91" fmla="*/ 174 h 183"/>
                <a:gd name="T92" fmla="*/ 131 w 137"/>
                <a:gd name="T93" fmla="*/ 173 h 183"/>
                <a:gd name="T94" fmla="*/ 130 w 137"/>
                <a:gd name="T95" fmla="*/ 157 h 183"/>
                <a:gd name="T96" fmla="*/ 89 w 137"/>
                <a:gd name="T97" fmla="*/ 64 h 183"/>
                <a:gd name="T98" fmla="*/ 124 w 137"/>
                <a:gd name="T99" fmla="*/ 69 h 183"/>
                <a:gd name="T100" fmla="*/ 134 w 137"/>
                <a:gd name="T101" fmla="*/ 54 h 183"/>
                <a:gd name="T102" fmla="*/ 115 w 137"/>
                <a:gd name="T103" fmla="*/ 43 h 183"/>
                <a:gd name="T104" fmla="*/ 112 w 137"/>
                <a:gd name="T105" fmla="*/ 32 h 183"/>
                <a:gd name="T106" fmla="*/ 100 w 137"/>
                <a:gd name="T107" fmla="*/ 15 h 183"/>
                <a:gd name="T108" fmla="*/ 82 w 137"/>
                <a:gd name="T109" fmla="*/ 4 h 183"/>
                <a:gd name="T110" fmla="*/ 69 w 137"/>
                <a:gd name="T111" fmla="*/ 2 h 1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37" h="183">
                  <a:moveTo>
                    <a:pt x="41" y="66"/>
                  </a:moveTo>
                  <a:cubicBezTo>
                    <a:pt x="43" y="66"/>
                    <a:pt x="45" y="66"/>
                    <a:pt x="45" y="66"/>
                  </a:cubicBezTo>
                  <a:cubicBezTo>
                    <a:pt x="62" y="65"/>
                    <a:pt x="72" y="64"/>
                    <a:pt x="80" y="62"/>
                  </a:cubicBezTo>
                  <a:cubicBezTo>
                    <a:pt x="80" y="63"/>
                    <a:pt x="81" y="64"/>
                    <a:pt x="82" y="65"/>
                  </a:cubicBezTo>
                  <a:cubicBezTo>
                    <a:pt x="84" y="67"/>
                    <a:pt x="87" y="69"/>
                    <a:pt x="90" y="71"/>
                  </a:cubicBezTo>
                  <a:cubicBezTo>
                    <a:pt x="95" y="75"/>
                    <a:pt x="101" y="79"/>
                    <a:pt x="107" y="84"/>
                  </a:cubicBezTo>
                  <a:cubicBezTo>
                    <a:pt x="113" y="88"/>
                    <a:pt x="118" y="93"/>
                    <a:pt x="122" y="98"/>
                  </a:cubicBezTo>
                  <a:cubicBezTo>
                    <a:pt x="128" y="107"/>
                    <a:pt x="131" y="117"/>
                    <a:pt x="131" y="128"/>
                  </a:cubicBezTo>
                  <a:cubicBezTo>
                    <a:pt x="131" y="131"/>
                    <a:pt x="131" y="134"/>
                    <a:pt x="130" y="137"/>
                  </a:cubicBezTo>
                  <a:cubicBezTo>
                    <a:pt x="129" y="141"/>
                    <a:pt x="128" y="143"/>
                    <a:pt x="127" y="146"/>
                  </a:cubicBezTo>
                  <a:cubicBezTo>
                    <a:pt x="126" y="149"/>
                    <a:pt x="125" y="153"/>
                    <a:pt x="125" y="157"/>
                  </a:cubicBezTo>
                  <a:cubicBezTo>
                    <a:pt x="125" y="157"/>
                    <a:pt x="125" y="157"/>
                    <a:pt x="125" y="157"/>
                  </a:cubicBezTo>
                  <a:cubicBezTo>
                    <a:pt x="125" y="157"/>
                    <a:pt x="125" y="157"/>
                    <a:pt x="125" y="157"/>
                  </a:cubicBezTo>
                  <a:cubicBezTo>
                    <a:pt x="125" y="157"/>
                    <a:pt x="125" y="157"/>
                    <a:pt x="125" y="157"/>
                  </a:cubicBezTo>
                  <a:cubicBezTo>
                    <a:pt x="125" y="157"/>
                    <a:pt x="125" y="157"/>
                    <a:pt x="125" y="157"/>
                  </a:cubicBezTo>
                  <a:cubicBezTo>
                    <a:pt x="125" y="158"/>
                    <a:pt x="125" y="159"/>
                    <a:pt x="126" y="160"/>
                  </a:cubicBezTo>
                  <a:cubicBezTo>
                    <a:pt x="126" y="162"/>
                    <a:pt x="126" y="163"/>
                    <a:pt x="127" y="165"/>
                  </a:cubicBezTo>
                  <a:cubicBezTo>
                    <a:pt x="127" y="167"/>
                    <a:pt x="128" y="168"/>
                    <a:pt x="128" y="169"/>
                  </a:cubicBezTo>
                  <a:cubicBezTo>
                    <a:pt x="128" y="170"/>
                    <a:pt x="128" y="170"/>
                    <a:pt x="128" y="170"/>
                  </a:cubicBezTo>
                  <a:cubicBezTo>
                    <a:pt x="127" y="170"/>
                    <a:pt x="127" y="170"/>
                    <a:pt x="127" y="170"/>
                  </a:cubicBezTo>
                  <a:cubicBezTo>
                    <a:pt x="127" y="170"/>
                    <a:pt x="126" y="170"/>
                    <a:pt x="126" y="170"/>
                  </a:cubicBezTo>
                  <a:cubicBezTo>
                    <a:pt x="126" y="170"/>
                    <a:pt x="126" y="170"/>
                    <a:pt x="126" y="170"/>
                  </a:cubicBezTo>
                  <a:cubicBezTo>
                    <a:pt x="126" y="170"/>
                    <a:pt x="126" y="170"/>
                    <a:pt x="126" y="170"/>
                  </a:cubicBezTo>
                  <a:cubicBezTo>
                    <a:pt x="125" y="170"/>
                    <a:pt x="122" y="170"/>
                    <a:pt x="121" y="169"/>
                  </a:cubicBezTo>
                  <a:cubicBezTo>
                    <a:pt x="120" y="168"/>
                    <a:pt x="119" y="168"/>
                    <a:pt x="118" y="168"/>
                  </a:cubicBezTo>
                  <a:cubicBezTo>
                    <a:pt x="117" y="167"/>
                    <a:pt x="117" y="167"/>
                    <a:pt x="117" y="167"/>
                  </a:cubicBezTo>
                  <a:cubicBezTo>
                    <a:pt x="117" y="167"/>
                    <a:pt x="117" y="167"/>
                    <a:pt x="117" y="167"/>
                  </a:cubicBezTo>
                  <a:cubicBezTo>
                    <a:pt x="117" y="167"/>
                    <a:pt x="116" y="167"/>
                    <a:pt x="116" y="167"/>
                  </a:cubicBezTo>
                  <a:cubicBezTo>
                    <a:pt x="116" y="167"/>
                    <a:pt x="116" y="167"/>
                    <a:pt x="116" y="167"/>
                  </a:cubicBezTo>
                  <a:cubicBezTo>
                    <a:pt x="116" y="167"/>
                    <a:pt x="116" y="167"/>
                    <a:pt x="116" y="167"/>
                  </a:cubicBezTo>
                  <a:cubicBezTo>
                    <a:pt x="111" y="168"/>
                    <a:pt x="108" y="168"/>
                    <a:pt x="105" y="169"/>
                  </a:cubicBezTo>
                  <a:cubicBezTo>
                    <a:pt x="102" y="169"/>
                    <a:pt x="99" y="170"/>
                    <a:pt x="94" y="171"/>
                  </a:cubicBezTo>
                  <a:cubicBezTo>
                    <a:pt x="86" y="172"/>
                    <a:pt x="79" y="173"/>
                    <a:pt x="71" y="173"/>
                  </a:cubicBezTo>
                  <a:cubicBezTo>
                    <a:pt x="67" y="173"/>
                    <a:pt x="64" y="173"/>
                    <a:pt x="61" y="173"/>
                  </a:cubicBezTo>
                  <a:cubicBezTo>
                    <a:pt x="56" y="173"/>
                    <a:pt x="51" y="173"/>
                    <a:pt x="46" y="173"/>
                  </a:cubicBezTo>
                  <a:cubicBezTo>
                    <a:pt x="43" y="173"/>
                    <a:pt x="39" y="172"/>
                    <a:pt x="35" y="172"/>
                  </a:cubicBezTo>
                  <a:cubicBezTo>
                    <a:pt x="30" y="172"/>
                    <a:pt x="25" y="173"/>
                    <a:pt x="21" y="176"/>
                  </a:cubicBezTo>
                  <a:cubicBezTo>
                    <a:pt x="20" y="176"/>
                    <a:pt x="19" y="177"/>
                    <a:pt x="19" y="177"/>
                  </a:cubicBezTo>
                  <a:cubicBezTo>
                    <a:pt x="18" y="177"/>
                    <a:pt x="17" y="178"/>
                    <a:pt x="17" y="178"/>
                  </a:cubicBezTo>
                  <a:cubicBezTo>
                    <a:pt x="17" y="178"/>
                    <a:pt x="17" y="178"/>
                    <a:pt x="17" y="178"/>
                  </a:cubicBezTo>
                  <a:cubicBezTo>
                    <a:pt x="16" y="178"/>
                    <a:pt x="16" y="178"/>
                    <a:pt x="16" y="178"/>
                  </a:cubicBezTo>
                  <a:cubicBezTo>
                    <a:pt x="16" y="177"/>
                    <a:pt x="16" y="177"/>
                    <a:pt x="16" y="177"/>
                  </a:cubicBezTo>
                  <a:cubicBezTo>
                    <a:pt x="16" y="176"/>
                    <a:pt x="16" y="174"/>
                    <a:pt x="16" y="173"/>
                  </a:cubicBezTo>
                  <a:cubicBezTo>
                    <a:pt x="16" y="172"/>
                    <a:pt x="16" y="172"/>
                    <a:pt x="16" y="171"/>
                  </a:cubicBezTo>
                  <a:cubicBezTo>
                    <a:pt x="16" y="170"/>
                    <a:pt x="16" y="170"/>
                    <a:pt x="16" y="170"/>
                  </a:cubicBezTo>
                  <a:cubicBezTo>
                    <a:pt x="16" y="170"/>
                    <a:pt x="16" y="170"/>
                    <a:pt x="16" y="169"/>
                  </a:cubicBezTo>
                  <a:cubicBezTo>
                    <a:pt x="13" y="162"/>
                    <a:pt x="11" y="157"/>
                    <a:pt x="9" y="151"/>
                  </a:cubicBezTo>
                  <a:cubicBezTo>
                    <a:pt x="7" y="146"/>
                    <a:pt x="6" y="140"/>
                    <a:pt x="5" y="133"/>
                  </a:cubicBezTo>
                  <a:cubicBezTo>
                    <a:pt x="5" y="132"/>
                    <a:pt x="5" y="131"/>
                    <a:pt x="5" y="130"/>
                  </a:cubicBezTo>
                  <a:cubicBezTo>
                    <a:pt x="5" y="117"/>
                    <a:pt x="9" y="103"/>
                    <a:pt x="16" y="92"/>
                  </a:cubicBezTo>
                  <a:cubicBezTo>
                    <a:pt x="20" y="88"/>
                    <a:pt x="24" y="84"/>
                    <a:pt x="28" y="81"/>
                  </a:cubicBezTo>
                  <a:cubicBezTo>
                    <a:pt x="33" y="77"/>
                    <a:pt x="37" y="72"/>
                    <a:pt x="39" y="66"/>
                  </a:cubicBezTo>
                  <a:cubicBezTo>
                    <a:pt x="40" y="66"/>
                    <a:pt x="41" y="66"/>
                    <a:pt x="41" y="66"/>
                  </a:cubicBezTo>
                  <a:moveTo>
                    <a:pt x="39" y="62"/>
                  </a:moveTo>
                  <a:cubicBezTo>
                    <a:pt x="39" y="62"/>
                    <a:pt x="38" y="62"/>
                    <a:pt x="38" y="62"/>
                  </a:cubicBezTo>
                  <a:cubicBezTo>
                    <a:pt x="37" y="61"/>
                    <a:pt x="36" y="61"/>
                    <a:pt x="36" y="61"/>
                  </a:cubicBezTo>
                  <a:cubicBezTo>
                    <a:pt x="36" y="60"/>
                    <a:pt x="36" y="60"/>
                    <a:pt x="36" y="60"/>
                  </a:cubicBezTo>
                  <a:cubicBezTo>
                    <a:pt x="35" y="59"/>
                    <a:pt x="35" y="59"/>
                    <a:pt x="35" y="59"/>
                  </a:cubicBezTo>
                  <a:cubicBezTo>
                    <a:pt x="35" y="59"/>
                    <a:pt x="35" y="59"/>
                    <a:pt x="35" y="59"/>
                  </a:cubicBezTo>
                  <a:cubicBezTo>
                    <a:pt x="35" y="59"/>
                    <a:pt x="35" y="59"/>
                    <a:pt x="35" y="59"/>
                  </a:cubicBezTo>
                  <a:cubicBezTo>
                    <a:pt x="36" y="59"/>
                    <a:pt x="37" y="59"/>
                    <a:pt x="38" y="59"/>
                  </a:cubicBezTo>
                  <a:cubicBezTo>
                    <a:pt x="38" y="59"/>
                    <a:pt x="39" y="59"/>
                    <a:pt x="39" y="59"/>
                  </a:cubicBezTo>
                  <a:cubicBezTo>
                    <a:pt x="40" y="59"/>
                    <a:pt x="40" y="59"/>
                    <a:pt x="41" y="59"/>
                  </a:cubicBezTo>
                  <a:cubicBezTo>
                    <a:pt x="40" y="60"/>
                    <a:pt x="40" y="61"/>
                    <a:pt x="39" y="62"/>
                  </a:cubicBezTo>
                  <a:moveTo>
                    <a:pt x="124" y="64"/>
                  </a:moveTo>
                  <a:cubicBezTo>
                    <a:pt x="123" y="64"/>
                    <a:pt x="123" y="64"/>
                    <a:pt x="122" y="64"/>
                  </a:cubicBezTo>
                  <a:cubicBezTo>
                    <a:pt x="123" y="62"/>
                    <a:pt x="125" y="60"/>
                    <a:pt x="126" y="58"/>
                  </a:cubicBezTo>
                  <a:cubicBezTo>
                    <a:pt x="127" y="58"/>
                    <a:pt x="129" y="58"/>
                    <a:pt x="130" y="58"/>
                  </a:cubicBezTo>
                  <a:cubicBezTo>
                    <a:pt x="130" y="58"/>
                    <a:pt x="131" y="58"/>
                    <a:pt x="131" y="58"/>
                  </a:cubicBezTo>
                  <a:cubicBezTo>
                    <a:pt x="131" y="60"/>
                    <a:pt x="131" y="62"/>
                    <a:pt x="131" y="64"/>
                  </a:cubicBezTo>
                  <a:cubicBezTo>
                    <a:pt x="129" y="64"/>
                    <a:pt x="127" y="64"/>
                    <a:pt x="124" y="64"/>
                  </a:cubicBezTo>
                  <a:cubicBezTo>
                    <a:pt x="124" y="64"/>
                    <a:pt x="124" y="64"/>
                    <a:pt x="124" y="64"/>
                  </a:cubicBezTo>
                  <a:cubicBezTo>
                    <a:pt x="124" y="64"/>
                    <a:pt x="124" y="64"/>
                    <a:pt x="124" y="64"/>
                  </a:cubicBezTo>
                  <a:moveTo>
                    <a:pt x="44" y="62"/>
                  </a:moveTo>
                  <a:cubicBezTo>
                    <a:pt x="45" y="61"/>
                    <a:pt x="46" y="60"/>
                    <a:pt x="46" y="59"/>
                  </a:cubicBezTo>
                  <a:cubicBezTo>
                    <a:pt x="46" y="59"/>
                    <a:pt x="46" y="59"/>
                    <a:pt x="46" y="59"/>
                  </a:cubicBezTo>
                  <a:cubicBezTo>
                    <a:pt x="48" y="58"/>
                    <a:pt x="51" y="58"/>
                    <a:pt x="54" y="58"/>
                  </a:cubicBezTo>
                  <a:cubicBezTo>
                    <a:pt x="53" y="59"/>
                    <a:pt x="53" y="59"/>
                    <a:pt x="52" y="60"/>
                  </a:cubicBezTo>
                  <a:cubicBezTo>
                    <a:pt x="52" y="61"/>
                    <a:pt x="52" y="61"/>
                    <a:pt x="52" y="61"/>
                  </a:cubicBezTo>
                  <a:cubicBezTo>
                    <a:pt x="50" y="61"/>
                    <a:pt x="48" y="61"/>
                    <a:pt x="45" y="62"/>
                  </a:cubicBezTo>
                  <a:cubicBezTo>
                    <a:pt x="44" y="62"/>
                    <a:pt x="44" y="62"/>
                    <a:pt x="44" y="62"/>
                  </a:cubicBezTo>
                  <a:moveTo>
                    <a:pt x="117" y="64"/>
                  </a:moveTo>
                  <a:cubicBezTo>
                    <a:pt x="115" y="64"/>
                    <a:pt x="113" y="63"/>
                    <a:pt x="111" y="63"/>
                  </a:cubicBezTo>
                  <a:cubicBezTo>
                    <a:pt x="112" y="61"/>
                    <a:pt x="113" y="59"/>
                    <a:pt x="115" y="57"/>
                  </a:cubicBezTo>
                  <a:cubicBezTo>
                    <a:pt x="117" y="58"/>
                    <a:pt x="119" y="58"/>
                    <a:pt x="121" y="58"/>
                  </a:cubicBezTo>
                  <a:cubicBezTo>
                    <a:pt x="119" y="60"/>
                    <a:pt x="118" y="62"/>
                    <a:pt x="117" y="64"/>
                  </a:cubicBezTo>
                  <a:moveTo>
                    <a:pt x="57" y="61"/>
                  </a:moveTo>
                  <a:cubicBezTo>
                    <a:pt x="58" y="60"/>
                    <a:pt x="58" y="58"/>
                    <a:pt x="59" y="57"/>
                  </a:cubicBezTo>
                  <a:cubicBezTo>
                    <a:pt x="61" y="57"/>
                    <a:pt x="63" y="56"/>
                    <a:pt x="65" y="56"/>
                  </a:cubicBezTo>
                  <a:cubicBezTo>
                    <a:pt x="65" y="56"/>
                    <a:pt x="65" y="56"/>
                    <a:pt x="65" y="56"/>
                  </a:cubicBezTo>
                  <a:cubicBezTo>
                    <a:pt x="65" y="57"/>
                    <a:pt x="64" y="58"/>
                    <a:pt x="64" y="59"/>
                  </a:cubicBezTo>
                  <a:cubicBezTo>
                    <a:pt x="64" y="60"/>
                    <a:pt x="64" y="60"/>
                    <a:pt x="64" y="60"/>
                  </a:cubicBezTo>
                  <a:cubicBezTo>
                    <a:pt x="62" y="60"/>
                    <a:pt x="59" y="61"/>
                    <a:pt x="57" y="61"/>
                  </a:cubicBezTo>
                  <a:moveTo>
                    <a:pt x="106" y="62"/>
                  </a:moveTo>
                  <a:cubicBezTo>
                    <a:pt x="104" y="62"/>
                    <a:pt x="102" y="61"/>
                    <a:pt x="100" y="61"/>
                  </a:cubicBezTo>
                  <a:cubicBezTo>
                    <a:pt x="102" y="59"/>
                    <a:pt x="103" y="57"/>
                    <a:pt x="104" y="56"/>
                  </a:cubicBezTo>
                  <a:cubicBezTo>
                    <a:pt x="106" y="56"/>
                    <a:pt x="108" y="57"/>
                    <a:pt x="110" y="57"/>
                  </a:cubicBezTo>
                  <a:cubicBezTo>
                    <a:pt x="109" y="59"/>
                    <a:pt x="107" y="60"/>
                    <a:pt x="106" y="62"/>
                  </a:cubicBezTo>
                  <a:moveTo>
                    <a:pt x="69" y="60"/>
                  </a:moveTo>
                  <a:cubicBezTo>
                    <a:pt x="69" y="58"/>
                    <a:pt x="70" y="57"/>
                    <a:pt x="71" y="56"/>
                  </a:cubicBezTo>
                  <a:cubicBezTo>
                    <a:pt x="71" y="55"/>
                    <a:pt x="71" y="55"/>
                    <a:pt x="71" y="55"/>
                  </a:cubicBezTo>
                  <a:cubicBezTo>
                    <a:pt x="73" y="55"/>
                    <a:pt x="74" y="55"/>
                    <a:pt x="76" y="54"/>
                  </a:cubicBezTo>
                  <a:cubicBezTo>
                    <a:pt x="75" y="56"/>
                    <a:pt x="74" y="57"/>
                    <a:pt x="73" y="58"/>
                  </a:cubicBezTo>
                  <a:cubicBezTo>
                    <a:pt x="73" y="59"/>
                    <a:pt x="73" y="59"/>
                    <a:pt x="73" y="59"/>
                  </a:cubicBezTo>
                  <a:cubicBezTo>
                    <a:pt x="72" y="59"/>
                    <a:pt x="70" y="59"/>
                    <a:pt x="69" y="60"/>
                  </a:cubicBezTo>
                  <a:moveTo>
                    <a:pt x="96" y="60"/>
                  </a:moveTo>
                  <a:cubicBezTo>
                    <a:pt x="95" y="59"/>
                    <a:pt x="94" y="59"/>
                    <a:pt x="93" y="59"/>
                  </a:cubicBezTo>
                  <a:cubicBezTo>
                    <a:pt x="94" y="57"/>
                    <a:pt x="95" y="55"/>
                    <a:pt x="96" y="54"/>
                  </a:cubicBezTo>
                  <a:cubicBezTo>
                    <a:pt x="97" y="54"/>
                    <a:pt x="97" y="54"/>
                    <a:pt x="97" y="54"/>
                  </a:cubicBezTo>
                  <a:cubicBezTo>
                    <a:pt x="97" y="54"/>
                    <a:pt x="98" y="55"/>
                    <a:pt x="99" y="55"/>
                  </a:cubicBezTo>
                  <a:cubicBezTo>
                    <a:pt x="98" y="56"/>
                    <a:pt x="97" y="58"/>
                    <a:pt x="96" y="60"/>
                  </a:cubicBezTo>
                  <a:moveTo>
                    <a:pt x="79" y="58"/>
                  </a:moveTo>
                  <a:cubicBezTo>
                    <a:pt x="79" y="56"/>
                    <a:pt x="80" y="55"/>
                    <a:pt x="81" y="54"/>
                  </a:cubicBezTo>
                  <a:cubicBezTo>
                    <a:pt x="82" y="53"/>
                    <a:pt x="82" y="53"/>
                    <a:pt x="82" y="53"/>
                  </a:cubicBezTo>
                  <a:cubicBezTo>
                    <a:pt x="82" y="53"/>
                    <a:pt x="83" y="53"/>
                    <a:pt x="83" y="53"/>
                  </a:cubicBezTo>
                  <a:cubicBezTo>
                    <a:pt x="83" y="54"/>
                    <a:pt x="84" y="55"/>
                    <a:pt x="84" y="55"/>
                  </a:cubicBezTo>
                  <a:cubicBezTo>
                    <a:pt x="84" y="56"/>
                    <a:pt x="83" y="56"/>
                    <a:pt x="83" y="56"/>
                  </a:cubicBezTo>
                  <a:cubicBezTo>
                    <a:pt x="83" y="57"/>
                    <a:pt x="83" y="57"/>
                    <a:pt x="82" y="57"/>
                  </a:cubicBezTo>
                  <a:cubicBezTo>
                    <a:pt x="82" y="57"/>
                    <a:pt x="82" y="57"/>
                    <a:pt x="82" y="57"/>
                  </a:cubicBezTo>
                  <a:cubicBezTo>
                    <a:pt x="81" y="57"/>
                    <a:pt x="81" y="57"/>
                    <a:pt x="81" y="57"/>
                  </a:cubicBezTo>
                  <a:cubicBezTo>
                    <a:pt x="81" y="57"/>
                    <a:pt x="81" y="57"/>
                    <a:pt x="81" y="57"/>
                  </a:cubicBezTo>
                  <a:cubicBezTo>
                    <a:pt x="80" y="57"/>
                    <a:pt x="80" y="57"/>
                    <a:pt x="80" y="57"/>
                  </a:cubicBezTo>
                  <a:cubicBezTo>
                    <a:pt x="80" y="58"/>
                    <a:pt x="79" y="58"/>
                    <a:pt x="79" y="58"/>
                  </a:cubicBezTo>
                  <a:moveTo>
                    <a:pt x="89" y="57"/>
                  </a:moveTo>
                  <a:cubicBezTo>
                    <a:pt x="88" y="57"/>
                    <a:pt x="88" y="57"/>
                    <a:pt x="88" y="57"/>
                  </a:cubicBezTo>
                  <a:cubicBezTo>
                    <a:pt x="88" y="56"/>
                    <a:pt x="88" y="56"/>
                    <a:pt x="88" y="55"/>
                  </a:cubicBezTo>
                  <a:cubicBezTo>
                    <a:pt x="88" y="54"/>
                    <a:pt x="87" y="52"/>
                    <a:pt x="87" y="51"/>
                  </a:cubicBezTo>
                  <a:cubicBezTo>
                    <a:pt x="87" y="51"/>
                    <a:pt x="87" y="51"/>
                    <a:pt x="87" y="51"/>
                  </a:cubicBezTo>
                  <a:cubicBezTo>
                    <a:pt x="87" y="51"/>
                    <a:pt x="87" y="51"/>
                    <a:pt x="87" y="51"/>
                  </a:cubicBezTo>
                  <a:cubicBezTo>
                    <a:pt x="87" y="51"/>
                    <a:pt x="88" y="51"/>
                    <a:pt x="88" y="51"/>
                  </a:cubicBezTo>
                  <a:cubicBezTo>
                    <a:pt x="89" y="52"/>
                    <a:pt x="90" y="52"/>
                    <a:pt x="91" y="52"/>
                  </a:cubicBezTo>
                  <a:cubicBezTo>
                    <a:pt x="90" y="54"/>
                    <a:pt x="89" y="55"/>
                    <a:pt x="89" y="57"/>
                  </a:cubicBezTo>
                  <a:moveTo>
                    <a:pt x="37" y="48"/>
                  </a:moveTo>
                  <a:cubicBezTo>
                    <a:pt x="38" y="48"/>
                    <a:pt x="38" y="48"/>
                    <a:pt x="39" y="48"/>
                  </a:cubicBezTo>
                  <a:cubicBezTo>
                    <a:pt x="39" y="47"/>
                    <a:pt x="39" y="47"/>
                    <a:pt x="40" y="47"/>
                  </a:cubicBezTo>
                  <a:cubicBezTo>
                    <a:pt x="40" y="47"/>
                    <a:pt x="41" y="47"/>
                    <a:pt x="41" y="47"/>
                  </a:cubicBezTo>
                  <a:cubicBezTo>
                    <a:pt x="40" y="50"/>
                    <a:pt x="40" y="52"/>
                    <a:pt x="38" y="54"/>
                  </a:cubicBezTo>
                  <a:cubicBezTo>
                    <a:pt x="38" y="55"/>
                    <a:pt x="38" y="55"/>
                    <a:pt x="38" y="55"/>
                  </a:cubicBezTo>
                  <a:cubicBezTo>
                    <a:pt x="38" y="55"/>
                    <a:pt x="38" y="55"/>
                    <a:pt x="38" y="55"/>
                  </a:cubicBezTo>
                  <a:cubicBezTo>
                    <a:pt x="38" y="55"/>
                    <a:pt x="38" y="55"/>
                    <a:pt x="38" y="55"/>
                  </a:cubicBezTo>
                  <a:cubicBezTo>
                    <a:pt x="37" y="55"/>
                    <a:pt x="36" y="55"/>
                    <a:pt x="35" y="54"/>
                  </a:cubicBezTo>
                  <a:cubicBezTo>
                    <a:pt x="35" y="54"/>
                    <a:pt x="34" y="54"/>
                    <a:pt x="34" y="52"/>
                  </a:cubicBezTo>
                  <a:cubicBezTo>
                    <a:pt x="34" y="51"/>
                    <a:pt x="34" y="51"/>
                    <a:pt x="34" y="51"/>
                  </a:cubicBezTo>
                  <a:cubicBezTo>
                    <a:pt x="34" y="51"/>
                    <a:pt x="34" y="50"/>
                    <a:pt x="35" y="49"/>
                  </a:cubicBezTo>
                  <a:cubicBezTo>
                    <a:pt x="35" y="49"/>
                    <a:pt x="36" y="48"/>
                    <a:pt x="37" y="48"/>
                  </a:cubicBezTo>
                  <a:cubicBezTo>
                    <a:pt x="37" y="48"/>
                    <a:pt x="37" y="48"/>
                    <a:pt x="37" y="48"/>
                  </a:cubicBezTo>
                  <a:moveTo>
                    <a:pt x="91" y="48"/>
                  </a:moveTo>
                  <a:cubicBezTo>
                    <a:pt x="91" y="48"/>
                    <a:pt x="90" y="48"/>
                    <a:pt x="89" y="47"/>
                  </a:cubicBezTo>
                  <a:cubicBezTo>
                    <a:pt x="89" y="47"/>
                    <a:pt x="89" y="47"/>
                    <a:pt x="89" y="47"/>
                  </a:cubicBezTo>
                  <a:cubicBezTo>
                    <a:pt x="89" y="46"/>
                    <a:pt x="89" y="46"/>
                    <a:pt x="89" y="46"/>
                  </a:cubicBezTo>
                  <a:cubicBezTo>
                    <a:pt x="90" y="46"/>
                    <a:pt x="90" y="46"/>
                    <a:pt x="91" y="46"/>
                  </a:cubicBezTo>
                  <a:cubicBezTo>
                    <a:pt x="91" y="47"/>
                    <a:pt x="91" y="47"/>
                    <a:pt x="91" y="48"/>
                  </a:cubicBezTo>
                  <a:moveTo>
                    <a:pt x="43" y="55"/>
                  </a:moveTo>
                  <a:cubicBezTo>
                    <a:pt x="44" y="52"/>
                    <a:pt x="45" y="49"/>
                    <a:pt x="45" y="47"/>
                  </a:cubicBezTo>
                  <a:cubicBezTo>
                    <a:pt x="48" y="46"/>
                    <a:pt x="51" y="46"/>
                    <a:pt x="54" y="45"/>
                  </a:cubicBezTo>
                  <a:cubicBezTo>
                    <a:pt x="53" y="48"/>
                    <a:pt x="52" y="51"/>
                    <a:pt x="51" y="53"/>
                  </a:cubicBezTo>
                  <a:cubicBezTo>
                    <a:pt x="51" y="54"/>
                    <a:pt x="51" y="54"/>
                    <a:pt x="51" y="54"/>
                  </a:cubicBezTo>
                  <a:cubicBezTo>
                    <a:pt x="48" y="54"/>
                    <a:pt x="45" y="54"/>
                    <a:pt x="43" y="55"/>
                  </a:cubicBezTo>
                  <a:moveTo>
                    <a:pt x="56" y="53"/>
                  </a:moveTo>
                  <a:cubicBezTo>
                    <a:pt x="57" y="50"/>
                    <a:pt x="58" y="48"/>
                    <a:pt x="59" y="45"/>
                  </a:cubicBezTo>
                  <a:cubicBezTo>
                    <a:pt x="61" y="45"/>
                    <a:pt x="64" y="44"/>
                    <a:pt x="66" y="44"/>
                  </a:cubicBezTo>
                  <a:cubicBezTo>
                    <a:pt x="65" y="47"/>
                    <a:pt x="64" y="49"/>
                    <a:pt x="63" y="52"/>
                  </a:cubicBezTo>
                  <a:cubicBezTo>
                    <a:pt x="61" y="52"/>
                    <a:pt x="58" y="53"/>
                    <a:pt x="56" y="53"/>
                  </a:cubicBezTo>
                  <a:moveTo>
                    <a:pt x="96" y="49"/>
                  </a:moveTo>
                  <a:cubicBezTo>
                    <a:pt x="95" y="49"/>
                    <a:pt x="95" y="49"/>
                    <a:pt x="95" y="49"/>
                  </a:cubicBezTo>
                  <a:cubicBezTo>
                    <a:pt x="95" y="49"/>
                    <a:pt x="95" y="48"/>
                    <a:pt x="95" y="48"/>
                  </a:cubicBezTo>
                  <a:cubicBezTo>
                    <a:pt x="95" y="47"/>
                    <a:pt x="96" y="46"/>
                    <a:pt x="96" y="45"/>
                  </a:cubicBezTo>
                  <a:cubicBezTo>
                    <a:pt x="97" y="44"/>
                    <a:pt x="99" y="44"/>
                    <a:pt x="100" y="43"/>
                  </a:cubicBezTo>
                  <a:cubicBezTo>
                    <a:pt x="100" y="45"/>
                    <a:pt x="100" y="46"/>
                    <a:pt x="100" y="48"/>
                  </a:cubicBezTo>
                  <a:cubicBezTo>
                    <a:pt x="99" y="48"/>
                    <a:pt x="98" y="49"/>
                    <a:pt x="96" y="49"/>
                  </a:cubicBezTo>
                  <a:moveTo>
                    <a:pt x="68" y="51"/>
                  </a:moveTo>
                  <a:cubicBezTo>
                    <a:pt x="69" y="49"/>
                    <a:pt x="70" y="46"/>
                    <a:pt x="71" y="43"/>
                  </a:cubicBezTo>
                  <a:cubicBezTo>
                    <a:pt x="73" y="43"/>
                    <a:pt x="75" y="43"/>
                    <a:pt x="76" y="43"/>
                  </a:cubicBezTo>
                  <a:cubicBezTo>
                    <a:pt x="75" y="45"/>
                    <a:pt x="74" y="48"/>
                    <a:pt x="73" y="50"/>
                  </a:cubicBezTo>
                  <a:cubicBezTo>
                    <a:pt x="72" y="51"/>
                    <a:pt x="70" y="51"/>
                    <a:pt x="68" y="51"/>
                  </a:cubicBezTo>
                  <a:moveTo>
                    <a:pt x="78" y="50"/>
                  </a:moveTo>
                  <a:cubicBezTo>
                    <a:pt x="79" y="47"/>
                    <a:pt x="80" y="45"/>
                    <a:pt x="81" y="43"/>
                  </a:cubicBezTo>
                  <a:cubicBezTo>
                    <a:pt x="81" y="43"/>
                    <a:pt x="82" y="43"/>
                    <a:pt x="83" y="43"/>
                  </a:cubicBezTo>
                  <a:cubicBezTo>
                    <a:pt x="83" y="43"/>
                    <a:pt x="84" y="43"/>
                    <a:pt x="84" y="44"/>
                  </a:cubicBezTo>
                  <a:cubicBezTo>
                    <a:pt x="85" y="44"/>
                    <a:pt x="85" y="44"/>
                    <a:pt x="85" y="45"/>
                  </a:cubicBezTo>
                  <a:cubicBezTo>
                    <a:pt x="85" y="45"/>
                    <a:pt x="85" y="45"/>
                    <a:pt x="85" y="45"/>
                  </a:cubicBezTo>
                  <a:cubicBezTo>
                    <a:pt x="85" y="46"/>
                    <a:pt x="85" y="46"/>
                    <a:pt x="85" y="46"/>
                  </a:cubicBezTo>
                  <a:cubicBezTo>
                    <a:pt x="84" y="46"/>
                    <a:pt x="84" y="46"/>
                    <a:pt x="84" y="46"/>
                  </a:cubicBezTo>
                  <a:cubicBezTo>
                    <a:pt x="84" y="47"/>
                    <a:pt x="84" y="47"/>
                    <a:pt x="84" y="47"/>
                  </a:cubicBezTo>
                  <a:cubicBezTo>
                    <a:pt x="84" y="47"/>
                    <a:pt x="84" y="47"/>
                    <a:pt x="84" y="47"/>
                  </a:cubicBezTo>
                  <a:cubicBezTo>
                    <a:pt x="83" y="48"/>
                    <a:pt x="83" y="49"/>
                    <a:pt x="82" y="49"/>
                  </a:cubicBezTo>
                  <a:cubicBezTo>
                    <a:pt x="82" y="49"/>
                    <a:pt x="82" y="49"/>
                    <a:pt x="81" y="49"/>
                  </a:cubicBezTo>
                  <a:cubicBezTo>
                    <a:pt x="80" y="49"/>
                    <a:pt x="79" y="49"/>
                    <a:pt x="78" y="50"/>
                  </a:cubicBezTo>
                  <a:moveTo>
                    <a:pt x="104" y="45"/>
                  </a:moveTo>
                  <a:cubicBezTo>
                    <a:pt x="105" y="44"/>
                    <a:pt x="105" y="42"/>
                    <a:pt x="105" y="41"/>
                  </a:cubicBezTo>
                  <a:cubicBezTo>
                    <a:pt x="107" y="40"/>
                    <a:pt x="109" y="39"/>
                    <a:pt x="110" y="37"/>
                  </a:cubicBezTo>
                  <a:cubicBezTo>
                    <a:pt x="111" y="38"/>
                    <a:pt x="111" y="39"/>
                    <a:pt x="111" y="40"/>
                  </a:cubicBezTo>
                  <a:cubicBezTo>
                    <a:pt x="109" y="42"/>
                    <a:pt x="107" y="44"/>
                    <a:pt x="104" y="45"/>
                  </a:cubicBezTo>
                  <a:moveTo>
                    <a:pt x="47" y="35"/>
                  </a:moveTo>
                  <a:cubicBezTo>
                    <a:pt x="48" y="35"/>
                    <a:pt x="48" y="35"/>
                    <a:pt x="48" y="35"/>
                  </a:cubicBezTo>
                  <a:cubicBezTo>
                    <a:pt x="49" y="35"/>
                    <a:pt x="50" y="35"/>
                    <a:pt x="50" y="34"/>
                  </a:cubicBezTo>
                  <a:cubicBezTo>
                    <a:pt x="50" y="33"/>
                    <a:pt x="50" y="32"/>
                    <a:pt x="50" y="32"/>
                  </a:cubicBezTo>
                  <a:cubicBezTo>
                    <a:pt x="50" y="30"/>
                    <a:pt x="50" y="29"/>
                    <a:pt x="49" y="28"/>
                  </a:cubicBezTo>
                  <a:cubicBezTo>
                    <a:pt x="46" y="21"/>
                    <a:pt x="41" y="14"/>
                    <a:pt x="39" y="8"/>
                  </a:cubicBezTo>
                  <a:cubicBezTo>
                    <a:pt x="39" y="8"/>
                    <a:pt x="39" y="8"/>
                    <a:pt x="39" y="8"/>
                  </a:cubicBezTo>
                  <a:cubicBezTo>
                    <a:pt x="39" y="7"/>
                    <a:pt x="39" y="7"/>
                    <a:pt x="40" y="7"/>
                  </a:cubicBezTo>
                  <a:cubicBezTo>
                    <a:pt x="50" y="7"/>
                    <a:pt x="56" y="5"/>
                    <a:pt x="65" y="5"/>
                  </a:cubicBezTo>
                  <a:cubicBezTo>
                    <a:pt x="65" y="5"/>
                    <a:pt x="65" y="5"/>
                    <a:pt x="65" y="5"/>
                  </a:cubicBezTo>
                  <a:cubicBezTo>
                    <a:pt x="65" y="5"/>
                    <a:pt x="65" y="5"/>
                    <a:pt x="65" y="5"/>
                  </a:cubicBezTo>
                  <a:cubicBezTo>
                    <a:pt x="65" y="5"/>
                    <a:pt x="65" y="5"/>
                    <a:pt x="65" y="5"/>
                  </a:cubicBezTo>
                  <a:cubicBezTo>
                    <a:pt x="65" y="6"/>
                    <a:pt x="65" y="6"/>
                    <a:pt x="65" y="6"/>
                  </a:cubicBezTo>
                  <a:cubicBezTo>
                    <a:pt x="65" y="6"/>
                    <a:pt x="65" y="6"/>
                    <a:pt x="65" y="6"/>
                  </a:cubicBezTo>
                  <a:cubicBezTo>
                    <a:pt x="64" y="8"/>
                    <a:pt x="62" y="11"/>
                    <a:pt x="61" y="14"/>
                  </a:cubicBezTo>
                  <a:cubicBezTo>
                    <a:pt x="61" y="16"/>
                    <a:pt x="60" y="19"/>
                    <a:pt x="60" y="21"/>
                  </a:cubicBezTo>
                  <a:cubicBezTo>
                    <a:pt x="60" y="24"/>
                    <a:pt x="61" y="27"/>
                    <a:pt x="63" y="30"/>
                  </a:cubicBezTo>
                  <a:cubicBezTo>
                    <a:pt x="63" y="31"/>
                    <a:pt x="64" y="32"/>
                    <a:pt x="65" y="32"/>
                  </a:cubicBezTo>
                  <a:cubicBezTo>
                    <a:pt x="65" y="32"/>
                    <a:pt x="65" y="32"/>
                    <a:pt x="65" y="32"/>
                  </a:cubicBezTo>
                  <a:cubicBezTo>
                    <a:pt x="66" y="31"/>
                    <a:pt x="67" y="31"/>
                    <a:pt x="67" y="30"/>
                  </a:cubicBezTo>
                  <a:cubicBezTo>
                    <a:pt x="69" y="26"/>
                    <a:pt x="69" y="23"/>
                    <a:pt x="70" y="19"/>
                  </a:cubicBezTo>
                  <a:cubicBezTo>
                    <a:pt x="71" y="16"/>
                    <a:pt x="72" y="13"/>
                    <a:pt x="74" y="10"/>
                  </a:cubicBezTo>
                  <a:cubicBezTo>
                    <a:pt x="75" y="9"/>
                    <a:pt x="76" y="9"/>
                    <a:pt x="78" y="8"/>
                  </a:cubicBezTo>
                  <a:cubicBezTo>
                    <a:pt x="79" y="9"/>
                    <a:pt x="79" y="9"/>
                    <a:pt x="80" y="10"/>
                  </a:cubicBezTo>
                  <a:cubicBezTo>
                    <a:pt x="85" y="10"/>
                    <a:pt x="90" y="11"/>
                    <a:pt x="94" y="13"/>
                  </a:cubicBezTo>
                  <a:cubicBezTo>
                    <a:pt x="86" y="19"/>
                    <a:pt x="80" y="29"/>
                    <a:pt x="79" y="38"/>
                  </a:cubicBezTo>
                  <a:cubicBezTo>
                    <a:pt x="78" y="38"/>
                    <a:pt x="78" y="38"/>
                    <a:pt x="78" y="38"/>
                  </a:cubicBezTo>
                  <a:cubicBezTo>
                    <a:pt x="75" y="39"/>
                    <a:pt x="65" y="40"/>
                    <a:pt x="56" y="41"/>
                  </a:cubicBezTo>
                  <a:cubicBezTo>
                    <a:pt x="52" y="41"/>
                    <a:pt x="47" y="42"/>
                    <a:pt x="44" y="42"/>
                  </a:cubicBezTo>
                  <a:cubicBezTo>
                    <a:pt x="42" y="43"/>
                    <a:pt x="40" y="43"/>
                    <a:pt x="39" y="43"/>
                  </a:cubicBezTo>
                  <a:cubicBezTo>
                    <a:pt x="39" y="42"/>
                    <a:pt x="39" y="41"/>
                    <a:pt x="39" y="40"/>
                  </a:cubicBezTo>
                  <a:cubicBezTo>
                    <a:pt x="37" y="35"/>
                    <a:pt x="35" y="31"/>
                    <a:pt x="31" y="27"/>
                  </a:cubicBezTo>
                  <a:cubicBezTo>
                    <a:pt x="29" y="24"/>
                    <a:pt x="25" y="22"/>
                    <a:pt x="21" y="20"/>
                  </a:cubicBezTo>
                  <a:cubicBezTo>
                    <a:pt x="24" y="17"/>
                    <a:pt x="27" y="16"/>
                    <a:pt x="31" y="15"/>
                  </a:cubicBezTo>
                  <a:cubicBezTo>
                    <a:pt x="33" y="18"/>
                    <a:pt x="36" y="24"/>
                    <a:pt x="41" y="32"/>
                  </a:cubicBezTo>
                  <a:cubicBezTo>
                    <a:pt x="42" y="33"/>
                    <a:pt x="43" y="34"/>
                    <a:pt x="44" y="34"/>
                  </a:cubicBezTo>
                  <a:cubicBezTo>
                    <a:pt x="45" y="35"/>
                    <a:pt x="46" y="35"/>
                    <a:pt x="47" y="35"/>
                  </a:cubicBezTo>
                  <a:moveTo>
                    <a:pt x="65" y="0"/>
                  </a:moveTo>
                  <a:cubicBezTo>
                    <a:pt x="65" y="0"/>
                    <a:pt x="65" y="0"/>
                    <a:pt x="65" y="0"/>
                  </a:cubicBezTo>
                  <a:cubicBezTo>
                    <a:pt x="65" y="0"/>
                    <a:pt x="65" y="0"/>
                    <a:pt x="65" y="0"/>
                  </a:cubicBezTo>
                  <a:cubicBezTo>
                    <a:pt x="65" y="0"/>
                    <a:pt x="65" y="0"/>
                    <a:pt x="65" y="0"/>
                  </a:cubicBezTo>
                  <a:cubicBezTo>
                    <a:pt x="55" y="0"/>
                    <a:pt x="49" y="1"/>
                    <a:pt x="40" y="1"/>
                  </a:cubicBezTo>
                  <a:cubicBezTo>
                    <a:pt x="36" y="1"/>
                    <a:pt x="33" y="4"/>
                    <a:pt x="33" y="8"/>
                  </a:cubicBezTo>
                  <a:cubicBezTo>
                    <a:pt x="33" y="9"/>
                    <a:pt x="33" y="9"/>
                    <a:pt x="34" y="10"/>
                  </a:cubicBezTo>
                  <a:cubicBezTo>
                    <a:pt x="34" y="11"/>
                    <a:pt x="34" y="11"/>
                    <a:pt x="34" y="11"/>
                  </a:cubicBezTo>
                  <a:cubicBezTo>
                    <a:pt x="34" y="10"/>
                    <a:pt x="33" y="10"/>
                    <a:pt x="32" y="10"/>
                  </a:cubicBezTo>
                  <a:cubicBezTo>
                    <a:pt x="32" y="10"/>
                    <a:pt x="32" y="10"/>
                    <a:pt x="31" y="10"/>
                  </a:cubicBezTo>
                  <a:cubicBezTo>
                    <a:pt x="31" y="10"/>
                    <a:pt x="31" y="10"/>
                    <a:pt x="31" y="10"/>
                  </a:cubicBezTo>
                  <a:cubicBezTo>
                    <a:pt x="25" y="10"/>
                    <a:pt x="19" y="14"/>
                    <a:pt x="15" y="19"/>
                  </a:cubicBezTo>
                  <a:cubicBezTo>
                    <a:pt x="15" y="20"/>
                    <a:pt x="15" y="21"/>
                    <a:pt x="16" y="22"/>
                  </a:cubicBezTo>
                  <a:cubicBezTo>
                    <a:pt x="16" y="23"/>
                    <a:pt x="16" y="23"/>
                    <a:pt x="17" y="24"/>
                  </a:cubicBezTo>
                  <a:cubicBezTo>
                    <a:pt x="21" y="26"/>
                    <a:pt x="25" y="28"/>
                    <a:pt x="28" y="31"/>
                  </a:cubicBezTo>
                  <a:cubicBezTo>
                    <a:pt x="30" y="34"/>
                    <a:pt x="32" y="37"/>
                    <a:pt x="34" y="42"/>
                  </a:cubicBezTo>
                  <a:cubicBezTo>
                    <a:pt x="34" y="42"/>
                    <a:pt x="34" y="43"/>
                    <a:pt x="34" y="44"/>
                  </a:cubicBezTo>
                  <a:cubicBezTo>
                    <a:pt x="33" y="45"/>
                    <a:pt x="33" y="46"/>
                    <a:pt x="32" y="46"/>
                  </a:cubicBezTo>
                  <a:cubicBezTo>
                    <a:pt x="31" y="48"/>
                    <a:pt x="30" y="49"/>
                    <a:pt x="30" y="51"/>
                  </a:cubicBezTo>
                  <a:cubicBezTo>
                    <a:pt x="30" y="52"/>
                    <a:pt x="30" y="52"/>
                    <a:pt x="30" y="53"/>
                  </a:cubicBezTo>
                  <a:cubicBezTo>
                    <a:pt x="30" y="54"/>
                    <a:pt x="31" y="56"/>
                    <a:pt x="32" y="57"/>
                  </a:cubicBezTo>
                  <a:cubicBezTo>
                    <a:pt x="31" y="58"/>
                    <a:pt x="31" y="59"/>
                    <a:pt x="31" y="59"/>
                  </a:cubicBezTo>
                  <a:cubicBezTo>
                    <a:pt x="31" y="61"/>
                    <a:pt x="31" y="62"/>
                    <a:pt x="32" y="63"/>
                  </a:cubicBezTo>
                  <a:cubicBezTo>
                    <a:pt x="32" y="63"/>
                    <a:pt x="33" y="64"/>
                    <a:pt x="34" y="65"/>
                  </a:cubicBezTo>
                  <a:cubicBezTo>
                    <a:pt x="32" y="70"/>
                    <a:pt x="29" y="73"/>
                    <a:pt x="25" y="77"/>
                  </a:cubicBezTo>
                  <a:cubicBezTo>
                    <a:pt x="21" y="80"/>
                    <a:pt x="16" y="84"/>
                    <a:pt x="12" y="89"/>
                  </a:cubicBezTo>
                  <a:cubicBezTo>
                    <a:pt x="4" y="101"/>
                    <a:pt x="0" y="116"/>
                    <a:pt x="0" y="130"/>
                  </a:cubicBezTo>
                  <a:cubicBezTo>
                    <a:pt x="0" y="131"/>
                    <a:pt x="0" y="132"/>
                    <a:pt x="0" y="133"/>
                  </a:cubicBezTo>
                  <a:cubicBezTo>
                    <a:pt x="0" y="141"/>
                    <a:pt x="2" y="147"/>
                    <a:pt x="4" y="153"/>
                  </a:cubicBezTo>
                  <a:cubicBezTo>
                    <a:pt x="6" y="159"/>
                    <a:pt x="8" y="164"/>
                    <a:pt x="11" y="171"/>
                  </a:cubicBezTo>
                  <a:cubicBezTo>
                    <a:pt x="11" y="171"/>
                    <a:pt x="11" y="172"/>
                    <a:pt x="11" y="173"/>
                  </a:cubicBezTo>
                  <a:cubicBezTo>
                    <a:pt x="11" y="174"/>
                    <a:pt x="11" y="176"/>
                    <a:pt x="11" y="177"/>
                  </a:cubicBezTo>
                  <a:cubicBezTo>
                    <a:pt x="11" y="178"/>
                    <a:pt x="11" y="178"/>
                    <a:pt x="11" y="179"/>
                  </a:cubicBezTo>
                  <a:cubicBezTo>
                    <a:pt x="11" y="179"/>
                    <a:pt x="12" y="180"/>
                    <a:pt x="12" y="180"/>
                  </a:cubicBezTo>
                  <a:cubicBezTo>
                    <a:pt x="12" y="180"/>
                    <a:pt x="12" y="181"/>
                    <a:pt x="13" y="182"/>
                  </a:cubicBezTo>
                  <a:cubicBezTo>
                    <a:pt x="14" y="183"/>
                    <a:pt x="15" y="183"/>
                    <a:pt x="16" y="183"/>
                  </a:cubicBezTo>
                  <a:cubicBezTo>
                    <a:pt x="17" y="183"/>
                    <a:pt x="17" y="183"/>
                    <a:pt x="17" y="183"/>
                  </a:cubicBezTo>
                  <a:cubicBezTo>
                    <a:pt x="18" y="183"/>
                    <a:pt x="20" y="182"/>
                    <a:pt x="21" y="182"/>
                  </a:cubicBezTo>
                  <a:cubicBezTo>
                    <a:pt x="22" y="181"/>
                    <a:pt x="23" y="180"/>
                    <a:pt x="24" y="180"/>
                  </a:cubicBezTo>
                  <a:cubicBezTo>
                    <a:pt x="27" y="178"/>
                    <a:pt x="31" y="177"/>
                    <a:pt x="35" y="177"/>
                  </a:cubicBezTo>
                  <a:cubicBezTo>
                    <a:pt x="35" y="177"/>
                    <a:pt x="35" y="177"/>
                    <a:pt x="35" y="177"/>
                  </a:cubicBezTo>
                  <a:cubicBezTo>
                    <a:pt x="39" y="177"/>
                    <a:pt x="42" y="178"/>
                    <a:pt x="46" y="178"/>
                  </a:cubicBezTo>
                  <a:cubicBezTo>
                    <a:pt x="51" y="178"/>
                    <a:pt x="56" y="179"/>
                    <a:pt x="61" y="179"/>
                  </a:cubicBezTo>
                  <a:cubicBezTo>
                    <a:pt x="64" y="179"/>
                    <a:pt x="67" y="179"/>
                    <a:pt x="71" y="178"/>
                  </a:cubicBezTo>
                  <a:cubicBezTo>
                    <a:pt x="79" y="178"/>
                    <a:pt x="87" y="177"/>
                    <a:pt x="95" y="176"/>
                  </a:cubicBezTo>
                  <a:cubicBezTo>
                    <a:pt x="100" y="175"/>
                    <a:pt x="103" y="175"/>
                    <a:pt x="106" y="174"/>
                  </a:cubicBezTo>
                  <a:cubicBezTo>
                    <a:pt x="109" y="173"/>
                    <a:pt x="112" y="173"/>
                    <a:pt x="116" y="172"/>
                  </a:cubicBezTo>
                  <a:cubicBezTo>
                    <a:pt x="116" y="172"/>
                    <a:pt x="116" y="173"/>
                    <a:pt x="117" y="173"/>
                  </a:cubicBezTo>
                  <a:cubicBezTo>
                    <a:pt x="118" y="173"/>
                    <a:pt x="119" y="174"/>
                    <a:pt x="121" y="174"/>
                  </a:cubicBezTo>
                  <a:cubicBezTo>
                    <a:pt x="122" y="175"/>
                    <a:pt x="124" y="175"/>
                    <a:pt x="126" y="175"/>
                  </a:cubicBezTo>
                  <a:cubicBezTo>
                    <a:pt x="127" y="175"/>
                    <a:pt x="128" y="175"/>
                    <a:pt x="129" y="175"/>
                  </a:cubicBezTo>
                  <a:cubicBezTo>
                    <a:pt x="130" y="175"/>
                    <a:pt x="131" y="174"/>
                    <a:pt x="131" y="173"/>
                  </a:cubicBezTo>
                  <a:cubicBezTo>
                    <a:pt x="133" y="172"/>
                    <a:pt x="133" y="170"/>
                    <a:pt x="133" y="169"/>
                  </a:cubicBezTo>
                  <a:cubicBezTo>
                    <a:pt x="133" y="167"/>
                    <a:pt x="132" y="164"/>
                    <a:pt x="131" y="162"/>
                  </a:cubicBezTo>
                  <a:cubicBezTo>
                    <a:pt x="131" y="161"/>
                    <a:pt x="131" y="160"/>
                    <a:pt x="131" y="159"/>
                  </a:cubicBezTo>
                  <a:cubicBezTo>
                    <a:pt x="130" y="158"/>
                    <a:pt x="130" y="157"/>
                    <a:pt x="130" y="157"/>
                  </a:cubicBezTo>
                  <a:cubicBezTo>
                    <a:pt x="130" y="157"/>
                    <a:pt x="130" y="157"/>
                    <a:pt x="130" y="157"/>
                  </a:cubicBezTo>
                  <a:cubicBezTo>
                    <a:pt x="130" y="157"/>
                    <a:pt x="130" y="157"/>
                    <a:pt x="130" y="157"/>
                  </a:cubicBezTo>
                  <a:cubicBezTo>
                    <a:pt x="130" y="153"/>
                    <a:pt x="131" y="151"/>
                    <a:pt x="132" y="148"/>
                  </a:cubicBezTo>
                  <a:cubicBezTo>
                    <a:pt x="133" y="145"/>
                    <a:pt x="134" y="142"/>
                    <a:pt x="135" y="138"/>
                  </a:cubicBezTo>
                  <a:cubicBezTo>
                    <a:pt x="136" y="135"/>
                    <a:pt x="136" y="131"/>
                    <a:pt x="136" y="128"/>
                  </a:cubicBezTo>
                  <a:cubicBezTo>
                    <a:pt x="136" y="116"/>
                    <a:pt x="133" y="105"/>
                    <a:pt x="126" y="95"/>
                  </a:cubicBezTo>
                  <a:cubicBezTo>
                    <a:pt x="120" y="86"/>
                    <a:pt x="110" y="79"/>
                    <a:pt x="101" y="73"/>
                  </a:cubicBezTo>
                  <a:cubicBezTo>
                    <a:pt x="96" y="69"/>
                    <a:pt x="92" y="67"/>
                    <a:pt x="89" y="64"/>
                  </a:cubicBezTo>
                  <a:cubicBezTo>
                    <a:pt x="88" y="63"/>
                    <a:pt x="86" y="62"/>
                    <a:pt x="86" y="61"/>
                  </a:cubicBezTo>
                  <a:cubicBezTo>
                    <a:pt x="85" y="60"/>
                    <a:pt x="85" y="60"/>
                    <a:pt x="85" y="60"/>
                  </a:cubicBezTo>
                  <a:cubicBezTo>
                    <a:pt x="85" y="60"/>
                    <a:pt x="85" y="60"/>
                    <a:pt x="85" y="60"/>
                  </a:cubicBezTo>
                  <a:cubicBezTo>
                    <a:pt x="91" y="63"/>
                    <a:pt x="98" y="65"/>
                    <a:pt x="106" y="67"/>
                  </a:cubicBezTo>
                  <a:cubicBezTo>
                    <a:pt x="106" y="67"/>
                    <a:pt x="106" y="67"/>
                    <a:pt x="106" y="67"/>
                  </a:cubicBezTo>
                  <a:cubicBezTo>
                    <a:pt x="112" y="68"/>
                    <a:pt x="119" y="69"/>
                    <a:pt x="124" y="69"/>
                  </a:cubicBezTo>
                  <a:cubicBezTo>
                    <a:pt x="128" y="69"/>
                    <a:pt x="131" y="69"/>
                    <a:pt x="133" y="68"/>
                  </a:cubicBezTo>
                  <a:cubicBezTo>
                    <a:pt x="134" y="68"/>
                    <a:pt x="135" y="67"/>
                    <a:pt x="135" y="66"/>
                  </a:cubicBezTo>
                  <a:cubicBezTo>
                    <a:pt x="135" y="65"/>
                    <a:pt x="135" y="65"/>
                    <a:pt x="135" y="64"/>
                  </a:cubicBezTo>
                  <a:cubicBezTo>
                    <a:pt x="135" y="62"/>
                    <a:pt x="135" y="59"/>
                    <a:pt x="136" y="57"/>
                  </a:cubicBezTo>
                  <a:cubicBezTo>
                    <a:pt x="137" y="56"/>
                    <a:pt x="137" y="56"/>
                    <a:pt x="136" y="55"/>
                  </a:cubicBezTo>
                  <a:cubicBezTo>
                    <a:pt x="136" y="54"/>
                    <a:pt x="135" y="54"/>
                    <a:pt x="134" y="54"/>
                  </a:cubicBezTo>
                  <a:cubicBezTo>
                    <a:pt x="134" y="54"/>
                    <a:pt x="134" y="54"/>
                    <a:pt x="134" y="54"/>
                  </a:cubicBezTo>
                  <a:cubicBezTo>
                    <a:pt x="133" y="54"/>
                    <a:pt x="131" y="54"/>
                    <a:pt x="130" y="54"/>
                  </a:cubicBezTo>
                  <a:cubicBezTo>
                    <a:pt x="121" y="54"/>
                    <a:pt x="112" y="53"/>
                    <a:pt x="103" y="51"/>
                  </a:cubicBezTo>
                  <a:cubicBezTo>
                    <a:pt x="104" y="50"/>
                    <a:pt x="104" y="50"/>
                    <a:pt x="104" y="50"/>
                  </a:cubicBezTo>
                  <a:cubicBezTo>
                    <a:pt x="108" y="48"/>
                    <a:pt x="111" y="46"/>
                    <a:pt x="115" y="43"/>
                  </a:cubicBezTo>
                  <a:cubicBezTo>
                    <a:pt x="115" y="43"/>
                    <a:pt x="115" y="43"/>
                    <a:pt x="115" y="43"/>
                  </a:cubicBezTo>
                  <a:cubicBezTo>
                    <a:pt x="115" y="42"/>
                    <a:pt x="115" y="42"/>
                    <a:pt x="115" y="42"/>
                  </a:cubicBezTo>
                  <a:cubicBezTo>
                    <a:pt x="116" y="42"/>
                    <a:pt x="116" y="42"/>
                    <a:pt x="116" y="41"/>
                  </a:cubicBezTo>
                  <a:cubicBezTo>
                    <a:pt x="116" y="40"/>
                    <a:pt x="116" y="40"/>
                    <a:pt x="116" y="40"/>
                  </a:cubicBezTo>
                  <a:cubicBezTo>
                    <a:pt x="116" y="40"/>
                    <a:pt x="116" y="40"/>
                    <a:pt x="116" y="40"/>
                  </a:cubicBezTo>
                  <a:cubicBezTo>
                    <a:pt x="115" y="37"/>
                    <a:pt x="114" y="35"/>
                    <a:pt x="113" y="33"/>
                  </a:cubicBezTo>
                  <a:cubicBezTo>
                    <a:pt x="113" y="33"/>
                    <a:pt x="112" y="32"/>
                    <a:pt x="112" y="32"/>
                  </a:cubicBezTo>
                  <a:cubicBezTo>
                    <a:pt x="112" y="32"/>
                    <a:pt x="111" y="32"/>
                    <a:pt x="111" y="32"/>
                  </a:cubicBezTo>
                  <a:cubicBezTo>
                    <a:pt x="111" y="32"/>
                    <a:pt x="110" y="32"/>
                    <a:pt x="110" y="32"/>
                  </a:cubicBezTo>
                  <a:cubicBezTo>
                    <a:pt x="103" y="37"/>
                    <a:pt x="96" y="42"/>
                    <a:pt x="88" y="42"/>
                  </a:cubicBezTo>
                  <a:cubicBezTo>
                    <a:pt x="88" y="41"/>
                    <a:pt x="88" y="41"/>
                    <a:pt x="87" y="41"/>
                  </a:cubicBezTo>
                  <a:cubicBezTo>
                    <a:pt x="87" y="40"/>
                    <a:pt x="85" y="39"/>
                    <a:pt x="84" y="39"/>
                  </a:cubicBezTo>
                  <a:cubicBezTo>
                    <a:pt x="85" y="30"/>
                    <a:pt x="92" y="21"/>
                    <a:pt x="100" y="15"/>
                  </a:cubicBezTo>
                  <a:cubicBezTo>
                    <a:pt x="101" y="15"/>
                    <a:pt x="101" y="14"/>
                    <a:pt x="101" y="13"/>
                  </a:cubicBezTo>
                  <a:cubicBezTo>
                    <a:pt x="101" y="12"/>
                    <a:pt x="101" y="11"/>
                    <a:pt x="100" y="11"/>
                  </a:cubicBezTo>
                  <a:cubicBezTo>
                    <a:pt x="95" y="8"/>
                    <a:pt x="90" y="6"/>
                    <a:pt x="84" y="5"/>
                  </a:cubicBezTo>
                  <a:cubicBezTo>
                    <a:pt x="84" y="4"/>
                    <a:pt x="83" y="4"/>
                    <a:pt x="83" y="4"/>
                  </a:cubicBezTo>
                  <a:cubicBezTo>
                    <a:pt x="82" y="4"/>
                    <a:pt x="82" y="4"/>
                    <a:pt x="82" y="4"/>
                  </a:cubicBezTo>
                  <a:cubicBezTo>
                    <a:pt x="82" y="4"/>
                    <a:pt x="82" y="4"/>
                    <a:pt x="82" y="4"/>
                  </a:cubicBezTo>
                  <a:cubicBezTo>
                    <a:pt x="81" y="3"/>
                    <a:pt x="81" y="3"/>
                    <a:pt x="80" y="3"/>
                  </a:cubicBezTo>
                  <a:cubicBezTo>
                    <a:pt x="80" y="3"/>
                    <a:pt x="80" y="3"/>
                    <a:pt x="80" y="3"/>
                  </a:cubicBezTo>
                  <a:cubicBezTo>
                    <a:pt x="80" y="3"/>
                    <a:pt x="79" y="3"/>
                    <a:pt x="79" y="3"/>
                  </a:cubicBezTo>
                  <a:cubicBezTo>
                    <a:pt x="76" y="3"/>
                    <a:pt x="73" y="4"/>
                    <a:pt x="70" y="6"/>
                  </a:cubicBezTo>
                  <a:cubicBezTo>
                    <a:pt x="71" y="6"/>
                    <a:pt x="71" y="6"/>
                    <a:pt x="71" y="6"/>
                  </a:cubicBezTo>
                  <a:cubicBezTo>
                    <a:pt x="71" y="4"/>
                    <a:pt x="70" y="3"/>
                    <a:pt x="69" y="2"/>
                  </a:cubicBezTo>
                  <a:cubicBezTo>
                    <a:pt x="68" y="1"/>
                    <a:pt x="67" y="0"/>
                    <a:pt x="65"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49" name="Freeform 770"/>
            <p:cNvSpPr>
              <a:spLocks noEditPoints="1"/>
            </p:cNvSpPr>
            <p:nvPr/>
          </p:nvSpPr>
          <p:spPr bwMode="auto">
            <a:xfrm>
              <a:off x="4332" y="726"/>
              <a:ext cx="126" cy="189"/>
            </a:xfrm>
            <a:custGeom>
              <a:avLst/>
              <a:gdLst>
                <a:gd name="T0" fmla="*/ 26 w 53"/>
                <a:gd name="T1" fmla="*/ 65 h 80"/>
                <a:gd name="T2" fmla="*/ 24 w 53"/>
                <a:gd name="T3" fmla="*/ 43 h 80"/>
                <a:gd name="T4" fmla="*/ 10 w 53"/>
                <a:gd name="T5" fmla="*/ 34 h 80"/>
                <a:gd name="T6" fmla="*/ 8 w 53"/>
                <a:gd name="T7" fmla="*/ 22 h 80"/>
                <a:gd name="T8" fmla="*/ 20 w 53"/>
                <a:gd name="T9" fmla="*/ 13 h 80"/>
                <a:gd name="T10" fmla="*/ 21 w 53"/>
                <a:gd name="T11" fmla="*/ 5 h 80"/>
                <a:gd name="T12" fmla="*/ 25 w 53"/>
                <a:gd name="T13" fmla="*/ 9 h 80"/>
                <a:gd name="T14" fmla="*/ 28 w 53"/>
                <a:gd name="T15" fmla="*/ 11 h 80"/>
                <a:gd name="T16" fmla="*/ 28 w 53"/>
                <a:gd name="T17" fmla="*/ 11 h 80"/>
                <a:gd name="T18" fmla="*/ 31 w 53"/>
                <a:gd name="T19" fmla="*/ 12 h 80"/>
                <a:gd name="T20" fmla="*/ 45 w 53"/>
                <a:gd name="T21" fmla="*/ 17 h 80"/>
                <a:gd name="T22" fmla="*/ 41 w 53"/>
                <a:gd name="T23" fmla="*/ 23 h 80"/>
                <a:gd name="T24" fmla="*/ 35 w 53"/>
                <a:gd name="T25" fmla="*/ 19 h 80"/>
                <a:gd name="T26" fmla="*/ 29 w 53"/>
                <a:gd name="T27" fmla="*/ 16 h 80"/>
                <a:gd name="T28" fmla="*/ 27 w 53"/>
                <a:gd name="T29" fmla="*/ 17 h 80"/>
                <a:gd name="T30" fmla="*/ 27 w 53"/>
                <a:gd name="T31" fmla="*/ 37 h 80"/>
                <a:gd name="T32" fmla="*/ 30 w 53"/>
                <a:gd name="T33" fmla="*/ 39 h 80"/>
                <a:gd name="T34" fmla="*/ 48 w 53"/>
                <a:gd name="T35" fmla="*/ 52 h 80"/>
                <a:gd name="T36" fmla="*/ 46 w 53"/>
                <a:gd name="T37" fmla="*/ 63 h 80"/>
                <a:gd name="T38" fmla="*/ 33 w 53"/>
                <a:gd name="T39" fmla="*/ 69 h 80"/>
                <a:gd name="T40" fmla="*/ 31 w 53"/>
                <a:gd name="T41" fmla="*/ 75 h 80"/>
                <a:gd name="T42" fmla="*/ 28 w 53"/>
                <a:gd name="T43" fmla="*/ 71 h 80"/>
                <a:gd name="T44" fmla="*/ 23 w 53"/>
                <a:gd name="T45" fmla="*/ 69 h 80"/>
                <a:gd name="T46" fmla="*/ 9 w 53"/>
                <a:gd name="T47" fmla="*/ 60 h 80"/>
                <a:gd name="T48" fmla="*/ 24 w 53"/>
                <a:gd name="T49" fmla="*/ 66 h 80"/>
                <a:gd name="T50" fmla="*/ 27 w 53"/>
                <a:gd name="T51" fmla="*/ 0 h 80"/>
                <a:gd name="T52" fmla="*/ 17 w 53"/>
                <a:gd name="T53" fmla="*/ 3 h 80"/>
                <a:gd name="T54" fmla="*/ 7 w 53"/>
                <a:gd name="T55" fmla="*/ 16 h 80"/>
                <a:gd name="T56" fmla="*/ 2 w 53"/>
                <a:gd name="T57" fmla="*/ 27 h 80"/>
                <a:gd name="T58" fmla="*/ 20 w 53"/>
                <a:gd name="T59" fmla="*/ 45 h 80"/>
                <a:gd name="T60" fmla="*/ 9 w 53"/>
                <a:gd name="T61" fmla="*/ 56 h 80"/>
                <a:gd name="T62" fmla="*/ 7 w 53"/>
                <a:gd name="T63" fmla="*/ 55 h 80"/>
                <a:gd name="T64" fmla="*/ 0 w 53"/>
                <a:gd name="T65" fmla="*/ 65 h 80"/>
                <a:gd name="T66" fmla="*/ 1 w 53"/>
                <a:gd name="T67" fmla="*/ 68 h 80"/>
                <a:gd name="T68" fmla="*/ 22 w 53"/>
                <a:gd name="T69" fmla="*/ 73 h 80"/>
                <a:gd name="T70" fmla="*/ 25 w 53"/>
                <a:gd name="T71" fmla="*/ 78 h 80"/>
                <a:gd name="T72" fmla="*/ 27 w 53"/>
                <a:gd name="T73" fmla="*/ 80 h 80"/>
                <a:gd name="T74" fmla="*/ 36 w 53"/>
                <a:gd name="T75" fmla="*/ 77 h 80"/>
                <a:gd name="T76" fmla="*/ 36 w 53"/>
                <a:gd name="T77" fmla="*/ 73 h 80"/>
                <a:gd name="T78" fmla="*/ 53 w 53"/>
                <a:gd name="T79" fmla="*/ 55 h 80"/>
                <a:gd name="T80" fmla="*/ 45 w 53"/>
                <a:gd name="T81" fmla="*/ 42 h 80"/>
                <a:gd name="T82" fmla="*/ 31 w 53"/>
                <a:gd name="T83" fmla="*/ 22 h 80"/>
                <a:gd name="T84" fmla="*/ 41 w 53"/>
                <a:gd name="T85" fmla="*/ 27 h 80"/>
                <a:gd name="T86" fmla="*/ 41 w 53"/>
                <a:gd name="T87" fmla="*/ 27 h 80"/>
                <a:gd name="T88" fmla="*/ 44 w 53"/>
                <a:gd name="T89" fmla="*/ 25 h 80"/>
                <a:gd name="T90" fmla="*/ 49 w 53"/>
                <a:gd name="T91" fmla="*/ 19 h 80"/>
                <a:gd name="T92" fmla="*/ 48 w 53"/>
                <a:gd name="T93" fmla="*/ 14 h 80"/>
                <a:gd name="T94" fmla="*/ 32 w 53"/>
                <a:gd name="T95" fmla="*/ 8 h 80"/>
                <a:gd name="T96" fmla="*/ 29 w 53"/>
                <a:gd name="T97" fmla="*/ 2 h 80"/>
                <a:gd name="T98" fmla="*/ 27 w 53"/>
                <a:gd name="T99" fmla="*/ 0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53" h="80">
                  <a:moveTo>
                    <a:pt x="24" y="66"/>
                  </a:moveTo>
                  <a:cubicBezTo>
                    <a:pt x="25" y="66"/>
                    <a:pt x="25" y="66"/>
                    <a:pt x="26" y="65"/>
                  </a:cubicBezTo>
                  <a:cubicBezTo>
                    <a:pt x="26" y="65"/>
                    <a:pt x="27" y="64"/>
                    <a:pt x="27" y="63"/>
                  </a:cubicBezTo>
                  <a:cubicBezTo>
                    <a:pt x="26" y="57"/>
                    <a:pt x="25" y="50"/>
                    <a:pt x="24" y="43"/>
                  </a:cubicBezTo>
                  <a:cubicBezTo>
                    <a:pt x="24" y="42"/>
                    <a:pt x="23" y="41"/>
                    <a:pt x="22" y="41"/>
                  </a:cubicBezTo>
                  <a:cubicBezTo>
                    <a:pt x="16" y="39"/>
                    <a:pt x="12" y="37"/>
                    <a:pt x="10" y="34"/>
                  </a:cubicBezTo>
                  <a:cubicBezTo>
                    <a:pt x="7" y="32"/>
                    <a:pt x="7" y="29"/>
                    <a:pt x="7" y="27"/>
                  </a:cubicBezTo>
                  <a:cubicBezTo>
                    <a:pt x="7" y="25"/>
                    <a:pt x="7" y="24"/>
                    <a:pt x="8" y="22"/>
                  </a:cubicBezTo>
                  <a:cubicBezTo>
                    <a:pt x="8" y="21"/>
                    <a:pt x="9" y="20"/>
                    <a:pt x="10" y="19"/>
                  </a:cubicBezTo>
                  <a:cubicBezTo>
                    <a:pt x="12" y="16"/>
                    <a:pt x="16" y="15"/>
                    <a:pt x="20" y="13"/>
                  </a:cubicBezTo>
                  <a:cubicBezTo>
                    <a:pt x="21" y="13"/>
                    <a:pt x="22" y="12"/>
                    <a:pt x="22" y="11"/>
                  </a:cubicBezTo>
                  <a:cubicBezTo>
                    <a:pt x="22" y="9"/>
                    <a:pt x="21" y="7"/>
                    <a:pt x="21" y="5"/>
                  </a:cubicBezTo>
                  <a:cubicBezTo>
                    <a:pt x="23" y="4"/>
                    <a:pt x="24" y="4"/>
                    <a:pt x="25" y="4"/>
                  </a:cubicBezTo>
                  <a:cubicBezTo>
                    <a:pt x="25" y="6"/>
                    <a:pt x="25" y="8"/>
                    <a:pt x="25" y="9"/>
                  </a:cubicBezTo>
                  <a:cubicBezTo>
                    <a:pt x="25" y="10"/>
                    <a:pt x="26" y="11"/>
                    <a:pt x="26" y="11"/>
                  </a:cubicBezTo>
                  <a:cubicBezTo>
                    <a:pt x="27" y="11"/>
                    <a:pt x="27" y="11"/>
                    <a:pt x="28" y="11"/>
                  </a:cubicBezTo>
                  <a:cubicBezTo>
                    <a:pt x="28" y="11"/>
                    <a:pt x="28" y="11"/>
                    <a:pt x="28" y="11"/>
                  </a:cubicBezTo>
                  <a:cubicBezTo>
                    <a:pt x="28" y="11"/>
                    <a:pt x="28" y="11"/>
                    <a:pt x="28" y="11"/>
                  </a:cubicBezTo>
                  <a:cubicBezTo>
                    <a:pt x="28" y="11"/>
                    <a:pt x="28" y="11"/>
                    <a:pt x="28" y="11"/>
                  </a:cubicBezTo>
                  <a:cubicBezTo>
                    <a:pt x="28" y="11"/>
                    <a:pt x="30" y="12"/>
                    <a:pt x="31" y="12"/>
                  </a:cubicBezTo>
                  <a:cubicBezTo>
                    <a:pt x="33" y="13"/>
                    <a:pt x="36" y="13"/>
                    <a:pt x="39" y="14"/>
                  </a:cubicBezTo>
                  <a:cubicBezTo>
                    <a:pt x="41" y="15"/>
                    <a:pt x="43" y="16"/>
                    <a:pt x="45" y="17"/>
                  </a:cubicBezTo>
                  <a:cubicBezTo>
                    <a:pt x="44" y="18"/>
                    <a:pt x="44" y="18"/>
                    <a:pt x="44" y="18"/>
                  </a:cubicBezTo>
                  <a:cubicBezTo>
                    <a:pt x="43" y="19"/>
                    <a:pt x="42" y="21"/>
                    <a:pt x="41" y="23"/>
                  </a:cubicBezTo>
                  <a:cubicBezTo>
                    <a:pt x="41" y="23"/>
                    <a:pt x="41" y="23"/>
                    <a:pt x="41" y="23"/>
                  </a:cubicBezTo>
                  <a:cubicBezTo>
                    <a:pt x="39" y="22"/>
                    <a:pt x="37" y="20"/>
                    <a:pt x="35" y="19"/>
                  </a:cubicBezTo>
                  <a:cubicBezTo>
                    <a:pt x="34" y="18"/>
                    <a:pt x="32" y="18"/>
                    <a:pt x="31" y="17"/>
                  </a:cubicBezTo>
                  <a:cubicBezTo>
                    <a:pt x="30" y="17"/>
                    <a:pt x="29" y="16"/>
                    <a:pt x="29" y="16"/>
                  </a:cubicBezTo>
                  <a:cubicBezTo>
                    <a:pt x="28" y="16"/>
                    <a:pt x="28" y="16"/>
                    <a:pt x="28" y="16"/>
                  </a:cubicBezTo>
                  <a:cubicBezTo>
                    <a:pt x="28" y="16"/>
                    <a:pt x="27" y="16"/>
                    <a:pt x="27" y="17"/>
                  </a:cubicBezTo>
                  <a:cubicBezTo>
                    <a:pt x="26" y="17"/>
                    <a:pt x="26" y="18"/>
                    <a:pt x="26" y="18"/>
                  </a:cubicBezTo>
                  <a:cubicBezTo>
                    <a:pt x="26" y="25"/>
                    <a:pt x="27" y="31"/>
                    <a:pt x="27" y="37"/>
                  </a:cubicBezTo>
                  <a:cubicBezTo>
                    <a:pt x="27" y="38"/>
                    <a:pt x="28" y="39"/>
                    <a:pt x="29" y="39"/>
                  </a:cubicBezTo>
                  <a:cubicBezTo>
                    <a:pt x="30" y="39"/>
                    <a:pt x="30" y="39"/>
                    <a:pt x="30" y="39"/>
                  </a:cubicBezTo>
                  <a:cubicBezTo>
                    <a:pt x="34" y="41"/>
                    <a:pt x="38" y="43"/>
                    <a:pt x="42" y="46"/>
                  </a:cubicBezTo>
                  <a:cubicBezTo>
                    <a:pt x="45" y="48"/>
                    <a:pt x="47" y="50"/>
                    <a:pt x="48" y="52"/>
                  </a:cubicBezTo>
                  <a:cubicBezTo>
                    <a:pt x="48" y="53"/>
                    <a:pt x="49" y="54"/>
                    <a:pt x="49" y="55"/>
                  </a:cubicBezTo>
                  <a:cubicBezTo>
                    <a:pt x="49" y="58"/>
                    <a:pt x="48" y="61"/>
                    <a:pt x="46" y="63"/>
                  </a:cubicBezTo>
                  <a:cubicBezTo>
                    <a:pt x="43" y="66"/>
                    <a:pt x="40" y="68"/>
                    <a:pt x="35" y="69"/>
                  </a:cubicBezTo>
                  <a:cubicBezTo>
                    <a:pt x="35" y="69"/>
                    <a:pt x="34" y="69"/>
                    <a:pt x="33" y="69"/>
                  </a:cubicBezTo>
                  <a:cubicBezTo>
                    <a:pt x="32" y="69"/>
                    <a:pt x="31" y="71"/>
                    <a:pt x="31" y="72"/>
                  </a:cubicBezTo>
                  <a:cubicBezTo>
                    <a:pt x="31" y="73"/>
                    <a:pt x="31" y="74"/>
                    <a:pt x="31" y="75"/>
                  </a:cubicBezTo>
                  <a:cubicBezTo>
                    <a:pt x="30" y="75"/>
                    <a:pt x="29" y="76"/>
                    <a:pt x="28" y="76"/>
                  </a:cubicBezTo>
                  <a:cubicBezTo>
                    <a:pt x="28" y="74"/>
                    <a:pt x="28" y="73"/>
                    <a:pt x="28" y="71"/>
                  </a:cubicBezTo>
                  <a:cubicBezTo>
                    <a:pt x="28" y="70"/>
                    <a:pt x="27" y="69"/>
                    <a:pt x="26" y="69"/>
                  </a:cubicBezTo>
                  <a:cubicBezTo>
                    <a:pt x="25" y="69"/>
                    <a:pt x="24" y="69"/>
                    <a:pt x="23" y="69"/>
                  </a:cubicBezTo>
                  <a:cubicBezTo>
                    <a:pt x="19" y="69"/>
                    <a:pt x="12" y="68"/>
                    <a:pt x="6" y="66"/>
                  </a:cubicBezTo>
                  <a:cubicBezTo>
                    <a:pt x="7" y="64"/>
                    <a:pt x="8" y="62"/>
                    <a:pt x="9" y="60"/>
                  </a:cubicBezTo>
                  <a:cubicBezTo>
                    <a:pt x="14" y="63"/>
                    <a:pt x="19" y="65"/>
                    <a:pt x="24" y="66"/>
                  </a:cubicBezTo>
                  <a:cubicBezTo>
                    <a:pt x="24" y="66"/>
                    <a:pt x="24" y="66"/>
                    <a:pt x="24" y="66"/>
                  </a:cubicBezTo>
                  <a:moveTo>
                    <a:pt x="27" y="0"/>
                  </a:moveTo>
                  <a:cubicBezTo>
                    <a:pt x="27" y="0"/>
                    <a:pt x="27" y="0"/>
                    <a:pt x="27" y="0"/>
                  </a:cubicBezTo>
                  <a:cubicBezTo>
                    <a:pt x="24" y="0"/>
                    <a:pt x="22" y="0"/>
                    <a:pt x="19" y="1"/>
                  </a:cubicBezTo>
                  <a:cubicBezTo>
                    <a:pt x="18" y="1"/>
                    <a:pt x="17" y="2"/>
                    <a:pt x="17" y="3"/>
                  </a:cubicBezTo>
                  <a:cubicBezTo>
                    <a:pt x="17" y="5"/>
                    <a:pt x="17" y="7"/>
                    <a:pt x="17" y="10"/>
                  </a:cubicBezTo>
                  <a:cubicBezTo>
                    <a:pt x="13" y="11"/>
                    <a:pt x="10" y="13"/>
                    <a:pt x="7" y="16"/>
                  </a:cubicBezTo>
                  <a:cubicBezTo>
                    <a:pt x="6" y="17"/>
                    <a:pt x="5" y="19"/>
                    <a:pt x="4" y="20"/>
                  </a:cubicBezTo>
                  <a:cubicBezTo>
                    <a:pt x="3" y="22"/>
                    <a:pt x="2" y="25"/>
                    <a:pt x="2" y="27"/>
                  </a:cubicBezTo>
                  <a:cubicBezTo>
                    <a:pt x="2" y="30"/>
                    <a:pt x="3" y="34"/>
                    <a:pt x="6" y="37"/>
                  </a:cubicBezTo>
                  <a:cubicBezTo>
                    <a:pt x="9" y="40"/>
                    <a:pt x="14" y="43"/>
                    <a:pt x="20" y="45"/>
                  </a:cubicBezTo>
                  <a:cubicBezTo>
                    <a:pt x="20" y="50"/>
                    <a:pt x="21" y="56"/>
                    <a:pt x="22" y="61"/>
                  </a:cubicBezTo>
                  <a:cubicBezTo>
                    <a:pt x="17" y="60"/>
                    <a:pt x="13" y="58"/>
                    <a:pt x="9" y="56"/>
                  </a:cubicBezTo>
                  <a:cubicBezTo>
                    <a:pt x="9" y="55"/>
                    <a:pt x="8" y="55"/>
                    <a:pt x="8" y="55"/>
                  </a:cubicBezTo>
                  <a:cubicBezTo>
                    <a:pt x="8" y="55"/>
                    <a:pt x="8" y="55"/>
                    <a:pt x="7" y="55"/>
                  </a:cubicBezTo>
                  <a:cubicBezTo>
                    <a:pt x="7" y="56"/>
                    <a:pt x="6" y="56"/>
                    <a:pt x="6" y="57"/>
                  </a:cubicBezTo>
                  <a:cubicBezTo>
                    <a:pt x="5" y="60"/>
                    <a:pt x="3" y="62"/>
                    <a:pt x="0" y="65"/>
                  </a:cubicBezTo>
                  <a:cubicBezTo>
                    <a:pt x="0" y="65"/>
                    <a:pt x="0" y="66"/>
                    <a:pt x="0" y="67"/>
                  </a:cubicBezTo>
                  <a:cubicBezTo>
                    <a:pt x="0" y="67"/>
                    <a:pt x="0" y="68"/>
                    <a:pt x="1" y="68"/>
                  </a:cubicBezTo>
                  <a:cubicBezTo>
                    <a:pt x="7" y="71"/>
                    <a:pt x="12" y="72"/>
                    <a:pt x="17" y="73"/>
                  </a:cubicBezTo>
                  <a:cubicBezTo>
                    <a:pt x="19" y="73"/>
                    <a:pt x="21" y="73"/>
                    <a:pt x="22" y="73"/>
                  </a:cubicBezTo>
                  <a:cubicBezTo>
                    <a:pt x="23" y="73"/>
                    <a:pt x="23" y="73"/>
                    <a:pt x="24" y="74"/>
                  </a:cubicBezTo>
                  <a:cubicBezTo>
                    <a:pt x="24" y="75"/>
                    <a:pt x="24" y="77"/>
                    <a:pt x="25" y="78"/>
                  </a:cubicBezTo>
                  <a:cubicBezTo>
                    <a:pt x="25" y="80"/>
                    <a:pt x="26" y="80"/>
                    <a:pt x="27" y="80"/>
                  </a:cubicBezTo>
                  <a:cubicBezTo>
                    <a:pt x="27" y="80"/>
                    <a:pt x="27" y="80"/>
                    <a:pt x="27" y="80"/>
                  </a:cubicBezTo>
                  <a:cubicBezTo>
                    <a:pt x="29" y="80"/>
                    <a:pt x="32" y="80"/>
                    <a:pt x="34" y="79"/>
                  </a:cubicBezTo>
                  <a:cubicBezTo>
                    <a:pt x="35" y="79"/>
                    <a:pt x="36" y="78"/>
                    <a:pt x="36" y="77"/>
                  </a:cubicBezTo>
                  <a:cubicBezTo>
                    <a:pt x="36" y="76"/>
                    <a:pt x="36" y="74"/>
                    <a:pt x="35" y="73"/>
                  </a:cubicBezTo>
                  <a:cubicBezTo>
                    <a:pt x="36" y="73"/>
                    <a:pt x="36" y="73"/>
                    <a:pt x="36" y="73"/>
                  </a:cubicBezTo>
                  <a:cubicBezTo>
                    <a:pt x="41" y="72"/>
                    <a:pt x="46" y="69"/>
                    <a:pt x="49" y="65"/>
                  </a:cubicBezTo>
                  <a:cubicBezTo>
                    <a:pt x="52" y="63"/>
                    <a:pt x="53" y="59"/>
                    <a:pt x="53" y="55"/>
                  </a:cubicBezTo>
                  <a:cubicBezTo>
                    <a:pt x="53" y="54"/>
                    <a:pt x="53" y="52"/>
                    <a:pt x="52" y="50"/>
                  </a:cubicBezTo>
                  <a:cubicBezTo>
                    <a:pt x="50" y="47"/>
                    <a:pt x="47" y="44"/>
                    <a:pt x="45" y="42"/>
                  </a:cubicBezTo>
                  <a:cubicBezTo>
                    <a:pt x="41" y="39"/>
                    <a:pt x="36" y="37"/>
                    <a:pt x="32" y="35"/>
                  </a:cubicBezTo>
                  <a:cubicBezTo>
                    <a:pt x="31" y="31"/>
                    <a:pt x="31" y="26"/>
                    <a:pt x="31" y="22"/>
                  </a:cubicBezTo>
                  <a:cubicBezTo>
                    <a:pt x="33" y="23"/>
                    <a:pt x="37" y="25"/>
                    <a:pt x="38" y="26"/>
                  </a:cubicBezTo>
                  <a:cubicBezTo>
                    <a:pt x="39" y="27"/>
                    <a:pt x="39" y="27"/>
                    <a:pt x="41" y="27"/>
                  </a:cubicBezTo>
                  <a:cubicBezTo>
                    <a:pt x="41" y="27"/>
                    <a:pt x="41" y="27"/>
                    <a:pt x="41" y="27"/>
                  </a:cubicBezTo>
                  <a:cubicBezTo>
                    <a:pt x="41" y="27"/>
                    <a:pt x="41" y="27"/>
                    <a:pt x="41" y="27"/>
                  </a:cubicBezTo>
                  <a:cubicBezTo>
                    <a:pt x="42" y="27"/>
                    <a:pt x="43" y="27"/>
                    <a:pt x="43" y="26"/>
                  </a:cubicBezTo>
                  <a:cubicBezTo>
                    <a:pt x="44" y="26"/>
                    <a:pt x="44" y="26"/>
                    <a:pt x="44" y="25"/>
                  </a:cubicBezTo>
                  <a:cubicBezTo>
                    <a:pt x="45" y="24"/>
                    <a:pt x="47" y="22"/>
                    <a:pt x="48" y="20"/>
                  </a:cubicBezTo>
                  <a:cubicBezTo>
                    <a:pt x="48" y="20"/>
                    <a:pt x="48" y="20"/>
                    <a:pt x="49" y="19"/>
                  </a:cubicBezTo>
                  <a:cubicBezTo>
                    <a:pt x="49" y="18"/>
                    <a:pt x="49" y="18"/>
                    <a:pt x="49" y="17"/>
                  </a:cubicBezTo>
                  <a:cubicBezTo>
                    <a:pt x="49" y="16"/>
                    <a:pt x="49" y="15"/>
                    <a:pt x="48" y="14"/>
                  </a:cubicBezTo>
                  <a:cubicBezTo>
                    <a:pt x="46" y="12"/>
                    <a:pt x="42" y="11"/>
                    <a:pt x="38" y="9"/>
                  </a:cubicBezTo>
                  <a:cubicBezTo>
                    <a:pt x="36" y="9"/>
                    <a:pt x="34" y="8"/>
                    <a:pt x="32" y="8"/>
                  </a:cubicBezTo>
                  <a:cubicBezTo>
                    <a:pt x="31" y="8"/>
                    <a:pt x="30" y="7"/>
                    <a:pt x="30" y="7"/>
                  </a:cubicBezTo>
                  <a:cubicBezTo>
                    <a:pt x="29" y="5"/>
                    <a:pt x="29" y="3"/>
                    <a:pt x="29" y="2"/>
                  </a:cubicBezTo>
                  <a:cubicBezTo>
                    <a:pt x="29" y="1"/>
                    <a:pt x="29" y="0"/>
                    <a:pt x="28" y="0"/>
                  </a:cubicBezTo>
                  <a:cubicBezTo>
                    <a:pt x="28" y="0"/>
                    <a:pt x="28" y="0"/>
                    <a:pt x="27"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50" name="Freeform 771"/>
            <p:cNvSpPr>
              <a:spLocks noEditPoints="1"/>
            </p:cNvSpPr>
            <p:nvPr/>
          </p:nvSpPr>
          <p:spPr bwMode="auto">
            <a:xfrm>
              <a:off x="4359" y="764"/>
              <a:ext cx="28" cy="47"/>
            </a:xfrm>
            <a:custGeom>
              <a:avLst/>
              <a:gdLst>
                <a:gd name="T0" fmla="*/ 7 w 12"/>
                <a:gd name="T1" fmla="*/ 14 h 20"/>
                <a:gd name="T2" fmla="*/ 6 w 12"/>
                <a:gd name="T3" fmla="*/ 13 h 20"/>
                <a:gd name="T4" fmla="*/ 5 w 12"/>
                <a:gd name="T5" fmla="*/ 9 h 20"/>
                <a:gd name="T6" fmla="*/ 5 w 12"/>
                <a:gd name="T7" fmla="*/ 9 h 20"/>
                <a:gd name="T8" fmla="*/ 5 w 12"/>
                <a:gd name="T9" fmla="*/ 8 h 20"/>
                <a:gd name="T10" fmla="*/ 7 w 12"/>
                <a:gd name="T11" fmla="*/ 6 h 20"/>
                <a:gd name="T12" fmla="*/ 7 w 12"/>
                <a:gd name="T13" fmla="*/ 14 h 20"/>
                <a:gd name="T14" fmla="*/ 9 w 12"/>
                <a:gd name="T15" fmla="*/ 0 h 20"/>
                <a:gd name="T16" fmla="*/ 8 w 12"/>
                <a:gd name="T17" fmla="*/ 0 h 20"/>
                <a:gd name="T18" fmla="*/ 6 w 12"/>
                <a:gd name="T19" fmla="*/ 1 h 20"/>
                <a:gd name="T20" fmla="*/ 2 w 12"/>
                <a:gd name="T21" fmla="*/ 4 h 20"/>
                <a:gd name="T22" fmla="*/ 0 w 12"/>
                <a:gd name="T23" fmla="*/ 9 h 20"/>
                <a:gd name="T24" fmla="*/ 0 w 12"/>
                <a:gd name="T25" fmla="*/ 10 h 20"/>
                <a:gd name="T26" fmla="*/ 3 w 12"/>
                <a:gd name="T27" fmla="*/ 15 h 20"/>
                <a:gd name="T28" fmla="*/ 7 w 12"/>
                <a:gd name="T29" fmla="*/ 19 h 20"/>
                <a:gd name="T30" fmla="*/ 9 w 12"/>
                <a:gd name="T31" fmla="*/ 20 h 20"/>
                <a:gd name="T32" fmla="*/ 10 w 12"/>
                <a:gd name="T33" fmla="*/ 20 h 20"/>
                <a:gd name="T34" fmla="*/ 11 w 12"/>
                <a:gd name="T35" fmla="*/ 20 h 20"/>
                <a:gd name="T36" fmla="*/ 12 w 12"/>
                <a:gd name="T37" fmla="*/ 18 h 20"/>
                <a:gd name="T38" fmla="*/ 11 w 12"/>
                <a:gd name="T39" fmla="*/ 2 h 20"/>
                <a:gd name="T40" fmla="*/ 10 w 12"/>
                <a:gd name="T41" fmla="*/ 0 h 20"/>
                <a:gd name="T42" fmla="*/ 9 w 12"/>
                <a:gd name="T43" fmla="*/ 0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2" h="20">
                  <a:moveTo>
                    <a:pt x="7" y="14"/>
                  </a:moveTo>
                  <a:cubicBezTo>
                    <a:pt x="7" y="13"/>
                    <a:pt x="6" y="13"/>
                    <a:pt x="6" y="13"/>
                  </a:cubicBezTo>
                  <a:cubicBezTo>
                    <a:pt x="5" y="12"/>
                    <a:pt x="5" y="11"/>
                    <a:pt x="5" y="9"/>
                  </a:cubicBezTo>
                  <a:cubicBezTo>
                    <a:pt x="5" y="9"/>
                    <a:pt x="5" y="9"/>
                    <a:pt x="5" y="9"/>
                  </a:cubicBezTo>
                  <a:cubicBezTo>
                    <a:pt x="5" y="9"/>
                    <a:pt x="5" y="8"/>
                    <a:pt x="5" y="8"/>
                  </a:cubicBezTo>
                  <a:cubicBezTo>
                    <a:pt x="5" y="7"/>
                    <a:pt x="6" y="6"/>
                    <a:pt x="7" y="6"/>
                  </a:cubicBezTo>
                  <a:cubicBezTo>
                    <a:pt x="7" y="8"/>
                    <a:pt x="7" y="11"/>
                    <a:pt x="7" y="14"/>
                  </a:cubicBezTo>
                  <a:moveTo>
                    <a:pt x="9" y="0"/>
                  </a:moveTo>
                  <a:cubicBezTo>
                    <a:pt x="9" y="0"/>
                    <a:pt x="8" y="0"/>
                    <a:pt x="8" y="0"/>
                  </a:cubicBezTo>
                  <a:cubicBezTo>
                    <a:pt x="7" y="0"/>
                    <a:pt x="7" y="1"/>
                    <a:pt x="6" y="1"/>
                  </a:cubicBezTo>
                  <a:cubicBezTo>
                    <a:pt x="5" y="2"/>
                    <a:pt x="3" y="3"/>
                    <a:pt x="2" y="4"/>
                  </a:cubicBezTo>
                  <a:cubicBezTo>
                    <a:pt x="1" y="6"/>
                    <a:pt x="0" y="7"/>
                    <a:pt x="0" y="9"/>
                  </a:cubicBezTo>
                  <a:cubicBezTo>
                    <a:pt x="0" y="10"/>
                    <a:pt x="0" y="10"/>
                    <a:pt x="0" y="10"/>
                  </a:cubicBezTo>
                  <a:cubicBezTo>
                    <a:pt x="0" y="12"/>
                    <a:pt x="1" y="14"/>
                    <a:pt x="3" y="15"/>
                  </a:cubicBezTo>
                  <a:cubicBezTo>
                    <a:pt x="4" y="17"/>
                    <a:pt x="6" y="18"/>
                    <a:pt x="7" y="19"/>
                  </a:cubicBezTo>
                  <a:cubicBezTo>
                    <a:pt x="8" y="19"/>
                    <a:pt x="9" y="20"/>
                    <a:pt x="9" y="20"/>
                  </a:cubicBezTo>
                  <a:cubicBezTo>
                    <a:pt x="9" y="20"/>
                    <a:pt x="10" y="20"/>
                    <a:pt x="10" y="20"/>
                  </a:cubicBezTo>
                  <a:cubicBezTo>
                    <a:pt x="10" y="20"/>
                    <a:pt x="11" y="20"/>
                    <a:pt x="11" y="20"/>
                  </a:cubicBezTo>
                  <a:cubicBezTo>
                    <a:pt x="12" y="19"/>
                    <a:pt x="12" y="18"/>
                    <a:pt x="12" y="18"/>
                  </a:cubicBezTo>
                  <a:cubicBezTo>
                    <a:pt x="12" y="12"/>
                    <a:pt x="11" y="7"/>
                    <a:pt x="11" y="2"/>
                  </a:cubicBezTo>
                  <a:cubicBezTo>
                    <a:pt x="11" y="1"/>
                    <a:pt x="11" y="1"/>
                    <a:pt x="10" y="0"/>
                  </a:cubicBezTo>
                  <a:cubicBezTo>
                    <a:pt x="10" y="0"/>
                    <a:pt x="9" y="0"/>
                    <a:pt x="9"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51" name="Freeform 772"/>
            <p:cNvSpPr>
              <a:spLocks noEditPoints="1"/>
            </p:cNvSpPr>
            <p:nvPr/>
          </p:nvSpPr>
          <p:spPr bwMode="auto">
            <a:xfrm>
              <a:off x="4399" y="830"/>
              <a:ext cx="33" cy="52"/>
            </a:xfrm>
            <a:custGeom>
              <a:avLst/>
              <a:gdLst>
                <a:gd name="T0" fmla="*/ 6 w 14"/>
                <a:gd name="T1" fmla="*/ 18 h 22"/>
                <a:gd name="T2" fmla="*/ 5 w 14"/>
                <a:gd name="T3" fmla="*/ 7 h 22"/>
                <a:gd name="T4" fmla="*/ 7 w 14"/>
                <a:gd name="T5" fmla="*/ 9 h 22"/>
                <a:gd name="T6" fmla="*/ 10 w 14"/>
                <a:gd name="T7" fmla="*/ 14 h 22"/>
                <a:gd name="T8" fmla="*/ 10 w 14"/>
                <a:gd name="T9" fmla="*/ 14 h 22"/>
                <a:gd name="T10" fmla="*/ 8 w 14"/>
                <a:gd name="T11" fmla="*/ 16 h 22"/>
                <a:gd name="T12" fmla="*/ 6 w 14"/>
                <a:gd name="T13" fmla="*/ 18 h 22"/>
                <a:gd name="T14" fmla="*/ 2 w 14"/>
                <a:gd name="T15" fmla="*/ 0 h 22"/>
                <a:gd name="T16" fmla="*/ 1 w 14"/>
                <a:gd name="T17" fmla="*/ 1 h 22"/>
                <a:gd name="T18" fmla="*/ 0 w 14"/>
                <a:gd name="T19" fmla="*/ 3 h 22"/>
                <a:gd name="T20" fmla="*/ 2 w 14"/>
                <a:gd name="T21" fmla="*/ 21 h 22"/>
                <a:gd name="T22" fmla="*/ 3 w 14"/>
                <a:gd name="T23" fmla="*/ 22 h 22"/>
                <a:gd name="T24" fmla="*/ 4 w 14"/>
                <a:gd name="T25" fmla="*/ 22 h 22"/>
                <a:gd name="T26" fmla="*/ 5 w 14"/>
                <a:gd name="T27" fmla="*/ 22 h 22"/>
                <a:gd name="T28" fmla="*/ 7 w 14"/>
                <a:gd name="T29" fmla="*/ 22 h 22"/>
                <a:gd name="T30" fmla="*/ 11 w 14"/>
                <a:gd name="T31" fmla="*/ 19 h 22"/>
                <a:gd name="T32" fmla="*/ 14 w 14"/>
                <a:gd name="T33" fmla="*/ 15 h 22"/>
                <a:gd name="T34" fmla="*/ 12 w 14"/>
                <a:gd name="T35" fmla="*/ 15 h 22"/>
                <a:gd name="T36" fmla="*/ 14 w 14"/>
                <a:gd name="T37" fmla="*/ 15 h 22"/>
                <a:gd name="T38" fmla="*/ 14 w 14"/>
                <a:gd name="T39" fmla="*/ 14 h 22"/>
                <a:gd name="T40" fmla="*/ 10 w 14"/>
                <a:gd name="T41" fmla="*/ 6 h 22"/>
                <a:gd name="T42" fmla="*/ 3 w 14"/>
                <a:gd name="T43" fmla="*/ 1 h 22"/>
                <a:gd name="T44" fmla="*/ 2 w 14"/>
                <a:gd name="T45" fmla="*/ 0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4" h="22">
                  <a:moveTo>
                    <a:pt x="6" y="18"/>
                  </a:moveTo>
                  <a:cubicBezTo>
                    <a:pt x="6" y="14"/>
                    <a:pt x="5" y="10"/>
                    <a:pt x="5" y="7"/>
                  </a:cubicBezTo>
                  <a:cubicBezTo>
                    <a:pt x="6" y="7"/>
                    <a:pt x="7" y="8"/>
                    <a:pt x="7" y="9"/>
                  </a:cubicBezTo>
                  <a:cubicBezTo>
                    <a:pt x="9" y="10"/>
                    <a:pt x="10" y="12"/>
                    <a:pt x="10" y="14"/>
                  </a:cubicBezTo>
                  <a:cubicBezTo>
                    <a:pt x="10" y="14"/>
                    <a:pt x="10" y="14"/>
                    <a:pt x="10" y="14"/>
                  </a:cubicBezTo>
                  <a:cubicBezTo>
                    <a:pt x="9" y="15"/>
                    <a:pt x="9" y="16"/>
                    <a:pt x="8" y="16"/>
                  </a:cubicBezTo>
                  <a:cubicBezTo>
                    <a:pt x="8" y="17"/>
                    <a:pt x="7" y="17"/>
                    <a:pt x="6" y="18"/>
                  </a:cubicBezTo>
                  <a:moveTo>
                    <a:pt x="2" y="0"/>
                  </a:moveTo>
                  <a:cubicBezTo>
                    <a:pt x="2" y="0"/>
                    <a:pt x="2" y="1"/>
                    <a:pt x="1" y="1"/>
                  </a:cubicBezTo>
                  <a:cubicBezTo>
                    <a:pt x="1" y="1"/>
                    <a:pt x="0" y="2"/>
                    <a:pt x="0" y="3"/>
                  </a:cubicBezTo>
                  <a:cubicBezTo>
                    <a:pt x="1" y="9"/>
                    <a:pt x="1" y="15"/>
                    <a:pt x="2" y="21"/>
                  </a:cubicBezTo>
                  <a:cubicBezTo>
                    <a:pt x="2" y="21"/>
                    <a:pt x="2" y="22"/>
                    <a:pt x="3" y="22"/>
                  </a:cubicBezTo>
                  <a:cubicBezTo>
                    <a:pt x="3" y="22"/>
                    <a:pt x="4" y="22"/>
                    <a:pt x="4" y="22"/>
                  </a:cubicBezTo>
                  <a:cubicBezTo>
                    <a:pt x="4" y="22"/>
                    <a:pt x="4" y="22"/>
                    <a:pt x="5" y="22"/>
                  </a:cubicBezTo>
                  <a:cubicBezTo>
                    <a:pt x="5" y="22"/>
                    <a:pt x="6" y="22"/>
                    <a:pt x="7" y="22"/>
                  </a:cubicBezTo>
                  <a:cubicBezTo>
                    <a:pt x="9" y="21"/>
                    <a:pt x="10" y="21"/>
                    <a:pt x="11" y="19"/>
                  </a:cubicBezTo>
                  <a:cubicBezTo>
                    <a:pt x="13" y="18"/>
                    <a:pt x="13" y="17"/>
                    <a:pt x="14" y="15"/>
                  </a:cubicBezTo>
                  <a:cubicBezTo>
                    <a:pt x="12" y="15"/>
                    <a:pt x="12" y="15"/>
                    <a:pt x="12" y="15"/>
                  </a:cubicBezTo>
                  <a:cubicBezTo>
                    <a:pt x="14" y="15"/>
                    <a:pt x="14" y="15"/>
                    <a:pt x="14" y="15"/>
                  </a:cubicBezTo>
                  <a:cubicBezTo>
                    <a:pt x="14" y="15"/>
                    <a:pt x="14" y="14"/>
                    <a:pt x="14" y="14"/>
                  </a:cubicBezTo>
                  <a:cubicBezTo>
                    <a:pt x="14" y="10"/>
                    <a:pt x="12" y="8"/>
                    <a:pt x="10" y="6"/>
                  </a:cubicBezTo>
                  <a:cubicBezTo>
                    <a:pt x="8" y="3"/>
                    <a:pt x="6" y="2"/>
                    <a:pt x="3" y="1"/>
                  </a:cubicBezTo>
                  <a:cubicBezTo>
                    <a:pt x="3" y="1"/>
                    <a:pt x="3" y="0"/>
                    <a:pt x="2"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52" name="Freeform 773"/>
            <p:cNvSpPr>
              <a:spLocks noEditPoints="1"/>
            </p:cNvSpPr>
            <p:nvPr/>
          </p:nvSpPr>
          <p:spPr bwMode="auto">
            <a:xfrm>
              <a:off x="3049" y="2901"/>
              <a:ext cx="190" cy="189"/>
            </a:xfrm>
            <a:custGeom>
              <a:avLst/>
              <a:gdLst>
                <a:gd name="T0" fmla="*/ 48 w 80"/>
                <a:gd name="T1" fmla="*/ 76 h 80"/>
                <a:gd name="T2" fmla="*/ 43 w 80"/>
                <a:gd name="T3" fmla="*/ 76 h 80"/>
                <a:gd name="T4" fmla="*/ 43 w 80"/>
                <a:gd name="T5" fmla="*/ 77 h 80"/>
                <a:gd name="T6" fmla="*/ 37 w 80"/>
                <a:gd name="T7" fmla="*/ 77 h 80"/>
                <a:gd name="T8" fmla="*/ 39 w 80"/>
                <a:gd name="T9" fmla="*/ 77 h 80"/>
                <a:gd name="T10" fmla="*/ 35 w 80"/>
                <a:gd name="T11" fmla="*/ 74 h 80"/>
                <a:gd name="T12" fmla="*/ 32 w 80"/>
                <a:gd name="T13" fmla="*/ 76 h 80"/>
                <a:gd name="T14" fmla="*/ 34 w 80"/>
                <a:gd name="T15" fmla="*/ 74 h 80"/>
                <a:gd name="T16" fmla="*/ 27 w 80"/>
                <a:gd name="T17" fmla="*/ 75 h 80"/>
                <a:gd name="T18" fmla="*/ 29 w 80"/>
                <a:gd name="T19" fmla="*/ 75 h 80"/>
                <a:gd name="T20" fmla="*/ 27 w 80"/>
                <a:gd name="T21" fmla="*/ 70 h 80"/>
                <a:gd name="T22" fmla="*/ 23 w 80"/>
                <a:gd name="T23" fmla="*/ 73 h 80"/>
                <a:gd name="T24" fmla="*/ 25 w 80"/>
                <a:gd name="T25" fmla="*/ 69 h 80"/>
                <a:gd name="T26" fmla="*/ 13 w 80"/>
                <a:gd name="T27" fmla="*/ 64 h 80"/>
                <a:gd name="T28" fmla="*/ 16 w 80"/>
                <a:gd name="T29" fmla="*/ 68 h 80"/>
                <a:gd name="T30" fmla="*/ 13 w 80"/>
                <a:gd name="T31" fmla="*/ 55 h 80"/>
                <a:gd name="T32" fmla="*/ 9 w 80"/>
                <a:gd name="T33" fmla="*/ 58 h 80"/>
                <a:gd name="T34" fmla="*/ 11 w 80"/>
                <a:gd name="T35" fmla="*/ 50 h 80"/>
                <a:gd name="T36" fmla="*/ 9 w 80"/>
                <a:gd name="T37" fmla="*/ 58 h 80"/>
                <a:gd name="T38" fmla="*/ 9 w 80"/>
                <a:gd name="T39" fmla="*/ 44 h 80"/>
                <a:gd name="T40" fmla="*/ 6 w 80"/>
                <a:gd name="T41" fmla="*/ 53 h 80"/>
                <a:gd name="T42" fmla="*/ 7 w 80"/>
                <a:gd name="T43" fmla="*/ 36 h 80"/>
                <a:gd name="T44" fmla="*/ 9 w 80"/>
                <a:gd name="T45" fmla="*/ 42 h 80"/>
                <a:gd name="T46" fmla="*/ 4 w 80"/>
                <a:gd name="T47" fmla="*/ 34 h 80"/>
                <a:gd name="T48" fmla="*/ 6 w 80"/>
                <a:gd name="T49" fmla="*/ 35 h 80"/>
                <a:gd name="T50" fmla="*/ 5 w 80"/>
                <a:gd name="T51" fmla="*/ 29 h 80"/>
                <a:gd name="T52" fmla="*/ 4 w 80"/>
                <a:gd name="T53" fmla="*/ 31 h 80"/>
                <a:gd name="T54" fmla="*/ 10 w 80"/>
                <a:gd name="T55" fmla="*/ 21 h 80"/>
                <a:gd name="T56" fmla="*/ 5 w 80"/>
                <a:gd name="T57" fmla="*/ 27 h 80"/>
                <a:gd name="T58" fmla="*/ 12 w 80"/>
                <a:gd name="T59" fmla="*/ 17 h 80"/>
                <a:gd name="T60" fmla="*/ 9 w 80"/>
                <a:gd name="T61" fmla="*/ 20 h 80"/>
                <a:gd name="T62" fmla="*/ 15 w 80"/>
                <a:gd name="T63" fmla="*/ 50 h 80"/>
                <a:gd name="T64" fmla="*/ 32 w 80"/>
                <a:gd name="T65" fmla="*/ 5 h 80"/>
                <a:gd name="T66" fmla="*/ 75 w 80"/>
                <a:gd name="T67" fmla="*/ 30 h 80"/>
                <a:gd name="T68" fmla="*/ 55 w 80"/>
                <a:gd name="T69" fmla="*/ 72 h 80"/>
                <a:gd name="T70" fmla="*/ 40 w 80"/>
                <a:gd name="T71" fmla="*/ 0 h 80"/>
                <a:gd name="T72" fmla="*/ 22 w 80"/>
                <a:gd name="T73" fmla="*/ 6 h 80"/>
                <a:gd name="T74" fmla="*/ 8 w 80"/>
                <a:gd name="T75" fmla="*/ 14 h 80"/>
                <a:gd name="T76" fmla="*/ 0 w 80"/>
                <a:gd name="T77" fmla="*/ 39 h 80"/>
                <a:gd name="T78" fmla="*/ 34 w 80"/>
                <a:gd name="T79" fmla="*/ 80 h 80"/>
                <a:gd name="T80" fmla="*/ 41 w 80"/>
                <a:gd name="T81" fmla="*/ 80 h 80"/>
                <a:gd name="T82" fmla="*/ 46 w 80"/>
                <a:gd name="T83" fmla="*/ 80 h 80"/>
                <a:gd name="T84" fmla="*/ 48 w 80"/>
                <a:gd name="T85" fmla="*/ 80 h 80"/>
                <a:gd name="T86" fmla="*/ 74 w 80"/>
                <a:gd name="T87" fmla="*/ 62 h 80"/>
                <a:gd name="T88" fmla="*/ 63 w 80"/>
                <a:gd name="T89" fmla="*/ 9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80" h="80">
                  <a:moveTo>
                    <a:pt x="46" y="77"/>
                  </a:moveTo>
                  <a:cubicBezTo>
                    <a:pt x="47" y="76"/>
                    <a:pt x="47" y="76"/>
                    <a:pt x="47" y="76"/>
                  </a:cubicBezTo>
                  <a:cubicBezTo>
                    <a:pt x="48" y="76"/>
                    <a:pt x="48" y="76"/>
                    <a:pt x="48" y="76"/>
                  </a:cubicBezTo>
                  <a:cubicBezTo>
                    <a:pt x="47" y="76"/>
                    <a:pt x="46" y="77"/>
                    <a:pt x="46" y="77"/>
                  </a:cubicBezTo>
                  <a:moveTo>
                    <a:pt x="41" y="77"/>
                  </a:moveTo>
                  <a:cubicBezTo>
                    <a:pt x="42" y="77"/>
                    <a:pt x="42" y="76"/>
                    <a:pt x="43" y="76"/>
                  </a:cubicBezTo>
                  <a:cubicBezTo>
                    <a:pt x="43" y="76"/>
                    <a:pt x="44" y="76"/>
                    <a:pt x="44" y="76"/>
                  </a:cubicBezTo>
                  <a:cubicBezTo>
                    <a:pt x="44" y="76"/>
                    <a:pt x="44" y="76"/>
                    <a:pt x="44" y="76"/>
                  </a:cubicBezTo>
                  <a:cubicBezTo>
                    <a:pt x="43" y="77"/>
                    <a:pt x="43" y="77"/>
                    <a:pt x="43" y="77"/>
                  </a:cubicBezTo>
                  <a:cubicBezTo>
                    <a:pt x="43" y="77"/>
                    <a:pt x="42" y="77"/>
                    <a:pt x="41" y="77"/>
                  </a:cubicBezTo>
                  <a:moveTo>
                    <a:pt x="39" y="77"/>
                  </a:moveTo>
                  <a:cubicBezTo>
                    <a:pt x="39" y="77"/>
                    <a:pt x="38" y="77"/>
                    <a:pt x="37" y="77"/>
                  </a:cubicBezTo>
                  <a:cubicBezTo>
                    <a:pt x="38" y="76"/>
                    <a:pt x="38" y="76"/>
                    <a:pt x="39" y="75"/>
                  </a:cubicBezTo>
                  <a:cubicBezTo>
                    <a:pt x="39" y="75"/>
                    <a:pt x="40" y="75"/>
                    <a:pt x="41" y="75"/>
                  </a:cubicBezTo>
                  <a:cubicBezTo>
                    <a:pt x="40" y="76"/>
                    <a:pt x="40" y="77"/>
                    <a:pt x="39" y="77"/>
                  </a:cubicBezTo>
                  <a:moveTo>
                    <a:pt x="35" y="77"/>
                  </a:moveTo>
                  <a:cubicBezTo>
                    <a:pt x="35" y="77"/>
                    <a:pt x="34" y="77"/>
                    <a:pt x="34" y="76"/>
                  </a:cubicBezTo>
                  <a:cubicBezTo>
                    <a:pt x="34" y="76"/>
                    <a:pt x="35" y="75"/>
                    <a:pt x="35" y="74"/>
                  </a:cubicBezTo>
                  <a:cubicBezTo>
                    <a:pt x="36" y="74"/>
                    <a:pt x="36" y="74"/>
                    <a:pt x="37" y="75"/>
                  </a:cubicBezTo>
                  <a:cubicBezTo>
                    <a:pt x="36" y="75"/>
                    <a:pt x="36" y="76"/>
                    <a:pt x="35" y="77"/>
                  </a:cubicBezTo>
                  <a:moveTo>
                    <a:pt x="32" y="76"/>
                  </a:moveTo>
                  <a:cubicBezTo>
                    <a:pt x="31" y="76"/>
                    <a:pt x="31" y="76"/>
                    <a:pt x="31" y="76"/>
                  </a:cubicBezTo>
                  <a:cubicBezTo>
                    <a:pt x="32" y="75"/>
                    <a:pt x="32" y="74"/>
                    <a:pt x="33" y="73"/>
                  </a:cubicBezTo>
                  <a:cubicBezTo>
                    <a:pt x="33" y="73"/>
                    <a:pt x="33" y="73"/>
                    <a:pt x="34" y="74"/>
                  </a:cubicBezTo>
                  <a:cubicBezTo>
                    <a:pt x="33" y="74"/>
                    <a:pt x="33" y="75"/>
                    <a:pt x="32" y="76"/>
                  </a:cubicBezTo>
                  <a:moveTo>
                    <a:pt x="29" y="75"/>
                  </a:moveTo>
                  <a:cubicBezTo>
                    <a:pt x="28" y="75"/>
                    <a:pt x="28" y="75"/>
                    <a:pt x="27" y="75"/>
                  </a:cubicBezTo>
                  <a:cubicBezTo>
                    <a:pt x="28" y="74"/>
                    <a:pt x="29" y="73"/>
                    <a:pt x="29" y="71"/>
                  </a:cubicBezTo>
                  <a:cubicBezTo>
                    <a:pt x="30" y="72"/>
                    <a:pt x="30" y="72"/>
                    <a:pt x="31" y="72"/>
                  </a:cubicBezTo>
                  <a:cubicBezTo>
                    <a:pt x="31" y="73"/>
                    <a:pt x="30" y="74"/>
                    <a:pt x="29" y="75"/>
                  </a:cubicBezTo>
                  <a:moveTo>
                    <a:pt x="25" y="74"/>
                  </a:moveTo>
                  <a:cubicBezTo>
                    <a:pt x="25" y="74"/>
                    <a:pt x="24" y="74"/>
                    <a:pt x="24" y="73"/>
                  </a:cubicBezTo>
                  <a:cubicBezTo>
                    <a:pt x="25" y="72"/>
                    <a:pt x="26" y="71"/>
                    <a:pt x="27" y="70"/>
                  </a:cubicBezTo>
                  <a:cubicBezTo>
                    <a:pt x="27" y="70"/>
                    <a:pt x="28" y="70"/>
                    <a:pt x="28" y="71"/>
                  </a:cubicBezTo>
                  <a:cubicBezTo>
                    <a:pt x="27" y="72"/>
                    <a:pt x="26" y="73"/>
                    <a:pt x="25" y="74"/>
                  </a:cubicBezTo>
                  <a:moveTo>
                    <a:pt x="23" y="73"/>
                  </a:moveTo>
                  <a:cubicBezTo>
                    <a:pt x="21" y="72"/>
                    <a:pt x="19" y="70"/>
                    <a:pt x="17" y="69"/>
                  </a:cubicBezTo>
                  <a:cubicBezTo>
                    <a:pt x="18" y="68"/>
                    <a:pt x="19" y="66"/>
                    <a:pt x="21" y="65"/>
                  </a:cubicBezTo>
                  <a:cubicBezTo>
                    <a:pt x="22" y="66"/>
                    <a:pt x="24" y="68"/>
                    <a:pt x="25" y="69"/>
                  </a:cubicBezTo>
                  <a:cubicBezTo>
                    <a:pt x="24" y="70"/>
                    <a:pt x="23" y="71"/>
                    <a:pt x="23" y="73"/>
                  </a:cubicBezTo>
                  <a:moveTo>
                    <a:pt x="16" y="68"/>
                  </a:moveTo>
                  <a:cubicBezTo>
                    <a:pt x="15" y="67"/>
                    <a:pt x="14" y="66"/>
                    <a:pt x="13" y="64"/>
                  </a:cubicBezTo>
                  <a:cubicBezTo>
                    <a:pt x="13" y="63"/>
                    <a:pt x="15" y="61"/>
                    <a:pt x="16" y="59"/>
                  </a:cubicBezTo>
                  <a:cubicBezTo>
                    <a:pt x="17" y="61"/>
                    <a:pt x="18" y="62"/>
                    <a:pt x="19" y="64"/>
                  </a:cubicBezTo>
                  <a:cubicBezTo>
                    <a:pt x="18" y="65"/>
                    <a:pt x="17" y="67"/>
                    <a:pt x="16" y="68"/>
                  </a:cubicBezTo>
                  <a:moveTo>
                    <a:pt x="11" y="63"/>
                  </a:moveTo>
                  <a:cubicBezTo>
                    <a:pt x="11" y="62"/>
                    <a:pt x="10" y="61"/>
                    <a:pt x="9" y="60"/>
                  </a:cubicBezTo>
                  <a:cubicBezTo>
                    <a:pt x="11" y="58"/>
                    <a:pt x="12" y="57"/>
                    <a:pt x="13" y="55"/>
                  </a:cubicBezTo>
                  <a:cubicBezTo>
                    <a:pt x="14" y="56"/>
                    <a:pt x="14" y="57"/>
                    <a:pt x="15" y="58"/>
                  </a:cubicBezTo>
                  <a:cubicBezTo>
                    <a:pt x="14" y="59"/>
                    <a:pt x="12" y="61"/>
                    <a:pt x="11" y="63"/>
                  </a:cubicBezTo>
                  <a:moveTo>
                    <a:pt x="9" y="58"/>
                  </a:moveTo>
                  <a:cubicBezTo>
                    <a:pt x="8" y="57"/>
                    <a:pt x="7" y="56"/>
                    <a:pt x="7" y="54"/>
                  </a:cubicBezTo>
                  <a:cubicBezTo>
                    <a:pt x="7" y="54"/>
                    <a:pt x="7" y="54"/>
                    <a:pt x="7" y="54"/>
                  </a:cubicBezTo>
                  <a:cubicBezTo>
                    <a:pt x="8" y="53"/>
                    <a:pt x="10" y="51"/>
                    <a:pt x="11" y="50"/>
                  </a:cubicBezTo>
                  <a:cubicBezTo>
                    <a:pt x="11" y="50"/>
                    <a:pt x="11" y="51"/>
                    <a:pt x="12" y="52"/>
                  </a:cubicBezTo>
                  <a:cubicBezTo>
                    <a:pt x="12" y="52"/>
                    <a:pt x="12" y="53"/>
                    <a:pt x="12" y="53"/>
                  </a:cubicBezTo>
                  <a:cubicBezTo>
                    <a:pt x="11" y="55"/>
                    <a:pt x="10" y="57"/>
                    <a:pt x="9" y="58"/>
                  </a:cubicBezTo>
                  <a:moveTo>
                    <a:pt x="6" y="53"/>
                  </a:moveTo>
                  <a:cubicBezTo>
                    <a:pt x="6" y="51"/>
                    <a:pt x="5" y="50"/>
                    <a:pt x="5" y="49"/>
                  </a:cubicBezTo>
                  <a:cubicBezTo>
                    <a:pt x="7" y="47"/>
                    <a:pt x="8" y="46"/>
                    <a:pt x="9" y="44"/>
                  </a:cubicBezTo>
                  <a:cubicBezTo>
                    <a:pt x="10" y="45"/>
                    <a:pt x="10" y="47"/>
                    <a:pt x="10" y="48"/>
                  </a:cubicBezTo>
                  <a:cubicBezTo>
                    <a:pt x="9" y="49"/>
                    <a:pt x="8" y="50"/>
                    <a:pt x="8" y="51"/>
                  </a:cubicBezTo>
                  <a:cubicBezTo>
                    <a:pt x="7" y="52"/>
                    <a:pt x="7" y="52"/>
                    <a:pt x="6" y="53"/>
                  </a:cubicBezTo>
                  <a:moveTo>
                    <a:pt x="5" y="47"/>
                  </a:moveTo>
                  <a:cubicBezTo>
                    <a:pt x="4" y="44"/>
                    <a:pt x="4" y="41"/>
                    <a:pt x="4" y="39"/>
                  </a:cubicBezTo>
                  <a:cubicBezTo>
                    <a:pt x="5" y="38"/>
                    <a:pt x="6" y="37"/>
                    <a:pt x="7" y="36"/>
                  </a:cubicBezTo>
                  <a:cubicBezTo>
                    <a:pt x="7" y="36"/>
                    <a:pt x="8" y="35"/>
                    <a:pt x="8" y="35"/>
                  </a:cubicBezTo>
                  <a:cubicBezTo>
                    <a:pt x="8" y="35"/>
                    <a:pt x="8" y="35"/>
                    <a:pt x="8" y="35"/>
                  </a:cubicBezTo>
                  <a:cubicBezTo>
                    <a:pt x="8" y="37"/>
                    <a:pt x="9" y="40"/>
                    <a:pt x="9" y="42"/>
                  </a:cubicBezTo>
                  <a:cubicBezTo>
                    <a:pt x="8" y="44"/>
                    <a:pt x="6" y="45"/>
                    <a:pt x="5" y="47"/>
                  </a:cubicBezTo>
                  <a:moveTo>
                    <a:pt x="4" y="37"/>
                  </a:moveTo>
                  <a:cubicBezTo>
                    <a:pt x="4" y="36"/>
                    <a:pt x="4" y="35"/>
                    <a:pt x="4" y="34"/>
                  </a:cubicBezTo>
                  <a:cubicBezTo>
                    <a:pt x="6" y="33"/>
                    <a:pt x="7" y="31"/>
                    <a:pt x="9" y="30"/>
                  </a:cubicBezTo>
                  <a:cubicBezTo>
                    <a:pt x="9" y="31"/>
                    <a:pt x="9" y="31"/>
                    <a:pt x="9" y="32"/>
                  </a:cubicBezTo>
                  <a:cubicBezTo>
                    <a:pt x="8" y="33"/>
                    <a:pt x="7" y="34"/>
                    <a:pt x="6" y="35"/>
                  </a:cubicBezTo>
                  <a:cubicBezTo>
                    <a:pt x="5" y="36"/>
                    <a:pt x="4" y="36"/>
                    <a:pt x="4" y="37"/>
                  </a:cubicBezTo>
                  <a:moveTo>
                    <a:pt x="4" y="31"/>
                  </a:moveTo>
                  <a:cubicBezTo>
                    <a:pt x="5" y="31"/>
                    <a:pt x="5" y="30"/>
                    <a:pt x="5" y="29"/>
                  </a:cubicBezTo>
                  <a:cubicBezTo>
                    <a:pt x="6" y="28"/>
                    <a:pt x="8" y="27"/>
                    <a:pt x="9" y="27"/>
                  </a:cubicBezTo>
                  <a:cubicBezTo>
                    <a:pt x="9" y="28"/>
                    <a:pt x="9" y="28"/>
                    <a:pt x="9" y="28"/>
                  </a:cubicBezTo>
                  <a:cubicBezTo>
                    <a:pt x="8" y="29"/>
                    <a:pt x="6" y="30"/>
                    <a:pt x="4" y="31"/>
                  </a:cubicBezTo>
                  <a:moveTo>
                    <a:pt x="5" y="27"/>
                  </a:moveTo>
                  <a:cubicBezTo>
                    <a:pt x="6" y="26"/>
                    <a:pt x="6" y="25"/>
                    <a:pt x="7" y="24"/>
                  </a:cubicBezTo>
                  <a:cubicBezTo>
                    <a:pt x="8" y="23"/>
                    <a:pt x="9" y="22"/>
                    <a:pt x="10" y="21"/>
                  </a:cubicBezTo>
                  <a:cubicBezTo>
                    <a:pt x="11" y="21"/>
                    <a:pt x="11" y="21"/>
                    <a:pt x="11" y="21"/>
                  </a:cubicBezTo>
                  <a:cubicBezTo>
                    <a:pt x="10" y="22"/>
                    <a:pt x="10" y="23"/>
                    <a:pt x="10" y="24"/>
                  </a:cubicBezTo>
                  <a:cubicBezTo>
                    <a:pt x="8" y="25"/>
                    <a:pt x="7" y="26"/>
                    <a:pt x="5" y="27"/>
                  </a:cubicBezTo>
                  <a:moveTo>
                    <a:pt x="8" y="21"/>
                  </a:moveTo>
                  <a:cubicBezTo>
                    <a:pt x="8" y="20"/>
                    <a:pt x="9" y="19"/>
                    <a:pt x="9" y="19"/>
                  </a:cubicBezTo>
                  <a:cubicBezTo>
                    <a:pt x="10" y="18"/>
                    <a:pt x="11" y="18"/>
                    <a:pt x="12" y="17"/>
                  </a:cubicBezTo>
                  <a:cubicBezTo>
                    <a:pt x="12" y="17"/>
                    <a:pt x="12" y="17"/>
                    <a:pt x="12" y="17"/>
                  </a:cubicBezTo>
                  <a:cubicBezTo>
                    <a:pt x="12" y="17"/>
                    <a:pt x="12" y="18"/>
                    <a:pt x="11" y="19"/>
                  </a:cubicBezTo>
                  <a:cubicBezTo>
                    <a:pt x="11" y="19"/>
                    <a:pt x="10" y="20"/>
                    <a:pt x="9" y="20"/>
                  </a:cubicBezTo>
                  <a:cubicBezTo>
                    <a:pt x="9" y="20"/>
                    <a:pt x="8" y="21"/>
                    <a:pt x="8" y="21"/>
                  </a:cubicBezTo>
                  <a:moveTo>
                    <a:pt x="47" y="73"/>
                  </a:moveTo>
                  <a:cubicBezTo>
                    <a:pt x="34" y="73"/>
                    <a:pt x="20" y="63"/>
                    <a:pt x="15" y="50"/>
                  </a:cubicBezTo>
                  <a:cubicBezTo>
                    <a:pt x="13" y="46"/>
                    <a:pt x="12" y="40"/>
                    <a:pt x="12" y="35"/>
                  </a:cubicBezTo>
                  <a:cubicBezTo>
                    <a:pt x="12" y="28"/>
                    <a:pt x="13" y="21"/>
                    <a:pt x="17" y="16"/>
                  </a:cubicBezTo>
                  <a:cubicBezTo>
                    <a:pt x="20" y="10"/>
                    <a:pt x="25" y="6"/>
                    <a:pt x="32" y="5"/>
                  </a:cubicBezTo>
                  <a:cubicBezTo>
                    <a:pt x="35" y="4"/>
                    <a:pt x="37" y="4"/>
                    <a:pt x="40" y="4"/>
                  </a:cubicBezTo>
                  <a:cubicBezTo>
                    <a:pt x="48" y="4"/>
                    <a:pt x="55" y="7"/>
                    <a:pt x="61" y="11"/>
                  </a:cubicBezTo>
                  <a:cubicBezTo>
                    <a:pt x="67" y="16"/>
                    <a:pt x="72" y="23"/>
                    <a:pt x="75" y="30"/>
                  </a:cubicBezTo>
                  <a:cubicBezTo>
                    <a:pt x="76" y="34"/>
                    <a:pt x="77" y="38"/>
                    <a:pt x="77" y="42"/>
                  </a:cubicBezTo>
                  <a:cubicBezTo>
                    <a:pt x="77" y="48"/>
                    <a:pt x="75" y="55"/>
                    <a:pt x="71" y="61"/>
                  </a:cubicBezTo>
                  <a:cubicBezTo>
                    <a:pt x="67" y="66"/>
                    <a:pt x="62" y="70"/>
                    <a:pt x="55" y="72"/>
                  </a:cubicBezTo>
                  <a:cubicBezTo>
                    <a:pt x="53" y="73"/>
                    <a:pt x="50" y="73"/>
                    <a:pt x="48" y="73"/>
                  </a:cubicBezTo>
                  <a:cubicBezTo>
                    <a:pt x="48" y="73"/>
                    <a:pt x="48" y="73"/>
                    <a:pt x="47" y="73"/>
                  </a:cubicBezTo>
                  <a:moveTo>
                    <a:pt x="40" y="0"/>
                  </a:moveTo>
                  <a:cubicBezTo>
                    <a:pt x="40" y="0"/>
                    <a:pt x="40" y="0"/>
                    <a:pt x="40" y="0"/>
                  </a:cubicBezTo>
                  <a:cubicBezTo>
                    <a:pt x="37" y="0"/>
                    <a:pt x="34" y="1"/>
                    <a:pt x="31" y="1"/>
                  </a:cubicBezTo>
                  <a:cubicBezTo>
                    <a:pt x="28" y="2"/>
                    <a:pt x="24" y="4"/>
                    <a:pt x="22" y="6"/>
                  </a:cubicBezTo>
                  <a:cubicBezTo>
                    <a:pt x="21" y="6"/>
                    <a:pt x="21" y="6"/>
                    <a:pt x="21" y="6"/>
                  </a:cubicBezTo>
                  <a:cubicBezTo>
                    <a:pt x="17" y="8"/>
                    <a:pt x="13" y="10"/>
                    <a:pt x="9" y="14"/>
                  </a:cubicBezTo>
                  <a:cubicBezTo>
                    <a:pt x="9" y="14"/>
                    <a:pt x="8" y="14"/>
                    <a:pt x="8" y="14"/>
                  </a:cubicBezTo>
                  <a:cubicBezTo>
                    <a:pt x="8" y="15"/>
                    <a:pt x="8" y="15"/>
                    <a:pt x="8" y="15"/>
                  </a:cubicBezTo>
                  <a:cubicBezTo>
                    <a:pt x="7" y="16"/>
                    <a:pt x="7" y="16"/>
                    <a:pt x="7" y="16"/>
                  </a:cubicBezTo>
                  <a:cubicBezTo>
                    <a:pt x="3" y="22"/>
                    <a:pt x="0" y="30"/>
                    <a:pt x="0" y="39"/>
                  </a:cubicBezTo>
                  <a:cubicBezTo>
                    <a:pt x="0" y="44"/>
                    <a:pt x="1" y="50"/>
                    <a:pt x="3" y="55"/>
                  </a:cubicBezTo>
                  <a:cubicBezTo>
                    <a:pt x="9" y="68"/>
                    <a:pt x="20" y="78"/>
                    <a:pt x="34" y="80"/>
                  </a:cubicBezTo>
                  <a:cubicBezTo>
                    <a:pt x="34" y="80"/>
                    <a:pt x="34" y="80"/>
                    <a:pt x="34" y="80"/>
                  </a:cubicBezTo>
                  <a:cubicBezTo>
                    <a:pt x="35" y="80"/>
                    <a:pt x="35" y="80"/>
                    <a:pt x="35" y="80"/>
                  </a:cubicBezTo>
                  <a:cubicBezTo>
                    <a:pt x="37" y="80"/>
                    <a:pt x="39" y="80"/>
                    <a:pt x="41" y="80"/>
                  </a:cubicBezTo>
                  <a:cubicBezTo>
                    <a:pt x="41" y="80"/>
                    <a:pt x="41" y="80"/>
                    <a:pt x="41" y="80"/>
                  </a:cubicBezTo>
                  <a:cubicBezTo>
                    <a:pt x="42" y="80"/>
                    <a:pt x="44" y="80"/>
                    <a:pt x="45" y="80"/>
                  </a:cubicBezTo>
                  <a:cubicBezTo>
                    <a:pt x="46" y="80"/>
                    <a:pt x="46" y="80"/>
                    <a:pt x="46" y="80"/>
                  </a:cubicBezTo>
                  <a:cubicBezTo>
                    <a:pt x="46" y="80"/>
                    <a:pt x="46" y="80"/>
                    <a:pt x="46" y="80"/>
                  </a:cubicBezTo>
                  <a:cubicBezTo>
                    <a:pt x="47" y="80"/>
                    <a:pt x="47" y="80"/>
                    <a:pt x="47" y="80"/>
                  </a:cubicBezTo>
                  <a:cubicBezTo>
                    <a:pt x="47" y="80"/>
                    <a:pt x="47" y="80"/>
                    <a:pt x="47" y="80"/>
                  </a:cubicBezTo>
                  <a:cubicBezTo>
                    <a:pt x="48" y="80"/>
                    <a:pt x="48" y="80"/>
                    <a:pt x="48" y="80"/>
                  </a:cubicBezTo>
                  <a:cubicBezTo>
                    <a:pt x="52" y="78"/>
                    <a:pt x="58" y="75"/>
                    <a:pt x="62" y="73"/>
                  </a:cubicBezTo>
                  <a:cubicBezTo>
                    <a:pt x="63" y="72"/>
                    <a:pt x="63" y="72"/>
                    <a:pt x="63" y="72"/>
                  </a:cubicBezTo>
                  <a:cubicBezTo>
                    <a:pt x="67" y="70"/>
                    <a:pt x="71" y="66"/>
                    <a:pt x="74" y="62"/>
                  </a:cubicBezTo>
                  <a:cubicBezTo>
                    <a:pt x="78" y="56"/>
                    <a:pt x="80" y="49"/>
                    <a:pt x="80" y="42"/>
                  </a:cubicBezTo>
                  <a:cubicBezTo>
                    <a:pt x="80" y="37"/>
                    <a:pt x="79" y="33"/>
                    <a:pt x="78" y="29"/>
                  </a:cubicBezTo>
                  <a:cubicBezTo>
                    <a:pt x="75" y="21"/>
                    <a:pt x="70" y="14"/>
                    <a:pt x="63" y="9"/>
                  </a:cubicBezTo>
                  <a:cubicBezTo>
                    <a:pt x="57" y="4"/>
                    <a:pt x="49" y="0"/>
                    <a:pt x="40"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53" name="Freeform 774"/>
            <p:cNvSpPr>
              <a:spLocks noEditPoints="1"/>
            </p:cNvSpPr>
            <p:nvPr/>
          </p:nvSpPr>
          <p:spPr bwMode="auto">
            <a:xfrm>
              <a:off x="3085" y="2917"/>
              <a:ext cx="139" cy="147"/>
            </a:xfrm>
            <a:custGeom>
              <a:avLst/>
              <a:gdLst>
                <a:gd name="T0" fmla="*/ 55 w 59"/>
                <a:gd name="T1" fmla="*/ 37 h 62"/>
                <a:gd name="T2" fmla="*/ 55 w 59"/>
                <a:gd name="T3" fmla="*/ 38 h 62"/>
                <a:gd name="T4" fmla="*/ 55 w 59"/>
                <a:gd name="T5" fmla="*/ 32 h 62"/>
                <a:gd name="T6" fmla="*/ 55 w 59"/>
                <a:gd name="T7" fmla="*/ 34 h 62"/>
                <a:gd name="T8" fmla="*/ 55 w 59"/>
                <a:gd name="T9" fmla="*/ 35 h 62"/>
                <a:gd name="T10" fmla="*/ 53 w 59"/>
                <a:gd name="T11" fmla="*/ 27 h 62"/>
                <a:gd name="T12" fmla="*/ 55 w 59"/>
                <a:gd name="T13" fmla="*/ 29 h 62"/>
                <a:gd name="T14" fmla="*/ 54 w 59"/>
                <a:gd name="T15" fmla="*/ 30 h 62"/>
                <a:gd name="T16" fmla="*/ 55 w 59"/>
                <a:gd name="T17" fmla="*/ 24 h 62"/>
                <a:gd name="T18" fmla="*/ 53 w 59"/>
                <a:gd name="T19" fmla="*/ 25 h 62"/>
                <a:gd name="T20" fmla="*/ 52 w 59"/>
                <a:gd name="T21" fmla="*/ 21 h 62"/>
                <a:gd name="T22" fmla="*/ 53 w 59"/>
                <a:gd name="T23" fmla="*/ 25 h 62"/>
                <a:gd name="T24" fmla="*/ 48 w 59"/>
                <a:gd name="T25" fmla="*/ 17 h 62"/>
                <a:gd name="T26" fmla="*/ 51 w 59"/>
                <a:gd name="T27" fmla="*/ 20 h 62"/>
                <a:gd name="T28" fmla="*/ 47 w 59"/>
                <a:gd name="T29" fmla="*/ 16 h 62"/>
                <a:gd name="T30" fmla="*/ 45 w 59"/>
                <a:gd name="T31" fmla="*/ 12 h 62"/>
                <a:gd name="T32" fmla="*/ 47 w 59"/>
                <a:gd name="T33" fmla="*/ 16 h 62"/>
                <a:gd name="T34" fmla="*/ 41 w 59"/>
                <a:gd name="T35" fmla="*/ 10 h 62"/>
                <a:gd name="T36" fmla="*/ 41 w 59"/>
                <a:gd name="T37" fmla="*/ 8 h 62"/>
                <a:gd name="T38" fmla="*/ 44 w 59"/>
                <a:gd name="T39" fmla="*/ 10 h 62"/>
                <a:gd name="T40" fmla="*/ 32 w 59"/>
                <a:gd name="T41" fmla="*/ 59 h 62"/>
                <a:gd name="T42" fmla="*/ 3 w 59"/>
                <a:gd name="T43" fmla="*/ 28 h 62"/>
                <a:gd name="T44" fmla="*/ 11 w 59"/>
                <a:gd name="T45" fmla="*/ 8 h 62"/>
                <a:gd name="T46" fmla="*/ 16 w 59"/>
                <a:gd name="T47" fmla="*/ 7 h 62"/>
                <a:gd name="T48" fmla="*/ 39 w 59"/>
                <a:gd name="T49" fmla="*/ 12 h 62"/>
                <a:gd name="T50" fmla="*/ 40 w 59"/>
                <a:gd name="T51" fmla="*/ 14 h 62"/>
                <a:gd name="T52" fmla="*/ 50 w 59"/>
                <a:gd name="T53" fmla="*/ 28 h 62"/>
                <a:gd name="T54" fmla="*/ 44 w 59"/>
                <a:gd name="T55" fmla="*/ 56 h 62"/>
                <a:gd name="T56" fmla="*/ 38 w 59"/>
                <a:gd name="T57" fmla="*/ 58 h 62"/>
                <a:gd name="T58" fmla="*/ 32 w 59"/>
                <a:gd name="T59" fmla="*/ 59 h 62"/>
                <a:gd name="T60" fmla="*/ 36 w 59"/>
                <a:gd name="T61" fmla="*/ 6 h 62"/>
                <a:gd name="T62" fmla="*/ 39 w 59"/>
                <a:gd name="T63" fmla="*/ 7 h 62"/>
                <a:gd name="T64" fmla="*/ 34 w 59"/>
                <a:gd name="T65" fmla="*/ 5 h 62"/>
                <a:gd name="T66" fmla="*/ 32 w 59"/>
                <a:gd name="T67" fmla="*/ 4 h 62"/>
                <a:gd name="T68" fmla="*/ 34 w 59"/>
                <a:gd name="T69" fmla="*/ 5 h 62"/>
                <a:gd name="T70" fmla="*/ 30 w 59"/>
                <a:gd name="T71" fmla="*/ 4 h 62"/>
                <a:gd name="T72" fmla="*/ 30 w 59"/>
                <a:gd name="T73" fmla="*/ 4 h 62"/>
                <a:gd name="T74" fmla="*/ 26 w 59"/>
                <a:gd name="T75" fmla="*/ 0 h 62"/>
                <a:gd name="T76" fmla="*/ 4 w 59"/>
                <a:gd name="T77" fmla="*/ 11 h 62"/>
                <a:gd name="T78" fmla="*/ 2 w 59"/>
                <a:gd name="T79" fmla="*/ 42 h 62"/>
                <a:gd name="T80" fmla="*/ 39 w 59"/>
                <a:gd name="T81" fmla="*/ 62 h 62"/>
                <a:gd name="T82" fmla="*/ 59 w 59"/>
                <a:gd name="T83" fmla="*/ 34 h 62"/>
                <a:gd name="T84" fmla="*/ 45 w 59"/>
                <a:gd name="T85" fmla="*/ 7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59" h="62">
                  <a:moveTo>
                    <a:pt x="55" y="38"/>
                  </a:moveTo>
                  <a:cubicBezTo>
                    <a:pt x="55" y="37"/>
                    <a:pt x="55" y="37"/>
                    <a:pt x="55" y="37"/>
                  </a:cubicBezTo>
                  <a:cubicBezTo>
                    <a:pt x="55" y="37"/>
                    <a:pt x="55" y="37"/>
                    <a:pt x="55" y="37"/>
                  </a:cubicBezTo>
                  <a:cubicBezTo>
                    <a:pt x="55" y="38"/>
                    <a:pt x="55" y="38"/>
                    <a:pt x="55" y="38"/>
                  </a:cubicBezTo>
                  <a:moveTo>
                    <a:pt x="55" y="35"/>
                  </a:moveTo>
                  <a:cubicBezTo>
                    <a:pt x="55" y="34"/>
                    <a:pt x="55" y="33"/>
                    <a:pt x="55" y="32"/>
                  </a:cubicBezTo>
                  <a:cubicBezTo>
                    <a:pt x="55" y="31"/>
                    <a:pt x="55" y="31"/>
                    <a:pt x="55" y="31"/>
                  </a:cubicBezTo>
                  <a:cubicBezTo>
                    <a:pt x="55" y="32"/>
                    <a:pt x="55" y="33"/>
                    <a:pt x="55" y="34"/>
                  </a:cubicBezTo>
                  <a:cubicBezTo>
                    <a:pt x="55" y="34"/>
                    <a:pt x="55" y="34"/>
                    <a:pt x="55" y="34"/>
                  </a:cubicBezTo>
                  <a:cubicBezTo>
                    <a:pt x="55" y="35"/>
                    <a:pt x="55" y="35"/>
                    <a:pt x="55" y="35"/>
                  </a:cubicBezTo>
                  <a:moveTo>
                    <a:pt x="54" y="30"/>
                  </a:moveTo>
                  <a:cubicBezTo>
                    <a:pt x="54" y="29"/>
                    <a:pt x="54" y="28"/>
                    <a:pt x="53" y="27"/>
                  </a:cubicBezTo>
                  <a:cubicBezTo>
                    <a:pt x="54" y="26"/>
                    <a:pt x="54" y="26"/>
                    <a:pt x="54" y="26"/>
                  </a:cubicBezTo>
                  <a:cubicBezTo>
                    <a:pt x="54" y="27"/>
                    <a:pt x="55" y="28"/>
                    <a:pt x="55" y="29"/>
                  </a:cubicBezTo>
                  <a:cubicBezTo>
                    <a:pt x="54" y="29"/>
                    <a:pt x="54" y="29"/>
                    <a:pt x="54" y="29"/>
                  </a:cubicBezTo>
                  <a:cubicBezTo>
                    <a:pt x="54" y="30"/>
                    <a:pt x="54" y="30"/>
                    <a:pt x="54" y="30"/>
                  </a:cubicBezTo>
                  <a:moveTo>
                    <a:pt x="55" y="25"/>
                  </a:moveTo>
                  <a:cubicBezTo>
                    <a:pt x="55" y="24"/>
                    <a:pt x="55" y="24"/>
                    <a:pt x="55" y="24"/>
                  </a:cubicBezTo>
                  <a:cubicBezTo>
                    <a:pt x="55" y="25"/>
                    <a:pt x="55" y="25"/>
                    <a:pt x="55" y="25"/>
                  </a:cubicBezTo>
                  <a:moveTo>
                    <a:pt x="53" y="25"/>
                  </a:moveTo>
                  <a:cubicBezTo>
                    <a:pt x="52" y="24"/>
                    <a:pt x="52" y="23"/>
                    <a:pt x="51" y="22"/>
                  </a:cubicBezTo>
                  <a:cubicBezTo>
                    <a:pt x="52" y="21"/>
                    <a:pt x="52" y="21"/>
                    <a:pt x="52" y="21"/>
                  </a:cubicBezTo>
                  <a:cubicBezTo>
                    <a:pt x="52" y="22"/>
                    <a:pt x="53" y="23"/>
                    <a:pt x="53" y="24"/>
                  </a:cubicBezTo>
                  <a:cubicBezTo>
                    <a:pt x="53" y="25"/>
                    <a:pt x="53" y="25"/>
                    <a:pt x="53" y="25"/>
                  </a:cubicBezTo>
                  <a:moveTo>
                    <a:pt x="50" y="20"/>
                  </a:moveTo>
                  <a:cubicBezTo>
                    <a:pt x="49" y="19"/>
                    <a:pt x="49" y="18"/>
                    <a:pt x="48" y="17"/>
                  </a:cubicBezTo>
                  <a:cubicBezTo>
                    <a:pt x="49" y="16"/>
                    <a:pt x="49" y="16"/>
                    <a:pt x="49" y="16"/>
                  </a:cubicBezTo>
                  <a:cubicBezTo>
                    <a:pt x="50" y="17"/>
                    <a:pt x="50" y="18"/>
                    <a:pt x="51" y="20"/>
                  </a:cubicBezTo>
                  <a:cubicBezTo>
                    <a:pt x="50" y="20"/>
                    <a:pt x="50" y="20"/>
                    <a:pt x="50" y="20"/>
                  </a:cubicBezTo>
                  <a:moveTo>
                    <a:pt x="47" y="16"/>
                  </a:moveTo>
                  <a:cubicBezTo>
                    <a:pt x="46" y="14"/>
                    <a:pt x="45" y="13"/>
                    <a:pt x="44" y="12"/>
                  </a:cubicBezTo>
                  <a:cubicBezTo>
                    <a:pt x="45" y="12"/>
                    <a:pt x="45" y="12"/>
                    <a:pt x="45" y="12"/>
                  </a:cubicBezTo>
                  <a:cubicBezTo>
                    <a:pt x="46" y="13"/>
                    <a:pt x="47" y="14"/>
                    <a:pt x="48" y="15"/>
                  </a:cubicBezTo>
                  <a:cubicBezTo>
                    <a:pt x="47" y="16"/>
                    <a:pt x="47" y="16"/>
                    <a:pt x="47" y="16"/>
                  </a:cubicBezTo>
                  <a:moveTo>
                    <a:pt x="43" y="11"/>
                  </a:moveTo>
                  <a:cubicBezTo>
                    <a:pt x="42" y="11"/>
                    <a:pt x="42" y="10"/>
                    <a:pt x="41" y="10"/>
                  </a:cubicBezTo>
                  <a:cubicBezTo>
                    <a:pt x="40" y="9"/>
                    <a:pt x="40" y="9"/>
                    <a:pt x="40" y="9"/>
                  </a:cubicBezTo>
                  <a:cubicBezTo>
                    <a:pt x="41" y="8"/>
                    <a:pt x="41" y="8"/>
                    <a:pt x="41" y="8"/>
                  </a:cubicBezTo>
                  <a:cubicBezTo>
                    <a:pt x="41" y="9"/>
                    <a:pt x="42" y="9"/>
                    <a:pt x="43" y="10"/>
                  </a:cubicBezTo>
                  <a:cubicBezTo>
                    <a:pt x="44" y="10"/>
                    <a:pt x="44" y="10"/>
                    <a:pt x="44" y="10"/>
                  </a:cubicBezTo>
                  <a:cubicBezTo>
                    <a:pt x="43" y="11"/>
                    <a:pt x="43" y="11"/>
                    <a:pt x="43" y="11"/>
                  </a:cubicBezTo>
                  <a:moveTo>
                    <a:pt x="32" y="59"/>
                  </a:moveTo>
                  <a:cubicBezTo>
                    <a:pt x="21" y="59"/>
                    <a:pt x="9" y="51"/>
                    <a:pt x="5" y="41"/>
                  </a:cubicBezTo>
                  <a:cubicBezTo>
                    <a:pt x="4" y="37"/>
                    <a:pt x="3" y="33"/>
                    <a:pt x="3" y="28"/>
                  </a:cubicBezTo>
                  <a:cubicBezTo>
                    <a:pt x="3" y="23"/>
                    <a:pt x="4" y="17"/>
                    <a:pt x="7" y="13"/>
                  </a:cubicBezTo>
                  <a:cubicBezTo>
                    <a:pt x="8" y="11"/>
                    <a:pt x="10" y="10"/>
                    <a:pt x="11" y="8"/>
                  </a:cubicBezTo>
                  <a:cubicBezTo>
                    <a:pt x="12" y="8"/>
                    <a:pt x="12" y="8"/>
                    <a:pt x="12" y="8"/>
                  </a:cubicBezTo>
                  <a:cubicBezTo>
                    <a:pt x="13" y="8"/>
                    <a:pt x="14" y="7"/>
                    <a:pt x="16" y="7"/>
                  </a:cubicBezTo>
                  <a:cubicBezTo>
                    <a:pt x="18" y="6"/>
                    <a:pt x="20" y="6"/>
                    <a:pt x="22" y="6"/>
                  </a:cubicBezTo>
                  <a:cubicBezTo>
                    <a:pt x="28" y="6"/>
                    <a:pt x="34" y="8"/>
                    <a:pt x="39" y="12"/>
                  </a:cubicBezTo>
                  <a:cubicBezTo>
                    <a:pt x="40" y="13"/>
                    <a:pt x="40" y="13"/>
                    <a:pt x="40" y="13"/>
                  </a:cubicBezTo>
                  <a:cubicBezTo>
                    <a:pt x="40" y="14"/>
                    <a:pt x="40" y="14"/>
                    <a:pt x="40" y="14"/>
                  </a:cubicBezTo>
                  <a:cubicBezTo>
                    <a:pt x="41" y="14"/>
                    <a:pt x="41" y="14"/>
                    <a:pt x="41" y="14"/>
                  </a:cubicBezTo>
                  <a:cubicBezTo>
                    <a:pt x="45" y="18"/>
                    <a:pt x="48" y="22"/>
                    <a:pt x="50" y="28"/>
                  </a:cubicBezTo>
                  <a:cubicBezTo>
                    <a:pt x="51" y="30"/>
                    <a:pt x="52" y="33"/>
                    <a:pt x="52" y="36"/>
                  </a:cubicBezTo>
                  <a:cubicBezTo>
                    <a:pt x="52" y="44"/>
                    <a:pt x="49" y="51"/>
                    <a:pt x="44" y="56"/>
                  </a:cubicBezTo>
                  <a:cubicBezTo>
                    <a:pt x="44" y="56"/>
                    <a:pt x="44" y="56"/>
                    <a:pt x="44" y="56"/>
                  </a:cubicBezTo>
                  <a:cubicBezTo>
                    <a:pt x="42" y="57"/>
                    <a:pt x="40" y="58"/>
                    <a:pt x="38" y="58"/>
                  </a:cubicBezTo>
                  <a:cubicBezTo>
                    <a:pt x="36" y="59"/>
                    <a:pt x="34" y="59"/>
                    <a:pt x="32" y="59"/>
                  </a:cubicBezTo>
                  <a:cubicBezTo>
                    <a:pt x="32" y="59"/>
                    <a:pt x="32" y="59"/>
                    <a:pt x="32" y="59"/>
                  </a:cubicBezTo>
                  <a:moveTo>
                    <a:pt x="39" y="8"/>
                  </a:moveTo>
                  <a:cubicBezTo>
                    <a:pt x="38" y="7"/>
                    <a:pt x="37" y="7"/>
                    <a:pt x="36" y="6"/>
                  </a:cubicBezTo>
                  <a:cubicBezTo>
                    <a:pt x="36" y="6"/>
                    <a:pt x="36" y="6"/>
                    <a:pt x="36" y="6"/>
                  </a:cubicBezTo>
                  <a:cubicBezTo>
                    <a:pt x="37" y="6"/>
                    <a:pt x="38" y="7"/>
                    <a:pt x="39" y="7"/>
                  </a:cubicBezTo>
                  <a:cubicBezTo>
                    <a:pt x="39" y="8"/>
                    <a:pt x="39" y="8"/>
                    <a:pt x="39" y="8"/>
                  </a:cubicBezTo>
                  <a:moveTo>
                    <a:pt x="34" y="5"/>
                  </a:moveTo>
                  <a:cubicBezTo>
                    <a:pt x="33" y="5"/>
                    <a:pt x="33" y="5"/>
                    <a:pt x="32" y="4"/>
                  </a:cubicBezTo>
                  <a:cubicBezTo>
                    <a:pt x="32" y="4"/>
                    <a:pt x="32" y="4"/>
                    <a:pt x="32" y="4"/>
                  </a:cubicBezTo>
                  <a:cubicBezTo>
                    <a:pt x="33" y="5"/>
                    <a:pt x="34" y="5"/>
                    <a:pt x="34" y="5"/>
                  </a:cubicBezTo>
                  <a:cubicBezTo>
                    <a:pt x="34" y="5"/>
                    <a:pt x="34" y="5"/>
                    <a:pt x="34" y="5"/>
                  </a:cubicBezTo>
                  <a:moveTo>
                    <a:pt x="30" y="4"/>
                  </a:moveTo>
                  <a:cubicBezTo>
                    <a:pt x="30" y="4"/>
                    <a:pt x="30" y="4"/>
                    <a:pt x="30" y="4"/>
                  </a:cubicBezTo>
                  <a:cubicBezTo>
                    <a:pt x="30" y="4"/>
                    <a:pt x="30" y="4"/>
                    <a:pt x="30" y="4"/>
                  </a:cubicBezTo>
                  <a:cubicBezTo>
                    <a:pt x="30" y="4"/>
                    <a:pt x="30" y="4"/>
                    <a:pt x="30" y="4"/>
                  </a:cubicBezTo>
                  <a:moveTo>
                    <a:pt x="26" y="0"/>
                  </a:moveTo>
                  <a:cubicBezTo>
                    <a:pt x="26" y="0"/>
                    <a:pt x="26" y="0"/>
                    <a:pt x="26" y="0"/>
                  </a:cubicBezTo>
                  <a:cubicBezTo>
                    <a:pt x="23" y="0"/>
                    <a:pt x="21" y="0"/>
                    <a:pt x="19" y="1"/>
                  </a:cubicBezTo>
                  <a:cubicBezTo>
                    <a:pt x="12" y="2"/>
                    <a:pt x="7" y="6"/>
                    <a:pt x="4" y="11"/>
                  </a:cubicBezTo>
                  <a:cubicBezTo>
                    <a:pt x="1" y="16"/>
                    <a:pt x="0" y="22"/>
                    <a:pt x="0" y="28"/>
                  </a:cubicBezTo>
                  <a:cubicBezTo>
                    <a:pt x="0" y="33"/>
                    <a:pt x="1" y="38"/>
                    <a:pt x="2" y="42"/>
                  </a:cubicBezTo>
                  <a:cubicBezTo>
                    <a:pt x="7" y="54"/>
                    <a:pt x="19" y="62"/>
                    <a:pt x="32" y="62"/>
                  </a:cubicBezTo>
                  <a:cubicBezTo>
                    <a:pt x="34" y="62"/>
                    <a:pt x="37" y="62"/>
                    <a:pt x="39" y="62"/>
                  </a:cubicBezTo>
                  <a:cubicBezTo>
                    <a:pt x="45" y="60"/>
                    <a:pt x="50" y="56"/>
                    <a:pt x="53" y="51"/>
                  </a:cubicBezTo>
                  <a:cubicBezTo>
                    <a:pt x="57" y="46"/>
                    <a:pt x="59" y="40"/>
                    <a:pt x="59" y="34"/>
                  </a:cubicBezTo>
                  <a:cubicBezTo>
                    <a:pt x="59" y="31"/>
                    <a:pt x="58" y="27"/>
                    <a:pt x="57" y="24"/>
                  </a:cubicBezTo>
                  <a:cubicBezTo>
                    <a:pt x="54" y="17"/>
                    <a:pt x="50" y="11"/>
                    <a:pt x="45" y="7"/>
                  </a:cubicBezTo>
                  <a:cubicBezTo>
                    <a:pt x="39" y="3"/>
                    <a:pt x="33" y="0"/>
                    <a:pt x="26"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54" name="Freeform 775"/>
            <p:cNvSpPr>
              <a:spLocks noEditPoints="1"/>
            </p:cNvSpPr>
            <p:nvPr/>
          </p:nvSpPr>
          <p:spPr bwMode="auto">
            <a:xfrm>
              <a:off x="3111" y="2943"/>
              <a:ext cx="78" cy="102"/>
            </a:xfrm>
            <a:custGeom>
              <a:avLst/>
              <a:gdLst>
                <a:gd name="T0" fmla="*/ 4 w 33"/>
                <a:gd name="T1" fmla="*/ 19 h 43"/>
                <a:gd name="T2" fmla="*/ 4 w 33"/>
                <a:gd name="T3" fmla="*/ 12 h 43"/>
                <a:gd name="T4" fmla="*/ 7 w 33"/>
                <a:gd name="T5" fmla="*/ 8 h 43"/>
                <a:gd name="T6" fmla="*/ 6 w 33"/>
                <a:gd name="T7" fmla="*/ 4 h 43"/>
                <a:gd name="T8" fmla="*/ 7 w 33"/>
                <a:gd name="T9" fmla="*/ 3 h 43"/>
                <a:gd name="T10" fmla="*/ 8 w 33"/>
                <a:gd name="T11" fmla="*/ 4 h 43"/>
                <a:gd name="T12" fmla="*/ 11 w 33"/>
                <a:gd name="T13" fmla="*/ 8 h 43"/>
                <a:gd name="T14" fmla="*/ 15 w 33"/>
                <a:gd name="T15" fmla="*/ 7 h 43"/>
                <a:gd name="T16" fmla="*/ 18 w 33"/>
                <a:gd name="T17" fmla="*/ 10 h 43"/>
                <a:gd name="T18" fmla="*/ 15 w 33"/>
                <a:gd name="T19" fmla="*/ 9 h 43"/>
                <a:gd name="T20" fmla="*/ 8 w 33"/>
                <a:gd name="T21" fmla="*/ 13 h 43"/>
                <a:gd name="T22" fmla="*/ 9 w 33"/>
                <a:gd name="T23" fmla="*/ 20 h 43"/>
                <a:gd name="T24" fmla="*/ 13 w 33"/>
                <a:gd name="T25" fmla="*/ 20 h 43"/>
                <a:gd name="T26" fmla="*/ 27 w 33"/>
                <a:gd name="T27" fmla="*/ 21 h 43"/>
                <a:gd name="T28" fmla="*/ 30 w 33"/>
                <a:gd name="T29" fmla="*/ 27 h 43"/>
                <a:gd name="T30" fmla="*/ 27 w 33"/>
                <a:gd name="T31" fmla="*/ 33 h 43"/>
                <a:gd name="T32" fmla="*/ 27 w 33"/>
                <a:gd name="T33" fmla="*/ 36 h 43"/>
                <a:gd name="T34" fmla="*/ 29 w 33"/>
                <a:gd name="T35" fmla="*/ 39 h 43"/>
                <a:gd name="T36" fmla="*/ 26 w 33"/>
                <a:gd name="T37" fmla="*/ 36 h 43"/>
                <a:gd name="T38" fmla="*/ 22 w 33"/>
                <a:gd name="T39" fmla="*/ 36 h 43"/>
                <a:gd name="T40" fmla="*/ 14 w 33"/>
                <a:gd name="T41" fmla="*/ 34 h 43"/>
                <a:gd name="T42" fmla="*/ 24 w 33"/>
                <a:gd name="T43" fmla="*/ 32 h 43"/>
                <a:gd name="T44" fmla="*/ 21 w 33"/>
                <a:gd name="T45" fmla="*/ 22 h 43"/>
                <a:gd name="T46" fmla="*/ 12 w 33"/>
                <a:gd name="T47" fmla="*/ 23 h 43"/>
                <a:gd name="T48" fmla="*/ 12 w 33"/>
                <a:gd name="T49" fmla="*/ 23 h 43"/>
                <a:gd name="T50" fmla="*/ 3 w 33"/>
                <a:gd name="T51" fmla="*/ 2 h 43"/>
                <a:gd name="T52" fmla="*/ 2 w 33"/>
                <a:gd name="T53" fmla="*/ 3 h 43"/>
                <a:gd name="T54" fmla="*/ 3 w 33"/>
                <a:gd name="T55" fmla="*/ 8 h 43"/>
                <a:gd name="T56" fmla="*/ 0 w 33"/>
                <a:gd name="T57" fmla="*/ 15 h 43"/>
                <a:gd name="T58" fmla="*/ 12 w 33"/>
                <a:gd name="T59" fmla="*/ 26 h 43"/>
                <a:gd name="T60" fmla="*/ 20 w 33"/>
                <a:gd name="T61" fmla="*/ 25 h 43"/>
                <a:gd name="T62" fmla="*/ 23 w 33"/>
                <a:gd name="T63" fmla="*/ 26 h 43"/>
                <a:gd name="T64" fmla="*/ 20 w 33"/>
                <a:gd name="T65" fmla="*/ 30 h 43"/>
                <a:gd name="T66" fmla="*/ 17 w 33"/>
                <a:gd name="T67" fmla="*/ 29 h 43"/>
                <a:gd name="T68" fmla="*/ 11 w 33"/>
                <a:gd name="T69" fmla="*/ 32 h 43"/>
                <a:gd name="T70" fmla="*/ 23 w 33"/>
                <a:gd name="T71" fmla="*/ 39 h 43"/>
                <a:gd name="T72" fmla="*/ 26 w 33"/>
                <a:gd name="T73" fmla="*/ 42 h 43"/>
                <a:gd name="T74" fmla="*/ 28 w 33"/>
                <a:gd name="T75" fmla="*/ 43 h 43"/>
                <a:gd name="T76" fmla="*/ 29 w 33"/>
                <a:gd name="T77" fmla="*/ 43 h 43"/>
                <a:gd name="T78" fmla="*/ 33 w 33"/>
                <a:gd name="T79" fmla="*/ 40 h 43"/>
                <a:gd name="T80" fmla="*/ 31 w 33"/>
                <a:gd name="T81" fmla="*/ 35 h 43"/>
                <a:gd name="T82" fmla="*/ 33 w 33"/>
                <a:gd name="T83" fmla="*/ 27 h 43"/>
                <a:gd name="T84" fmla="*/ 21 w 33"/>
                <a:gd name="T85" fmla="*/ 17 h 43"/>
                <a:gd name="T86" fmla="*/ 12 w 33"/>
                <a:gd name="T87" fmla="*/ 17 h 43"/>
                <a:gd name="T88" fmla="*/ 10 w 33"/>
                <a:gd name="T89" fmla="*/ 16 h 43"/>
                <a:gd name="T90" fmla="*/ 15 w 33"/>
                <a:gd name="T91" fmla="*/ 12 h 43"/>
                <a:gd name="T92" fmla="*/ 16 w 33"/>
                <a:gd name="T93" fmla="*/ 13 h 43"/>
                <a:gd name="T94" fmla="*/ 18 w 33"/>
                <a:gd name="T95" fmla="*/ 13 h 43"/>
                <a:gd name="T96" fmla="*/ 24 w 33"/>
                <a:gd name="T97" fmla="*/ 9 h 43"/>
                <a:gd name="T98" fmla="*/ 11 w 33"/>
                <a:gd name="T99" fmla="*/ 4 h 43"/>
                <a:gd name="T100" fmla="*/ 8 w 33"/>
                <a:gd name="T101" fmla="*/ 0 h 43"/>
                <a:gd name="T102" fmla="*/ 8 w 33"/>
                <a:gd name="T103"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33" h="43">
                  <a:moveTo>
                    <a:pt x="12" y="23"/>
                  </a:moveTo>
                  <a:cubicBezTo>
                    <a:pt x="11" y="23"/>
                    <a:pt x="9" y="22"/>
                    <a:pt x="7" y="21"/>
                  </a:cubicBezTo>
                  <a:cubicBezTo>
                    <a:pt x="6" y="21"/>
                    <a:pt x="5" y="20"/>
                    <a:pt x="4" y="19"/>
                  </a:cubicBezTo>
                  <a:cubicBezTo>
                    <a:pt x="4" y="18"/>
                    <a:pt x="3" y="17"/>
                    <a:pt x="3" y="15"/>
                  </a:cubicBezTo>
                  <a:cubicBezTo>
                    <a:pt x="3" y="14"/>
                    <a:pt x="3" y="14"/>
                    <a:pt x="3" y="14"/>
                  </a:cubicBezTo>
                  <a:cubicBezTo>
                    <a:pt x="4" y="13"/>
                    <a:pt x="4" y="12"/>
                    <a:pt x="4" y="12"/>
                  </a:cubicBezTo>
                  <a:cubicBezTo>
                    <a:pt x="5" y="11"/>
                    <a:pt x="5" y="10"/>
                    <a:pt x="6" y="10"/>
                  </a:cubicBezTo>
                  <a:cubicBezTo>
                    <a:pt x="7" y="10"/>
                    <a:pt x="7" y="10"/>
                    <a:pt x="7" y="9"/>
                  </a:cubicBezTo>
                  <a:cubicBezTo>
                    <a:pt x="7" y="9"/>
                    <a:pt x="7" y="8"/>
                    <a:pt x="7" y="8"/>
                  </a:cubicBezTo>
                  <a:cubicBezTo>
                    <a:pt x="7" y="7"/>
                    <a:pt x="6" y="6"/>
                    <a:pt x="6" y="5"/>
                  </a:cubicBezTo>
                  <a:cubicBezTo>
                    <a:pt x="6" y="4"/>
                    <a:pt x="6" y="4"/>
                    <a:pt x="6" y="4"/>
                  </a:cubicBezTo>
                  <a:cubicBezTo>
                    <a:pt x="6" y="4"/>
                    <a:pt x="6" y="4"/>
                    <a:pt x="6" y="4"/>
                  </a:cubicBezTo>
                  <a:cubicBezTo>
                    <a:pt x="7" y="4"/>
                    <a:pt x="7" y="3"/>
                    <a:pt x="7" y="3"/>
                  </a:cubicBezTo>
                  <a:cubicBezTo>
                    <a:pt x="7" y="3"/>
                    <a:pt x="7" y="3"/>
                    <a:pt x="7" y="3"/>
                  </a:cubicBezTo>
                  <a:cubicBezTo>
                    <a:pt x="7" y="3"/>
                    <a:pt x="7" y="3"/>
                    <a:pt x="7" y="3"/>
                  </a:cubicBezTo>
                  <a:cubicBezTo>
                    <a:pt x="7" y="3"/>
                    <a:pt x="7" y="3"/>
                    <a:pt x="7" y="3"/>
                  </a:cubicBezTo>
                  <a:cubicBezTo>
                    <a:pt x="7" y="3"/>
                    <a:pt x="7" y="3"/>
                    <a:pt x="7" y="3"/>
                  </a:cubicBezTo>
                  <a:cubicBezTo>
                    <a:pt x="7" y="3"/>
                    <a:pt x="8" y="4"/>
                    <a:pt x="8" y="4"/>
                  </a:cubicBezTo>
                  <a:cubicBezTo>
                    <a:pt x="8" y="5"/>
                    <a:pt x="8" y="5"/>
                    <a:pt x="8" y="5"/>
                  </a:cubicBezTo>
                  <a:cubicBezTo>
                    <a:pt x="9" y="6"/>
                    <a:pt x="9" y="7"/>
                    <a:pt x="10" y="7"/>
                  </a:cubicBezTo>
                  <a:cubicBezTo>
                    <a:pt x="10" y="7"/>
                    <a:pt x="10" y="8"/>
                    <a:pt x="11" y="8"/>
                  </a:cubicBezTo>
                  <a:cubicBezTo>
                    <a:pt x="11" y="8"/>
                    <a:pt x="11" y="8"/>
                    <a:pt x="11" y="7"/>
                  </a:cubicBezTo>
                  <a:cubicBezTo>
                    <a:pt x="12" y="7"/>
                    <a:pt x="14" y="7"/>
                    <a:pt x="15" y="7"/>
                  </a:cubicBezTo>
                  <a:cubicBezTo>
                    <a:pt x="15" y="7"/>
                    <a:pt x="15" y="7"/>
                    <a:pt x="15" y="7"/>
                  </a:cubicBezTo>
                  <a:cubicBezTo>
                    <a:pt x="17" y="7"/>
                    <a:pt x="19" y="7"/>
                    <a:pt x="20" y="9"/>
                  </a:cubicBezTo>
                  <a:cubicBezTo>
                    <a:pt x="20" y="9"/>
                    <a:pt x="19" y="10"/>
                    <a:pt x="18" y="10"/>
                  </a:cubicBezTo>
                  <a:cubicBezTo>
                    <a:pt x="18" y="10"/>
                    <a:pt x="18" y="10"/>
                    <a:pt x="18" y="10"/>
                  </a:cubicBezTo>
                  <a:cubicBezTo>
                    <a:pt x="18" y="10"/>
                    <a:pt x="18" y="10"/>
                    <a:pt x="18" y="10"/>
                  </a:cubicBezTo>
                  <a:cubicBezTo>
                    <a:pt x="18" y="10"/>
                    <a:pt x="18" y="10"/>
                    <a:pt x="18" y="10"/>
                  </a:cubicBezTo>
                  <a:cubicBezTo>
                    <a:pt x="17" y="9"/>
                    <a:pt x="16" y="9"/>
                    <a:pt x="15" y="9"/>
                  </a:cubicBezTo>
                  <a:cubicBezTo>
                    <a:pt x="15" y="9"/>
                    <a:pt x="15" y="9"/>
                    <a:pt x="15" y="9"/>
                  </a:cubicBezTo>
                  <a:cubicBezTo>
                    <a:pt x="13" y="9"/>
                    <a:pt x="11" y="10"/>
                    <a:pt x="10" y="11"/>
                  </a:cubicBezTo>
                  <a:cubicBezTo>
                    <a:pt x="9" y="12"/>
                    <a:pt x="8" y="12"/>
                    <a:pt x="8" y="13"/>
                  </a:cubicBezTo>
                  <a:cubicBezTo>
                    <a:pt x="7" y="14"/>
                    <a:pt x="6" y="15"/>
                    <a:pt x="6" y="16"/>
                  </a:cubicBezTo>
                  <a:cubicBezTo>
                    <a:pt x="6" y="16"/>
                    <a:pt x="7" y="17"/>
                    <a:pt x="7" y="17"/>
                  </a:cubicBezTo>
                  <a:cubicBezTo>
                    <a:pt x="7" y="19"/>
                    <a:pt x="8" y="20"/>
                    <a:pt x="9" y="20"/>
                  </a:cubicBezTo>
                  <a:cubicBezTo>
                    <a:pt x="10" y="20"/>
                    <a:pt x="12" y="20"/>
                    <a:pt x="13" y="20"/>
                  </a:cubicBezTo>
                  <a:cubicBezTo>
                    <a:pt x="13" y="20"/>
                    <a:pt x="13" y="20"/>
                    <a:pt x="13" y="20"/>
                  </a:cubicBezTo>
                  <a:cubicBezTo>
                    <a:pt x="13" y="20"/>
                    <a:pt x="13" y="20"/>
                    <a:pt x="13" y="20"/>
                  </a:cubicBezTo>
                  <a:cubicBezTo>
                    <a:pt x="15" y="20"/>
                    <a:pt x="18" y="20"/>
                    <a:pt x="21" y="20"/>
                  </a:cubicBezTo>
                  <a:cubicBezTo>
                    <a:pt x="21" y="20"/>
                    <a:pt x="21" y="20"/>
                    <a:pt x="21" y="20"/>
                  </a:cubicBezTo>
                  <a:cubicBezTo>
                    <a:pt x="23" y="20"/>
                    <a:pt x="25" y="20"/>
                    <a:pt x="27" y="21"/>
                  </a:cubicBezTo>
                  <a:cubicBezTo>
                    <a:pt x="27" y="21"/>
                    <a:pt x="27" y="21"/>
                    <a:pt x="27" y="21"/>
                  </a:cubicBezTo>
                  <a:cubicBezTo>
                    <a:pt x="29" y="22"/>
                    <a:pt x="30" y="25"/>
                    <a:pt x="30" y="27"/>
                  </a:cubicBezTo>
                  <a:cubicBezTo>
                    <a:pt x="30" y="27"/>
                    <a:pt x="30" y="27"/>
                    <a:pt x="30" y="27"/>
                  </a:cubicBezTo>
                  <a:cubicBezTo>
                    <a:pt x="30" y="28"/>
                    <a:pt x="29" y="29"/>
                    <a:pt x="28" y="31"/>
                  </a:cubicBezTo>
                  <a:cubicBezTo>
                    <a:pt x="28" y="31"/>
                    <a:pt x="28" y="32"/>
                    <a:pt x="27" y="32"/>
                  </a:cubicBezTo>
                  <a:cubicBezTo>
                    <a:pt x="27" y="33"/>
                    <a:pt x="27" y="33"/>
                    <a:pt x="27" y="33"/>
                  </a:cubicBezTo>
                  <a:cubicBezTo>
                    <a:pt x="27" y="33"/>
                    <a:pt x="27" y="33"/>
                    <a:pt x="27" y="33"/>
                  </a:cubicBezTo>
                  <a:cubicBezTo>
                    <a:pt x="26" y="34"/>
                    <a:pt x="26" y="35"/>
                    <a:pt x="27" y="35"/>
                  </a:cubicBezTo>
                  <a:cubicBezTo>
                    <a:pt x="27" y="35"/>
                    <a:pt x="27" y="36"/>
                    <a:pt x="27" y="36"/>
                  </a:cubicBezTo>
                  <a:cubicBezTo>
                    <a:pt x="28" y="36"/>
                    <a:pt x="28" y="37"/>
                    <a:pt x="29" y="38"/>
                  </a:cubicBezTo>
                  <a:cubicBezTo>
                    <a:pt x="29" y="39"/>
                    <a:pt x="29" y="39"/>
                    <a:pt x="29" y="39"/>
                  </a:cubicBezTo>
                  <a:cubicBezTo>
                    <a:pt x="29" y="39"/>
                    <a:pt x="29" y="39"/>
                    <a:pt x="29" y="39"/>
                  </a:cubicBezTo>
                  <a:cubicBezTo>
                    <a:pt x="29" y="39"/>
                    <a:pt x="28" y="39"/>
                    <a:pt x="28" y="39"/>
                  </a:cubicBezTo>
                  <a:cubicBezTo>
                    <a:pt x="27" y="38"/>
                    <a:pt x="27" y="38"/>
                    <a:pt x="26" y="37"/>
                  </a:cubicBezTo>
                  <a:cubicBezTo>
                    <a:pt x="26" y="36"/>
                    <a:pt x="26" y="36"/>
                    <a:pt x="26" y="36"/>
                  </a:cubicBezTo>
                  <a:cubicBezTo>
                    <a:pt x="25" y="36"/>
                    <a:pt x="25" y="35"/>
                    <a:pt x="24" y="35"/>
                  </a:cubicBezTo>
                  <a:cubicBezTo>
                    <a:pt x="24" y="35"/>
                    <a:pt x="24" y="35"/>
                    <a:pt x="24" y="35"/>
                  </a:cubicBezTo>
                  <a:cubicBezTo>
                    <a:pt x="23" y="35"/>
                    <a:pt x="22" y="36"/>
                    <a:pt x="22" y="36"/>
                  </a:cubicBezTo>
                  <a:cubicBezTo>
                    <a:pt x="21" y="36"/>
                    <a:pt x="20" y="36"/>
                    <a:pt x="20" y="36"/>
                  </a:cubicBezTo>
                  <a:cubicBezTo>
                    <a:pt x="20" y="36"/>
                    <a:pt x="20" y="36"/>
                    <a:pt x="19" y="36"/>
                  </a:cubicBezTo>
                  <a:cubicBezTo>
                    <a:pt x="17" y="36"/>
                    <a:pt x="15" y="35"/>
                    <a:pt x="14" y="34"/>
                  </a:cubicBezTo>
                  <a:cubicBezTo>
                    <a:pt x="15" y="33"/>
                    <a:pt x="15" y="33"/>
                    <a:pt x="16" y="33"/>
                  </a:cubicBezTo>
                  <a:cubicBezTo>
                    <a:pt x="17" y="33"/>
                    <a:pt x="18" y="33"/>
                    <a:pt x="20" y="33"/>
                  </a:cubicBezTo>
                  <a:cubicBezTo>
                    <a:pt x="21" y="33"/>
                    <a:pt x="23" y="33"/>
                    <a:pt x="24" y="32"/>
                  </a:cubicBezTo>
                  <a:cubicBezTo>
                    <a:pt x="26" y="31"/>
                    <a:pt x="27" y="29"/>
                    <a:pt x="27" y="27"/>
                  </a:cubicBezTo>
                  <a:cubicBezTo>
                    <a:pt x="27" y="25"/>
                    <a:pt x="27" y="24"/>
                    <a:pt x="26" y="23"/>
                  </a:cubicBezTo>
                  <a:cubicBezTo>
                    <a:pt x="24" y="22"/>
                    <a:pt x="23" y="22"/>
                    <a:pt x="21" y="22"/>
                  </a:cubicBezTo>
                  <a:cubicBezTo>
                    <a:pt x="21" y="22"/>
                    <a:pt x="20" y="22"/>
                    <a:pt x="19" y="22"/>
                  </a:cubicBezTo>
                  <a:cubicBezTo>
                    <a:pt x="19" y="22"/>
                    <a:pt x="19" y="22"/>
                    <a:pt x="19" y="22"/>
                  </a:cubicBezTo>
                  <a:cubicBezTo>
                    <a:pt x="17" y="22"/>
                    <a:pt x="15" y="22"/>
                    <a:pt x="12" y="23"/>
                  </a:cubicBezTo>
                  <a:cubicBezTo>
                    <a:pt x="12" y="23"/>
                    <a:pt x="12" y="23"/>
                    <a:pt x="12" y="23"/>
                  </a:cubicBezTo>
                  <a:cubicBezTo>
                    <a:pt x="12" y="23"/>
                    <a:pt x="12" y="23"/>
                    <a:pt x="12" y="23"/>
                  </a:cubicBezTo>
                  <a:cubicBezTo>
                    <a:pt x="12" y="23"/>
                    <a:pt x="12" y="23"/>
                    <a:pt x="12" y="23"/>
                  </a:cubicBezTo>
                  <a:moveTo>
                    <a:pt x="7" y="0"/>
                  </a:moveTo>
                  <a:cubicBezTo>
                    <a:pt x="6" y="0"/>
                    <a:pt x="5" y="1"/>
                    <a:pt x="4" y="1"/>
                  </a:cubicBezTo>
                  <a:cubicBezTo>
                    <a:pt x="3" y="2"/>
                    <a:pt x="3" y="2"/>
                    <a:pt x="3" y="2"/>
                  </a:cubicBezTo>
                  <a:cubicBezTo>
                    <a:pt x="3" y="2"/>
                    <a:pt x="3" y="2"/>
                    <a:pt x="3" y="2"/>
                  </a:cubicBezTo>
                  <a:cubicBezTo>
                    <a:pt x="3" y="2"/>
                    <a:pt x="3" y="2"/>
                    <a:pt x="3" y="2"/>
                  </a:cubicBezTo>
                  <a:cubicBezTo>
                    <a:pt x="3" y="2"/>
                    <a:pt x="2" y="3"/>
                    <a:pt x="2" y="3"/>
                  </a:cubicBezTo>
                  <a:cubicBezTo>
                    <a:pt x="2" y="4"/>
                    <a:pt x="2" y="4"/>
                    <a:pt x="2" y="5"/>
                  </a:cubicBezTo>
                  <a:cubicBezTo>
                    <a:pt x="2" y="5"/>
                    <a:pt x="2" y="5"/>
                    <a:pt x="3" y="6"/>
                  </a:cubicBezTo>
                  <a:cubicBezTo>
                    <a:pt x="3" y="7"/>
                    <a:pt x="3" y="7"/>
                    <a:pt x="3" y="8"/>
                  </a:cubicBezTo>
                  <a:cubicBezTo>
                    <a:pt x="3" y="9"/>
                    <a:pt x="2" y="9"/>
                    <a:pt x="2" y="10"/>
                  </a:cubicBezTo>
                  <a:cubicBezTo>
                    <a:pt x="1" y="11"/>
                    <a:pt x="0" y="13"/>
                    <a:pt x="0" y="14"/>
                  </a:cubicBezTo>
                  <a:cubicBezTo>
                    <a:pt x="0" y="14"/>
                    <a:pt x="0" y="15"/>
                    <a:pt x="0" y="15"/>
                  </a:cubicBezTo>
                  <a:cubicBezTo>
                    <a:pt x="0" y="18"/>
                    <a:pt x="1" y="19"/>
                    <a:pt x="2" y="21"/>
                  </a:cubicBezTo>
                  <a:cubicBezTo>
                    <a:pt x="3" y="23"/>
                    <a:pt x="5" y="24"/>
                    <a:pt x="7" y="25"/>
                  </a:cubicBezTo>
                  <a:cubicBezTo>
                    <a:pt x="9" y="26"/>
                    <a:pt x="11" y="26"/>
                    <a:pt x="12" y="26"/>
                  </a:cubicBezTo>
                  <a:cubicBezTo>
                    <a:pt x="13" y="26"/>
                    <a:pt x="13" y="26"/>
                    <a:pt x="13" y="26"/>
                  </a:cubicBezTo>
                  <a:cubicBezTo>
                    <a:pt x="13" y="26"/>
                    <a:pt x="13" y="26"/>
                    <a:pt x="13" y="26"/>
                  </a:cubicBezTo>
                  <a:cubicBezTo>
                    <a:pt x="15" y="26"/>
                    <a:pt x="17" y="25"/>
                    <a:pt x="20" y="25"/>
                  </a:cubicBezTo>
                  <a:cubicBezTo>
                    <a:pt x="20" y="25"/>
                    <a:pt x="21" y="25"/>
                    <a:pt x="21" y="25"/>
                  </a:cubicBezTo>
                  <a:cubicBezTo>
                    <a:pt x="21" y="25"/>
                    <a:pt x="21" y="25"/>
                    <a:pt x="21" y="25"/>
                  </a:cubicBezTo>
                  <a:cubicBezTo>
                    <a:pt x="22" y="25"/>
                    <a:pt x="23" y="25"/>
                    <a:pt x="23" y="26"/>
                  </a:cubicBezTo>
                  <a:cubicBezTo>
                    <a:pt x="24" y="26"/>
                    <a:pt x="24" y="26"/>
                    <a:pt x="24" y="27"/>
                  </a:cubicBezTo>
                  <a:cubicBezTo>
                    <a:pt x="24" y="28"/>
                    <a:pt x="23" y="29"/>
                    <a:pt x="22" y="29"/>
                  </a:cubicBezTo>
                  <a:cubicBezTo>
                    <a:pt x="22" y="30"/>
                    <a:pt x="21" y="30"/>
                    <a:pt x="20" y="30"/>
                  </a:cubicBezTo>
                  <a:cubicBezTo>
                    <a:pt x="20" y="30"/>
                    <a:pt x="20" y="30"/>
                    <a:pt x="20" y="30"/>
                  </a:cubicBezTo>
                  <a:cubicBezTo>
                    <a:pt x="20" y="30"/>
                    <a:pt x="20" y="30"/>
                    <a:pt x="20" y="30"/>
                  </a:cubicBezTo>
                  <a:cubicBezTo>
                    <a:pt x="19" y="30"/>
                    <a:pt x="18" y="30"/>
                    <a:pt x="17" y="29"/>
                  </a:cubicBezTo>
                  <a:cubicBezTo>
                    <a:pt x="17" y="29"/>
                    <a:pt x="16" y="29"/>
                    <a:pt x="16" y="29"/>
                  </a:cubicBezTo>
                  <a:cubicBezTo>
                    <a:pt x="16" y="29"/>
                    <a:pt x="15" y="29"/>
                    <a:pt x="15" y="29"/>
                  </a:cubicBezTo>
                  <a:cubicBezTo>
                    <a:pt x="14" y="30"/>
                    <a:pt x="12" y="31"/>
                    <a:pt x="11" y="32"/>
                  </a:cubicBezTo>
                  <a:cubicBezTo>
                    <a:pt x="10" y="33"/>
                    <a:pt x="10" y="33"/>
                    <a:pt x="10" y="34"/>
                  </a:cubicBezTo>
                  <a:cubicBezTo>
                    <a:pt x="12" y="38"/>
                    <a:pt x="16" y="39"/>
                    <a:pt x="20" y="39"/>
                  </a:cubicBezTo>
                  <a:cubicBezTo>
                    <a:pt x="21" y="39"/>
                    <a:pt x="22" y="39"/>
                    <a:pt x="23" y="39"/>
                  </a:cubicBezTo>
                  <a:cubicBezTo>
                    <a:pt x="24" y="39"/>
                    <a:pt x="24" y="39"/>
                    <a:pt x="24" y="39"/>
                  </a:cubicBezTo>
                  <a:cubicBezTo>
                    <a:pt x="24" y="39"/>
                    <a:pt x="24" y="39"/>
                    <a:pt x="24" y="39"/>
                  </a:cubicBezTo>
                  <a:cubicBezTo>
                    <a:pt x="24" y="40"/>
                    <a:pt x="25" y="41"/>
                    <a:pt x="26" y="42"/>
                  </a:cubicBezTo>
                  <a:cubicBezTo>
                    <a:pt x="26" y="42"/>
                    <a:pt x="26" y="42"/>
                    <a:pt x="26" y="42"/>
                  </a:cubicBezTo>
                  <a:cubicBezTo>
                    <a:pt x="26" y="42"/>
                    <a:pt x="26" y="42"/>
                    <a:pt x="26" y="42"/>
                  </a:cubicBezTo>
                  <a:cubicBezTo>
                    <a:pt x="27" y="43"/>
                    <a:pt x="27" y="43"/>
                    <a:pt x="28" y="43"/>
                  </a:cubicBezTo>
                  <a:cubicBezTo>
                    <a:pt x="28" y="43"/>
                    <a:pt x="28" y="43"/>
                    <a:pt x="28" y="43"/>
                  </a:cubicBezTo>
                  <a:cubicBezTo>
                    <a:pt x="29" y="43"/>
                    <a:pt x="29" y="43"/>
                    <a:pt x="29" y="43"/>
                  </a:cubicBezTo>
                  <a:cubicBezTo>
                    <a:pt x="29" y="43"/>
                    <a:pt x="29" y="43"/>
                    <a:pt x="29" y="43"/>
                  </a:cubicBezTo>
                  <a:cubicBezTo>
                    <a:pt x="29" y="42"/>
                    <a:pt x="30" y="42"/>
                    <a:pt x="30" y="42"/>
                  </a:cubicBezTo>
                  <a:cubicBezTo>
                    <a:pt x="31" y="42"/>
                    <a:pt x="32" y="41"/>
                    <a:pt x="32" y="41"/>
                  </a:cubicBezTo>
                  <a:cubicBezTo>
                    <a:pt x="33" y="41"/>
                    <a:pt x="33" y="40"/>
                    <a:pt x="33" y="40"/>
                  </a:cubicBezTo>
                  <a:cubicBezTo>
                    <a:pt x="33" y="40"/>
                    <a:pt x="33" y="40"/>
                    <a:pt x="33" y="40"/>
                  </a:cubicBezTo>
                  <a:cubicBezTo>
                    <a:pt x="33" y="39"/>
                    <a:pt x="33" y="39"/>
                    <a:pt x="33" y="38"/>
                  </a:cubicBezTo>
                  <a:cubicBezTo>
                    <a:pt x="32" y="37"/>
                    <a:pt x="31" y="36"/>
                    <a:pt x="31" y="35"/>
                  </a:cubicBezTo>
                  <a:cubicBezTo>
                    <a:pt x="30" y="34"/>
                    <a:pt x="30" y="34"/>
                    <a:pt x="30" y="34"/>
                  </a:cubicBezTo>
                  <a:cubicBezTo>
                    <a:pt x="30" y="34"/>
                    <a:pt x="31" y="33"/>
                    <a:pt x="31" y="33"/>
                  </a:cubicBezTo>
                  <a:cubicBezTo>
                    <a:pt x="32" y="31"/>
                    <a:pt x="33" y="29"/>
                    <a:pt x="33" y="27"/>
                  </a:cubicBezTo>
                  <a:cubicBezTo>
                    <a:pt x="33" y="27"/>
                    <a:pt x="33" y="27"/>
                    <a:pt x="33" y="27"/>
                  </a:cubicBezTo>
                  <a:cubicBezTo>
                    <a:pt x="33" y="23"/>
                    <a:pt x="31" y="20"/>
                    <a:pt x="28" y="18"/>
                  </a:cubicBezTo>
                  <a:cubicBezTo>
                    <a:pt x="26" y="17"/>
                    <a:pt x="23" y="17"/>
                    <a:pt x="21" y="17"/>
                  </a:cubicBezTo>
                  <a:cubicBezTo>
                    <a:pt x="18" y="17"/>
                    <a:pt x="15" y="17"/>
                    <a:pt x="13" y="17"/>
                  </a:cubicBezTo>
                  <a:cubicBezTo>
                    <a:pt x="13" y="17"/>
                    <a:pt x="13" y="17"/>
                    <a:pt x="13" y="17"/>
                  </a:cubicBezTo>
                  <a:cubicBezTo>
                    <a:pt x="13" y="17"/>
                    <a:pt x="13" y="17"/>
                    <a:pt x="12" y="17"/>
                  </a:cubicBezTo>
                  <a:cubicBezTo>
                    <a:pt x="12" y="17"/>
                    <a:pt x="11" y="17"/>
                    <a:pt x="11" y="17"/>
                  </a:cubicBezTo>
                  <a:cubicBezTo>
                    <a:pt x="10" y="17"/>
                    <a:pt x="10" y="16"/>
                    <a:pt x="10" y="16"/>
                  </a:cubicBezTo>
                  <a:cubicBezTo>
                    <a:pt x="10" y="16"/>
                    <a:pt x="10" y="16"/>
                    <a:pt x="10" y="16"/>
                  </a:cubicBezTo>
                  <a:cubicBezTo>
                    <a:pt x="10" y="16"/>
                    <a:pt x="10" y="16"/>
                    <a:pt x="10" y="15"/>
                  </a:cubicBezTo>
                  <a:cubicBezTo>
                    <a:pt x="11" y="15"/>
                    <a:pt x="11" y="14"/>
                    <a:pt x="12" y="14"/>
                  </a:cubicBezTo>
                  <a:cubicBezTo>
                    <a:pt x="13" y="13"/>
                    <a:pt x="14" y="12"/>
                    <a:pt x="15" y="12"/>
                  </a:cubicBezTo>
                  <a:cubicBezTo>
                    <a:pt x="15" y="12"/>
                    <a:pt x="15" y="12"/>
                    <a:pt x="15" y="12"/>
                  </a:cubicBezTo>
                  <a:cubicBezTo>
                    <a:pt x="16" y="12"/>
                    <a:pt x="16" y="13"/>
                    <a:pt x="16" y="13"/>
                  </a:cubicBezTo>
                  <a:cubicBezTo>
                    <a:pt x="16" y="13"/>
                    <a:pt x="16" y="13"/>
                    <a:pt x="16" y="13"/>
                  </a:cubicBezTo>
                  <a:cubicBezTo>
                    <a:pt x="17" y="13"/>
                    <a:pt x="17" y="13"/>
                    <a:pt x="17" y="13"/>
                  </a:cubicBezTo>
                  <a:cubicBezTo>
                    <a:pt x="17" y="13"/>
                    <a:pt x="18" y="14"/>
                    <a:pt x="18" y="14"/>
                  </a:cubicBezTo>
                  <a:cubicBezTo>
                    <a:pt x="18" y="14"/>
                    <a:pt x="18" y="14"/>
                    <a:pt x="18" y="13"/>
                  </a:cubicBezTo>
                  <a:cubicBezTo>
                    <a:pt x="19" y="13"/>
                    <a:pt x="19" y="13"/>
                    <a:pt x="19" y="13"/>
                  </a:cubicBezTo>
                  <a:cubicBezTo>
                    <a:pt x="20" y="13"/>
                    <a:pt x="20" y="13"/>
                    <a:pt x="20" y="13"/>
                  </a:cubicBezTo>
                  <a:cubicBezTo>
                    <a:pt x="21" y="12"/>
                    <a:pt x="23" y="11"/>
                    <a:pt x="24" y="9"/>
                  </a:cubicBezTo>
                  <a:cubicBezTo>
                    <a:pt x="24" y="9"/>
                    <a:pt x="24" y="8"/>
                    <a:pt x="24" y="7"/>
                  </a:cubicBezTo>
                  <a:cubicBezTo>
                    <a:pt x="22" y="5"/>
                    <a:pt x="18" y="3"/>
                    <a:pt x="15" y="3"/>
                  </a:cubicBezTo>
                  <a:cubicBezTo>
                    <a:pt x="14" y="3"/>
                    <a:pt x="13" y="4"/>
                    <a:pt x="11" y="4"/>
                  </a:cubicBezTo>
                  <a:cubicBezTo>
                    <a:pt x="11" y="4"/>
                    <a:pt x="11" y="3"/>
                    <a:pt x="11" y="3"/>
                  </a:cubicBezTo>
                  <a:cubicBezTo>
                    <a:pt x="10" y="2"/>
                    <a:pt x="10" y="2"/>
                    <a:pt x="10" y="1"/>
                  </a:cubicBezTo>
                  <a:cubicBezTo>
                    <a:pt x="9" y="1"/>
                    <a:pt x="8" y="0"/>
                    <a:pt x="8" y="0"/>
                  </a:cubicBezTo>
                  <a:cubicBezTo>
                    <a:pt x="8" y="0"/>
                    <a:pt x="8" y="0"/>
                    <a:pt x="8" y="0"/>
                  </a:cubicBezTo>
                  <a:cubicBezTo>
                    <a:pt x="7" y="0"/>
                    <a:pt x="7" y="0"/>
                    <a:pt x="7" y="0"/>
                  </a:cubicBezTo>
                  <a:cubicBezTo>
                    <a:pt x="8" y="0"/>
                    <a:pt x="8" y="0"/>
                    <a:pt x="8" y="0"/>
                  </a:cubicBezTo>
                  <a:cubicBezTo>
                    <a:pt x="7" y="0"/>
                    <a:pt x="7" y="0"/>
                    <a:pt x="7"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55" name="Freeform 776"/>
            <p:cNvSpPr>
              <a:spLocks noEditPoints="1"/>
            </p:cNvSpPr>
            <p:nvPr/>
          </p:nvSpPr>
          <p:spPr bwMode="auto">
            <a:xfrm>
              <a:off x="2926" y="3175"/>
              <a:ext cx="187" cy="192"/>
            </a:xfrm>
            <a:custGeom>
              <a:avLst/>
              <a:gdLst>
                <a:gd name="T0" fmla="*/ 19 w 79"/>
                <a:gd name="T1" fmla="*/ 70 h 81"/>
                <a:gd name="T2" fmla="*/ 15 w 79"/>
                <a:gd name="T3" fmla="*/ 67 h 81"/>
                <a:gd name="T4" fmla="*/ 17 w 79"/>
                <a:gd name="T5" fmla="*/ 69 h 81"/>
                <a:gd name="T6" fmla="*/ 16 w 79"/>
                <a:gd name="T7" fmla="*/ 69 h 81"/>
                <a:gd name="T8" fmla="*/ 14 w 79"/>
                <a:gd name="T9" fmla="*/ 64 h 81"/>
                <a:gd name="T10" fmla="*/ 11 w 79"/>
                <a:gd name="T11" fmla="*/ 63 h 81"/>
                <a:gd name="T12" fmla="*/ 13 w 79"/>
                <a:gd name="T13" fmla="*/ 62 h 81"/>
                <a:gd name="T14" fmla="*/ 8 w 79"/>
                <a:gd name="T15" fmla="*/ 59 h 81"/>
                <a:gd name="T16" fmla="*/ 9 w 79"/>
                <a:gd name="T17" fmla="*/ 60 h 81"/>
                <a:gd name="T18" fmla="*/ 11 w 79"/>
                <a:gd name="T19" fmla="*/ 55 h 81"/>
                <a:gd name="T20" fmla="*/ 6 w 79"/>
                <a:gd name="T21" fmla="*/ 53 h 81"/>
                <a:gd name="T22" fmla="*/ 10 w 79"/>
                <a:gd name="T23" fmla="*/ 53 h 81"/>
                <a:gd name="T24" fmla="*/ 4 w 79"/>
                <a:gd name="T25" fmla="*/ 45 h 81"/>
                <a:gd name="T26" fmla="*/ 9 w 79"/>
                <a:gd name="T27" fmla="*/ 50 h 81"/>
                <a:gd name="T28" fmla="*/ 4 w 79"/>
                <a:gd name="T29" fmla="*/ 42 h 81"/>
                <a:gd name="T30" fmla="*/ 9 w 79"/>
                <a:gd name="T31" fmla="*/ 42 h 81"/>
                <a:gd name="T32" fmla="*/ 5 w 79"/>
                <a:gd name="T33" fmla="*/ 32 h 81"/>
                <a:gd name="T34" fmla="*/ 4 w 79"/>
                <a:gd name="T35" fmla="*/ 36 h 81"/>
                <a:gd name="T36" fmla="*/ 11 w 79"/>
                <a:gd name="T37" fmla="*/ 26 h 81"/>
                <a:gd name="T38" fmla="*/ 12 w 79"/>
                <a:gd name="T39" fmla="*/ 30 h 81"/>
                <a:gd name="T40" fmla="*/ 10 w 79"/>
                <a:gd name="T41" fmla="*/ 21 h 81"/>
                <a:gd name="T42" fmla="*/ 10 w 79"/>
                <a:gd name="T43" fmla="*/ 25 h 81"/>
                <a:gd name="T44" fmla="*/ 11 w 79"/>
                <a:gd name="T45" fmla="*/ 20 h 81"/>
                <a:gd name="T46" fmla="*/ 23 w 79"/>
                <a:gd name="T47" fmla="*/ 14 h 81"/>
                <a:gd name="T48" fmla="*/ 20 w 79"/>
                <a:gd name="T49" fmla="*/ 12 h 81"/>
                <a:gd name="T50" fmla="*/ 26 w 79"/>
                <a:gd name="T51" fmla="*/ 11 h 81"/>
                <a:gd name="T52" fmla="*/ 22 w 79"/>
                <a:gd name="T53" fmla="*/ 9 h 81"/>
                <a:gd name="T54" fmla="*/ 28 w 79"/>
                <a:gd name="T55" fmla="*/ 10 h 81"/>
                <a:gd name="T56" fmla="*/ 28 w 79"/>
                <a:gd name="T57" fmla="*/ 74 h 81"/>
                <a:gd name="T58" fmla="*/ 29 w 79"/>
                <a:gd name="T59" fmla="*/ 13 h 81"/>
                <a:gd name="T60" fmla="*/ 61 w 79"/>
                <a:gd name="T61" fmla="*/ 10 h 81"/>
                <a:gd name="T62" fmla="*/ 42 w 79"/>
                <a:gd name="T63" fmla="*/ 78 h 81"/>
                <a:gd name="T64" fmla="*/ 29 w 79"/>
                <a:gd name="T65" fmla="*/ 5 h 81"/>
                <a:gd name="T66" fmla="*/ 31 w 79"/>
                <a:gd name="T67" fmla="*/ 8 h 81"/>
                <a:gd name="T68" fmla="*/ 32 w 79"/>
                <a:gd name="T69" fmla="*/ 4 h 81"/>
                <a:gd name="T70" fmla="*/ 38 w 79"/>
                <a:gd name="T71" fmla="*/ 5 h 81"/>
                <a:gd name="T72" fmla="*/ 37 w 79"/>
                <a:gd name="T73" fmla="*/ 0 h 81"/>
                <a:gd name="T74" fmla="*/ 35 w 79"/>
                <a:gd name="T75" fmla="*/ 0 h 81"/>
                <a:gd name="T76" fmla="*/ 8 w 79"/>
                <a:gd name="T77" fmla="*/ 64 h 81"/>
                <a:gd name="T78" fmla="*/ 15 w 79"/>
                <a:gd name="T79" fmla="*/ 72 h 81"/>
                <a:gd name="T80" fmla="*/ 16 w 79"/>
                <a:gd name="T81" fmla="*/ 73 h 81"/>
                <a:gd name="T82" fmla="*/ 33 w 79"/>
                <a:gd name="T83" fmla="*/ 80 h 81"/>
                <a:gd name="T84" fmla="*/ 74 w 79"/>
                <a:gd name="T85" fmla="*/ 60 h 81"/>
                <a:gd name="T86" fmla="*/ 52 w 79"/>
                <a:gd name="T87" fmla="*/ 4 h 81"/>
                <a:gd name="T88" fmla="*/ 37 w 79"/>
                <a:gd name="T89" fmla="*/ 0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79" h="81">
                  <a:moveTo>
                    <a:pt x="20" y="71"/>
                  </a:moveTo>
                  <a:cubicBezTo>
                    <a:pt x="19" y="71"/>
                    <a:pt x="19" y="71"/>
                    <a:pt x="18" y="70"/>
                  </a:cubicBezTo>
                  <a:cubicBezTo>
                    <a:pt x="19" y="70"/>
                    <a:pt x="19" y="70"/>
                    <a:pt x="19" y="70"/>
                  </a:cubicBezTo>
                  <a:cubicBezTo>
                    <a:pt x="20" y="71"/>
                    <a:pt x="20" y="71"/>
                    <a:pt x="20" y="71"/>
                  </a:cubicBezTo>
                  <a:moveTo>
                    <a:pt x="16" y="69"/>
                  </a:moveTo>
                  <a:cubicBezTo>
                    <a:pt x="16" y="68"/>
                    <a:pt x="15" y="68"/>
                    <a:pt x="15" y="67"/>
                  </a:cubicBezTo>
                  <a:cubicBezTo>
                    <a:pt x="15" y="67"/>
                    <a:pt x="16" y="67"/>
                    <a:pt x="16" y="67"/>
                  </a:cubicBezTo>
                  <a:cubicBezTo>
                    <a:pt x="17" y="68"/>
                    <a:pt x="17" y="68"/>
                    <a:pt x="18" y="69"/>
                  </a:cubicBezTo>
                  <a:cubicBezTo>
                    <a:pt x="17" y="69"/>
                    <a:pt x="17" y="69"/>
                    <a:pt x="17" y="69"/>
                  </a:cubicBezTo>
                  <a:cubicBezTo>
                    <a:pt x="17" y="69"/>
                    <a:pt x="17" y="69"/>
                    <a:pt x="17" y="69"/>
                  </a:cubicBezTo>
                  <a:cubicBezTo>
                    <a:pt x="17" y="69"/>
                    <a:pt x="17" y="69"/>
                    <a:pt x="17" y="69"/>
                  </a:cubicBezTo>
                  <a:cubicBezTo>
                    <a:pt x="16" y="69"/>
                    <a:pt x="16" y="69"/>
                    <a:pt x="16" y="69"/>
                  </a:cubicBezTo>
                  <a:moveTo>
                    <a:pt x="13" y="66"/>
                  </a:moveTo>
                  <a:cubicBezTo>
                    <a:pt x="13" y="65"/>
                    <a:pt x="12" y="65"/>
                    <a:pt x="12" y="64"/>
                  </a:cubicBezTo>
                  <a:cubicBezTo>
                    <a:pt x="13" y="64"/>
                    <a:pt x="14" y="64"/>
                    <a:pt x="14" y="64"/>
                  </a:cubicBezTo>
                  <a:cubicBezTo>
                    <a:pt x="15" y="65"/>
                    <a:pt x="15" y="65"/>
                    <a:pt x="15" y="66"/>
                  </a:cubicBezTo>
                  <a:cubicBezTo>
                    <a:pt x="15" y="66"/>
                    <a:pt x="14" y="66"/>
                    <a:pt x="13" y="66"/>
                  </a:cubicBezTo>
                  <a:moveTo>
                    <a:pt x="11" y="63"/>
                  </a:moveTo>
                  <a:cubicBezTo>
                    <a:pt x="10" y="62"/>
                    <a:pt x="10" y="62"/>
                    <a:pt x="10" y="61"/>
                  </a:cubicBezTo>
                  <a:cubicBezTo>
                    <a:pt x="11" y="61"/>
                    <a:pt x="12" y="61"/>
                    <a:pt x="13" y="61"/>
                  </a:cubicBezTo>
                  <a:cubicBezTo>
                    <a:pt x="13" y="61"/>
                    <a:pt x="13" y="62"/>
                    <a:pt x="13" y="62"/>
                  </a:cubicBezTo>
                  <a:cubicBezTo>
                    <a:pt x="13" y="62"/>
                    <a:pt x="12" y="63"/>
                    <a:pt x="11" y="63"/>
                  </a:cubicBezTo>
                  <a:moveTo>
                    <a:pt x="9" y="60"/>
                  </a:moveTo>
                  <a:cubicBezTo>
                    <a:pt x="8" y="59"/>
                    <a:pt x="8" y="59"/>
                    <a:pt x="8" y="59"/>
                  </a:cubicBezTo>
                  <a:cubicBezTo>
                    <a:pt x="9" y="59"/>
                    <a:pt x="10" y="58"/>
                    <a:pt x="12" y="58"/>
                  </a:cubicBezTo>
                  <a:cubicBezTo>
                    <a:pt x="12" y="59"/>
                    <a:pt x="12" y="59"/>
                    <a:pt x="12" y="59"/>
                  </a:cubicBezTo>
                  <a:cubicBezTo>
                    <a:pt x="11" y="60"/>
                    <a:pt x="10" y="60"/>
                    <a:pt x="9" y="60"/>
                  </a:cubicBezTo>
                  <a:moveTo>
                    <a:pt x="7" y="57"/>
                  </a:moveTo>
                  <a:cubicBezTo>
                    <a:pt x="7" y="57"/>
                    <a:pt x="7" y="56"/>
                    <a:pt x="6" y="55"/>
                  </a:cubicBezTo>
                  <a:cubicBezTo>
                    <a:pt x="8" y="55"/>
                    <a:pt x="9" y="55"/>
                    <a:pt x="11" y="55"/>
                  </a:cubicBezTo>
                  <a:cubicBezTo>
                    <a:pt x="11" y="55"/>
                    <a:pt x="11" y="56"/>
                    <a:pt x="11" y="56"/>
                  </a:cubicBezTo>
                  <a:cubicBezTo>
                    <a:pt x="10" y="57"/>
                    <a:pt x="9" y="57"/>
                    <a:pt x="7" y="57"/>
                  </a:cubicBezTo>
                  <a:moveTo>
                    <a:pt x="6" y="53"/>
                  </a:moveTo>
                  <a:cubicBezTo>
                    <a:pt x="6" y="53"/>
                    <a:pt x="5" y="53"/>
                    <a:pt x="5" y="52"/>
                  </a:cubicBezTo>
                  <a:cubicBezTo>
                    <a:pt x="7" y="52"/>
                    <a:pt x="8" y="52"/>
                    <a:pt x="10" y="52"/>
                  </a:cubicBezTo>
                  <a:cubicBezTo>
                    <a:pt x="10" y="52"/>
                    <a:pt x="10" y="53"/>
                    <a:pt x="10" y="53"/>
                  </a:cubicBezTo>
                  <a:cubicBezTo>
                    <a:pt x="9" y="53"/>
                    <a:pt x="7" y="53"/>
                    <a:pt x="6" y="53"/>
                  </a:cubicBezTo>
                  <a:moveTo>
                    <a:pt x="5" y="51"/>
                  </a:moveTo>
                  <a:cubicBezTo>
                    <a:pt x="4" y="49"/>
                    <a:pt x="4" y="47"/>
                    <a:pt x="4" y="45"/>
                  </a:cubicBezTo>
                  <a:cubicBezTo>
                    <a:pt x="6" y="44"/>
                    <a:pt x="7" y="44"/>
                    <a:pt x="9" y="44"/>
                  </a:cubicBezTo>
                  <a:cubicBezTo>
                    <a:pt x="9" y="44"/>
                    <a:pt x="9" y="44"/>
                    <a:pt x="9" y="44"/>
                  </a:cubicBezTo>
                  <a:cubicBezTo>
                    <a:pt x="9" y="46"/>
                    <a:pt x="9" y="48"/>
                    <a:pt x="9" y="50"/>
                  </a:cubicBezTo>
                  <a:cubicBezTo>
                    <a:pt x="8" y="50"/>
                    <a:pt x="6" y="50"/>
                    <a:pt x="5" y="51"/>
                  </a:cubicBezTo>
                  <a:moveTo>
                    <a:pt x="4" y="43"/>
                  </a:moveTo>
                  <a:cubicBezTo>
                    <a:pt x="4" y="42"/>
                    <a:pt x="4" y="42"/>
                    <a:pt x="4" y="42"/>
                  </a:cubicBezTo>
                  <a:cubicBezTo>
                    <a:pt x="4" y="40"/>
                    <a:pt x="4" y="39"/>
                    <a:pt x="4" y="38"/>
                  </a:cubicBezTo>
                  <a:cubicBezTo>
                    <a:pt x="6" y="37"/>
                    <a:pt x="8" y="37"/>
                    <a:pt x="10" y="36"/>
                  </a:cubicBezTo>
                  <a:cubicBezTo>
                    <a:pt x="9" y="38"/>
                    <a:pt x="9" y="40"/>
                    <a:pt x="9" y="42"/>
                  </a:cubicBezTo>
                  <a:cubicBezTo>
                    <a:pt x="7" y="42"/>
                    <a:pt x="6" y="43"/>
                    <a:pt x="4" y="43"/>
                  </a:cubicBezTo>
                  <a:moveTo>
                    <a:pt x="4" y="36"/>
                  </a:moveTo>
                  <a:cubicBezTo>
                    <a:pt x="4" y="35"/>
                    <a:pt x="5" y="33"/>
                    <a:pt x="5" y="32"/>
                  </a:cubicBezTo>
                  <a:cubicBezTo>
                    <a:pt x="7" y="32"/>
                    <a:pt x="9" y="32"/>
                    <a:pt x="11" y="32"/>
                  </a:cubicBezTo>
                  <a:cubicBezTo>
                    <a:pt x="11" y="33"/>
                    <a:pt x="10" y="34"/>
                    <a:pt x="10" y="35"/>
                  </a:cubicBezTo>
                  <a:cubicBezTo>
                    <a:pt x="8" y="35"/>
                    <a:pt x="6" y="35"/>
                    <a:pt x="4" y="36"/>
                  </a:cubicBezTo>
                  <a:moveTo>
                    <a:pt x="5" y="31"/>
                  </a:moveTo>
                  <a:cubicBezTo>
                    <a:pt x="6" y="29"/>
                    <a:pt x="6" y="28"/>
                    <a:pt x="7" y="27"/>
                  </a:cubicBezTo>
                  <a:cubicBezTo>
                    <a:pt x="8" y="27"/>
                    <a:pt x="9" y="26"/>
                    <a:pt x="11" y="26"/>
                  </a:cubicBezTo>
                  <a:cubicBezTo>
                    <a:pt x="11" y="26"/>
                    <a:pt x="12" y="26"/>
                    <a:pt x="13" y="26"/>
                  </a:cubicBezTo>
                  <a:cubicBezTo>
                    <a:pt x="13" y="27"/>
                    <a:pt x="13" y="28"/>
                    <a:pt x="12" y="28"/>
                  </a:cubicBezTo>
                  <a:cubicBezTo>
                    <a:pt x="12" y="29"/>
                    <a:pt x="12" y="29"/>
                    <a:pt x="12" y="30"/>
                  </a:cubicBezTo>
                  <a:cubicBezTo>
                    <a:pt x="9" y="30"/>
                    <a:pt x="7" y="30"/>
                    <a:pt x="5" y="31"/>
                  </a:cubicBezTo>
                  <a:moveTo>
                    <a:pt x="8" y="25"/>
                  </a:moveTo>
                  <a:cubicBezTo>
                    <a:pt x="9" y="24"/>
                    <a:pt x="9" y="22"/>
                    <a:pt x="10" y="21"/>
                  </a:cubicBezTo>
                  <a:cubicBezTo>
                    <a:pt x="12" y="21"/>
                    <a:pt x="14" y="21"/>
                    <a:pt x="16" y="22"/>
                  </a:cubicBezTo>
                  <a:cubicBezTo>
                    <a:pt x="16" y="23"/>
                    <a:pt x="15" y="24"/>
                    <a:pt x="14" y="25"/>
                  </a:cubicBezTo>
                  <a:cubicBezTo>
                    <a:pt x="13" y="25"/>
                    <a:pt x="11" y="25"/>
                    <a:pt x="10" y="25"/>
                  </a:cubicBezTo>
                  <a:cubicBezTo>
                    <a:pt x="9" y="25"/>
                    <a:pt x="9" y="25"/>
                    <a:pt x="8" y="25"/>
                  </a:cubicBezTo>
                  <a:moveTo>
                    <a:pt x="17" y="20"/>
                  </a:moveTo>
                  <a:cubicBezTo>
                    <a:pt x="15" y="20"/>
                    <a:pt x="13" y="20"/>
                    <a:pt x="11" y="20"/>
                  </a:cubicBezTo>
                  <a:cubicBezTo>
                    <a:pt x="13" y="18"/>
                    <a:pt x="14" y="15"/>
                    <a:pt x="16" y="14"/>
                  </a:cubicBezTo>
                  <a:cubicBezTo>
                    <a:pt x="17" y="14"/>
                    <a:pt x="19" y="14"/>
                    <a:pt x="20" y="14"/>
                  </a:cubicBezTo>
                  <a:cubicBezTo>
                    <a:pt x="21" y="14"/>
                    <a:pt x="22" y="14"/>
                    <a:pt x="23" y="14"/>
                  </a:cubicBezTo>
                  <a:cubicBezTo>
                    <a:pt x="21" y="16"/>
                    <a:pt x="19" y="18"/>
                    <a:pt x="17" y="20"/>
                  </a:cubicBezTo>
                  <a:moveTo>
                    <a:pt x="24" y="13"/>
                  </a:moveTo>
                  <a:cubicBezTo>
                    <a:pt x="23" y="12"/>
                    <a:pt x="22" y="12"/>
                    <a:pt x="20" y="12"/>
                  </a:cubicBezTo>
                  <a:cubicBezTo>
                    <a:pt x="19" y="12"/>
                    <a:pt x="19" y="12"/>
                    <a:pt x="18" y="12"/>
                  </a:cubicBezTo>
                  <a:cubicBezTo>
                    <a:pt x="19" y="12"/>
                    <a:pt x="19" y="11"/>
                    <a:pt x="20" y="10"/>
                  </a:cubicBezTo>
                  <a:cubicBezTo>
                    <a:pt x="22" y="11"/>
                    <a:pt x="24" y="11"/>
                    <a:pt x="26" y="11"/>
                  </a:cubicBezTo>
                  <a:cubicBezTo>
                    <a:pt x="25" y="12"/>
                    <a:pt x="25" y="12"/>
                    <a:pt x="24" y="13"/>
                  </a:cubicBezTo>
                  <a:moveTo>
                    <a:pt x="28" y="10"/>
                  </a:moveTo>
                  <a:cubicBezTo>
                    <a:pt x="26" y="9"/>
                    <a:pt x="24" y="9"/>
                    <a:pt x="22" y="9"/>
                  </a:cubicBezTo>
                  <a:cubicBezTo>
                    <a:pt x="23" y="9"/>
                    <a:pt x="23" y="8"/>
                    <a:pt x="24" y="8"/>
                  </a:cubicBezTo>
                  <a:cubicBezTo>
                    <a:pt x="25" y="8"/>
                    <a:pt x="27" y="9"/>
                    <a:pt x="29" y="9"/>
                  </a:cubicBezTo>
                  <a:cubicBezTo>
                    <a:pt x="28" y="10"/>
                    <a:pt x="28" y="10"/>
                    <a:pt x="28" y="10"/>
                  </a:cubicBezTo>
                  <a:moveTo>
                    <a:pt x="42" y="78"/>
                  </a:moveTo>
                  <a:cubicBezTo>
                    <a:pt x="42" y="78"/>
                    <a:pt x="42" y="78"/>
                    <a:pt x="42" y="78"/>
                  </a:cubicBezTo>
                  <a:cubicBezTo>
                    <a:pt x="37" y="78"/>
                    <a:pt x="32" y="76"/>
                    <a:pt x="28" y="74"/>
                  </a:cubicBezTo>
                  <a:cubicBezTo>
                    <a:pt x="18" y="67"/>
                    <a:pt x="12" y="56"/>
                    <a:pt x="12" y="44"/>
                  </a:cubicBezTo>
                  <a:cubicBezTo>
                    <a:pt x="12" y="39"/>
                    <a:pt x="13" y="34"/>
                    <a:pt x="15" y="30"/>
                  </a:cubicBezTo>
                  <a:cubicBezTo>
                    <a:pt x="18" y="23"/>
                    <a:pt x="23" y="18"/>
                    <a:pt x="29" y="13"/>
                  </a:cubicBezTo>
                  <a:cubicBezTo>
                    <a:pt x="34" y="9"/>
                    <a:pt x="41" y="6"/>
                    <a:pt x="47" y="6"/>
                  </a:cubicBezTo>
                  <a:cubicBezTo>
                    <a:pt x="47" y="6"/>
                    <a:pt x="47" y="6"/>
                    <a:pt x="47" y="6"/>
                  </a:cubicBezTo>
                  <a:cubicBezTo>
                    <a:pt x="52" y="6"/>
                    <a:pt x="56" y="7"/>
                    <a:pt x="61" y="10"/>
                  </a:cubicBezTo>
                  <a:cubicBezTo>
                    <a:pt x="71" y="17"/>
                    <a:pt x="76" y="28"/>
                    <a:pt x="76" y="39"/>
                  </a:cubicBezTo>
                  <a:cubicBezTo>
                    <a:pt x="76" y="46"/>
                    <a:pt x="74" y="53"/>
                    <a:pt x="71" y="59"/>
                  </a:cubicBezTo>
                  <a:cubicBezTo>
                    <a:pt x="66" y="70"/>
                    <a:pt x="54" y="78"/>
                    <a:pt x="42" y="78"/>
                  </a:cubicBezTo>
                  <a:moveTo>
                    <a:pt x="31" y="8"/>
                  </a:moveTo>
                  <a:cubicBezTo>
                    <a:pt x="29" y="7"/>
                    <a:pt x="28" y="7"/>
                    <a:pt x="26" y="7"/>
                  </a:cubicBezTo>
                  <a:cubicBezTo>
                    <a:pt x="27" y="6"/>
                    <a:pt x="28" y="6"/>
                    <a:pt x="29" y="5"/>
                  </a:cubicBezTo>
                  <a:cubicBezTo>
                    <a:pt x="30" y="6"/>
                    <a:pt x="32" y="6"/>
                    <a:pt x="33" y="6"/>
                  </a:cubicBezTo>
                  <a:cubicBezTo>
                    <a:pt x="34" y="6"/>
                    <a:pt x="34" y="6"/>
                    <a:pt x="34" y="6"/>
                  </a:cubicBezTo>
                  <a:cubicBezTo>
                    <a:pt x="33" y="7"/>
                    <a:pt x="32" y="7"/>
                    <a:pt x="31" y="8"/>
                  </a:cubicBezTo>
                  <a:moveTo>
                    <a:pt x="36" y="5"/>
                  </a:moveTo>
                  <a:cubicBezTo>
                    <a:pt x="35" y="5"/>
                    <a:pt x="34" y="5"/>
                    <a:pt x="34" y="5"/>
                  </a:cubicBezTo>
                  <a:cubicBezTo>
                    <a:pt x="33" y="4"/>
                    <a:pt x="33" y="4"/>
                    <a:pt x="32" y="4"/>
                  </a:cubicBezTo>
                  <a:cubicBezTo>
                    <a:pt x="33" y="4"/>
                    <a:pt x="34" y="4"/>
                    <a:pt x="34" y="4"/>
                  </a:cubicBezTo>
                  <a:cubicBezTo>
                    <a:pt x="35" y="4"/>
                    <a:pt x="37" y="4"/>
                    <a:pt x="38" y="5"/>
                  </a:cubicBezTo>
                  <a:cubicBezTo>
                    <a:pt x="38" y="5"/>
                    <a:pt x="38" y="5"/>
                    <a:pt x="38" y="5"/>
                  </a:cubicBezTo>
                  <a:cubicBezTo>
                    <a:pt x="37" y="5"/>
                    <a:pt x="37" y="5"/>
                    <a:pt x="36" y="5"/>
                  </a:cubicBezTo>
                  <a:moveTo>
                    <a:pt x="37" y="0"/>
                  </a:moveTo>
                  <a:cubicBezTo>
                    <a:pt x="37" y="0"/>
                    <a:pt x="37" y="0"/>
                    <a:pt x="37" y="0"/>
                  </a:cubicBezTo>
                  <a:cubicBezTo>
                    <a:pt x="36" y="0"/>
                    <a:pt x="36" y="0"/>
                    <a:pt x="36" y="0"/>
                  </a:cubicBezTo>
                  <a:cubicBezTo>
                    <a:pt x="36" y="0"/>
                    <a:pt x="36" y="0"/>
                    <a:pt x="36" y="0"/>
                  </a:cubicBezTo>
                  <a:cubicBezTo>
                    <a:pt x="35" y="0"/>
                    <a:pt x="35" y="0"/>
                    <a:pt x="35" y="0"/>
                  </a:cubicBezTo>
                  <a:cubicBezTo>
                    <a:pt x="22" y="2"/>
                    <a:pt x="10" y="12"/>
                    <a:pt x="4" y="25"/>
                  </a:cubicBezTo>
                  <a:cubicBezTo>
                    <a:pt x="2" y="30"/>
                    <a:pt x="0" y="36"/>
                    <a:pt x="0" y="42"/>
                  </a:cubicBezTo>
                  <a:cubicBezTo>
                    <a:pt x="0" y="49"/>
                    <a:pt x="3" y="57"/>
                    <a:pt x="8" y="64"/>
                  </a:cubicBezTo>
                  <a:cubicBezTo>
                    <a:pt x="8" y="64"/>
                    <a:pt x="8" y="64"/>
                    <a:pt x="8" y="64"/>
                  </a:cubicBezTo>
                  <a:cubicBezTo>
                    <a:pt x="8" y="65"/>
                    <a:pt x="8" y="65"/>
                    <a:pt x="8" y="65"/>
                  </a:cubicBezTo>
                  <a:cubicBezTo>
                    <a:pt x="10" y="67"/>
                    <a:pt x="13" y="70"/>
                    <a:pt x="15" y="72"/>
                  </a:cubicBezTo>
                  <a:cubicBezTo>
                    <a:pt x="16" y="73"/>
                    <a:pt x="16" y="73"/>
                    <a:pt x="16" y="73"/>
                  </a:cubicBezTo>
                  <a:cubicBezTo>
                    <a:pt x="16" y="73"/>
                    <a:pt x="16" y="73"/>
                    <a:pt x="16" y="73"/>
                  </a:cubicBezTo>
                  <a:cubicBezTo>
                    <a:pt x="16" y="73"/>
                    <a:pt x="16" y="73"/>
                    <a:pt x="16" y="73"/>
                  </a:cubicBezTo>
                  <a:cubicBezTo>
                    <a:pt x="17" y="74"/>
                    <a:pt x="17" y="74"/>
                    <a:pt x="17" y="74"/>
                  </a:cubicBezTo>
                  <a:cubicBezTo>
                    <a:pt x="22" y="76"/>
                    <a:pt x="27" y="78"/>
                    <a:pt x="32" y="80"/>
                  </a:cubicBezTo>
                  <a:cubicBezTo>
                    <a:pt x="32" y="80"/>
                    <a:pt x="33" y="80"/>
                    <a:pt x="33" y="80"/>
                  </a:cubicBezTo>
                  <a:cubicBezTo>
                    <a:pt x="33" y="80"/>
                    <a:pt x="33" y="80"/>
                    <a:pt x="33" y="80"/>
                  </a:cubicBezTo>
                  <a:cubicBezTo>
                    <a:pt x="36" y="80"/>
                    <a:pt x="39" y="81"/>
                    <a:pt x="42" y="81"/>
                  </a:cubicBezTo>
                  <a:cubicBezTo>
                    <a:pt x="55" y="81"/>
                    <a:pt x="69" y="73"/>
                    <a:pt x="74" y="60"/>
                  </a:cubicBezTo>
                  <a:cubicBezTo>
                    <a:pt x="78" y="54"/>
                    <a:pt x="79" y="47"/>
                    <a:pt x="79" y="39"/>
                  </a:cubicBezTo>
                  <a:cubicBezTo>
                    <a:pt x="79" y="27"/>
                    <a:pt x="74" y="15"/>
                    <a:pt x="62" y="8"/>
                  </a:cubicBezTo>
                  <a:cubicBezTo>
                    <a:pt x="59" y="5"/>
                    <a:pt x="56" y="4"/>
                    <a:pt x="52" y="4"/>
                  </a:cubicBezTo>
                  <a:cubicBezTo>
                    <a:pt x="52" y="3"/>
                    <a:pt x="52" y="3"/>
                    <a:pt x="52" y="3"/>
                  </a:cubicBezTo>
                  <a:cubicBezTo>
                    <a:pt x="48" y="2"/>
                    <a:pt x="43" y="1"/>
                    <a:pt x="38" y="0"/>
                  </a:cubicBezTo>
                  <a:cubicBezTo>
                    <a:pt x="38" y="0"/>
                    <a:pt x="37" y="0"/>
                    <a:pt x="37"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56" name="Freeform 777"/>
            <p:cNvSpPr>
              <a:spLocks noEditPoints="1"/>
            </p:cNvSpPr>
            <p:nvPr/>
          </p:nvSpPr>
          <p:spPr bwMode="auto">
            <a:xfrm>
              <a:off x="2962" y="3199"/>
              <a:ext cx="137" cy="152"/>
            </a:xfrm>
            <a:custGeom>
              <a:avLst/>
              <a:gdLst>
                <a:gd name="T0" fmla="*/ 43 w 58"/>
                <a:gd name="T1" fmla="*/ 55 h 64"/>
                <a:gd name="T2" fmla="*/ 43 w 58"/>
                <a:gd name="T3" fmla="*/ 56 h 64"/>
                <a:gd name="T4" fmla="*/ 45 w 58"/>
                <a:gd name="T5" fmla="*/ 53 h 64"/>
                <a:gd name="T6" fmla="*/ 48 w 58"/>
                <a:gd name="T7" fmla="*/ 51 h 64"/>
                <a:gd name="T8" fmla="*/ 48 w 58"/>
                <a:gd name="T9" fmla="*/ 49 h 64"/>
                <a:gd name="T10" fmla="*/ 51 w 58"/>
                <a:gd name="T11" fmla="*/ 47 h 64"/>
                <a:gd name="T12" fmla="*/ 48 w 58"/>
                <a:gd name="T13" fmla="*/ 49 h 64"/>
                <a:gd name="T14" fmla="*/ 51 w 58"/>
                <a:gd name="T15" fmla="*/ 45 h 64"/>
                <a:gd name="T16" fmla="*/ 52 w 58"/>
                <a:gd name="T17" fmla="*/ 41 h 64"/>
                <a:gd name="T18" fmla="*/ 51 w 58"/>
                <a:gd name="T19" fmla="*/ 45 h 64"/>
                <a:gd name="T20" fmla="*/ 52 w 58"/>
                <a:gd name="T21" fmla="*/ 40 h 64"/>
                <a:gd name="T22" fmla="*/ 54 w 58"/>
                <a:gd name="T23" fmla="*/ 36 h 64"/>
                <a:gd name="T24" fmla="*/ 54 w 58"/>
                <a:gd name="T25" fmla="*/ 35 h 64"/>
                <a:gd name="T26" fmla="*/ 54 w 58"/>
                <a:gd name="T27" fmla="*/ 30 h 64"/>
                <a:gd name="T28" fmla="*/ 55 w 58"/>
                <a:gd name="T29" fmla="*/ 30 h 64"/>
                <a:gd name="T30" fmla="*/ 55 w 58"/>
                <a:gd name="T31" fmla="*/ 28 h 64"/>
                <a:gd name="T32" fmla="*/ 53 w 58"/>
                <a:gd name="T33" fmla="*/ 25 h 64"/>
                <a:gd name="T34" fmla="*/ 55 w 58"/>
                <a:gd name="T35" fmla="*/ 28 h 64"/>
                <a:gd name="T36" fmla="*/ 53 w 58"/>
                <a:gd name="T37" fmla="*/ 23 h 64"/>
                <a:gd name="T38" fmla="*/ 53 w 58"/>
                <a:gd name="T39" fmla="*/ 20 h 64"/>
                <a:gd name="T40" fmla="*/ 52 w 58"/>
                <a:gd name="T41" fmla="*/ 18 h 64"/>
                <a:gd name="T42" fmla="*/ 51 w 58"/>
                <a:gd name="T43" fmla="*/ 16 h 64"/>
                <a:gd name="T44" fmla="*/ 52 w 58"/>
                <a:gd name="T45" fmla="*/ 18 h 64"/>
                <a:gd name="T46" fmla="*/ 50 w 58"/>
                <a:gd name="T47" fmla="*/ 14 h 64"/>
                <a:gd name="T48" fmla="*/ 50 w 58"/>
                <a:gd name="T49" fmla="*/ 14 h 64"/>
                <a:gd name="T50" fmla="*/ 22 w 58"/>
                <a:gd name="T51" fmla="*/ 60 h 64"/>
                <a:gd name="T52" fmla="*/ 4 w 58"/>
                <a:gd name="T53" fmla="*/ 34 h 64"/>
                <a:gd name="T54" fmla="*/ 17 w 58"/>
                <a:gd name="T55" fmla="*/ 9 h 64"/>
                <a:gd name="T56" fmla="*/ 32 w 58"/>
                <a:gd name="T57" fmla="*/ 3 h 64"/>
                <a:gd name="T58" fmla="*/ 34 w 58"/>
                <a:gd name="T59" fmla="*/ 4 h 64"/>
                <a:gd name="T60" fmla="*/ 50 w 58"/>
                <a:gd name="T61" fmla="*/ 28 h 64"/>
                <a:gd name="T62" fmla="*/ 50 w 58"/>
                <a:gd name="T63" fmla="*/ 29 h 64"/>
                <a:gd name="T64" fmla="*/ 23 w 58"/>
                <a:gd name="T65" fmla="*/ 60 h 64"/>
                <a:gd name="T66" fmla="*/ 22 w 58"/>
                <a:gd name="T67" fmla="*/ 60 h 64"/>
                <a:gd name="T68" fmla="*/ 32 w 58"/>
                <a:gd name="T69" fmla="*/ 0 h 64"/>
                <a:gd name="T70" fmla="*/ 15 w 58"/>
                <a:gd name="T71" fmla="*/ 6 h 64"/>
                <a:gd name="T72" fmla="*/ 0 w 58"/>
                <a:gd name="T73" fmla="*/ 34 h 64"/>
                <a:gd name="T74" fmla="*/ 28 w 58"/>
                <a:gd name="T75" fmla="*/ 64 h 64"/>
                <a:gd name="T76" fmla="*/ 58 w 58"/>
                <a:gd name="T77" fmla="*/ 30 h 64"/>
                <a:gd name="T78" fmla="*/ 32 w 58"/>
                <a:gd name="T79" fmla="*/ 0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58" h="64">
                  <a:moveTo>
                    <a:pt x="43" y="56"/>
                  </a:moveTo>
                  <a:cubicBezTo>
                    <a:pt x="43" y="55"/>
                    <a:pt x="43" y="55"/>
                    <a:pt x="43" y="55"/>
                  </a:cubicBezTo>
                  <a:cubicBezTo>
                    <a:pt x="43" y="55"/>
                    <a:pt x="43" y="55"/>
                    <a:pt x="43" y="55"/>
                  </a:cubicBezTo>
                  <a:cubicBezTo>
                    <a:pt x="43" y="56"/>
                    <a:pt x="43" y="56"/>
                    <a:pt x="43" y="56"/>
                  </a:cubicBezTo>
                  <a:moveTo>
                    <a:pt x="45" y="53"/>
                  </a:moveTo>
                  <a:cubicBezTo>
                    <a:pt x="45" y="53"/>
                    <a:pt x="45" y="53"/>
                    <a:pt x="45" y="53"/>
                  </a:cubicBezTo>
                  <a:cubicBezTo>
                    <a:pt x="46" y="53"/>
                    <a:pt x="46" y="52"/>
                    <a:pt x="47" y="51"/>
                  </a:cubicBezTo>
                  <a:cubicBezTo>
                    <a:pt x="48" y="51"/>
                    <a:pt x="48" y="51"/>
                    <a:pt x="48" y="51"/>
                  </a:cubicBezTo>
                  <a:cubicBezTo>
                    <a:pt x="47" y="52"/>
                    <a:pt x="46" y="53"/>
                    <a:pt x="45" y="53"/>
                  </a:cubicBezTo>
                  <a:moveTo>
                    <a:pt x="48" y="49"/>
                  </a:moveTo>
                  <a:cubicBezTo>
                    <a:pt x="49" y="48"/>
                    <a:pt x="49" y="48"/>
                    <a:pt x="50" y="47"/>
                  </a:cubicBezTo>
                  <a:cubicBezTo>
                    <a:pt x="51" y="47"/>
                    <a:pt x="51" y="47"/>
                    <a:pt x="51" y="47"/>
                  </a:cubicBezTo>
                  <a:cubicBezTo>
                    <a:pt x="50" y="48"/>
                    <a:pt x="50" y="49"/>
                    <a:pt x="49" y="50"/>
                  </a:cubicBezTo>
                  <a:cubicBezTo>
                    <a:pt x="48" y="49"/>
                    <a:pt x="48" y="49"/>
                    <a:pt x="48" y="49"/>
                  </a:cubicBezTo>
                  <a:cubicBezTo>
                    <a:pt x="48" y="49"/>
                    <a:pt x="48" y="49"/>
                    <a:pt x="48" y="49"/>
                  </a:cubicBezTo>
                  <a:moveTo>
                    <a:pt x="51" y="45"/>
                  </a:moveTo>
                  <a:cubicBezTo>
                    <a:pt x="51" y="45"/>
                    <a:pt x="51" y="45"/>
                    <a:pt x="50" y="45"/>
                  </a:cubicBezTo>
                  <a:cubicBezTo>
                    <a:pt x="51" y="44"/>
                    <a:pt x="51" y="43"/>
                    <a:pt x="52" y="41"/>
                  </a:cubicBezTo>
                  <a:cubicBezTo>
                    <a:pt x="52" y="42"/>
                    <a:pt x="52" y="42"/>
                    <a:pt x="53" y="42"/>
                  </a:cubicBezTo>
                  <a:cubicBezTo>
                    <a:pt x="52" y="43"/>
                    <a:pt x="52" y="44"/>
                    <a:pt x="51" y="45"/>
                  </a:cubicBezTo>
                  <a:moveTo>
                    <a:pt x="53" y="40"/>
                  </a:moveTo>
                  <a:cubicBezTo>
                    <a:pt x="53" y="40"/>
                    <a:pt x="52" y="40"/>
                    <a:pt x="52" y="40"/>
                  </a:cubicBezTo>
                  <a:cubicBezTo>
                    <a:pt x="52" y="39"/>
                    <a:pt x="53" y="37"/>
                    <a:pt x="53" y="36"/>
                  </a:cubicBezTo>
                  <a:cubicBezTo>
                    <a:pt x="53" y="36"/>
                    <a:pt x="54" y="36"/>
                    <a:pt x="54" y="36"/>
                  </a:cubicBezTo>
                  <a:cubicBezTo>
                    <a:pt x="54" y="38"/>
                    <a:pt x="54" y="39"/>
                    <a:pt x="53" y="40"/>
                  </a:cubicBezTo>
                  <a:moveTo>
                    <a:pt x="54" y="35"/>
                  </a:moveTo>
                  <a:cubicBezTo>
                    <a:pt x="54" y="34"/>
                    <a:pt x="54" y="34"/>
                    <a:pt x="53" y="34"/>
                  </a:cubicBezTo>
                  <a:cubicBezTo>
                    <a:pt x="53" y="33"/>
                    <a:pt x="54" y="31"/>
                    <a:pt x="54" y="30"/>
                  </a:cubicBezTo>
                  <a:cubicBezTo>
                    <a:pt x="54" y="30"/>
                    <a:pt x="54" y="30"/>
                    <a:pt x="55" y="30"/>
                  </a:cubicBezTo>
                  <a:cubicBezTo>
                    <a:pt x="55" y="30"/>
                    <a:pt x="55" y="30"/>
                    <a:pt x="55" y="30"/>
                  </a:cubicBezTo>
                  <a:cubicBezTo>
                    <a:pt x="55" y="32"/>
                    <a:pt x="55" y="33"/>
                    <a:pt x="54" y="35"/>
                  </a:cubicBezTo>
                  <a:moveTo>
                    <a:pt x="55" y="28"/>
                  </a:moveTo>
                  <a:cubicBezTo>
                    <a:pt x="54" y="28"/>
                    <a:pt x="54" y="28"/>
                    <a:pt x="54" y="28"/>
                  </a:cubicBezTo>
                  <a:cubicBezTo>
                    <a:pt x="54" y="27"/>
                    <a:pt x="53" y="26"/>
                    <a:pt x="53" y="25"/>
                  </a:cubicBezTo>
                  <a:cubicBezTo>
                    <a:pt x="54" y="25"/>
                    <a:pt x="54" y="25"/>
                    <a:pt x="54" y="25"/>
                  </a:cubicBezTo>
                  <a:cubicBezTo>
                    <a:pt x="54" y="26"/>
                    <a:pt x="55" y="27"/>
                    <a:pt x="55" y="28"/>
                  </a:cubicBezTo>
                  <a:moveTo>
                    <a:pt x="54" y="23"/>
                  </a:moveTo>
                  <a:cubicBezTo>
                    <a:pt x="53" y="23"/>
                    <a:pt x="53" y="23"/>
                    <a:pt x="53" y="23"/>
                  </a:cubicBezTo>
                  <a:cubicBezTo>
                    <a:pt x="53" y="22"/>
                    <a:pt x="53" y="21"/>
                    <a:pt x="52" y="20"/>
                  </a:cubicBezTo>
                  <a:cubicBezTo>
                    <a:pt x="53" y="20"/>
                    <a:pt x="53" y="20"/>
                    <a:pt x="53" y="20"/>
                  </a:cubicBezTo>
                  <a:cubicBezTo>
                    <a:pt x="53" y="21"/>
                    <a:pt x="54" y="22"/>
                    <a:pt x="54" y="23"/>
                  </a:cubicBezTo>
                  <a:moveTo>
                    <a:pt x="52" y="18"/>
                  </a:moveTo>
                  <a:cubicBezTo>
                    <a:pt x="52" y="18"/>
                    <a:pt x="52" y="18"/>
                    <a:pt x="52" y="18"/>
                  </a:cubicBezTo>
                  <a:cubicBezTo>
                    <a:pt x="51" y="17"/>
                    <a:pt x="51" y="17"/>
                    <a:pt x="51" y="16"/>
                  </a:cubicBezTo>
                  <a:cubicBezTo>
                    <a:pt x="51" y="16"/>
                    <a:pt x="51" y="16"/>
                    <a:pt x="51" y="16"/>
                  </a:cubicBezTo>
                  <a:cubicBezTo>
                    <a:pt x="52" y="17"/>
                    <a:pt x="52" y="17"/>
                    <a:pt x="52" y="18"/>
                  </a:cubicBezTo>
                  <a:moveTo>
                    <a:pt x="50" y="14"/>
                  </a:moveTo>
                  <a:cubicBezTo>
                    <a:pt x="50" y="14"/>
                    <a:pt x="50" y="14"/>
                    <a:pt x="50" y="14"/>
                  </a:cubicBezTo>
                  <a:cubicBezTo>
                    <a:pt x="50" y="14"/>
                    <a:pt x="50" y="14"/>
                    <a:pt x="50" y="14"/>
                  </a:cubicBezTo>
                  <a:cubicBezTo>
                    <a:pt x="50" y="14"/>
                    <a:pt x="50" y="14"/>
                    <a:pt x="50" y="14"/>
                  </a:cubicBezTo>
                  <a:cubicBezTo>
                    <a:pt x="50" y="14"/>
                    <a:pt x="50" y="14"/>
                    <a:pt x="50" y="14"/>
                  </a:cubicBezTo>
                  <a:moveTo>
                    <a:pt x="22" y="60"/>
                  </a:moveTo>
                  <a:cubicBezTo>
                    <a:pt x="20" y="59"/>
                    <a:pt x="18" y="59"/>
                    <a:pt x="16" y="57"/>
                  </a:cubicBezTo>
                  <a:cubicBezTo>
                    <a:pt x="8" y="53"/>
                    <a:pt x="4" y="43"/>
                    <a:pt x="4" y="34"/>
                  </a:cubicBezTo>
                  <a:cubicBezTo>
                    <a:pt x="4" y="30"/>
                    <a:pt x="4" y="26"/>
                    <a:pt x="6" y="22"/>
                  </a:cubicBezTo>
                  <a:cubicBezTo>
                    <a:pt x="8" y="17"/>
                    <a:pt x="12" y="12"/>
                    <a:pt x="17" y="9"/>
                  </a:cubicBezTo>
                  <a:cubicBezTo>
                    <a:pt x="21" y="6"/>
                    <a:pt x="27" y="3"/>
                    <a:pt x="32" y="3"/>
                  </a:cubicBezTo>
                  <a:cubicBezTo>
                    <a:pt x="32" y="3"/>
                    <a:pt x="32" y="3"/>
                    <a:pt x="32" y="3"/>
                  </a:cubicBezTo>
                  <a:cubicBezTo>
                    <a:pt x="32" y="3"/>
                    <a:pt x="33" y="3"/>
                    <a:pt x="34" y="3"/>
                  </a:cubicBezTo>
                  <a:cubicBezTo>
                    <a:pt x="34" y="4"/>
                    <a:pt x="34" y="4"/>
                    <a:pt x="34" y="4"/>
                  </a:cubicBezTo>
                  <a:cubicBezTo>
                    <a:pt x="36" y="4"/>
                    <a:pt x="37" y="5"/>
                    <a:pt x="38" y="6"/>
                  </a:cubicBezTo>
                  <a:cubicBezTo>
                    <a:pt x="46" y="11"/>
                    <a:pt x="50" y="19"/>
                    <a:pt x="50" y="28"/>
                  </a:cubicBezTo>
                  <a:cubicBezTo>
                    <a:pt x="50" y="29"/>
                    <a:pt x="50" y="29"/>
                    <a:pt x="50" y="29"/>
                  </a:cubicBezTo>
                  <a:cubicBezTo>
                    <a:pt x="50" y="29"/>
                    <a:pt x="50" y="29"/>
                    <a:pt x="50" y="29"/>
                  </a:cubicBezTo>
                  <a:cubicBezTo>
                    <a:pt x="50" y="35"/>
                    <a:pt x="49" y="40"/>
                    <a:pt x="47" y="45"/>
                  </a:cubicBezTo>
                  <a:cubicBezTo>
                    <a:pt x="43" y="54"/>
                    <a:pt x="33" y="60"/>
                    <a:pt x="23" y="60"/>
                  </a:cubicBezTo>
                  <a:cubicBezTo>
                    <a:pt x="23" y="60"/>
                    <a:pt x="23" y="60"/>
                    <a:pt x="23" y="60"/>
                  </a:cubicBezTo>
                  <a:cubicBezTo>
                    <a:pt x="23" y="60"/>
                    <a:pt x="22" y="60"/>
                    <a:pt x="22" y="60"/>
                  </a:cubicBezTo>
                  <a:cubicBezTo>
                    <a:pt x="22" y="60"/>
                    <a:pt x="22" y="60"/>
                    <a:pt x="22" y="60"/>
                  </a:cubicBezTo>
                  <a:moveTo>
                    <a:pt x="32" y="0"/>
                  </a:moveTo>
                  <a:cubicBezTo>
                    <a:pt x="32" y="0"/>
                    <a:pt x="32" y="0"/>
                    <a:pt x="32" y="0"/>
                  </a:cubicBezTo>
                  <a:cubicBezTo>
                    <a:pt x="26" y="0"/>
                    <a:pt x="20" y="3"/>
                    <a:pt x="15" y="6"/>
                  </a:cubicBezTo>
                  <a:cubicBezTo>
                    <a:pt x="10" y="10"/>
                    <a:pt x="6" y="15"/>
                    <a:pt x="3" y="21"/>
                  </a:cubicBezTo>
                  <a:cubicBezTo>
                    <a:pt x="1" y="25"/>
                    <a:pt x="0" y="29"/>
                    <a:pt x="0" y="34"/>
                  </a:cubicBezTo>
                  <a:cubicBezTo>
                    <a:pt x="0" y="44"/>
                    <a:pt x="5" y="55"/>
                    <a:pt x="14" y="60"/>
                  </a:cubicBezTo>
                  <a:cubicBezTo>
                    <a:pt x="19" y="63"/>
                    <a:pt x="23" y="64"/>
                    <a:pt x="28" y="64"/>
                  </a:cubicBezTo>
                  <a:cubicBezTo>
                    <a:pt x="39" y="64"/>
                    <a:pt x="49" y="57"/>
                    <a:pt x="54" y="47"/>
                  </a:cubicBezTo>
                  <a:cubicBezTo>
                    <a:pt x="57" y="42"/>
                    <a:pt x="58" y="36"/>
                    <a:pt x="58" y="30"/>
                  </a:cubicBezTo>
                  <a:cubicBezTo>
                    <a:pt x="58" y="20"/>
                    <a:pt x="54" y="10"/>
                    <a:pt x="44" y="4"/>
                  </a:cubicBezTo>
                  <a:cubicBezTo>
                    <a:pt x="40" y="1"/>
                    <a:pt x="36" y="0"/>
                    <a:pt x="32"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57" name="Freeform 778"/>
            <p:cNvSpPr>
              <a:spLocks noEditPoints="1"/>
            </p:cNvSpPr>
            <p:nvPr/>
          </p:nvSpPr>
          <p:spPr bwMode="auto">
            <a:xfrm>
              <a:off x="2995" y="3220"/>
              <a:ext cx="69" cy="114"/>
            </a:xfrm>
            <a:custGeom>
              <a:avLst/>
              <a:gdLst>
                <a:gd name="T0" fmla="*/ 17 w 29"/>
                <a:gd name="T1" fmla="*/ 7 h 48"/>
                <a:gd name="T2" fmla="*/ 19 w 29"/>
                <a:gd name="T3" fmla="*/ 4 h 48"/>
                <a:gd name="T4" fmla="*/ 20 w 29"/>
                <a:gd name="T5" fmla="*/ 6 h 48"/>
                <a:gd name="T6" fmla="*/ 20 w 29"/>
                <a:gd name="T7" fmla="*/ 10 h 48"/>
                <a:gd name="T8" fmla="*/ 23 w 29"/>
                <a:gd name="T9" fmla="*/ 16 h 48"/>
                <a:gd name="T10" fmla="*/ 20 w 29"/>
                <a:gd name="T11" fmla="*/ 13 h 48"/>
                <a:gd name="T12" fmla="*/ 12 w 29"/>
                <a:gd name="T13" fmla="*/ 11 h 48"/>
                <a:gd name="T14" fmla="*/ 12 w 29"/>
                <a:gd name="T15" fmla="*/ 19 h 48"/>
                <a:gd name="T16" fmla="*/ 21 w 29"/>
                <a:gd name="T17" fmla="*/ 32 h 48"/>
                <a:gd name="T18" fmla="*/ 13 w 29"/>
                <a:gd name="T19" fmla="*/ 38 h 48"/>
                <a:gd name="T20" fmla="*/ 11 w 29"/>
                <a:gd name="T21" fmla="*/ 40 h 48"/>
                <a:gd name="T22" fmla="*/ 10 w 29"/>
                <a:gd name="T23" fmla="*/ 44 h 48"/>
                <a:gd name="T24" fmla="*/ 9 w 29"/>
                <a:gd name="T25" fmla="*/ 40 h 48"/>
                <a:gd name="T26" fmla="*/ 3 w 29"/>
                <a:gd name="T27" fmla="*/ 30 h 48"/>
                <a:gd name="T28" fmla="*/ 11 w 29"/>
                <a:gd name="T29" fmla="*/ 36 h 48"/>
                <a:gd name="T30" fmla="*/ 19 w 29"/>
                <a:gd name="T31" fmla="*/ 31 h 48"/>
                <a:gd name="T32" fmla="*/ 15 w 29"/>
                <a:gd name="T33" fmla="*/ 25 h 48"/>
                <a:gd name="T34" fmla="*/ 7 w 29"/>
                <a:gd name="T35" fmla="*/ 14 h 48"/>
                <a:gd name="T36" fmla="*/ 13 w 29"/>
                <a:gd name="T37" fmla="*/ 7 h 48"/>
                <a:gd name="T38" fmla="*/ 17 w 29"/>
                <a:gd name="T39" fmla="*/ 0 h 48"/>
                <a:gd name="T40" fmla="*/ 15 w 29"/>
                <a:gd name="T41" fmla="*/ 3 h 48"/>
                <a:gd name="T42" fmla="*/ 8 w 29"/>
                <a:gd name="T43" fmla="*/ 6 h 48"/>
                <a:gd name="T44" fmla="*/ 8 w 29"/>
                <a:gd name="T45" fmla="*/ 23 h 48"/>
                <a:gd name="T46" fmla="*/ 15 w 29"/>
                <a:gd name="T47" fmla="*/ 31 h 48"/>
                <a:gd name="T48" fmla="*/ 13 w 29"/>
                <a:gd name="T49" fmla="*/ 33 h 48"/>
                <a:gd name="T50" fmla="*/ 8 w 29"/>
                <a:gd name="T51" fmla="*/ 29 h 48"/>
                <a:gd name="T52" fmla="*/ 2 w 29"/>
                <a:gd name="T53" fmla="*/ 26 h 48"/>
                <a:gd name="T54" fmla="*/ 6 w 29"/>
                <a:gd name="T55" fmla="*/ 40 h 48"/>
                <a:gd name="T56" fmla="*/ 5 w 29"/>
                <a:gd name="T57" fmla="*/ 44 h 48"/>
                <a:gd name="T58" fmla="*/ 6 w 29"/>
                <a:gd name="T59" fmla="*/ 46 h 48"/>
                <a:gd name="T60" fmla="*/ 10 w 29"/>
                <a:gd name="T61" fmla="*/ 48 h 48"/>
                <a:gd name="T62" fmla="*/ 13 w 29"/>
                <a:gd name="T63" fmla="*/ 47 h 48"/>
                <a:gd name="T64" fmla="*/ 16 w 29"/>
                <a:gd name="T65" fmla="*/ 41 h 48"/>
                <a:gd name="T66" fmla="*/ 24 w 29"/>
                <a:gd name="T67" fmla="*/ 29 h 48"/>
                <a:gd name="T68" fmla="*/ 13 w 29"/>
                <a:gd name="T69" fmla="*/ 15 h 48"/>
                <a:gd name="T70" fmla="*/ 14 w 29"/>
                <a:gd name="T71" fmla="*/ 14 h 48"/>
                <a:gd name="T72" fmla="*/ 20 w 29"/>
                <a:gd name="T73" fmla="*/ 17 h 48"/>
                <a:gd name="T74" fmla="*/ 21 w 29"/>
                <a:gd name="T75" fmla="*/ 19 h 48"/>
                <a:gd name="T76" fmla="*/ 26 w 29"/>
                <a:gd name="T77" fmla="*/ 20 h 48"/>
                <a:gd name="T78" fmla="*/ 29 w 29"/>
                <a:gd name="T79" fmla="*/ 17 h 48"/>
                <a:gd name="T80" fmla="*/ 24 w 29"/>
                <a:gd name="T81" fmla="*/ 4 h 48"/>
                <a:gd name="T82" fmla="*/ 20 w 29"/>
                <a:gd name="T83" fmla="*/ 0 h 48"/>
                <a:gd name="T84" fmla="*/ 18 w 29"/>
                <a:gd name="T85" fmla="*/ 0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9" h="48">
                  <a:moveTo>
                    <a:pt x="15" y="8"/>
                  </a:moveTo>
                  <a:cubicBezTo>
                    <a:pt x="15" y="8"/>
                    <a:pt x="16" y="8"/>
                    <a:pt x="16" y="8"/>
                  </a:cubicBezTo>
                  <a:cubicBezTo>
                    <a:pt x="16" y="8"/>
                    <a:pt x="17" y="7"/>
                    <a:pt x="17" y="7"/>
                  </a:cubicBezTo>
                  <a:cubicBezTo>
                    <a:pt x="17" y="6"/>
                    <a:pt x="18" y="5"/>
                    <a:pt x="18" y="4"/>
                  </a:cubicBezTo>
                  <a:cubicBezTo>
                    <a:pt x="18" y="3"/>
                    <a:pt x="18" y="3"/>
                    <a:pt x="18" y="3"/>
                  </a:cubicBezTo>
                  <a:cubicBezTo>
                    <a:pt x="19" y="4"/>
                    <a:pt x="19" y="4"/>
                    <a:pt x="19" y="4"/>
                  </a:cubicBezTo>
                  <a:cubicBezTo>
                    <a:pt x="20" y="4"/>
                    <a:pt x="20" y="4"/>
                    <a:pt x="20" y="4"/>
                  </a:cubicBezTo>
                  <a:cubicBezTo>
                    <a:pt x="20" y="4"/>
                    <a:pt x="20" y="4"/>
                    <a:pt x="20" y="5"/>
                  </a:cubicBezTo>
                  <a:cubicBezTo>
                    <a:pt x="20" y="5"/>
                    <a:pt x="20" y="6"/>
                    <a:pt x="20" y="6"/>
                  </a:cubicBezTo>
                  <a:cubicBezTo>
                    <a:pt x="19" y="6"/>
                    <a:pt x="19" y="7"/>
                    <a:pt x="19" y="8"/>
                  </a:cubicBezTo>
                  <a:cubicBezTo>
                    <a:pt x="19" y="8"/>
                    <a:pt x="19" y="8"/>
                    <a:pt x="19" y="8"/>
                  </a:cubicBezTo>
                  <a:cubicBezTo>
                    <a:pt x="19" y="9"/>
                    <a:pt x="20" y="9"/>
                    <a:pt x="20" y="10"/>
                  </a:cubicBezTo>
                  <a:cubicBezTo>
                    <a:pt x="23" y="11"/>
                    <a:pt x="25" y="14"/>
                    <a:pt x="25" y="17"/>
                  </a:cubicBezTo>
                  <a:cubicBezTo>
                    <a:pt x="25" y="17"/>
                    <a:pt x="24" y="17"/>
                    <a:pt x="23" y="16"/>
                  </a:cubicBezTo>
                  <a:cubicBezTo>
                    <a:pt x="23" y="16"/>
                    <a:pt x="23" y="16"/>
                    <a:pt x="23" y="16"/>
                  </a:cubicBezTo>
                  <a:cubicBezTo>
                    <a:pt x="23" y="16"/>
                    <a:pt x="23" y="16"/>
                    <a:pt x="23" y="16"/>
                  </a:cubicBezTo>
                  <a:cubicBezTo>
                    <a:pt x="23" y="16"/>
                    <a:pt x="23" y="16"/>
                    <a:pt x="23" y="16"/>
                  </a:cubicBezTo>
                  <a:cubicBezTo>
                    <a:pt x="23" y="15"/>
                    <a:pt x="21" y="13"/>
                    <a:pt x="20" y="13"/>
                  </a:cubicBezTo>
                  <a:cubicBezTo>
                    <a:pt x="19" y="12"/>
                    <a:pt x="18" y="11"/>
                    <a:pt x="17" y="11"/>
                  </a:cubicBezTo>
                  <a:cubicBezTo>
                    <a:pt x="16" y="11"/>
                    <a:pt x="15" y="11"/>
                    <a:pt x="14" y="11"/>
                  </a:cubicBezTo>
                  <a:cubicBezTo>
                    <a:pt x="13" y="11"/>
                    <a:pt x="13" y="11"/>
                    <a:pt x="12" y="11"/>
                  </a:cubicBezTo>
                  <a:cubicBezTo>
                    <a:pt x="11" y="12"/>
                    <a:pt x="10" y="12"/>
                    <a:pt x="10" y="13"/>
                  </a:cubicBezTo>
                  <a:cubicBezTo>
                    <a:pt x="9" y="14"/>
                    <a:pt x="9" y="14"/>
                    <a:pt x="9" y="15"/>
                  </a:cubicBezTo>
                  <a:cubicBezTo>
                    <a:pt x="9" y="17"/>
                    <a:pt x="11" y="18"/>
                    <a:pt x="12" y="19"/>
                  </a:cubicBezTo>
                  <a:cubicBezTo>
                    <a:pt x="14" y="21"/>
                    <a:pt x="16" y="23"/>
                    <a:pt x="17" y="25"/>
                  </a:cubicBezTo>
                  <a:cubicBezTo>
                    <a:pt x="19" y="26"/>
                    <a:pt x="20" y="28"/>
                    <a:pt x="21" y="30"/>
                  </a:cubicBezTo>
                  <a:cubicBezTo>
                    <a:pt x="21" y="31"/>
                    <a:pt x="21" y="31"/>
                    <a:pt x="21" y="32"/>
                  </a:cubicBezTo>
                  <a:cubicBezTo>
                    <a:pt x="21" y="34"/>
                    <a:pt x="20" y="35"/>
                    <a:pt x="19" y="37"/>
                  </a:cubicBezTo>
                  <a:cubicBezTo>
                    <a:pt x="19" y="37"/>
                    <a:pt x="17" y="38"/>
                    <a:pt x="15" y="38"/>
                  </a:cubicBezTo>
                  <a:cubicBezTo>
                    <a:pt x="14" y="38"/>
                    <a:pt x="14" y="38"/>
                    <a:pt x="13" y="38"/>
                  </a:cubicBezTo>
                  <a:cubicBezTo>
                    <a:pt x="12" y="38"/>
                    <a:pt x="12" y="38"/>
                    <a:pt x="12" y="38"/>
                  </a:cubicBezTo>
                  <a:cubicBezTo>
                    <a:pt x="12" y="38"/>
                    <a:pt x="12" y="38"/>
                    <a:pt x="12" y="38"/>
                  </a:cubicBezTo>
                  <a:cubicBezTo>
                    <a:pt x="11" y="38"/>
                    <a:pt x="11" y="39"/>
                    <a:pt x="11" y="40"/>
                  </a:cubicBezTo>
                  <a:cubicBezTo>
                    <a:pt x="11" y="40"/>
                    <a:pt x="11" y="40"/>
                    <a:pt x="11" y="41"/>
                  </a:cubicBezTo>
                  <a:cubicBezTo>
                    <a:pt x="10" y="42"/>
                    <a:pt x="10" y="43"/>
                    <a:pt x="10" y="44"/>
                  </a:cubicBezTo>
                  <a:cubicBezTo>
                    <a:pt x="10" y="44"/>
                    <a:pt x="10" y="44"/>
                    <a:pt x="10" y="44"/>
                  </a:cubicBezTo>
                  <a:cubicBezTo>
                    <a:pt x="10" y="44"/>
                    <a:pt x="9" y="44"/>
                    <a:pt x="9" y="44"/>
                  </a:cubicBezTo>
                  <a:cubicBezTo>
                    <a:pt x="9" y="43"/>
                    <a:pt x="9" y="42"/>
                    <a:pt x="9" y="41"/>
                  </a:cubicBezTo>
                  <a:cubicBezTo>
                    <a:pt x="9" y="40"/>
                    <a:pt x="9" y="40"/>
                    <a:pt x="9" y="40"/>
                  </a:cubicBezTo>
                  <a:cubicBezTo>
                    <a:pt x="9" y="39"/>
                    <a:pt x="9" y="39"/>
                    <a:pt x="9" y="38"/>
                  </a:cubicBezTo>
                  <a:cubicBezTo>
                    <a:pt x="8" y="37"/>
                    <a:pt x="8" y="37"/>
                    <a:pt x="7" y="37"/>
                  </a:cubicBezTo>
                  <a:cubicBezTo>
                    <a:pt x="5" y="36"/>
                    <a:pt x="3" y="33"/>
                    <a:pt x="3" y="30"/>
                  </a:cubicBezTo>
                  <a:cubicBezTo>
                    <a:pt x="3" y="30"/>
                    <a:pt x="3" y="30"/>
                    <a:pt x="3" y="30"/>
                  </a:cubicBezTo>
                  <a:cubicBezTo>
                    <a:pt x="4" y="30"/>
                    <a:pt x="5" y="30"/>
                    <a:pt x="5" y="30"/>
                  </a:cubicBezTo>
                  <a:cubicBezTo>
                    <a:pt x="6" y="33"/>
                    <a:pt x="9" y="35"/>
                    <a:pt x="11" y="36"/>
                  </a:cubicBezTo>
                  <a:cubicBezTo>
                    <a:pt x="12" y="36"/>
                    <a:pt x="12" y="36"/>
                    <a:pt x="13" y="36"/>
                  </a:cubicBezTo>
                  <a:cubicBezTo>
                    <a:pt x="14" y="36"/>
                    <a:pt x="15" y="36"/>
                    <a:pt x="17" y="35"/>
                  </a:cubicBezTo>
                  <a:cubicBezTo>
                    <a:pt x="18" y="34"/>
                    <a:pt x="19" y="33"/>
                    <a:pt x="19" y="31"/>
                  </a:cubicBezTo>
                  <a:cubicBezTo>
                    <a:pt x="19" y="31"/>
                    <a:pt x="19" y="31"/>
                    <a:pt x="19" y="31"/>
                  </a:cubicBezTo>
                  <a:cubicBezTo>
                    <a:pt x="19" y="29"/>
                    <a:pt x="18" y="28"/>
                    <a:pt x="17" y="27"/>
                  </a:cubicBezTo>
                  <a:cubicBezTo>
                    <a:pt x="17" y="27"/>
                    <a:pt x="16" y="26"/>
                    <a:pt x="15" y="25"/>
                  </a:cubicBezTo>
                  <a:cubicBezTo>
                    <a:pt x="13" y="24"/>
                    <a:pt x="12" y="22"/>
                    <a:pt x="10" y="21"/>
                  </a:cubicBezTo>
                  <a:cubicBezTo>
                    <a:pt x="10" y="21"/>
                    <a:pt x="9" y="20"/>
                    <a:pt x="8" y="18"/>
                  </a:cubicBezTo>
                  <a:cubicBezTo>
                    <a:pt x="7" y="17"/>
                    <a:pt x="7" y="16"/>
                    <a:pt x="7" y="14"/>
                  </a:cubicBezTo>
                  <a:cubicBezTo>
                    <a:pt x="7" y="12"/>
                    <a:pt x="7" y="11"/>
                    <a:pt x="10" y="9"/>
                  </a:cubicBezTo>
                  <a:cubicBezTo>
                    <a:pt x="11" y="8"/>
                    <a:pt x="12" y="7"/>
                    <a:pt x="13" y="7"/>
                  </a:cubicBezTo>
                  <a:cubicBezTo>
                    <a:pt x="13" y="7"/>
                    <a:pt x="13" y="7"/>
                    <a:pt x="13" y="7"/>
                  </a:cubicBezTo>
                  <a:cubicBezTo>
                    <a:pt x="14" y="7"/>
                    <a:pt x="14" y="7"/>
                    <a:pt x="14" y="8"/>
                  </a:cubicBezTo>
                  <a:cubicBezTo>
                    <a:pt x="15" y="8"/>
                    <a:pt x="15" y="8"/>
                    <a:pt x="15" y="8"/>
                  </a:cubicBezTo>
                  <a:moveTo>
                    <a:pt x="17" y="0"/>
                  </a:moveTo>
                  <a:cubicBezTo>
                    <a:pt x="17" y="0"/>
                    <a:pt x="17" y="0"/>
                    <a:pt x="17" y="0"/>
                  </a:cubicBezTo>
                  <a:cubicBezTo>
                    <a:pt x="16" y="0"/>
                    <a:pt x="16" y="1"/>
                    <a:pt x="16" y="1"/>
                  </a:cubicBezTo>
                  <a:cubicBezTo>
                    <a:pt x="16" y="1"/>
                    <a:pt x="15" y="2"/>
                    <a:pt x="15" y="3"/>
                  </a:cubicBezTo>
                  <a:cubicBezTo>
                    <a:pt x="15" y="3"/>
                    <a:pt x="14" y="4"/>
                    <a:pt x="14" y="4"/>
                  </a:cubicBezTo>
                  <a:cubicBezTo>
                    <a:pt x="14" y="4"/>
                    <a:pt x="13" y="4"/>
                    <a:pt x="13" y="4"/>
                  </a:cubicBezTo>
                  <a:cubicBezTo>
                    <a:pt x="11" y="4"/>
                    <a:pt x="9" y="5"/>
                    <a:pt x="8" y="6"/>
                  </a:cubicBezTo>
                  <a:cubicBezTo>
                    <a:pt x="5" y="8"/>
                    <a:pt x="3" y="11"/>
                    <a:pt x="3" y="14"/>
                  </a:cubicBezTo>
                  <a:cubicBezTo>
                    <a:pt x="3" y="16"/>
                    <a:pt x="4" y="18"/>
                    <a:pt x="5" y="20"/>
                  </a:cubicBezTo>
                  <a:cubicBezTo>
                    <a:pt x="6" y="22"/>
                    <a:pt x="7" y="23"/>
                    <a:pt x="8" y="23"/>
                  </a:cubicBezTo>
                  <a:cubicBezTo>
                    <a:pt x="10" y="25"/>
                    <a:pt x="11" y="26"/>
                    <a:pt x="13" y="28"/>
                  </a:cubicBezTo>
                  <a:cubicBezTo>
                    <a:pt x="14" y="28"/>
                    <a:pt x="14" y="29"/>
                    <a:pt x="15" y="29"/>
                  </a:cubicBezTo>
                  <a:cubicBezTo>
                    <a:pt x="15" y="30"/>
                    <a:pt x="15" y="30"/>
                    <a:pt x="15" y="31"/>
                  </a:cubicBezTo>
                  <a:cubicBezTo>
                    <a:pt x="15" y="31"/>
                    <a:pt x="15" y="31"/>
                    <a:pt x="15" y="31"/>
                  </a:cubicBezTo>
                  <a:cubicBezTo>
                    <a:pt x="15" y="31"/>
                    <a:pt x="15" y="32"/>
                    <a:pt x="15" y="32"/>
                  </a:cubicBezTo>
                  <a:cubicBezTo>
                    <a:pt x="14" y="32"/>
                    <a:pt x="13" y="33"/>
                    <a:pt x="13" y="33"/>
                  </a:cubicBezTo>
                  <a:cubicBezTo>
                    <a:pt x="13" y="33"/>
                    <a:pt x="13" y="33"/>
                    <a:pt x="13" y="33"/>
                  </a:cubicBezTo>
                  <a:cubicBezTo>
                    <a:pt x="12" y="33"/>
                    <a:pt x="12" y="33"/>
                    <a:pt x="12" y="33"/>
                  </a:cubicBezTo>
                  <a:cubicBezTo>
                    <a:pt x="10" y="32"/>
                    <a:pt x="9" y="31"/>
                    <a:pt x="8" y="29"/>
                  </a:cubicBezTo>
                  <a:cubicBezTo>
                    <a:pt x="8" y="28"/>
                    <a:pt x="8" y="28"/>
                    <a:pt x="7" y="27"/>
                  </a:cubicBezTo>
                  <a:cubicBezTo>
                    <a:pt x="5" y="27"/>
                    <a:pt x="4" y="26"/>
                    <a:pt x="2" y="26"/>
                  </a:cubicBezTo>
                  <a:cubicBezTo>
                    <a:pt x="2" y="26"/>
                    <a:pt x="2" y="26"/>
                    <a:pt x="2" y="26"/>
                  </a:cubicBezTo>
                  <a:cubicBezTo>
                    <a:pt x="1" y="26"/>
                    <a:pt x="0" y="27"/>
                    <a:pt x="0" y="27"/>
                  </a:cubicBezTo>
                  <a:cubicBezTo>
                    <a:pt x="0" y="28"/>
                    <a:pt x="0" y="29"/>
                    <a:pt x="0" y="30"/>
                  </a:cubicBezTo>
                  <a:cubicBezTo>
                    <a:pt x="0" y="34"/>
                    <a:pt x="2" y="38"/>
                    <a:pt x="6" y="40"/>
                  </a:cubicBezTo>
                  <a:cubicBezTo>
                    <a:pt x="6" y="40"/>
                    <a:pt x="6" y="40"/>
                    <a:pt x="6" y="40"/>
                  </a:cubicBezTo>
                  <a:cubicBezTo>
                    <a:pt x="6" y="40"/>
                    <a:pt x="6" y="40"/>
                    <a:pt x="6" y="40"/>
                  </a:cubicBezTo>
                  <a:cubicBezTo>
                    <a:pt x="6" y="41"/>
                    <a:pt x="6" y="43"/>
                    <a:pt x="5" y="44"/>
                  </a:cubicBezTo>
                  <a:cubicBezTo>
                    <a:pt x="5" y="44"/>
                    <a:pt x="5" y="44"/>
                    <a:pt x="5" y="44"/>
                  </a:cubicBezTo>
                  <a:cubicBezTo>
                    <a:pt x="5" y="45"/>
                    <a:pt x="5" y="45"/>
                    <a:pt x="5" y="45"/>
                  </a:cubicBezTo>
                  <a:cubicBezTo>
                    <a:pt x="5" y="45"/>
                    <a:pt x="6" y="46"/>
                    <a:pt x="6" y="46"/>
                  </a:cubicBezTo>
                  <a:cubicBezTo>
                    <a:pt x="7" y="46"/>
                    <a:pt x="7" y="46"/>
                    <a:pt x="7" y="46"/>
                  </a:cubicBezTo>
                  <a:cubicBezTo>
                    <a:pt x="7" y="47"/>
                    <a:pt x="7" y="47"/>
                    <a:pt x="7" y="47"/>
                  </a:cubicBezTo>
                  <a:cubicBezTo>
                    <a:pt x="8" y="47"/>
                    <a:pt x="9" y="48"/>
                    <a:pt x="10" y="48"/>
                  </a:cubicBezTo>
                  <a:cubicBezTo>
                    <a:pt x="11" y="48"/>
                    <a:pt x="11" y="48"/>
                    <a:pt x="11" y="48"/>
                  </a:cubicBezTo>
                  <a:cubicBezTo>
                    <a:pt x="11" y="48"/>
                    <a:pt x="12" y="48"/>
                    <a:pt x="12" y="48"/>
                  </a:cubicBezTo>
                  <a:cubicBezTo>
                    <a:pt x="12" y="47"/>
                    <a:pt x="13" y="47"/>
                    <a:pt x="13" y="47"/>
                  </a:cubicBezTo>
                  <a:cubicBezTo>
                    <a:pt x="13" y="45"/>
                    <a:pt x="13" y="44"/>
                    <a:pt x="14" y="43"/>
                  </a:cubicBezTo>
                  <a:cubicBezTo>
                    <a:pt x="14" y="42"/>
                    <a:pt x="14" y="42"/>
                    <a:pt x="14" y="42"/>
                  </a:cubicBezTo>
                  <a:cubicBezTo>
                    <a:pt x="14" y="42"/>
                    <a:pt x="15" y="41"/>
                    <a:pt x="16" y="41"/>
                  </a:cubicBezTo>
                  <a:cubicBezTo>
                    <a:pt x="18" y="41"/>
                    <a:pt x="20" y="40"/>
                    <a:pt x="21" y="39"/>
                  </a:cubicBezTo>
                  <a:cubicBezTo>
                    <a:pt x="23" y="37"/>
                    <a:pt x="24" y="34"/>
                    <a:pt x="24" y="32"/>
                  </a:cubicBezTo>
                  <a:cubicBezTo>
                    <a:pt x="24" y="31"/>
                    <a:pt x="24" y="30"/>
                    <a:pt x="24" y="29"/>
                  </a:cubicBezTo>
                  <a:cubicBezTo>
                    <a:pt x="23" y="26"/>
                    <a:pt x="21" y="24"/>
                    <a:pt x="20" y="22"/>
                  </a:cubicBezTo>
                  <a:cubicBezTo>
                    <a:pt x="18" y="20"/>
                    <a:pt x="16" y="19"/>
                    <a:pt x="14" y="17"/>
                  </a:cubicBezTo>
                  <a:cubicBezTo>
                    <a:pt x="13" y="16"/>
                    <a:pt x="13" y="15"/>
                    <a:pt x="13" y="15"/>
                  </a:cubicBezTo>
                  <a:cubicBezTo>
                    <a:pt x="13" y="15"/>
                    <a:pt x="13" y="15"/>
                    <a:pt x="13" y="15"/>
                  </a:cubicBezTo>
                  <a:cubicBezTo>
                    <a:pt x="13" y="14"/>
                    <a:pt x="13" y="14"/>
                    <a:pt x="13" y="14"/>
                  </a:cubicBezTo>
                  <a:cubicBezTo>
                    <a:pt x="13" y="14"/>
                    <a:pt x="14" y="14"/>
                    <a:pt x="14" y="14"/>
                  </a:cubicBezTo>
                  <a:cubicBezTo>
                    <a:pt x="15" y="14"/>
                    <a:pt x="15" y="14"/>
                    <a:pt x="16" y="14"/>
                  </a:cubicBezTo>
                  <a:cubicBezTo>
                    <a:pt x="17" y="14"/>
                    <a:pt x="18" y="15"/>
                    <a:pt x="19" y="15"/>
                  </a:cubicBezTo>
                  <a:cubicBezTo>
                    <a:pt x="19" y="16"/>
                    <a:pt x="20" y="16"/>
                    <a:pt x="20" y="17"/>
                  </a:cubicBezTo>
                  <a:cubicBezTo>
                    <a:pt x="20" y="17"/>
                    <a:pt x="20" y="17"/>
                    <a:pt x="20" y="17"/>
                  </a:cubicBezTo>
                  <a:cubicBezTo>
                    <a:pt x="20" y="18"/>
                    <a:pt x="20" y="18"/>
                    <a:pt x="20" y="18"/>
                  </a:cubicBezTo>
                  <a:cubicBezTo>
                    <a:pt x="20" y="18"/>
                    <a:pt x="20" y="19"/>
                    <a:pt x="21" y="19"/>
                  </a:cubicBezTo>
                  <a:cubicBezTo>
                    <a:pt x="21" y="19"/>
                    <a:pt x="21" y="19"/>
                    <a:pt x="21" y="19"/>
                  </a:cubicBezTo>
                  <a:cubicBezTo>
                    <a:pt x="22" y="20"/>
                    <a:pt x="22" y="20"/>
                    <a:pt x="22" y="20"/>
                  </a:cubicBezTo>
                  <a:cubicBezTo>
                    <a:pt x="23" y="20"/>
                    <a:pt x="24" y="20"/>
                    <a:pt x="26" y="20"/>
                  </a:cubicBezTo>
                  <a:cubicBezTo>
                    <a:pt x="26" y="20"/>
                    <a:pt x="27" y="20"/>
                    <a:pt x="27" y="20"/>
                  </a:cubicBezTo>
                  <a:cubicBezTo>
                    <a:pt x="28" y="20"/>
                    <a:pt x="29" y="19"/>
                    <a:pt x="29" y="19"/>
                  </a:cubicBezTo>
                  <a:cubicBezTo>
                    <a:pt x="29" y="18"/>
                    <a:pt x="29" y="18"/>
                    <a:pt x="29" y="17"/>
                  </a:cubicBezTo>
                  <a:cubicBezTo>
                    <a:pt x="29" y="13"/>
                    <a:pt x="26" y="9"/>
                    <a:pt x="23" y="7"/>
                  </a:cubicBezTo>
                  <a:cubicBezTo>
                    <a:pt x="23" y="7"/>
                    <a:pt x="23" y="6"/>
                    <a:pt x="23" y="6"/>
                  </a:cubicBezTo>
                  <a:cubicBezTo>
                    <a:pt x="23" y="5"/>
                    <a:pt x="23" y="5"/>
                    <a:pt x="24" y="4"/>
                  </a:cubicBezTo>
                  <a:cubicBezTo>
                    <a:pt x="24" y="3"/>
                    <a:pt x="23" y="2"/>
                    <a:pt x="23" y="2"/>
                  </a:cubicBezTo>
                  <a:cubicBezTo>
                    <a:pt x="23" y="2"/>
                    <a:pt x="23" y="2"/>
                    <a:pt x="23" y="2"/>
                  </a:cubicBezTo>
                  <a:cubicBezTo>
                    <a:pt x="22" y="1"/>
                    <a:pt x="20" y="0"/>
                    <a:pt x="20" y="0"/>
                  </a:cubicBezTo>
                  <a:cubicBezTo>
                    <a:pt x="19" y="0"/>
                    <a:pt x="19" y="0"/>
                    <a:pt x="18" y="0"/>
                  </a:cubicBezTo>
                  <a:cubicBezTo>
                    <a:pt x="18" y="0"/>
                    <a:pt x="18" y="0"/>
                    <a:pt x="18" y="0"/>
                  </a:cubicBezTo>
                  <a:cubicBezTo>
                    <a:pt x="18" y="0"/>
                    <a:pt x="18" y="0"/>
                    <a:pt x="18" y="0"/>
                  </a:cubicBezTo>
                  <a:cubicBezTo>
                    <a:pt x="18" y="0"/>
                    <a:pt x="18" y="0"/>
                    <a:pt x="17"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58" name="Rectangle 779"/>
            <p:cNvSpPr>
              <a:spLocks noChangeArrowheads="1"/>
            </p:cNvSpPr>
            <p:nvPr/>
          </p:nvSpPr>
          <p:spPr bwMode="auto">
            <a:xfrm>
              <a:off x="3016" y="3310"/>
              <a:ext cx="1" cy="1"/>
            </a:xfrm>
            <a:prstGeom prst="rect">
              <a:avLst/>
            </a:prstGeom>
            <a:solidFill>
              <a:srgbClr val="B2B2B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59" name="Freeform 780"/>
            <p:cNvSpPr>
              <a:spLocks/>
            </p:cNvSpPr>
            <p:nvPr/>
          </p:nvSpPr>
          <p:spPr bwMode="auto">
            <a:xfrm>
              <a:off x="3016" y="3310"/>
              <a:ext cx="0" cy="0"/>
            </a:xfrm>
            <a:custGeom>
              <a:avLst/>
              <a:gdLst/>
              <a:ahLst/>
              <a:cxnLst>
                <a:cxn ang="0">
                  <a:pos x="0" y="0"/>
                </a:cxn>
                <a:cxn ang="0">
                  <a:pos x="0" y="0"/>
                </a:cxn>
                <a:cxn ang="0">
                  <a:pos x="0" y="0"/>
                </a:cxn>
                <a:cxn ang="0">
                  <a:pos x="0" y="0"/>
                </a:cxn>
              </a:cxnLst>
              <a:rect l="0" t="0" r="r" b="b"/>
              <a:pathLst>
                <a:path>
                  <a:moveTo>
                    <a:pt x="0" y="0"/>
                  </a:moveTo>
                  <a:lnTo>
                    <a:pt x="0" y="0"/>
                  </a:lnTo>
                  <a:lnTo>
                    <a:pt x="0"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60" name="Freeform 781"/>
            <p:cNvSpPr>
              <a:spLocks/>
            </p:cNvSpPr>
            <p:nvPr/>
          </p:nvSpPr>
          <p:spPr bwMode="auto">
            <a:xfrm>
              <a:off x="3019" y="3251"/>
              <a:ext cx="0" cy="0"/>
            </a:xfrm>
            <a:custGeom>
              <a:avLst/>
              <a:gdLst/>
              <a:ahLst/>
              <a:cxnLst>
                <a:cxn ang="0">
                  <a:pos x="0" y="0"/>
                </a:cxn>
                <a:cxn ang="0">
                  <a:pos x="0" y="0"/>
                </a:cxn>
                <a:cxn ang="0">
                  <a:pos x="0" y="0"/>
                </a:cxn>
              </a:cxnLst>
              <a:rect l="0" t="0" r="r" b="b"/>
              <a:pathLst>
                <a:path>
                  <a:moveTo>
                    <a:pt x="0" y="0"/>
                  </a:moveTo>
                  <a:lnTo>
                    <a:pt x="0" y="0"/>
                  </a:lnTo>
                  <a:lnTo>
                    <a:pt x="0" y="0"/>
                  </a:lnTo>
                  <a:close/>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61" name="Freeform 782"/>
            <p:cNvSpPr>
              <a:spLocks/>
            </p:cNvSpPr>
            <p:nvPr/>
          </p:nvSpPr>
          <p:spPr bwMode="auto">
            <a:xfrm>
              <a:off x="3019" y="3251"/>
              <a:ext cx="0" cy="0"/>
            </a:xfrm>
            <a:custGeom>
              <a:avLst/>
              <a:gdLst/>
              <a:ahLst/>
              <a:cxnLst>
                <a:cxn ang="0">
                  <a:pos x="0" y="0"/>
                </a:cxn>
                <a:cxn ang="0">
                  <a:pos x="0" y="0"/>
                </a:cxn>
                <a:cxn ang="0">
                  <a:pos x="0" y="0"/>
                </a:cxn>
              </a:cxnLst>
              <a:rect l="0" t="0" r="r" b="b"/>
              <a:pathLst>
                <a:path>
                  <a:moveTo>
                    <a:pt x="0" y="0"/>
                  </a:moveTo>
                  <a:lnTo>
                    <a:pt x="0"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62" name="Freeform 783"/>
            <p:cNvSpPr>
              <a:spLocks noEditPoints="1"/>
            </p:cNvSpPr>
            <p:nvPr/>
          </p:nvSpPr>
          <p:spPr bwMode="auto">
            <a:xfrm>
              <a:off x="3035" y="2513"/>
              <a:ext cx="171" cy="68"/>
            </a:xfrm>
            <a:custGeom>
              <a:avLst/>
              <a:gdLst>
                <a:gd name="T0" fmla="*/ 35 w 72"/>
                <a:gd name="T1" fmla="*/ 25 h 29"/>
                <a:gd name="T2" fmla="*/ 51 w 72"/>
                <a:gd name="T3" fmla="*/ 16 h 29"/>
                <a:gd name="T4" fmla="*/ 56 w 72"/>
                <a:gd name="T5" fmla="*/ 13 h 29"/>
                <a:gd name="T6" fmla="*/ 63 w 72"/>
                <a:gd name="T7" fmla="*/ 16 h 29"/>
                <a:gd name="T8" fmla="*/ 47 w 72"/>
                <a:gd name="T9" fmla="*/ 24 h 29"/>
                <a:gd name="T10" fmla="*/ 48 w 72"/>
                <a:gd name="T11" fmla="*/ 21 h 29"/>
                <a:gd name="T12" fmla="*/ 45 w 72"/>
                <a:gd name="T13" fmla="*/ 17 h 29"/>
                <a:gd name="T14" fmla="*/ 39 w 72"/>
                <a:gd name="T15" fmla="*/ 13 h 29"/>
                <a:gd name="T16" fmla="*/ 41 w 72"/>
                <a:gd name="T17" fmla="*/ 13 h 29"/>
                <a:gd name="T18" fmla="*/ 49 w 72"/>
                <a:gd name="T19" fmla="*/ 16 h 29"/>
                <a:gd name="T20" fmla="*/ 9 w 72"/>
                <a:gd name="T21" fmla="*/ 16 h 29"/>
                <a:gd name="T22" fmla="*/ 26 w 72"/>
                <a:gd name="T23" fmla="*/ 12 h 29"/>
                <a:gd name="T24" fmla="*/ 27 w 72"/>
                <a:gd name="T25" fmla="*/ 14 h 29"/>
                <a:gd name="T26" fmla="*/ 25 w 72"/>
                <a:gd name="T27" fmla="*/ 15 h 29"/>
                <a:gd name="T28" fmla="*/ 17 w 72"/>
                <a:gd name="T29" fmla="*/ 17 h 29"/>
                <a:gd name="T30" fmla="*/ 16 w 72"/>
                <a:gd name="T31" fmla="*/ 19 h 29"/>
                <a:gd name="T32" fmla="*/ 21 w 72"/>
                <a:gd name="T33" fmla="*/ 22 h 29"/>
                <a:gd name="T34" fmla="*/ 23 w 72"/>
                <a:gd name="T35" fmla="*/ 25 h 29"/>
                <a:gd name="T36" fmla="*/ 6 w 72"/>
                <a:gd name="T37" fmla="*/ 19 h 29"/>
                <a:gd name="T38" fmla="*/ 9 w 72"/>
                <a:gd name="T39" fmla="*/ 16 h 29"/>
                <a:gd name="T40" fmla="*/ 41 w 72"/>
                <a:gd name="T41" fmla="*/ 9 h 29"/>
                <a:gd name="T42" fmla="*/ 45 w 72"/>
                <a:gd name="T43" fmla="*/ 8 h 29"/>
                <a:gd name="T44" fmla="*/ 51 w 72"/>
                <a:gd name="T45" fmla="*/ 12 h 29"/>
                <a:gd name="T46" fmla="*/ 50 w 72"/>
                <a:gd name="T47" fmla="*/ 13 h 29"/>
                <a:gd name="T48" fmla="*/ 45 w 72"/>
                <a:gd name="T49" fmla="*/ 12 h 29"/>
                <a:gd name="T50" fmla="*/ 37 w 72"/>
                <a:gd name="T51" fmla="*/ 11 h 29"/>
                <a:gd name="T52" fmla="*/ 36 w 72"/>
                <a:gd name="T53" fmla="*/ 12 h 29"/>
                <a:gd name="T54" fmla="*/ 38 w 72"/>
                <a:gd name="T55" fmla="*/ 16 h 29"/>
                <a:gd name="T56" fmla="*/ 45 w 72"/>
                <a:gd name="T57" fmla="*/ 21 h 29"/>
                <a:gd name="T58" fmla="*/ 38 w 72"/>
                <a:gd name="T59" fmla="*/ 23 h 29"/>
                <a:gd name="T60" fmla="*/ 34 w 72"/>
                <a:gd name="T61" fmla="*/ 23 h 29"/>
                <a:gd name="T62" fmla="*/ 30 w 72"/>
                <a:gd name="T63" fmla="*/ 25 h 29"/>
                <a:gd name="T64" fmla="*/ 29 w 72"/>
                <a:gd name="T65" fmla="*/ 25 h 29"/>
                <a:gd name="T66" fmla="*/ 27 w 72"/>
                <a:gd name="T67" fmla="*/ 23 h 29"/>
                <a:gd name="T68" fmla="*/ 27 w 72"/>
                <a:gd name="T69" fmla="*/ 21 h 29"/>
                <a:gd name="T70" fmla="*/ 24 w 72"/>
                <a:gd name="T71" fmla="*/ 18 h 29"/>
                <a:gd name="T72" fmla="*/ 36 w 72"/>
                <a:gd name="T73" fmla="*/ 20 h 29"/>
                <a:gd name="T74" fmla="*/ 37 w 72"/>
                <a:gd name="T75" fmla="*/ 17 h 29"/>
                <a:gd name="T76" fmla="*/ 30 w 72"/>
                <a:gd name="T77" fmla="*/ 14 h 29"/>
                <a:gd name="T78" fmla="*/ 29 w 72"/>
                <a:gd name="T79" fmla="*/ 13 h 29"/>
                <a:gd name="T80" fmla="*/ 31 w 72"/>
                <a:gd name="T81" fmla="*/ 10 h 29"/>
                <a:gd name="T82" fmla="*/ 37 w 72"/>
                <a:gd name="T83" fmla="*/ 9 h 29"/>
                <a:gd name="T84" fmla="*/ 40 w 72"/>
                <a:gd name="T85" fmla="*/ 9 h 29"/>
                <a:gd name="T86" fmla="*/ 4 w 72"/>
                <a:gd name="T87" fmla="*/ 15 h 29"/>
                <a:gd name="T88" fmla="*/ 61 w 72"/>
                <a:gd name="T89" fmla="*/ 7 h 29"/>
                <a:gd name="T90" fmla="*/ 68 w 72"/>
                <a:gd name="T91" fmla="*/ 15 h 29"/>
                <a:gd name="T92" fmla="*/ 58 w 72"/>
                <a:gd name="T93" fmla="*/ 10 h 29"/>
                <a:gd name="T94" fmla="*/ 49 w 72"/>
                <a:gd name="T95" fmla="*/ 8 h 29"/>
                <a:gd name="T96" fmla="*/ 42 w 72"/>
                <a:gd name="T97" fmla="*/ 5 h 29"/>
                <a:gd name="T98" fmla="*/ 40 w 72"/>
                <a:gd name="T99" fmla="*/ 7 h 29"/>
                <a:gd name="T100" fmla="*/ 31 w 72"/>
                <a:gd name="T101" fmla="*/ 7 h 29"/>
                <a:gd name="T102" fmla="*/ 8 w 72"/>
                <a:gd name="T103" fmla="*/ 12 h 29"/>
                <a:gd name="T104" fmla="*/ 8 w 72"/>
                <a:gd name="T105" fmla="*/ 13 h 29"/>
                <a:gd name="T106" fmla="*/ 4 w 72"/>
                <a:gd name="T107" fmla="*/ 16 h 29"/>
                <a:gd name="T108" fmla="*/ 0 w 72"/>
                <a:gd name="T109" fmla="*/ 14 h 29"/>
                <a:gd name="T110" fmla="*/ 32 w 72"/>
                <a:gd name="T111" fmla="*/ 29 h 29"/>
                <a:gd name="T112" fmla="*/ 71 w 72"/>
                <a:gd name="T113" fmla="*/ 16 h 29"/>
                <a:gd name="T114" fmla="*/ 62 w 72"/>
                <a:gd name="T115" fmla="*/ 4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72" h="29">
                  <a:moveTo>
                    <a:pt x="35" y="25"/>
                  </a:moveTo>
                  <a:cubicBezTo>
                    <a:pt x="35" y="25"/>
                    <a:pt x="35" y="25"/>
                    <a:pt x="35" y="25"/>
                  </a:cubicBezTo>
                  <a:cubicBezTo>
                    <a:pt x="35" y="25"/>
                    <a:pt x="35" y="25"/>
                    <a:pt x="35" y="25"/>
                  </a:cubicBezTo>
                  <a:cubicBezTo>
                    <a:pt x="35" y="25"/>
                    <a:pt x="35" y="25"/>
                    <a:pt x="35" y="25"/>
                  </a:cubicBezTo>
                  <a:moveTo>
                    <a:pt x="50" y="16"/>
                  </a:moveTo>
                  <a:cubicBezTo>
                    <a:pt x="50" y="16"/>
                    <a:pt x="51" y="16"/>
                    <a:pt x="51" y="16"/>
                  </a:cubicBezTo>
                  <a:cubicBezTo>
                    <a:pt x="52" y="15"/>
                    <a:pt x="54" y="15"/>
                    <a:pt x="54" y="14"/>
                  </a:cubicBezTo>
                  <a:cubicBezTo>
                    <a:pt x="55" y="14"/>
                    <a:pt x="55" y="14"/>
                    <a:pt x="56" y="14"/>
                  </a:cubicBezTo>
                  <a:cubicBezTo>
                    <a:pt x="56" y="13"/>
                    <a:pt x="56" y="13"/>
                    <a:pt x="56" y="13"/>
                  </a:cubicBezTo>
                  <a:cubicBezTo>
                    <a:pt x="56" y="13"/>
                    <a:pt x="56" y="13"/>
                    <a:pt x="56" y="13"/>
                  </a:cubicBezTo>
                  <a:cubicBezTo>
                    <a:pt x="57" y="13"/>
                    <a:pt x="57" y="13"/>
                    <a:pt x="57" y="13"/>
                  </a:cubicBezTo>
                  <a:cubicBezTo>
                    <a:pt x="59" y="14"/>
                    <a:pt x="61" y="15"/>
                    <a:pt x="63" y="16"/>
                  </a:cubicBezTo>
                  <a:cubicBezTo>
                    <a:pt x="64" y="17"/>
                    <a:pt x="64" y="18"/>
                    <a:pt x="64" y="19"/>
                  </a:cubicBezTo>
                  <a:cubicBezTo>
                    <a:pt x="64" y="19"/>
                    <a:pt x="64" y="19"/>
                    <a:pt x="63" y="19"/>
                  </a:cubicBezTo>
                  <a:cubicBezTo>
                    <a:pt x="59" y="22"/>
                    <a:pt x="53" y="23"/>
                    <a:pt x="47" y="24"/>
                  </a:cubicBezTo>
                  <a:cubicBezTo>
                    <a:pt x="47" y="24"/>
                    <a:pt x="46" y="24"/>
                    <a:pt x="45" y="24"/>
                  </a:cubicBezTo>
                  <a:cubicBezTo>
                    <a:pt x="46" y="24"/>
                    <a:pt x="46" y="24"/>
                    <a:pt x="47" y="24"/>
                  </a:cubicBezTo>
                  <a:cubicBezTo>
                    <a:pt x="47" y="23"/>
                    <a:pt x="48" y="22"/>
                    <a:pt x="48" y="21"/>
                  </a:cubicBezTo>
                  <a:cubicBezTo>
                    <a:pt x="48" y="20"/>
                    <a:pt x="47" y="19"/>
                    <a:pt x="47" y="18"/>
                  </a:cubicBezTo>
                  <a:cubicBezTo>
                    <a:pt x="46" y="18"/>
                    <a:pt x="46" y="18"/>
                    <a:pt x="46" y="17"/>
                  </a:cubicBezTo>
                  <a:cubicBezTo>
                    <a:pt x="45" y="17"/>
                    <a:pt x="45" y="17"/>
                    <a:pt x="45" y="17"/>
                  </a:cubicBezTo>
                  <a:cubicBezTo>
                    <a:pt x="45" y="17"/>
                    <a:pt x="45" y="17"/>
                    <a:pt x="45" y="17"/>
                  </a:cubicBezTo>
                  <a:cubicBezTo>
                    <a:pt x="43" y="16"/>
                    <a:pt x="41" y="15"/>
                    <a:pt x="40" y="14"/>
                  </a:cubicBezTo>
                  <a:cubicBezTo>
                    <a:pt x="40" y="14"/>
                    <a:pt x="39" y="14"/>
                    <a:pt x="39" y="13"/>
                  </a:cubicBezTo>
                  <a:cubicBezTo>
                    <a:pt x="40" y="13"/>
                    <a:pt x="40" y="13"/>
                    <a:pt x="40" y="13"/>
                  </a:cubicBezTo>
                  <a:cubicBezTo>
                    <a:pt x="40" y="13"/>
                    <a:pt x="40" y="13"/>
                    <a:pt x="41" y="13"/>
                  </a:cubicBezTo>
                  <a:cubicBezTo>
                    <a:pt x="41" y="13"/>
                    <a:pt x="41" y="13"/>
                    <a:pt x="41" y="13"/>
                  </a:cubicBezTo>
                  <a:cubicBezTo>
                    <a:pt x="42" y="13"/>
                    <a:pt x="44" y="14"/>
                    <a:pt x="45" y="15"/>
                  </a:cubicBezTo>
                  <a:cubicBezTo>
                    <a:pt x="46" y="15"/>
                    <a:pt x="47" y="15"/>
                    <a:pt x="48" y="16"/>
                  </a:cubicBezTo>
                  <a:cubicBezTo>
                    <a:pt x="48" y="16"/>
                    <a:pt x="49" y="16"/>
                    <a:pt x="49" y="16"/>
                  </a:cubicBezTo>
                  <a:cubicBezTo>
                    <a:pt x="49" y="16"/>
                    <a:pt x="49" y="16"/>
                    <a:pt x="49" y="16"/>
                  </a:cubicBezTo>
                  <a:cubicBezTo>
                    <a:pt x="50" y="16"/>
                    <a:pt x="50" y="16"/>
                    <a:pt x="50" y="16"/>
                  </a:cubicBezTo>
                  <a:moveTo>
                    <a:pt x="9" y="16"/>
                  </a:moveTo>
                  <a:cubicBezTo>
                    <a:pt x="10" y="15"/>
                    <a:pt x="10" y="15"/>
                    <a:pt x="10" y="15"/>
                  </a:cubicBezTo>
                  <a:cubicBezTo>
                    <a:pt x="15" y="13"/>
                    <a:pt x="20" y="11"/>
                    <a:pt x="26" y="11"/>
                  </a:cubicBezTo>
                  <a:cubicBezTo>
                    <a:pt x="26" y="11"/>
                    <a:pt x="26" y="12"/>
                    <a:pt x="26" y="12"/>
                  </a:cubicBezTo>
                  <a:cubicBezTo>
                    <a:pt x="26" y="13"/>
                    <a:pt x="26" y="13"/>
                    <a:pt x="26" y="13"/>
                  </a:cubicBezTo>
                  <a:cubicBezTo>
                    <a:pt x="26" y="13"/>
                    <a:pt x="26" y="13"/>
                    <a:pt x="26" y="13"/>
                  </a:cubicBezTo>
                  <a:cubicBezTo>
                    <a:pt x="26" y="14"/>
                    <a:pt x="26" y="14"/>
                    <a:pt x="27" y="14"/>
                  </a:cubicBezTo>
                  <a:cubicBezTo>
                    <a:pt x="27" y="15"/>
                    <a:pt x="28" y="16"/>
                    <a:pt x="29" y="16"/>
                  </a:cubicBezTo>
                  <a:cubicBezTo>
                    <a:pt x="28" y="16"/>
                    <a:pt x="26" y="16"/>
                    <a:pt x="25" y="15"/>
                  </a:cubicBezTo>
                  <a:cubicBezTo>
                    <a:pt x="25" y="15"/>
                    <a:pt x="25" y="15"/>
                    <a:pt x="25" y="15"/>
                  </a:cubicBezTo>
                  <a:cubicBezTo>
                    <a:pt x="24" y="15"/>
                    <a:pt x="24" y="15"/>
                    <a:pt x="24" y="15"/>
                  </a:cubicBezTo>
                  <a:cubicBezTo>
                    <a:pt x="23" y="15"/>
                    <a:pt x="21" y="15"/>
                    <a:pt x="20" y="16"/>
                  </a:cubicBezTo>
                  <a:cubicBezTo>
                    <a:pt x="19" y="16"/>
                    <a:pt x="18" y="16"/>
                    <a:pt x="17" y="17"/>
                  </a:cubicBezTo>
                  <a:cubicBezTo>
                    <a:pt x="16" y="17"/>
                    <a:pt x="16" y="17"/>
                    <a:pt x="16" y="17"/>
                  </a:cubicBezTo>
                  <a:cubicBezTo>
                    <a:pt x="16" y="18"/>
                    <a:pt x="16" y="18"/>
                    <a:pt x="16" y="18"/>
                  </a:cubicBezTo>
                  <a:cubicBezTo>
                    <a:pt x="16" y="18"/>
                    <a:pt x="16" y="18"/>
                    <a:pt x="16" y="19"/>
                  </a:cubicBezTo>
                  <a:cubicBezTo>
                    <a:pt x="16" y="19"/>
                    <a:pt x="16" y="19"/>
                    <a:pt x="16" y="19"/>
                  </a:cubicBezTo>
                  <a:cubicBezTo>
                    <a:pt x="16" y="19"/>
                    <a:pt x="16" y="19"/>
                    <a:pt x="16" y="19"/>
                  </a:cubicBezTo>
                  <a:cubicBezTo>
                    <a:pt x="17" y="21"/>
                    <a:pt x="19" y="21"/>
                    <a:pt x="21" y="22"/>
                  </a:cubicBezTo>
                  <a:cubicBezTo>
                    <a:pt x="22" y="22"/>
                    <a:pt x="23" y="23"/>
                    <a:pt x="24" y="23"/>
                  </a:cubicBezTo>
                  <a:cubicBezTo>
                    <a:pt x="23" y="24"/>
                    <a:pt x="23" y="24"/>
                    <a:pt x="23" y="24"/>
                  </a:cubicBezTo>
                  <a:cubicBezTo>
                    <a:pt x="23" y="25"/>
                    <a:pt x="23" y="25"/>
                    <a:pt x="23" y="25"/>
                  </a:cubicBezTo>
                  <a:cubicBezTo>
                    <a:pt x="22" y="25"/>
                    <a:pt x="22" y="25"/>
                    <a:pt x="22" y="25"/>
                  </a:cubicBezTo>
                  <a:cubicBezTo>
                    <a:pt x="15" y="24"/>
                    <a:pt x="9" y="22"/>
                    <a:pt x="7" y="19"/>
                  </a:cubicBezTo>
                  <a:cubicBezTo>
                    <a:pt x="6" y="19"/>
                    <a:pt x="6" y="19"/>
                    <a:pt x="6" y="19"/>
                  </a:cubicBezTo>
                  <a:cubicBezTo>
                    <a:pt x="6" y="18"/>
                    <a:pt x="6" y="18"/>
                    <a:pt x="6" y="18"/>
                  </a:cubicBezTo>
                  <a:cubicBezTo>
                    <a:pt x="7" y="18"/>
                    <a:pt x="7" y="18"/>
                    <a:pt x="7" y="17"/>
                  </a:cubicBezTo>
                  <a:cubicBezTo>
                    <a:pt x="8" y="17"/>
                    <a:pt x="9" y="16"/>
                    <a:pt x="9" y="16"/>
                  </a:cubicBezTo>
                  <a:cubicBezTo>
                    <a:pt x="9" y="16"/>
                    <a:pt x="9" y="16"/>
                    <a:pt x="9" y="16"/>
                  </a:cubicBezTo>
                  <a:moveTo>
                    <a:pt x="40" y="9"/>
                  </a:moveTo>
                  <a:cubicBezTo>
                    <a:pt x="40" y="9"/>
                    <a:pt x="41" y="9"/>
                    <a:pt x="41" y="9"/>
                  </a:cubicBezTo>
                  <a:cubicBezTo>
                    <a:pt x="42" y="7"/>
                    <a:pt x="42" y="7"/>
                    <a:pt x="42" y="7"/>
                  </a:cubicBezTo>
                  <a:cubicBezTo>
                    <a:pt x="43" y="7"/>
                    <a:pt x="44" y="8"/>
                    <a:pt x="45" y="8"/>
                  </a:cubicBezTo>
                  <a:cubicBezTo>
                    <a:pt x="45" y="8"/>
                    <a:pt x="45" y="8"/>
                    <a:pt x="45" y="8"/>
                  </a:cubicBezTo>
                  <a:cubicBezTo>
                    <a:pt x="44" y="8"/>
                    <a:pt x="44" y="9"/>
                    <a:pt x="44" y="9"/>
                  </a:cubicBezTo>
                  <a:cubicBezTo>
                    <a:pt x="45" y="10"/>
                    <a:pt x="45" y="10"/>
                    <a:pt x="45" y="10"/>
                  </a:cubicBezTo>
                  <a:cubicBezTo>
                    <a:pt x="47" y="10"/>
                    <a:pt x="49" y="11"/>
                    <a:pt x="51" y="12"/>
                  </a:cubicBezTo>
                  <a:cubicBezTo>
                    <a:pt x="51" y="12"/>
                    <a:pt x="52" y="12"/>
                    <a:pt x="53" y="13"/>
                  </a:cubicBezTo>
                  <a:cubicBezTo>
                    <a:pt x="52" y="13"/>
                    <a:pt x="52" y="13"/>
                    <a:pt x="51" y="13"/>
                  </a:cubicBezTo>
                  <a:cubicBezTo>
                    <a:pt x="51" y="13"/>
                    <a:pt x="50" y="13"/>
                    <a:pt x="50" y="13"/>
                  </a:cubicBezTo>
                  <a:cubicBezTo>
                    <a:pt x="50" y="13"/>
                    <a:pt x="50" y="13"/>
                    <a:pt x="50" y="13"/>
                  </a:cubicBezTo>
                  <a:cubicBezTo>
                    <a:pt x="50" y="13"/>
                    <a:pt x="49" y="13"/>
                    <a:pt x="48" y="13"/>
                  </a:cubicBezTo>
                  <a:cubicBezTo>
                    <a:pt x="47" y="13"/>
                    <a:pt x="46" y="12"/>
                    <a:pt x="45" y="12"/>
                  </a:cubicBezTo>
                  <a:cubicBezTo>
                    <a:pt x="43" y="11"/>
                    <a:pt x="42" y="11"/>
                    <a:pt x="41" y="11"/>
                  </a:cubicBezTo>
                  <a:cubicBezTo>
                    <a:pt x="40" y="11"/>
                    <a:pt x="40" y="11"/>
                    <a:pt x="40" y="11"/>
                  </a:cubicBezTo>
                  <a:cubicBezTo>
                    <a:pt x="39" y="11"/>
                    <a:pt x="38" y="11"/>
                    <a:pt x="37" y="11"/>
                  </a:cubicBezTo>
                  <a:cubicBezTo>
                    <a:pt x="36" y="12"/>
                    <a:pt x="36" y="12"/>
                    <a:pt x="36" y="12"/>
                  </a:cubicBezTo>
                  <a:cubicBezTo>
                    <a:pt x="36" y="12"/>
                    <a:pt x="36" y="12"/>
                    <a:pt x="36" y="12"/>
                  </a:cubicBezTo>
                  <a:cubicBezTo>
                    <a:pt x="36" y="12"/>
                    <a:pt x="36" y="12"/>
                    <a:pt x="36" y="12"/>
                  </a:cubicBezTo>
                  <a:cubicBezTo>
                    <a:pt x="36" y="13"/>
                    <a:pt x="36" y="13"/>
                    <a:pt x="36" y="13"/>
                  </a:cubicBezTo>
                  <a:cubicBezTo>
                    <a:pt x="36" y="14"/>
                    <a:pt x="36" y="14"/>
                    <a:pt x="36" y="15"/>
                  </a:cubicBezTo>
                  <a:cubicBezTo>
                    <a:pt x="37" y="15"/>
                    <a:pt x="37" y="15"/>
                    <a:pt x="38" y="16"/>
                  </a:cubicBezTo>
                  <a:cubicBezTo>
                    <a:pt x="39" y="17"/>
                    <a:pt x="42" y="18"/>
                    <a:pt x="44" y="19"/>
                  </a:cubicBezTo>
                  <a:cubicBezTo>
                    <a:pt x="44" y="19"/>
                    <a:pt x="44" y="19"/>
                    <a:pt x="45" y="20"/>
                  </a:cubicBezTo>
                  <a:cubicBezTo>
                    <a:pt x="45" y="20"/>
                    <a:pt x="45" y="21"/>
                    <a:pt x="45" y="21"/>
                  </a:cubicBezTo>
                  <a:cubicBezTo>
                    <a:pt x="45" y="22"/>
                    <a:pt x="45" y="22"/>
                    <a:pt x="45" y="22"/>
                  </a:cubicBezTo>
                  <a:cubicBezTo>
                    <a:pt x="45" y="22"/>
                    <a:pt x="43" y="22"/>
                    <a:pt x="42" y="23"/>
                  </a:cubicBezTo>
                  <a:cubicBezTo>
                    <a:pt x="41" y="23"/>
                    <a:pt x="40" y="23"/>
                    <a:pt x="38" y="23"/>
                  </a:cubicBezTo>
                  <a:cubicBezTo>
                    <a:pt x="37" y="23"/>
                    <a:pt x="35" y="23"/>
                    <a:pt x="35" y="23"/>
                  </a:cubicBezTo>
                  <a:cubicBezTo>
                    <a:pt x="35" y="23"/>
                    <a:pt x="35" y="23"/>
                    <a:pt x="35" y="23"/>
                  </a:cubicBezTo>
                  <a:cubicBezTo>
                    <a:pt x="34" y="23"/>
                    <a:pt x="34" y="23"/>
                    <a:pt x="34" y="23"/>
                  </a:cubicBezTo>
                  <a:cubicBezTo>
                    <a:pt x="34" y="23"/>
                    <a:pt x="34" y="23"/>
                    <a:pt x="34" y="23"/>
                  </a:cubicBezTo>
                  <a:cubicBezTo>
                    <a:pt x="33" y="23"/>
                    <a:pt x="32" y="24"/>
                    <a:pt x="32" y="24"/>
                  </a:cubicBezTo>
                  <a:cubicBezTo>
                    <a:pt x="31" y="25"/>
                    <a:pt x="31" y="25"/>
                    <a:pt x="30" y="25"/>
                  </a:cubicBezTo>
                  <a:cubicBezTo>
                    <a:pt x="30" y="25"/>
                    <a:pt x="30" y="25"/>
                    <a:pt x="30" y="25"/>
                  </a:cubicBezTo>
                  <a:cubicBezTo>
                    <a:pt x="30" y="25"/>
                    <a:pt x="29" y="25"/>
                    <a:pt x="29" y="25"/>
                  </a:cubicBezTo>
                  <a:cubicBezTo>
                    <a:pt x="29" y="25"/>
                    <a:pt x="29" y="25"/>
                    <a:pt x="29" y="25"/>
                  </a:cubicBezTo>
                  <a:cubicBezTo>
                    <a:pt x="28" y="25"/>
                    <a:pt x="27" y="25"/>
                    <a:pt x="26" y="25"/>
                  </a:cubicBezTo>
                  <a:cubicBezTo>
                    <a:pt x="27" y="24"/>
                    <a:pt x="27" y="24"/>
                    <a:pt x="27" y="24"/>
                  </a:cubicBezTo>
                  <a:cubicBezTo>
                    <a:pt x="27" y="23"/>
                    <a:pt x="27" y="23"/>
                    <a:pt x="27" y="23"/>
                  </a:cubicBezTo>
                  <a:cubicBezTo>
                    <a:pt x="27" y="23"/>
                    <a:pt x="28" y="23"/>
                    <a:pt x="28" y="23"/>
                  </a:cubicBezTo>
                  <a:cubicBezTo>
                    <a:pt x="28" y="22"/>
                    <a:pt x="28" y="22"/>
                    <a:pt x="28" y="22"/>
                  </a:cubicBezTo>
                  <a:cubicBezTo>
                    <a:pt x="28" y="21"/>
                    <a:pt x="27" y="21"/>
                    <a:pt x="27" y="21"/>
                  </a:cubicBezTo>
                  <a:cubicBezTo>
                    <a:pt x="25" y="21"/>
                    <a:pt x="23" y="20"/>
                    <a:pt x="22" y="20"/>
                  </a:cubicBezTo>
                  <a:cubicBezTo>
                    <a:pt x="21" y="19"/>
                    <a:pt x="20" y="19"/>
                    <a:pt x="19" y="19"/>
                  </a:cubicBezTo>
                  <a:cubicBezTo>
                    <a:pt x="21" y="18"/>
                    <a:pt x="23" y="18"/>
                    <a:pt x="24" y="18"/>
                  </a:cubicBezTo>
                  <a:cubicBezTo>
                    <a:pt x="24" y="18"/>
                    <a:pt x="24" y="18"/>
                    <a:pt x="24" y="18"/>
                  </a:cubicBezTo>
                  <a:cubicBezTo>
                    <a:pt x="30" y="19"/>
                    <a:pt x="33" y="20"/>
                    <a:pt x="35" y="20"/>
                  </a:cubicBezTo>
                  <a:cubicBezTo>
                    <a:pt x="36" y="20"/>
                    <a:pt x="36" y="20"/>
                    <a:pt x="36" y="20"/>
                  </a:cubicBezTo>
                  <a:cubicBezTo>
                    <a:pt x="37" y="19"/>
                    <a:pt x="37" y="19"/>
                    <a:pt x="37" y="19"/>
                  </a:cubicBezTo>
                  <a:cubicBezTo>
                    <a:pt x="37" y="19"/>
                    <a:pt x="38" y="19"/>
                    <a:pt x="38" y="18"/>
                  </a:cubicBezTo>
                  <a:cubicBezTo>
                    <a:pt x="38" y="18"/>
                    <a:pt x="37" y="18"/>
                    <a:pt x="37" y="17"/>
                  </a:cubicBezTo>
                  <a:cubicBezTo>
                    <a:pt x="36" y="17"/>
                    <a:pt x="36" y="17"/>
                    <a:pt x="36" y="17"/>
                  </a:cubicBezTo>
                  <a:cubicBezTo>
                    <a:pt x="35" y="16"/>
                    <a:pt x="33" y="15"/>
                    <a:pt x="31" y="15"/>
                  </a:cubicBezTo>
                  <a:cubicBezTo>
                    <a:pt x="31" y="15"/>
                    <a:pt x="30" y="14"/>
                    <a:pt x="30" y="14"/>
                  </a:cubicBezTo>
                  <a:cubicBezTo>
                    <a:pt x="29" y="13"/>
                    <a:pt x="29" y="13"/>
                    <a:pt x="29" y="13"/>
                  </a:cubicBezTo>
                  <a:cubicBezTo>
                    <a:pt x="29" y="13"/>
                    <a:pt x="29" y="13"/>
                    <a:pt x="29" y="13"/>
                  </a:cubicBezTo>
                  <a:cubicBezTo>
                    <a:pt x="29" y="13"/>
                    <a:pt x="29" y="13"/>
                    <a:pt x="29" y="13"/>
                  </a:cubicBezTo>
                  <a:cubicBezTo>
                    <a:pt x="29" y="12"/>
                    <a:pt x="29" y="12"/>
                    <a:pt x="29" y="12"/>
                  </a:cubicBezTo>
                  <a:cubicBezTo>
                    <a:pt x="28" y="12"/>
                    <a:pt x="29" y="11"/>
                    <a:pt x="30" y="10"/>
                  </a:cubicBezTo>
                  <a:cubicBezTo>
                    <a:pt x="31" y="10"/>
                    <a:pt x="31" y="10"/>
                    <a:pt x="31" y="10"/>
                  </a:cubicBezTo>
                  <a:cubicBezTo>
                    <a:pt x="31" y="10"/>
                    <a:pt x="31" y="10"/>
                    <a:pt x="32" y="9"/>
                  </a:cubicBezTo>
                  <a:cubicBezTo>
                    <a:pt x="32" y="9"/>
                    <a:pt x="32" y="9"/>
                    <a:pt x="33" y="9"/>
                  </a:cubicBezTo>
                  <a:cubicBezTo>
                    <a:pt x="34" y="9"/>
                    <a:pt x="35" y="9"/>
                    <a:pt x="37" y="9"/>
                  </a:cubicBezTo>
                  <a:cubicBezTo>
                    <a:pt x="37" y="9"/>
                    <a:pt x="37" y="9"/>
                    <a:pt x="37" y="9"/>
                  </a:cubicBezTo>
                  <a:cubicBezTo>
                    <a:pt x="38" y="9"/>
                    <a:pt x="39" y="9"/>
                    <a:pt x="40" y="9"/>
                  </a:cubicBezTo>
                  <a:cubicBezTo>
                    <a:pt x="40" y="9"/>
                    <a:pt x="40" y="9"/>
                    <a:pt x="40" y="9"/>
                  </a:cubicBezTo>
                  <a:moveTo>
                    <a:pt x="4" y="16"/>
                  </a:moveTo>
                  <a:cubicBezTo>
                    <a:pt x="4" y="15"/>
                    <a:pt x="4" y="15"/>
                    <a:pt x="4" y="15"/>
                  </a:cubicBezTo>
                  <a:cubicBezTo>
                    <a:pt x="4" y="15"/>
                    <a:pt x="4" y="15"/>
                    <a:pt x="4" y="15"/>
                  </a:cubicBezTo>
                  <a:cubicBezTo>
                    <a:pt x="4" y="13"/>
                    <a:pt x="5" y="11"/>
                    <a:pt x="7" y="11"/>
                  </a:cubicBezTo>
                  <a:cubicBezTo>
                    <a:pt x="16" y="5"/>
                    <a:pt x="27" y="3"/>
                    <a:pt x="37" y="3"/>
                  </a:cubicBezTo>
                  <a:cubicBezTo>
                    <a:pt x="45" y="3"/>
                    <a:pt x="53" y="4"/>
                    <a:pt x="61" y="7"/>
                  </a:cubicBezTo>
                  <a:cubicBezTo>
                    <a:pt x="63" y="8"/>
                    <a:pt x="65" y="9"/>
                    <a:pt x="66" y="10"/>
                  </a:cubicBezTo>
                  <a:cubicBezTo>
                    <a:pt x="68" y="11"/>
                    <a:pt x="68" y="13"/>
                    <a:pt x="68" y="14"/>
                  </a:cubicBezTo>
                  <a:cubicBezTo>
                    <a:pt x="68" y="15"/>
                    <a:pt x="68" y="15"/>
                    <a:pt x="68" y="15"/>
                  </a:cubicBezTo>
                  <a:cubicBezTo>
                    <a:pt x="68" y="15"/>
                    <a:pt x="68" y="16"/>
                    <a:pt x="67" y="16"/>
                  </a:cubicBezTo>
                  <a:cubicBezTo>
                    <a:pt x="67" y="15"/>
                    <a:pt x="66" y="14"/>
                    <a:pt x="65" y="14"/>
                  </a:cubicBezTo>
                  <a:cubicBezTo>
                    <a:pt x="63" y="12"/>
                    <a:pt x="61" y="11"/>
                    <a:pt x="58" y="10"/>
                  </a:cubicBezTo>
                  <a:cubicBezTo>
                    <a:pt x="58" y="10"/>
                    <a:pt x="56" y="10"/>
                    <a:pt x="54" y="9"/>
                  </a:cubicBezTo>
                  <a:cubicBezTo>
                    <a:pt x="52" y="9"/>
                    <a:pt x="50" y="8"/>
                    <a:pt x="50" y="8"/>
                  </a:cubicBezTo>
                  <a:cubicBezTo>
                    <a:pt x="49" y="8"/>
                    <a:pt x="49" y="8"/>
                    <a:pt x="49" y="8"/>
                  </a:cubicBezTo>
                  <a:cubicBezTo>
                    <a:pt x="50" y="7"/>
                    <a:pt x="50" y="7"/>
                    <a:pt x="50" y="7"/>
                  </a:cubicBezTo>
                  <a:cubicBezTo>
                    <a:pt x="50" y="7"/>
                    <a:pt x="49" y="6"/>
                    <a:pt x="49" y="6"/>
                  </a:cubicBezTo>
                  <a:cubicBezTo>
                    <a:pt x="47" y="5"/>
                    <a:pt x="44" y="5"/>
                    <a:pt x="42" y="5"/>
                  </a:cubicBezTo>
                  <a:cubicBezTo>
                    <a:pt x="42" y="5"/>
                    <a:pt x="42" y="5"/>
                    <a:pt x="42" y="5"/>
                  </a:cubicBezTo>
                  <a:cubicBezTo>
                    <a:pt x="41" y="5"/>
                    <a:pt x="41" y="5"/>
                    <a:pt x="41" y="5"/>
                  </a:cubicBezTo>
                  <a:cubicBezTo>
                    <a:pt x="40" y="7"/>
                    <a:pt x="40" y="7"/>
                    <a:pt x="40" y="7"/>
                  </a:cubicBezTo>
                  <a:cubicBezTo>
                    <a:pt x="39" y="6"/>
                    <a:pt x="38" y="6"/>
                    <a:pt x="37" y="6"/>
                  </a:cubicBezTo>
                  <a:cubicBezTo>
                    <a:pt x="35" y="6"/>
                    <a:pt x="34" y="6"/>
                    <a:pt x="32" y="7"/>
                  </a:cubicBezTo>
                  <a:cubicBezTo>
                    <a:pt x="32" y="7"/>
                    <a:pt x="32" y="7"/>
                    <a:pt x="31" y="7"/>
                  </a:cubicBezTo>
                  <a:cubicBezTo>
                    <a:pt x="31" y="7"/>
                    <a:pt x="31" y="7"/>
                    <a:pt x="30" y="7"/>
                  </a:cubicBezTo>
                  <a:cubicBezTo>
                    <a:pt x="30" y="7"/>
                    <a:pt x="30" y="7"/>
                    <a:pt x="30" y="7"/>
                  </a:cubicBezTo>
                  <a:cubicBezTo>
                    <a:pt x="22" y="7"/>
                    <a:pt x="15" y="9"/>
                    <a:pt x="8" y="12"/>
                  </a:cubicBezTo>
                  <a:cubicBezTo>
                    <a:pt x="8" y="12"/>
                    <a:pt x="8" y="12"/>
                    <a:pt x="8" y="12"/>
                  </a:cubicBezTo>
                  <a:cubicBezTo>
                    <a:pt x="8" y="12"/>
                    <a:pt x="8" y="12"/>
                    <a:pt x="8" y="12"/>
                  </a:cubicBezTo>
                  <a:cubicBezTo>
                    <a:pt x="8" y="13"/>
                    <a:pt x="8" y="13"/>
                    <a:pt x="8" y="13"/>
                  </a:cubicBezTo>
                  <a:cubicBezTo>
                    <a:pt x="8" y="13"/>
                    <a:pt x="8" y="13"/>
                    <a:pt x="8" y="13"/>
                  </a:cubicBezTo>
                  <a:cubicBezTo>
                    <a:pt x="7" y="13"/>
                    <a:pt x="6" y="14"/>
                    <a:pt x="5" y="14"/>
                  </a:cubicBezTo>
                  <a:cubicBezTo>
                    <a:pt x="5" y="15"/>
                    <a:pt x="4" y="15"/>
                    <a:pt x="4" y="16"/>
                  </a:cubicBezTo>
                  <a:moveTo>
                    <a:pt x="37" y="0"/>
                  </a:moveTo>
                  <a:cubicBezTo>
                    <a:pt x="26" y="0"/>
                    <a:pt x="15" y="2"/>
                    <a:pt x="5" y="8"/>
                  </a:cubicBezTo>
                  <a:cubicBezTo>
                    <a:pt x="3" y="9"/>
                    <a:pt x="1" y="12"/>
                    <a:pt x="0" y="14"/>
                  </a:cubicBezTo>
                  <a:cubicBezTo>
                    <a:pt x="0" y="14"/>
                    <a:pt x="0" y="15"/>
                    <a:pt x="0" y="15"/>
                  </a:cubicBezTo>
                  <a:cubicBezTo>
                    <a:pt x="0" y="18"/>
                    <a:pt x="2" y="20"/>
                    <a:pt x="4" y="21"/>
                  </a:cubicBezTo>
                  <a:cubicBezTo>
                    <a:pt x="8" y="25"/>
                    <a:pt x="17" y="29"/>
                    <a:pt x="32" y="29"/>
                  </a:cubicBezTo>
                  <a:cubicBezTo>
                    <a:pt x="37" y="29"/>
                    <a:pt x="46" y="28"/>
                    <a:pt x="54" y="26"/>
                  </a:cubicBezTo>
                  <a:cubicBezTo>
                    <a:pt x="58" y="25"/>
                    <a:pt x="62" y="24"/>
                    <a:pt x="65" y="22"/>
                  </a:cubicBezTo>
                  <a:cubicBezTo>
                    <a:pt x="68" y="21"/>
                    <a:pt x="70" y="19"/>
                    <a:pt x="71" y="16"/>
                  </a:cubicBezTo>
                  <a:cubicBezTo>
                    <a:pt x="72" y="15"/>
                    <a:pt x="72" y="15"/>
                    <a:pt x="72" y="14"/>
                  </a:cubicBezTo>
                  <a:cubicBezTo>
                    <a:pt x="72" y="11"/>
                    <a:pt x="70" y="9"/>
                    <a:pt x="69" y="8"/>
                  </a:cubicBezTo>
                  <a:cubicBezTo>
                    <a:pt x="67" y="6"/>
                    <a:pt x="64" y="5"/>
                    <a:pt x="62" y="4"/>
                  </a:cubicBezTo>
                  <a:cubicBezTo>
                    <a:pt x="54" y="1"/>
                    <a:pt x="46" y="0"/>
                    <a:pt x="37"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63" name="Freeform 784"/>
            <p:cNvSpPr>
              <a:spLocks noEditPoints="1"/>
            </p:cNvSpPr>
            <p:nvPr/>
          </p:nvSpPr>
          <p:spPr bwMode="auto">
            <a:xfrm>
              <a:off x="3009" y="2501"/>
              <a:ext cx="220" cy="128"/>
            </a:xfrm>
            <a:custGeom>
              <a:avLst/>
              <a:gdLst>
                <a:gd name="T0" fmla="*/ 43 w 93"/>
                <a:gd name="T1" fmla="*/ 41 h 54"/>
                <a:gd name="T2" fmla="*/ 42 w 93"/>
                <a:gd name="T3" fmla="*/ 51 h 54"/>
                <a:gd name="T4" fmla="*/ 35 w 93"/>
                <a:gd name="T5" fmla="*/ 50 h 54"/>
                <a:gd name="T6" fmla="*/ 41 w 93"/>
                <a:gd name="T7" fmla="*/ 47 h 54"/>
                <a:gd name="T8" fmla="*/ 48 w 93"/>
                <a:gd name="T9" fmla="*/ 41 h 54"/>
                <a:gd name="T10" fmla="*/ 52 w 93"/>
                <a:gd name="T11" fmla="*/ 47 h 54"/>
                <a:gd name="T12" fmla="*/ 54 w 93"/>
                <a:gd name="T13" fmla="*/ 50 h 54"/>
                <a:gd name="T14" fmla="*/ 54 w 93"/>
                <a:gd name="T15" fmla="*/ 47 h 54"/>
                <a:gd name="T16" fmla="*/ 55 w 93"/>
                <a:gd name="T17" fmla="*/ 50 h 54"/>
                <a:gd name="T18" fmla="*/ 28 w 93"/>
                <a:gd name="T19" fmla="*/ 50 h 54"/>
                <a:gd name="T20" fmla="*/ 33 w 93"/>
                <a:gd name="T21" fmla="*/ 41 h 54"/>
                <a:gd name="T22" fmla="*/ 57 w 93"/>
                <a:gd name="T23" fmla="*/ 49 h 54"/>
                <a:gd name="T24" fmla="*/ 58 w 93"/>
                <a:gd name="T25" fmla="*/ 49 h 54"/>
                <a:gd name="T26" fmla="*/ 60 w 93"/>
                <a:gd name="T27" fmla="*/ 39 h 54"/>
                <a:gd name="T28" fmla="*/ 63 w 93"/>
                <a:gd name="T29" fmla="*/ 48 h 54"/>
                <a:gd name="T30" fmla="*/ 26 w 93"/>
                <a:gd name="T31" fmla="*/ 49 h 54"/>
                <a:gd name="T32" fmla="*/ 21 w 93"/>
                <a:gd name="T33" fmla="*/ 38 h 54"/>
                <a:gd name="T34" fmla="*/ 26 w 93"/>
                <a:gd name="T35" fmla="*/ 49 h 54"/>
                <a:gd name="T36" fmla="*/ 64 w 93"/>
                <a:gd name="T37" fmla="*/ 47 h 54"/>
                <a:gd name="T38" fmla="*/ 67 w 93"/>
                <a:gd name="T39" fmla="*/ 43 h 54"/>
                <a:gd name="T40" fmla="*/ 69 w 93"/>
                <a:gd name="T41" fmla="*/ 47 h 54"/>
                <a:gd name="T42" fmla="*/ 70 w 93"/>
                <a:gd name="T43" fmla="*/ 37 h 54"/>
                <a:gd name="T44" fmla="*/ 73 w 93"/>
                <a:gd name="T45" fmla="*/ 46 h 54"/>
                <a:gd name="T46" fmla="*/ 13 w 93"/>
                <a:gd name="T47" fmla="*/ 44 h 54"/>
                <a:gd name="T48" fmla="*/ 19 w 93"/>
                <a:gd name="T49" fmla="*/ 44 h 54"/>
                <a:gd name="T50" fmla="*/ 75 w 93"/>
                <a:gd name="T51" fmla="*/ 45 h 54"/>
                <a:gd name="T52" fmla="*/ 78 w 93"/>
                <a:gd name="T53" fmla="*/ 44 h 54"/>
                <a:gd name="T54" fmla="*/ 9 w 93"/>
                <a:gd name="T55" fmla="*/ 42 h 54"/>
                <a:gd name="T56" fmla="*/ 11 w 93"/>
                <a:gd name="T57" fmla="*/ 35 h 54"/>
                <a:gd name="T58" fmla="*/ 79 w 93"/>
                <a:gd name="T59" fmla="*/ 34 h 54"/>
                <a:gd name="T60" fmla="*/ 84 w 93"/>
                <a:gd name="T61" fmla="*/ 40 h 54"/>
                <a:gd name="T62" fmla="*/ 7 w 93"/>
                <a:gd name="T63" fmla="*/ 40 h 54"/>
                <a:gd name="T64" fmla="*/ 6 w 93"/>
                <a:gd name="T65" fmla="*/ 31 h 54"/>
                <a:gd name="T66" fmla="*/ 4 w 93"/>
                <a:gd name="T67" fmla="*/ 32 h 54"/>
                <a:gd name="T68" fmla="*/ 4 w 93"/>
                <a:gd name="T69" fmla="*/ 29 h 54"/>
                <a:gd name="T70" fmla="*/ 86 w 93"/>
                <a:gd name="T71" fmla="*/ 30 h 54"/>
                <a:gd name="T72" fmla="*/ 89 w 93"/>
                <a:gd name="T73" fmla="*/ 35 h 54"/>
                <a:gd name="T74" fmla="*/ 8 w 93"/>
                <a:gd name="T75" fmla="*/ 28 h 54"/>
                <a:gd name="T76" fmla="*/ 7 w 93"/>
                <a:gd name="T77" fmla="*/ 17 h 54"/>
                <a:gd name="T78" fmla="*/ 79 w 93"/>
                <a:gd name="T79" fmla="*/ 9 h 54"/>
                <a:gd name="T80" fmla="*/ 89 w 93"/>
                <a:gd name="T81" fmla="*/ 21 h 54"/>
                <a:gd name="T82" fmla="*/ 41 w 93"/>
                <a:gd name="T83" fmla="*/ 38 h 54"/>
                <a:gd name="T84" fmla="*/ 10 w 93"/>
                <a:gd name="T85" fmla="*/ 9 h 54"/>
                <a:gd name="T86" fmla="*/ 2 w 93"/>
                <a:gd name="T87" fmla="*/ 21 h 54"/>
                <a:gd name="T88" fmla="*/ 1 w 93"/>
                <a:gd name="T89" fmla="*/ 36 h 54"/>
                <a:gd name="T90" fmla="*/ 41 w 93"/>
                <a:gd name="T91" fmla="*/ 54 h 54"/>
                <a:gd name="T92" fmla="*/ 79 w 93"/>
                <a:gd name="T93" fmla="*/ 47 h 54"/>
                <a:gd name="T94" fmla="*/ 84 w 93"/>
                <a:gd name="T95" fmla="*/ 45 h 54"/>
                <a:gd name="T96" fmla="*/ 86 w 93"/>
                <a:gd name="T97" fmla="*/ 43 h 54"/>
                <a:gd name="T98" fmla="*/ 92 w 93"/>
                <a:gd name="T99" fmla="*/ 32 h 54"/>
                <a:gd name="T100" fmla="*/ 89 w 93"/>
                <a:gd name="T101" fmla="*/ 12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93" h="54">
                  <a:moveTo>
                    <a:pt x="42" y="51"/>
                  </a:moveTo>
                  <a:cubicBezTo>
                    <a:pt x="42" y="50"/>
                    <a:pt x="42" y="48"/>
                    <a:pt x="42" y="47"/>
                  </a:cubicBezTo>
                  <a:cubicBezTo>
                    <a:pt x="42" y="45"/>
                    <a:pt x="42" y="43"/>
                    <a:pt x="43" y="41"/>
                  </a:cubicBezTo>
                  <a:cubicBezTo>
                    <a:pt x="44" y="41"/>
                    <a:pt x="45" y="41"/>
                    <a:pt x="47" y="41"/>
                  </a:cubicBezTo>
                  <a:cubicBezTo>
                    <a:pt x="47" y="44"/>
                    <a:pt x="47" y="47"/>
                    <a:pt x="48" y="50"/>
                  </a:cubicBezTo>
                  <a:cubicBezTo>
                    <a:pt x="46" y="51"/>
                    <a:pt x="44" y="51"/>
                    <a:pt x="42" y="51"/>
                  </a:cubicBezTo>
                  <a:moveTo>
                    <a:pt x="41" y="51"/>
                  </a:moveTo>
                  <a:cubicBezTo>
                    <a:pt x="39" y="51"/>
                    <a:pt x="37" y="51"/>
                    <a:pt x="35" y="50"/>
                  </a:cubicBezTo>
                  <a:cubicBezTo>
                    <a:pt x="35" y="50"/>
                    <a:pt x="35" y="50"/>
                    <a:pt x="35" y="50"/>
                  </a:cubicBezTo>
                  <a:cubicBezTo>
                    <a:pt x="35" y="47"/>
                    <a:pt x="35" y="44"/>
                    <a:pt x="35" y="41"/>
                  </a:cubicBezTo>
                  <a:cubicBezTo>
                    <a:pt x="37" y="41"/>
                    <a:pt x="39" y="41"/>
                    <a:pt x="41" y="41"/>
                  </a:cubicBezTo>
                  <a:cubicBezTo>
                    <a:pt x="41" y="43"/>
                    <a:pt x="41" y="45"/>
                    <a:pt x="41" y="47"/>
                  </a:cubicBezTo>
                  <a:cubicBezTo>
                    <a:pt x="41" y="48"/>
                    <a:pt x="41" y="50"/>
                    <a:pt x="41" y="51"/>
                  </a:cubicBezTo>
                  <a:moveTo>
                    <a:pt x="49" y="50"/>
                  </a:moveTo>
                  <a:cubicBezTo>
                    <a:pt x="49" y="47"/>
                    <a:pt x="49" y="44"/>
                    <a:pt x="48" y="41"/>
                  </a:cubicBezTo>
                  <a:cubicBezTo>
                    <a:pt x="49" y="41"/>
                    <a:pt x="49" y="41"/>
                    <a:pt x="49" y="41"/>
                  </a:cubicBezTo>
                  <a:cubicBezTo>
                    <a:pt x="50" y="41"/>
                    <a:pt x="51" y="41"/>
                    <a:pt x="52" y="40"/>
                  </a:cubicBezTo>
                  <a:cubicBezTo>
                    <a:pt x="52" y="42"/>
                    <a:pt x="52" y="45"/>
                    <a:pt x="52" y="47"/>
                  </a:cubicBezTo>
                  <a:cubicBezTo>
                    <a:pt x="52" y="48"/>
                    <a:pt x="52" y="49"/>
                    <a:pt x="52" y="50"/>
                  </a:cubicBezTo>
                  <a:cubicBezTo>
                    <a:pt x="51" y="50"/>
                    <a:pt x="50" y="50"/>
                    <a:pt x="49" y="50"/>
                  </a:cubicBezTo>
                  <a:moveTo>
                    <a:pt x="54" y="50"/>
                  </a:moveTo>
                  <a:cubicBezTo>
                    <a:pt x="54" y="49"/>
                    <a:pt x="54" y="49"/>
                    <a:pt x="54" y="49"/>
                  </a:cubicBezTo>
                  <a:cubicBezTo>
                    <a:pt x="54" y="48"/>
                    <a:pt x="54" y="48"/>
                    <a:pt x="54" y="48"/>
                  </a:cubicBezTo>
                  <a:cubicBezTo>
                    <a:pt x="54" y="47"/>
                    <a:pt x="54" y="47"/>
                    <a:pt x="54" y="47"/>
                  </a:cubicBezTo>
                  <a:cubicBezTo>
                    <a:pt x="54" y="44"/>
                    <a:pt x="54" y="42"/>
                    <a:pt x="54" y="40"/>
                  </a:cubicBezTo>
                  <a:cubicBezTo>
                    <a:pt x="54" y="40"/>
                    <a:pt x="55" y="40"/>
                    <a:pt x="55" y="40"/>
                  </a:cubicBezTo>
                  <a:cubicBezTo>
                    <a:pt x="55" y="43"/>
                    <a:pt x="55" y="46"/>
                    <a:pt x="55" y="50"/>
                  </a:cubicBezTo>
                  <a:cubicBezTo>
                    <a:pt x="54" y="50"/>
                    <a:pt x="54" y="50"/>
                    <a:pt x="54" y="50"/>
                  </a:cubicBezTo>
                  <a:moveTo>
                    <a:pt x="34" y="50"/>
                  </a:moveTo>
                  <a:cubicBezTo>
                    <a:pt x="32" y="50"/>
                    <a:pt x="30" y="50"/>
                    <a:pt x="28" y="50"/>
                  </a:cubicBezTo>
                  <a:cubicBezTo>
                    <a:pt x="28" y="48"/>
                    <a:pt x="28" y="47"/>
                    <a:pt x="28" y="46"/>
                  </a:cubicBezTo>
                  <a:cubicBezTo>
                    <a:pt x="28" y="44"/>
                    <a:pt x="28" y="42"/>
                    <a:pt x="28" y="40"/>
                  </a:cubicBezTo>
                  <a:cubicBezTo>
                    <a:pt x="30" y="40"/>
                    <a:pt x="32" y="41"/>
                    <a:pt x="33" y="41"/>
                  </a:cubicBezTo>
                  <a:cubicBezTo>
                    <a:pt x="34" y="44"/>
                    <a:pt x="34" y="47"/>
                    <a:pt x="34" y="50"/>
                  </a:cubicBezTo>
                  <a:cubicBezTo>
                    <a:pt x="34" y="50"/>
                    <a:pt x="34" y="50"/>
                    <a:pt x="34" y="50"/>
                  </a:cubicBezTo>
                  <a:moveTo>
                    <a:pt x="57" y="49"/>
                  </a:moveTo>
                  <a:cubicBezTo>
                    <a:pt x="57" y="46"/>
                    <a:pt x="57" y="43"/>
                    <a:pt x="57" y="40"/>
                  </a:cubicBezTo>
                  <a:cubicBezTo>
                    <a:pt x="58" y="40"/>
                    <a:pt x="58" y="40"/>
                    <a:pt x="58" y="40"/>
                  </a:cubicBezTo>
                  <a:cubicBezTo>
                    <a:pt x="58" y="43"/>
                    <a:pt x="58" y="46"/>
                    <a:pt x="58" y="49"/>
                  </a:cubicBezTo>
                  <a:cubicBezTo>
                    <a:pt x="58" y="49"/>
                    <a:pt x="57" y="49"/>
                    <a:pt x="57" y="49"/>
                  </a:cubicBezTo>
                  <a:moveTo>
                    <a:pt x="60" y="49"/>
                  </a:moveTo>
                  <a:cubicBezTo>
                    <a:pt x="60" y="46"/>
                    <a:pt x="60" y="43"/>
                    <a:pt x="60" y="39"/>
                  </a:cubicBezTo>
                  <a:cubicBezTo>
                    <a:pt x="61" y="39"/>
                    <a:pt x="62" y="39"/>
                    <a:pt x="63" y="39"/>
                  </a:cubicBezTo>
                  <a:cubicBezTo>
                    <a:pt x="63" y="42"/>
                    <a:pt x="63" y="45"/>
                    <a:pt x="63" y="48"/>
                  </a:cubicBezTo>
                  <a:cubicBezTo>
                    <a:pt x="63" y="48"/>
                    <a:pt x="63" y="48"/>
                    <a:pt x="63" y="48"/>
                  </a:cubicBezTo>
                  <a:cubicBezTo>
                    <a:pt x="63" y="48"/>
                    <a:pt x="63" y="48"/>
                    <a:pt x="63" y="48"/>
                  </a:cubicBezTo>
                  <a:cubicBezTo>
                    <a:pt x="62" y="49"/>
                    <a:pt x="61" y="49"/>
                    <a:pt x="60" y="49"/>
                  </a:cubicBezTo>
                  <a:moveTo>
                    <a:pt x="26" y="49"/>
                  </a:moveTo>
                  <a:cubicBezTo>
                    <a:pt x="24" y="49"/>
                    <a:pt x="22" y="48"/>
                    <a:pt x="20" y="48"/>
                  </a:cubicBezTo>
                  <a:cubicBezTo>
                    <a:pt x="20" y="46"/>
                    <a:pt x="20" y="45"/>
                    <a:pt x="20" y="44"/>
                  </a:cubicBezTo>
                  <a:cubicBezTo>
                    <a:pt x="20" y="42"/>
                    <a:pt x="20" y="40"/>
                    <a:pt x="21" y="38"/>
                  </a:cubicBezTo>
                  <a:cubicBezTo>
                    <a:pt x="22" y="39"/>
                    <a:pt x="24" y="39"/>
                    <a:pt x="26" y="40"/>
                  </a:cubicBezTo>
                  <a:cubicBezTo>
                    <a:pt x="26" y="42"/>
                    <a:pt x="26" y="44"/>
                    <a:pt x="26" y="46"/>
                  </a:cubicBezTo>
                  <a:cubicBezTo>
                    <a:pt x="26" y="47"/>
                    <a:pt x="26" y="48"/>
                    <a:pt x="26" y="49"/>
                  </a:cubicBezTo>
                  <a:moveTo>
                    <a:pt x="65" y="48"/>
                  </a:moveTo>
                  <a:cubicBezTo>
                    <a:pt x="65" y="47"/>
                    <a:pt x="65" y="47"/>
                    <a:pt x="65" y="47"/>
                  </a:cubicBezTo>
                  <a:cubicBezTo>
                    <a:pt x="64" y="47"/>
                    <a:pt x="64" y="47"/>
                    <a:pt x="64" y="47"/>
                  </a:cubicBezTo>
                  <a:cubicBezTo>
                    <a:pt x="64" y="44"/>
                    <a:pt x="64" y="42"/>
                    <a:pt x="64" y="39"/>
                  </a:cubicBezTo>
                  <a:cubicBezTo>
                    <a:pt x="65" y="38"/>
                    <a:pt x="66" y="38"/>
                    <a:pt x="67" y="38"/>
                  </a:cubicBezTo>
                  <a:cubicBezTo>
                    <a:pt x="67" y="40"/>
                    <a:pt x="67" y="41"/>
                    <a:pt x="67" y="43"/>
                  </a:cubicBezTo>
                  <a:cubicBezTo>
                    <a:pt x="67" y="44"/>
                    <a:pt x="67" y="46"/>
                    <a:pt x="67" y="47"/>
                  </a:cubicBezTo>
                  <a:cubicBezTo>
                    <a:pt x="66" y="48"/>
                    <a:pt x="66" y="48"/>
                    <a:pt x="65" y="48"/>
                  </a:cubicBezTo>
                  <a:moveTo>
                    <a:pt x="69" y="47"/>
                  </a:moveTo>
                  <a:cubicBezTo>
                    <a:pt x="69" y="46"/>
                    <a:pt x="69" y="44"/>
                    <a:pt x="69" y="43"/>
                  </a:cubicBezTo>
                  <a:cubicBezTo>
                    <a:pt x="69" y="41"/>
                    <a:pt x="69" y="39"/>
                    <a:pt x="69" y="38"/>
                  </a:cubicBezTo>
                  <a:cubicBezTo>
                    <a:pt x="70" y="37"/>
                    <a:pt x="70" y="37"/>
                    <a:pt x="70" y="37"/>
                  </a:cubicBezTo>
                  <a:cubicBezTo>
                    <a:pt x="71" y="37"/>
                    <a:pt x="72" y="37"/>
                    <a:pt x="73" y="36"/>
                  </a:cubicBezTo>
                  <a:cubicBezTo>
                    <a:pt x="73" y="39"/>
                    <a:pt x="73" y="42"/>
                    <a:pt x="73" y="45"/>
                  </a:cubicBezTo>
                  <a:cubicBezTo>
                    <a:pt x="73" y="46"/>
                    <a:pt x="73" y="46"/>
                    <a:pt x="73" y="46"/>
                  </a:cubicBezTo>
                  <a:cubicBezTo>
                    <a:pt x="72" y="46"/>
                    <a:pt x="70" y="47"/>
                    <a:pt x="69" y="47"/>
                  </a:cubicBezTo>
                  <a:moveTo>
                    <a:pt x="19" y="47"/>
                  </a:moveTo>
                  <a:cubicBezTo>
                    <a:pt x="17" y="46"/>
                    <a:pt x="15" y="45"/>
                    <a:pt x="13" y="44"/>
                  </a:cubicBezTo>
                  <a:cubicBezTo>
                    <a:pt x="13" y="41"/>
                    <a:pt x="13" y="38"/>
                    <a:pt x="13" y="35"/>
                  </a:cubicBezTo>
                  <a:cubicBezTo>
                    <a:pt x="15" y="36"/>
                    <a:pt x="17" y="37"/>
                    <a:pt x="19" y="38"/>
                  </a:cubicBezTo>
                  <a:cubicBezTo>
                    <a:pt x="19" y="40"/>
                    <a:pt x="19" y="42"/>
                    <a:pt x="19" y="44"/>
                  </a:cubicBezTo>
                  <a:cubicBezTo>
                    <a:pt x="19" y="45"/>
                    <a:pt x="19" y="46"/>
                    <a:pt x="19" y="47"/>
                  </a:cubicBezTo>
                  <a:moveTo>
                    <a:pt x="75" y="45"/>
                  </a:moveTo>
                  <a:cubicBezTo>
                    <a:pt x="75" y="45"/>
                    <a:pt x="75" y="45"/>
                    <a:pt x="75" y="45"/>
                  </a:cubicBezTo>
                  <a:cubicBezTo>
                    <a:pt x="75" y="42"/>
                    <a:pt x="75" y="39"/>
                    <a:pt x="74" y="36"/>
                  </a:cubicBezTo>
                  <a:cubicBezTo>
                    <a:pt x="75" y="36"/>
                    <a:pt x="76" y="35"/>
                    <a:pt x="77" y="35"/>
                  </a:cubicBezTo>
                  <a:cubicBezTo>
                    <a:pt x="78" y="38"/>
                    <a:pt x="78" y="41"/>
                    <a:pt x="78" y="44"/>
                  </a:cubicBezTo>
                  <a:cubicBezTo>
                    <a:pt x="77" y="44"/>
                    <a:pt x="76" y="45"/>
                    <a:pt x="75" y="45"/>
                  </a:cubicBezTo>
                  <a:moveTo>
                    <a:pt x="11" y="43"/>
                  </a:moveTo>
                  <a:cubicBezTo>
                    <a:pt x="10" y="43"/>
                    <a:pt x="10" y="42"/>
                    <a:pt x="9" y="42"/>
                  </a:cubicBezTo>
                  <a:cubicBezTo>
                    <a:pt x="9" y="39"/>
                    <a:pt x="9" y="36"/>
                    <a:pt x="9" y="33"/>
                  </a:cubicBezTo>
                  <a:cubicBezTo>
                    <a:pt x="10" y="33"/>
                    <a:pt x="10" y="34"/>
                    <a:pt x="11" y="34"/>
                  </a:cubicBezTo>
                  <a:cubicBezTo>
                    <a:pt x="11" y="35"/>
                    <a:pt x="11" y="35"/>
                    <a:pt x="11" y="35"/>
                  </a:cubicBezTo>
                  <a:cubicBezTo>
                    <a:pt x="11" y="38"/>
                    <a:pt x="11" y="40"/>
                    <a:pt x="11" y="43"/>
                  </a:cubicBezTo>
                  <a:moveTo>
                    <a:pt x="79" y="43"/>
                  </a:moveTo>
                  <a:cubicBezTo>
                    <a:pt x="79" y="40"/>
                    <a:pt x="79" y="37"/>
                    <a:pt x="79" y="34"/>
                  </a:cubicBezTo>
                  <a:cubicBezTo>
                    <a:pt x="81" y="33"/>
                    <a:pt x="82" y="33"/>
                    <a:pt x="84" y="32"/>
                  </a:cubicBezTo>
                  <a:cubicBezTo>
                    <a:pt x="84" y="32"/>
                    <a:pt x="84" y="32"/>
                    <a:pt x="84" y="32"/>
                  </a:cubicBezTo>
                  <a:cubicBezTo>
                    <a:pt x="84" y="34"/>
                    <a:pt x="84" y="37"/>
                    <a:pt x="84" y="40"/>
                  </a:cubicBezTo>
                  <a:cubicBezTo>
                    <a:pt x="84" y="41"/>
                    <a:pt x="83" y="41"/>
                    <a:pt x="82" y="42"/>
                  </a:cubicBezTo>
                  <a:cubicBezTo>
                    <a:pt x="81" y="42"/>
                    <a:pt x="80" y="43"/>
                    <a:pt x="79" y="43"/>
                  </a:cubicBezTo>
                  <a:moveTo>
                    <a:pt x="7" y="40"/>
                  </a:moveTo>
                  <a:cubicBezTo>
                    <a:pt x="7" y="40"/>
                    <a:pt x="6" y="39"/>
                    <a:pt x="6" y="38"/>
                  </a:cubicBezTo>
                  <a:cubicBezTo>
                    <a:pt x="6" y="38"/>
                    <a:pt x="6" y="38"/>
                    <a:pt x="6" y="38"/>
                  </a:cubicBezTo>
                  <a:cubicBezTo>
                    <a:pt x="6" y="36"/>
                    <a:pt x="6" y="33"/>
                    <a:pt x="6" y="31"/>
                  </a:cubicBezTo>
                  <a:cubicBezTo>
                    <a:pt x="7" y="31"/>
                    <a:pt x="7" y="31"/>
                    <a:pt x="7" y="31"/>
                  </a:cubicBezTo>
                  <a:cubicBezTo>
                    <a:pt x="7" y="34"/>
                    <a:pt x="7" y="37"/>
                    <a:pt x="7" y="40"/>
                  </a:cubicBezTo>
                  <a:moveTo>
                    <a:pt x="4" y="32"/>
                  </a:moveTo>
                  <a:cubicBezTo>
                    <a:pt x="4" y="32"/>
                    <a:pt x="4" y="32"/>
                    <a:pt x="4" y="32"/>
                  </a:cubicBezTo>
                  <a:cubicBezTo>
                    <a:pt x="4" y="31"/>
                    <a:pt x="4" y="30"/>
                    <a:pt x="4" y="28"/>
                  </a:cubicBezTo>
                  <a:cubicBezTo>
                    <a:pt x="4" y="29"/>
                    <a:pt x="4" y="29"/>
                    <a:pt x="4" y="29"/>
                  </a:cubicBezTo>
                  <a:cubicBezTo>
                    <a:pt x="4" y="30"/>
                    <a:pt x="4" y="31"/>
                    <a:pt x="4" y="32"/>
                  </a:cubicBezTo>
                  <a:moveTo>
                    <a:pt x="86" y="39"/>
                  </a:moveTo>
                  <a:cubicBezTo>
                    <a:pt x="86" y="36"/>
                    <a:pt x="86" y="33"/>
                    <a:pt x="86" y="30"/>
                  </a:cubicBezTo>
                  <a:cubicBezTo>
                    <a:pt x="87" y="30"/>
                    <a:pt x="88" y="29"/>
                    <a:pt x="89" y="28"/>
                  </a:cubicBezTo>
                  <a:cubicBezTo>
                    <a:pt x="89" y="30"/>
                    <a:pt x="89" y="32"/>
                    <a:pt x="89" y="35"/>
                  </a:cubicBezTo>
                  <a:cubicBezTo>
                    <a:pt x="89" y="35"/>
                    <a:pt x="89" y="35"/>
                    <a:pt x="89" y="35"/>
                  </a:cubicBezTo>
                  <a:cubicBezTo>
                    <a:pt x="88" y="36"/>
                    <a:pt x="87" y="38"/>
                    <a:pt x="86" y="39"/>
                  </a:cubicBezTo>
                  <a:moveTo>
                    <a:pt x="41" y="38"/>
                  </a:moveTo>
                  <a:cubicBezTo>
                    <a:pt x="23" y="38"/>
                    <a:pt x="12" y="32"/>
                    <a:pt x="8" y="28"/>
                  </a:cubicBezTo>
                  <a:cubicBezTo>
                    <a:pt x="6" y="26"/>
                    <a:pt x="5" y="24"/>
                    <a:pt x="5" y="22"/>
                  </a:cubicBezTo>
                  <a:cubicBezTo>
                    <a:pt x="5" y="21"/>
                    <a:pt x="5" y="21"/>
                    <a:pt x="5" y="21"/>
                  </a:cubicBezTo>
                  <a:cubicBezTo>
                    <a:pt x="5" y="20"/>
                    <a:pt x="6" y="18"/>
                    <a:pt x="7" y="17"/>
                  </a:cubicBezTo>
                  <a:cubicBezTo>
                    <a:pt x="8" y="15"/>
                    <a:pt x="10" y="13"/>
                    <a:pt x="12" y="12"/>
                  </a:cubicBezTo>
                  <a:cubicBezTo>
                    <a:pt x="23" y="6"/>
                    <a:pt x="35" y="3"/>
                    <a:pt x="48" y="3"/>
                  </a:cubicBezTo>
                  <a:cubicBezTo>
                    <a:pt x="58" y="3"/>
                    <a:pt x="69" y="5"/>
                    <a:pt x="79" y="9"/>
                  </a:cubicBezTo>
                  <a:cubicBezTo>
                    <a:pt x="82" y="10"/>
                    <a:pt x="85" y="12"/>
                    <a:pt x="86" y="14"/>
                  </a:cubicBezTo>
                  <a:cubicBezTo>
                    <a:pt x="88" y="16"/>
                    <a:pt x="89" y="18"/>
                    <a:pt x="89" y="20"/>
                  </a:cubicBezTo>
                  <a:cubicBezTo>
                    <a:pt x="89" y="20"/>
                    <a:pt x="89" y="21"/>
                    <a:pt x="89" y="21"/>
                  </a:cubicBezTo>
                  <a:cubicBezTo>
                    <a:pt x="88" y="24"/>
                    <a:pt x="86" y="27"/>
                    <a:pt x="82" y="29"/>
                  </a:cubicBezTo>
                  <a:cubicBezTo>
                    <a:pt x="71" y="35"/>
                    <a:pt x="52" y="38"/>
                    <a:pt x="42" y="38"/>
                  </a:cubicBezTo>
                  <a:cubicBezTo>
                    <a:pt x="42" y="38"/>
                    <a:pt x="41" y="38"/>
                    <a:pt x="41" y="38"/>
                  </a:cubicBezTo>
                  <a:cubicBezTo>
                    <a:pt x="41" y="38"/>
                    <a:pt x="41" y="38"/>
                    <a:pt x="41" y="38"/>
                  </a:cubicBezTo>
                  <a:moveTo>
                    <a:pt x="48" y="0"/>
                  </a:moveTo>
                  <a:cubicBezTo>
                    <a:pt x="35" y="0"/>
                    <a:pt x="22" y="3"/>
                    <a:pt x="10" y="9"/>
                  </a:cubicBezTo>
                  <a:cubicBezTo>
                    <a:pt x="8" y="11"/>
                    <a:pt x="6" y="13"/>
                    <a:pt x="4" y="15"/>
                  </a:cubicBezTo>
                  <a:cubicBezTo>
                    <a:pt x="3" y="17"/>
                    <a:pt x="2" y="19"/>
                    <a:pt x="2" y="20"/>
                  </a:cubicBezTo>
                  <a:cubicBezTo>
                    <a:pt x="2" y="21"/>
                    <a:pt x="2" y="21"/>
                    <a:pt x="2" y="21"/>
                  </a:cubicBezTo>
                  <a:cubicBezTo>
                    <a:pt x="1" y="21"/>
                    <a:pt x="1" y="22"/>
                    <a:pt x="1" y="22"/>
                  </a:cubicBezTo>
                  <a:cubicBezTo>
                    <a:pt x="1" y="24"/>
                    <a:pt x="0" y="26"/>
                    <a:pt x="0" y="28"/>
                  </a:cubicBezTo>
                  <a:cubicBezTo>
                    <a:pt x="0" y="30"/>
                    <a:pt x="1" y="33"/>
                    <a:pt x="1" y="36"/>
                  </a:cubicBezTo>
                  <a:cubicBezTo>
                    <a:pt x="1" y="37"/>
                    <a:pt x="1" y="37"/>
                    <a:pt x="2" y="37"/>
                  </a:cubicBezTo>
                  <a:cubicBezTo>
                    <a:pt x="2" y="39"/>
                    <a:pt x="4" y="42"/>
                    <a:pt x="5" y="43"/>
                  </a:cubicBezTo>
                  <a:cubicBezTo>
                    <a:pt x="11" y="49"/>
                    <a:pt x="23" y="54"/>
                    <a:pt x="41" y="54"/>
                  </a:cubicBezTo>
                  <a:cubicBezTo>
                    <a:pt x="49" y="54"/>
                    <a:pt x="60" y="53"/>
                    <a:pt x="70" y="50"/>
                  </a:cubicBezTo>
                  <a:cubicBezTo>
                    <a:pt x="73" y="49"/>
                    <a:pt x="76" y="48"/>
                    <a:pt x="79" y="47"/>
                  </a:cubicBezTo>
                  <a:cubicBezTo>
                    <a:pt x="79" y="47"/>
                    <a:pt x="79" y="47"/>
                    <a:pt x="79" y="47"/>
                  </a:cubicBezTo>
                  <a:cubicBezTo>
                    <a:pt x="80" y="47"/>
                    <a:pt x="80" y="47"/>
                    <a:pt x="80" y="47"/>
                  </a:cubicBezTo>
                  <a:cubicBezTo>
                    <a:pt x="80" y="47"/>
                    <a:pt x="80" y="47"/>
                    <a:pt x="80" y="47"/>
                  </a:cubicBezTo>
                  <a:cubicBezTo>
                    <a:pt x="81" y="46"/>
                    <a:pt x="83" y="45"/>
                    <a:pt x="84" y="45"/>
                  </a:cubicBezTo>
                  <a:cubicBezTo>
                    <a:pt x="84" y="44"/>
                    <a:pt x="85" y="44"/>
                    <a:pt x="86" y="43"/>
                  </a:cubicBezTo>
                  <a:cubicBezTo>
                    <a:pt x="86" y="43"/>
                    <a:pt x="86" y="43"/>
                    <a:pt x="86" y="43"/>
                  </a:cubicBezTo>
                  <a:cubicBezTo>
                    <a:pt x="86" y="43"/>
                    <a:pt x="86" y="43"/>
                    <a:pt x="86" y="43"/>
                  </a:cubicBezTo>
                  <a:cubicBezTo>
                    <a:pt x="89" y="41"/>
                    <a:pt x="91" y="39"/>
                    <a:pt x="92" y="35"/>
                  </a:cubicBezTo>
                  <a:cubicBezTo>
                    <a:pt x="92" y="35"/>
                    <a:pt x="93" y="34"/>
                    <a:pt x="93" y="34"/>
                  </a:cubicBezTo>
                  <a:cubicBezTo>
                    <a:pt x="93" y="33"/>
                    <a:pt x="92" y="33"/>
                    <a:pt x="92" y="32"/>
                  </a:cubicBezTo>
                  <a:cubicBezTo>
                    <a:pt x="92" y="28"/>
                    <a:pt x="93" y="24"/>
                    <a:pt x="93" y="19"/>
                  </a:cubicBezTo>
                  <a:cubicBezTo>
                    <a:pt x="93" y="19"/>
                    <a:pt x="93" y="18"/>
                    <a:pt x="92" y="18"/>
                  </a:cubicBezTo>
                  <a:cubicBezTo>
                    <a:pt x="92" y="16"/>
                    <a:pt x="91" y="13"/>
                    <a:pt x="89" y="12"/>
                  </a:cubicBezTo>
                  <a:cubicBezTo>
                    <a:pt x="86" y="9"/>
                    <a:pt x="83" y="7"/>
                    <a:pt x="80" y="6"/>
                  </a:cubicBezTo>
                  <a:cubicBezTo>
                    <a:pt x="70" y="2"/>
                    <a:pt x="59" y="0"/>
                    <a:pt x="48"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64" name="Freeform 785"/>
            <p:cNvSpPr>
              <a:spLocks noEditPoints="1"/>
            </p:cNvSpPr>
            <p:nvPr/>
          </p:nvSpPr>
          <p:spPr bwMode="auto">
            <a:xfrm>
              <a:off x="3009" y="2596"/>
              <a:ext cx="220" cy="87"/>
            </a:xfrm>
            <a:custGeom>
              <a:avLst/>
              <a:gdLst>
                <a:gd name="T0" fmla="*/ 47 w 93"/>
                <a:gd name="T1" fmla="*/ 23 h 37"/>
                <a:gd name="T2" fmla="*/ 42 w 93"/>
                <a:gd name="T3" fmla="*/ 33 h 37"/>
                <a:gd name="T4" fmla="*/ 44 w 93"/>
                <a:gd name="T5" fmla="*/ 23 h 37"/>
                <a:gd name="T6" fmla="*/ 35 w 93"/>
                <a:gd name="T7" fmla="*/ 33 h 37"/>
                <a:gd name="T8" fmla="*/ 41 w 93"/>
                <a:gd name="T9" fmla="*/ 30 h 37"/>
                <a:gd name="T10" fmla="*/ 48 w 93"/>
                <a:gd name="T11" fmla="*/ 24 h 37"/>
                <a:gd name="T12" fmla="*/ 52 w 93"/>
                <a:gd name="T13" fmla="*/ 23 h 37"/>
                <a:gd name="T14" fmla="*/ 49 w 93"/>
                <a:gd name="T15" fmla="*/ 33 h 37"/>
                <a:gd name="T16" fmla="*/ 54 w 93"/>
                <a:gd name="T17" fmla="*/ 31 h 37"/>
                <a:gd name="T18" fmla="*/ 55 w 93"/>
                <a:gd name="T19" fmla="*/ 23 h 37"/>
                <a:gd name="T20" fmla="*/ 57 w 93"/>
                <a:gd name="T21" fmla="*/ 32 h 37"/>
                <a:gd name="T22" fmla="*/ 58 w 93"/>
                <a:gd name="T23" fmla="*/ 32 h 37"/>
                <a:gd name="T24" fmla="*/ 28 w 93"/>
                <a:gd name="T25" fmla="*/ 32 h 37"/>
                <a:gd name="T26" fmla="*/ 32 w 93"/>
                <a:gd name="T27" fmla="*/ 23 h 37"/>
                <a:gd name="T28" fmla="*/ 34 w 93"/>
                <a:gd name="T29" fmla="*/ 33 h 37"/>
                <a:gd name="T30" fmla="*/ 63 w 93"/>
                <a:gd name="T31" fmla="*/ 22 h 37"/>
                <a:gd name="T32" fmla="*/ 63 w 93"/>
                <a:gd name="T33" fmla="*/ 31 h 37"/>
                <a:gd name="T34" fmla="*/ 20 w 93"/>
                <a:gd name="T35" fmla="*/ 31 h 37"/>
                <a:gd name="T36" fmla="*/ 26 w 93"/>
                <a:gd name="T37" fmla="*/ 22 h 37"/>
                <a:gd name="T38" fmla="*/ 65 w 93"/>
                <a:gd name="T39" fmla="*/ 31 h 37"/>
                <a:gd name="T40" fmla="*/ 64 w 93"/>
                <a:gd name="T41" fmla="*/ 21 h 37"/>
                <a:gd name="T42" fmla="*/ 67 w 93"/>
                <a:gd name="T43" fmla="*/ 26 h 37"/>
                <a:gd name="T44" fmla="*/ 69 w 93"/>
                <a:gd name="T45" fmla="*/ 30 h 37"/>
                <a:gd name="T46" fmla="*/ 73 w 93"/>
                <a:gd name="T47" fmla="*/ 19 h 37"/>
                <a:gd name="T48" fmla="*/ 69 w 93"/>
                <a:gd name="T49" fmla="*/ 30 h 37"/>
                <a:gd name="T50" fmla="*/ 13 w 93"/>
                <a:gd name="T51" fmla="*/ 18 h 37"/>
                <a:gd name="T52" fmla="*/ 19 w 93"/>
                <a:gd name="T53" fmla="*/ 30 h 37"/>
                <a:gd name="T54" fmla="*/ 74 w 93"/>
                <a:gd name="T55" fmla="*/ 18 h 37"/>
                <a:gd name="T56" fmla="*/ 75 w 93"/>
                <a:gd name="T57" fmla="*/ 28 h 37"/>
                <a:gd name="T58" fmla="*/ 9 w 93"/>
                <a:gd name="T59" fmla="*/ 16 h 37"/>
                <a:gd name="T60" fmla="*/ 7 w 93"/>
                <a:gd name="T61" fmla="*/ 23 h 37"/>
                <a:gd name="T62" fmla="*/ 6 w 93"/>
                <a:gd name="T63" fmla="*/ 14 h 37"/>
                <a:gd name="T64" fmla="*/ 79 w 93"/>
                <a:gd name="T65" fmla="*/ 26 h 37"/>
                <a:gd name="T66" fmla="*/ 84 w 93"/>
                <a:gd name="T67" fmla="*/ 23 h 37"/>
                <a:gd name="T68" fmla="*/ 4 w 93"/>
                <a:gd name="T69" fmla="*/ 15 h 37"/>
                <a:gd name="T70" fmla="*/ 4 w 93"/>
                <a:gd name="T71" fmla="*/ 13 h 37"/>
                <a:gd name="T72" fmla="*/ 86 w 93"/>
                <a:gd name="T73" fmla="*/ 13 h 37"/>
                <a:gd name="T74" fmla="*/ 89 w 93"/>
                <a:gd name="T75" fmla="*/ 18 h 37"/>
                <a:gd name="T76" fmla="*/ 89 w 93"/>
                <a:gd name="T77" fmla="*/ 2 h 37"/>
                <a:gd name="T78" fmla="*/ 44 w 93"/>
                <a:gd name="T79" fmla="*/ 20 h 37"/>
                <a:gd name="T80" fmla="*/ 6 w 93"/>
                <a:gd name="T81" fmla="*/ 10 h 37"/>
                <a:gd name="T82" fmla="*/ 4 w 93"/>
                <a:gd name="T83" fmla="*/ 4 h 37"/>
                <a:gd name="T84" fmla="*/ 1 w 93"/>
                <a:gd name="T85" fmla="*/ 4 h 37"/>
                <a:gd name="T86" fmla="*/ 0 w 93"/>
                <a:gd name="T87" fmla="*/ 10 h 37"/>
                <a:gd name="T88" fmla="*/ 5 w 93"/>
                <a:gd name="T89" fmla="*/ 26 h 37"/>
                <a:gd name="T90" fmla="*/ 79 w 93"/>
                <a:gd name="T91" fmla="*/ 30 h 37"/>
                <a:gd name="T92" fmla="*/ 80 w 93"/>
                <a:gd name="T93" fmla="*/ 30 h 37"/>
                <a:gd name="T94" fmla="*/ 86 w 93"/>
                <a:gd name="T95" fmla="*/ 26 h 37"/>
                <a:gd name="T96" fmla="*/ 93 w 93"/>
                <a:gd name="T97" fmla="*/ 17 h 37"/>
                <a:gd name="T98" fmla="*/ 91 w 93"/>
                <a:gd name="T99" fmla="*/ 0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93" h="37">
                  <a:moveTo>
                    <a:pt x="44" y="23"/>
                  </a:moveTo>
                  <a:cubicBezTo>
                    <a:pt x="45" y="23"/>
                    <a:pt x="46" y="23"/>
                    <a:pt x="47" y="23"/>
                  </a:cubicBezTo>
                  <a:cubicBezTo>
                    <a:pt x="47" y="23"/>
                    <a:pt x="47" y="23"/>
                    <a:pt x="47" y="23"/>
                  </a:cubicBezTo>
                  <a:cubicBezTo>
                    <a:pt x="47" y="24"/>
                    <a:pt x="47" y="24"/>
                    <a:pt x="47" y="24"/>
                  </a:cubicBezTo>
                  <a:cubicBezTo>
                    <a:pt x="47" y="27"/>
                    <a:pt x="47" y="30"/>
                    <a:pt x="48" y="33"/>
                  </a:cubicBezTo>
                  <a:cubicBezTo>
                    <a:pt x="46" y="33"/>
                    <a:pt x="44" y="33"/>
                    <a:pt x="42" y="33"/>
                  </a:cubicBezTo>
                  <a:cubicBezTo>
                    <a:pt x="42" y="32"/>
                    <a:pt x="42" y="31"/>
                    <a:pt x="42" y="30"/>
                  </a:cubicBezTo>
                  <a:cubicBezTo>
                    <a:pt x="42" y="28"/>
                    <a:pt x="42" y="26"/>
                    <a:pt x="43" y="23"/>
                  </a:cubicBezTo>
                  <a:cubicBezTo>
                    <a:pt x="44" y="23"/>
                    <a:pt x="44" y="23"/>
                    <a:pt x="44" y="23"/>
                  </a:cubicBezTo>
                  <a:moveTo>
                    <a:pt x="41" y="33"/>
                  </a:moveTo>
                  <a:cubicBezTo>
                    <a:pt x="39" y="33"/>
                    <a:pt x="37" y="33"/>
                    <a:pt x="35" y="33"/>
                  </a:cubicBezTo>
                  <a:cubicBezTo>
                    <a:pt x="35" y="33"/>
                    <a:pt x="35" y="33"/>
                    <a:pt x="35" y="33"/>
                  </a:cubicBezTo>
                  <a:cubicBezTo>
                    <a:pt x="35" y="30"/>
                    <a:pt x="35" y="26"/>
                    <a:pt x="35" y="23"/>
                  </a:cubicBezTo>
                  <a:cubicBezTo>
                    <a:pt x="37" y="23"/>
                    <a:pt x="39" y="23"/>
                    <a:pt x="41" y="23"/>
                  </a:cubicBezTo>
                  <a:cubicBezTo>
                    <a:pt x="41" y="26"/>
                    <a:pt x="41" y="28"/>
                    <a:pt x="41" y="30"/>
                  </a:cubicBezTo>
                  <a:cubicBezTo>
                    <a:pt x="41" y="31"/>
                    <a:pt x="41" y="32"/>
                    <a:pt x="41" y="33"/>
                  </a:cubicBezTo>
                  <a:moveTo>
                    <a:pt x="49" y="33"/>
                  </a:moveTo>
                  <a:cubicBezTo>
                    <a:pt x="49" y="30"/>
                    <a:pt x="49" y="27"/>
                    <a:pt x="48" y="24"/>
                  </a:cubicBezTo>
                  <a:cubicBezTo>
                    <a:pt x="49" y="23"/>
                    <a:pt x="49" y="23"/>
                    <a:pt x="49" y="23"/>
                  </a:cubicBezTo>
                  <a:cubicBezTo>
                    <a:pt x="49" y="23"/>
                    <a:pt x="49" y="23"/>
                    <a:pt x="49" y="23"/>
                  </a:cubicBezTo>
                  <a:cubicBezTo>
                    <a:pt x="50" y="23"/>
                    <a:pt x="51" y="23"/>
                    <a:pt x="52" y="23"/>
                  </a:cubicBezTo>
                  <a:cubicBezTo>
                    <a:pt x="52" y="25"/>
                    <a:pt x="52" y="27"/>
                    <a:pt x="52" y="29"/>
                  </a:cubicBezTo>
                  <a:cubicBezTo>
                    <a:pt x="52" y="31"/>
                    <a:pt x="52" y="32"/>
                    <a:pt x="52" y="33"/>
                  </a:cubicBezTo>
                  <a:cubicBezTo>
                    <a:pt x="51" y="33"/>
                    <a:pt x="50" y="33"/>
                    <a:pt x="49" y="33"/>
                  </a:cubicBezTo>
                  <a:moveTo>
                    <a:pt x="54" y="33"/>
                  </a:moveTo>
                  <a:cubicBezTo>
                    <a:pt x="54" y="32"/>
                    <a:pt x="54" y="32"/>
                    <a:pt x="54" y="32"/>
                  </a:cubicBezTo>
                  <a:cubicBezTo>
                    <a:pt x="54" y="31"/>
                    <a:pt x="54" y="31"/>
                    <a:pt x="54" y="31"/>
                  </a:cubicBezTo>
                  <a:cubicBezTo>
                    <a:pt x="54" y="30"/>
                    <a:pt x="54" y="30"/>
                    <a:pt x="54" y="29"/>
                  </a:cubicBezTo>
                  <a:cubicBezTo>
                    <a:pt x="54" y="27"/>
                    <a:pt x="54" y="25"/>
                    <a:pt x="54" y="23"/>
                  </a:cubicBezTo>
                  <a:cubicBezTo>
                    <a:pt x="54" y="23"/>
                    <a:pt x="55" y="23"/>
                    <a:pt x="55" y="23"/>
                  </a:cubicBezTo>
                  <a:cubicBezTo>
                    <a:pt x="55" y="26"/>
                    <a:pt x="55" y="29"/>
                    <a:pt x="55" y="32"/>
                  </a:cubicBezTo>
                  <a:cubicBezTo>
                    <a:pt x="54" y="33"/>
                    <a:pt x="54" y="33"/>
                    <a:pt x="54" y="33"/>
                  </a:cubicBezTo>
                  <a:moveTo>
                    <a:pt x="57" y="32"/>
                  </a:moveTo>
                  <a:cubicBezTo>
                    <a:pt x="57" y="29"/>
                    <a:pt x="57" y="26"/>
                    <a:pt x="57" y="22"/>
                  </a:cubicBezTo>
                  <a:cubicBezTo>
                    <a:pt x="58" y="22"/>
                    <a:pt x="58" y="22"/>
                    <a:pt x="58" y="22"/>
                  </a:cubicBezTo>
                  <a:cubicBezTo>
                    <a:pt x="58" y="26"/>
                    <a:pt x="58" y="29"/>
                    <a:pt x="58" y="32"/>
                  </a:cubicBezTo>
                  <a:cubicBezTo>
                    <a:pt x="58" y="32"/>
                    <a:pt x="57" y="32"/>
                    <a:pt x="57" y="32"/>
                  </a:cubicBezTo>
                  <a:moveTo>
                    <a:pt x="34" y="33"/>
                  </a:moveTo>
                  <a:cubicBezTo>
                    <a:pt x="32" y="33"/>
                    <a:pt x="30" y="33"/>
                    <a:pt x="28" y="32"/>
                  </a:cubicBezTo>
                  <a:cubicBezTo>
                    <a:pt x="28" y="31"/>
                    <a:pt x="28" y="30"/>
                    <a:pt x="28" y="29"/>
                  </a:cubicBezTo>
                  <a:cubicBezTo>
                    <a:pt x="28" y="27"/>
                    <a:pt x="28" y="25"/>
                    <a:pt x="28" y="22"/>
                  </a:cubicBezTo>
                  <a:cubicBezTo>
                    <a:pt x="29" y="22"/>
                    <a:pt x="31" y="23"/>
                    <a:pt x="32" y="23"/>
                  </a:cubicBezTo>
                  <a:cubicBezTo>
                    <a:pt x="32" y="23"/>
                    <a:pt x="33" y="23"/>
                    <a:pt x="33" y="23"/>
                  </a:cubicBezTo>
                  <a:cubicBezTo>
                    <a:pt x="34" y="26"/>
                    <a:pt x="34" y="30"/>
                    <a:pt x="34" y="33"/>
                  </a:cubicBezTo>
                  <a:cubicBezTo>
                    <a:pt x="34" y="33"/>
                    <a:pt x="34" y="33"/>
                    <a:pt x="34" y="33"/>
                  </a:cubicBezTo>
                  <a:moveTo>
                    <a:pt x="60" y="32"/>
                  </a:moveTo>
                  <a:cubicBezTo>
                    <a:pt x="60" y="29"/>
                    <a:pt x="60" y="25"/>
                    <a:pt x="59" y="22"/>
                  </a:cubicBezTo>
                  <a:cubicBezTo>
                    <a:pt x="61" y="22"/>
                    <a:pt x="62" y="22"/>
                    <a:pt x="63" y="22"/>
                  </a:cubicBezTo>
                  <a:cubicBezTo>
                    <a:pt x="63" y="24"/>
                    <a:pt x="63" y="27"/>
                    <a:pt x="63" y="30"/>
                  </a:cubicBezTo>
                  <a:cubicBezTo>
                    <a:pt x="63" y="31"/>
                    <a:pt x="63" y="31"/>
                    <a:pt x="63" y="31"/>
                  </a:cubicBezTo>
                  <a:cubicBezTo>
                    <a:pt x="63" y="31"/>
                    <a:pt x="63" y="31"/>
                    <a:pt x="63" y="31"/>
                  </a:cubicBezTo>
                  <a:cubicBezTo>
                    <a:pt x="62" y="31"/>
                    <a:pt x="61" y="32"/>
                    <a:pt x="60" y="32"/>
                  </a:cubicBezTo>
                  <a:moveTo>
                    <a:pt x="26" y="32"/>
                  </a:moveTo>
                  <a:cubicBezTo>
                    <a:pt x="24" y="32"/>
                    <a:pt x="22" y="31"/>
                    <a:pt x="20" y="31"/>
                  </a:cubicBezTo>
                  <a:cubicBezTo>
                    <a:pt x="20" y="29"/>
                    <a:pt x="20" y="28"/>
                    <a:pt x="20" y="26"/>
                  </a:cubicBezTo>
                  <a:cubicBezTo>
                    <a:pt x="20" y="25"/>
                    <a:pt x="20" y="23"/>
                    <a:pt x="21" y="21"/>
                  </a:cubicBezTo>
                  <a:cubicBezTo>
                    <a:pt x="23" y="21"/>
                    <a:pt x="24" y="22"/>
                    <a:pt x="26" y="22"/>
                  </a:cubicBezTo>
                  <a:cubicBezTo>
                    <a:pt x="26" y="24"/>
                    <a:pt x="26" y="27"/>
                    <a:pt x="26" y="29"/>
                  </a:cubicBezTo>
                  <a:cubicBezTo>
                    <a:pt x="26" y="30"/>
                    <a:pt x="26" y="31"/>
                    <a:pt x="26" y="32"/>
                  </a:cubicBezTo>
                  <a:moveTo>
                    <a:pt x="65" y="31"/>
                  </a:moveTo>
                  <a:cubicBezTo>
                    <a:pt x="65" y="30"/>
                    <a:pt x="65" y="30"/>
                    <a:pt x="65" y="30"/>
                  </a:cubicBezTo>
                  <a:cubicBezTo>
                    <a:pt x="64" y="30"/>
                    <a:pt x="64" y="30"/>
                    <a:pt x="64" y="30"/>
                  </a:cubicBezTo>
                  <a:cubicBezTo>
                    <a:pt x="64" y="27"/>
                    <a:pt x="64" y="24"/>
                    <a:pt x="64" y="21"/>
                  </a:cubicBezTo>
                  <a:cubicBezTo>
                    <a:pt x="64" y="21"/>
                    <a:pt x="64" y="21"/>
                    <a:pt x="64" y="21"/>
                  </a:cubicBezTo>
                  <a:cubicBezTo>
                    <a:pt x="65" y="21"/>
                    <a:pt x="66" y="21"/>
                    <a:pt x="67" y="20"/>
                  </a:cubicBezTo>
                  <a:cubicBezTo>
                    <a:pt x="67" y="22"/>
                    <a:pt x="67" y="24"/>
                    <a:pt x="67" y="26"/>
                  </a:cubicBezTo>
                  <a:cubicBezTo>
                    <a:pt x="67" y="27"/>
                    <a:pt x="67" y="29"/>
                    <a:pt x="67" y="30"/>
                  </a:cubicBezTo>
                  <a:cubicBezTo>
                    <a:pt x="66" y="30"/>
                    <a:pt x="66" y="31"/>
                    <a:pt x="65" y="31"/>
                  </a:cubicBezTo>
                  <a:moveTo>
                    <a:pt x="69" y="30"/>
                  </a:moveTo>
                  <a:cubicBezTo>
                    <a:pt x="69" y="28"/>
                    <a:pt x="69" y="27"/>
                    <a:pt x="69" y="26"/>
                  </a:cubicBezTo>
                  <a:cubicBezTo>
                    <a:pt x="69" y="24"/>
                    <a:pt x="69" y="22"/>
                    <a:pt x="69" y="20"/>
                  </a:cubicBezTo>
                  <a:cubicBezTo>
                    <a:pt x="70" y="20"/>
                    <a:pt x="71" y="19"/>
                    <a:pt x="73" y="19"/>
                  </a:cubicBezTo>
                  <a:cubicBezTo>
                    <a:pt x="73" y="22"/>
                    <a:pt x="73" y="25"/>
                    <a:pt x="73" y="28"/>
                  </a:cubicBezTo>
                  <a:cubicBezTo>
                    <a:pt x="73" y="29"/>
                    <a:pt x="73" y="29"/>
                    <a:pt x="73" y="29"/>
                  </a:cubicBezTo>
                  <a:cubicBezTo>
                    <a:pt x="72" y="29"/>
                    <a:pt x="70" y="29"/>
                    <a:pt x="69" y="30"/>
                  </a:cubicBezTo>
                  <a:moveTo>
                    <a:pt x="19" y="30"/>
                  </a:moveTo>
                  <a:cubicBezTo>
                    <a:pt x="17" y="29"/>
                    <a:pt x="15" y="28"/>
                    <a:pt x="13" y="27"/>
                  </a:cubicBezTo>
                  <a:cubicBezTo>
                    <a:pt x="13" y="24"/>
                    <a:pt x="13" y="21"/>
                    <a:pt x="13" y="18"/>
                  </a:cubicBezTo>
                  <a:cubicBezTo>
                    <a:pt x="15" y="19"/>
                    <a:pt x="17" y="20"/>
                    <a:pt x="19" y="20"/>
                  </a:cubicBezTo>
                  <a:cubicBezTo>
                    <a:pt x="19" y="22"/>
                    <a:pt x="19" y="24"/>
                    <a:pt x="19" y="26"/>
                  </a:cubicBezTo>
                  <a:cubicBezTo>
                    <a:pt x="19" y="28"/>
                    <a:pt x="19" y="29"/>
                    <a:pt x="19" y="30"/>
                  </a:cubicBezTo>
                  <a:moveTo>
                    <a:pt x="75" y="28"/>
                  </a:moveTo>
                  <a:cubicBezTo>
                    <a:pt x="75" y="28"/>
                    <a:pt x="75" y="28"/>
                    <a:pt x="75" y="28"/>
                  </a:cubicBezTo>
                  <a:cubicBezTo>
                    <a:pt x="75" y="24"/>
                    <a:pt x="75" y="21"/>
                    <a:pt x="74" y="18"/>
                  </a:cubicBezTo>
                  <a:cubicBezTo>
                    <a:pt x="75" y="18"/>
                    <a:pt x="76" y="17"/>
                    <a:pt x="77" y="17"/>
                  </a:cubicBezTo>
                  <a:cubicBezTo>
                    <a:pt x="78" y="20"/>
                    <a:pt x="78" y="23"/>
                    <a:pt x="78" y="27"/>
                  </a:cubicBezTo>
                  <a:cubicBezTo>
                    <a:pt x="77" y="27"/>
                    <a:pt x="76" y="28"/>
                    <a:pt x="75" y="28"/>
                  </a:cubicBezTo>
                  <a:moveTo>
                    <a:pt x="11" y="26"/>
                  </a:moveTo>
                  <a:cubicBezTo>
                    <a:pt x="10" y="26"/>
                    <a:pt x="10" y="25"/>
                    <a:pt x="9" y="25"/>
                  </a:cubicBezTo>
                  <a:cubicBezTo>
                    <a:pt x="9" y="22"/>
                    <a:pt x="9" y="19"/>
                    <a:pt x="9" y="16"/>
                  </a:cubicBezTo>
                  <a:cubicBezTo>
                    <a:pt x="10" y="17"/>
                    <a:pt x="10" y="17"/>
                    <a:pt x="11" y="18"/>
                  </a:cubicBezTo>
                  <a:cubicBezTo>
                    <a:pt x="11" y="20"/>
                    <a:pt x="11" y="23"/>
                    <a:pt x="11" y="26"/>
                  </a:cubicBezTo>
                  <a:moveTo>
                    <a:pt x="7" y="23"/>
                  </a:moveTo>
                  <a:cubicBezTo>
                    <a:pt x="7" y="23"/>
                    <a:pt x="6" y="22"/>
                    <a:pt x="6" y="21"/>
                  </a:cubicBezTo>
                  <a:cubicBezTo>
                    <a:pt x="6" y="21"/>
                    <a:pt x="6" y="21"/>
                    <a:pt x="6" y="21"/>
                  </a:cubicBezTo>
                  <a:cubicBezTo>
                    <a:pt x="6" y="19"/>
                    <a:pt x="6" y="17"/>
                    <a:pt x="6" y="14"/>
                  </a:cubicBezTo>
                  <a:cubicBezTo>
                    <a:pt x="7" y="15"/>
                    <a:pt x="7" y="15"/>
                    <a:pt x="7" y="15"/>
                  </a:cubicBezTo>
                  <a:cubicBezTo>
                    <a:pt x="7" y="18"/>
                    <a:pt x="7" y="20"/>
                    <a:pt x="7" y="23"/>
                  </a:cubicBezTo>
                  <a:moveTo>
                    <a:pt x="79" y="26"/>
                  </a:moveTo>
                  <a:cubicBezTo>
                    <a:pt x="79" y="23"/>
                    <a:pt x="79" y="19"/>
                    <a:pt x="79" y="16"/>
                  </a:cubicBezTo>
                  <a:cubicBezTo>
                    <a:pt x="81" y="15"/>
                    <a:pt x="82" y="14"/>
                    <a:pt x="84" y="14"/>
                  </a:cubicBezTo>
                  <a:cubicBezTo>
                    <a:pt x="84" y="17"/>
                    <a:pt x="84" y="20"/>
                    <a:pt x="84" y="23"/>
                  </a:cubicBezTo>
                  <a:cubicBezTo>
                    <a:pt x="84" y="24"/>
                    <a:pt x="83" y="24"/>
                    <a:pt x="82" y="25"/>
                  </a:cubicBezTo>
                  <a:cubicBezTo>
                    <a:pt x="81" y="25"/>
                    <a:pt x="80" y="25"/>
                    <a:pt x="79" y="26"/>
                  </a:cubicBezTo>
                  <a:moveTo>
                    <a:pt x="4" y="15"/>
                  </a:moveTo>
                  <a:cubicBezTo>
                    <a:pt x="4" y="15"/>
                    <a:pt x="4" y="15"/>
                    <a:pt x="4" y="15"/>
                  </a:cubicBezTo>
                  <a:cubicBezTo>
                    <a:pt x="4" y="14"/>
                    <a:pt x="4" y="13"/>
                    <a:pt x="4" y="13"/>
                  </a:cubicBezTo>
                  <a:cubicBezTo>
                    <a:pt x="4" y="13"/>
                    <a:pt x="4" y="13"/>
                    <a:pt x="4" y="13"/>
                  </a:cubicBezTo>
                  <a:cubicBezTo>
                    <a:pt x="4" y="14"/>
                    <a:pt x="4" y="15"/>
                    <a:pt x="4" y="15"/>
                  </a:cubicBezTo>
                  <a:moveTo>
                    <a:pt x="86" y="22"/>
                  </a:moveTo>
                  <a:cubicBezTo>
                    <a:pt x="86" y="19"/>
                    <a:pt x="86" y="16"/>
                    <a:pt x="86" y="13"/>
                  </a:cubicBezTo>
                  <a:cubicBezTo>
                    <a:pt x="87" y="12"/>
                    <a:pt x="88" y="11"/>
                    <a:pt x="89" y="10"/>
                  </a:cubicBezTo>
                  <a:cubicBezTo>
                    <a:pt x="89" y="13"/>
                    <a:pt x="89" y="15"/>
                    <a:pt x="89" y="17"/>
                  </a:cubicBezTo>
                  <a:cubicBezTo>
                    <a:pt x="89" y="18"/>
                    <a:pt x="89" y="18"/>
                    <a:pt x="89" y="18"/>
                  </a:cubicBezTo>
                  <a:cubicBezTo>
                    <a:pt x="88" y="19"/>
                    <a:pt x="87" y="20"/>
                    <a:pt x="86" y="22"/>
                  </a:cubicBezTo>
                  <a:moveTo>
                    <a:pt x="91" y="0"/>
                  </a:moveTo>
                  <a:cubicBezTo>
                    <a:pt x="90" y="0"/>
                    <a:pt x="89" y="1"/>
                    <a:pt x="89" y="2"/>
                  </a:cubicBezTo>
                  <a:cubicBezTo>
                    <a:pt x="89" y="3"/>
                    <a:pt x="89" y="5"/>
                    <a:pt x="89" y="6"/>
                  </a:cubicBezTo>
                  <a:cubicBezTo>
                    <a:pt x="89" y="6"/>
                    <a:pt x="89" y="6"/>
                    <a:pt x="89" y="6"/>
                  </a:cubicBezTo>
                  <a:cubicBezTo>
                    <a:pt x="76" y="16"/>
                    <a:pt x="60" y="20"/>
                    <a:pt x="44" y="20"/>
                  </a:cubicBezTo>
                  <a:cubicBezTo>
                    <a:pt x="44" y="20"/>
                    <a:pt x="44" y="20"/>
                    <a:pt x="44" y="20"/>
                  </a:cubicBezTo>
                  <a:cubicBezTo>
                    <a:pt x="40" y="20"/>
                    <a:pt x="36" y="20"/>
                    <a:pt x="32" y="19"/>
                  </a:cubicBezTo>
                  <a:cubicBezTo>
                    <a:pt x="22" y="18"/>
                    <a:pt x="12" y="16"/>
                    <a:pt x="6" y="10"/>
                  </a:cubicBezTo>
                  <a:cubicBezTo>
                    <a:pt x="5" y="9"/>
                    <a:pt x="4" y="8"/>
                    <a:pt x="4" y="8"/>
                  </a:cubicBezTo>
                  <a:cubicBezTo>
                    <a:pt x="4" y="7"/>
                    <a:pt x="4" y="6"/>
                    <a:pt x="4" y="5"/>
                  </a:cubicBezTo>
                  <a:cubicBezTo>
                    <a:pt x="4" y="4"/>
                    <a:pt x="4" y="4"/>
                    <a:pt x="4" y="4"/>
                  </a:cubicBezTo>
                  <a:cubicBezTo>
                    <a:pt x="4" y="4"/>
                    <a:pt x="4" y="3"/>
                    <a:pt x="3" y="3"/>
                  </a:cubicBezTo>
                  <a:cubicBezTo>
                    <a:pt x="3" y="3"/>
                    <a:pt x="3" y="3"/>
                    <a:pt x="2" y="3"/>
                  </a:cubicBezTo>
                  <a:cubicBezTo>
                    <a:pt x="2" y="3"/>
                    <a:pt x="1" y="3"/>
                    <a:pt x="1" y="4"/>
                  </a:cubicBezTo>
                  <a:cubicBezTo>
                    <a:pt x="0" y="4"/>
                    <a:pt x="0" y="5"/>
                    <a:pt x="0" y="6"/>
                  </a:cubicBezTo>
                  <a:cubicBezTo>
                    <a:pt x="0" y="7"/>
                    <a:pt x="0" y="7"/>
                    <a:pt x="1" y="8"/>
                  </a:cubicBezTo>
                  <a:cubicBezTo>
                    <a:pt x="1" y="9"/>
                    <a:pt x="0" y="10"/>
                    <a:pt x="0" y="10"/>
                  </a:cubicBezTo>
                  <a:cubicBezTo>
                    <a:pt x="0" y="13"/>
                    <a:pt x="1" y="16"/>
                    <a:pt x="1" y="19"/>
                  </a:cubicBezTo>
                  <a:cubicBezTo>
                    <a:pt x="1" y="19"/>
                    <a:pt x="1" y="20"/>
                    <a:pt x="2" y="20"/>
                  </a:cubicBezTo>
                  <a:cubicBezTo>
                    <a:pt x="2" y="22"/>
                    <a:pt x="4" y="24"/>
                    <a:pt x="5" y="26"/>
                  </a:cubicBezTo>
                  <a:cubicBezTo>
                    <a:pt x="11" y="31"/>
                    <a:pt x="23" y="37"/>
                    <a:pt x="41" y="37"/>
                  </a:cubicBezTo>
                  <a:cubicBezTo>
                    <a:pt x="49" y="37"/>
                    <a:pt x="60" y="36"/>
                    <a:pt x="70" y="33"/>
                  </a:cubicBezTo>
                  <a:cubicBezTo>
                    <a:pt x="73" y="32"/>
                    <a:pt x="76" y="31"/>
                    <a:pt x="79" y="30"/>
                  </a:cubicBezTo>
                  <a:cubicBezTo>
                    <a:pt x="79" y="30"/>
                    <a:pt x="79" y="30"/>
                    <a:pt x="79" y="30"/>
                  </a:cubicBezTo>
                  <a:cubicBezTo>
                    <a:pt x="80" y="30"/>
                    <a:pt x="80" y="30"/>
                    <a:pt x="80" y="30"/>
                  </a:cubicBezTo>
                  <a:cubicBezTo>
                    <a:pt x="80" y="30"/>
                    <a:pt x="80" y="30"/>
                    <a:pt x="80" y="30"/>
                  </a:cubicBezTo>
                  <a:cubicBezTo>
                    <a:pt x="81" y="29"/>
                    <a:pt x="83" y="28"/>
                    <a:pt x="84" y="28"/>
                  </a:cubicBezTo>
                  <a:cubicBezTo>
                    <a:pt x="84" y="27"/>
                    <a:pt x="85" y="27"/>
                    <a:pt x="86" y="26"/>
                  </a:cubicBezTo>
                  <a:cubicBezTo>
                    <a:pt x="86" y="26"/>
                    <a:pt x="86" y="26"/>
                    <a:pt x="86" y="26"/>
                  </a:cubicBezTo>
                  <a:cubicBezTo>
                    <a:pt x="86" y="26"/>
                    <a:pt x="86" y="26"/>
                    <a:pt x="86" y="26"/>
                  </a:cubicBezTo>
                  <a:cubicBezTo>
                    <a:pt x="89" y="24"/>
                    <a:pt x="91" y="21"/>
                    <a:pt x="92" y="18"/>
                  </a:cubicBezTo>
                  <a:cubicBezTo>
                    <a:pt x="92" y="18"/>
                    <a:pt x="93" y="17"/>
                    <a:pt x="93" y="17"/>
                  </a:cubicBezTo>
                  <a:cubicBezTo>
                    <a:pt x="93" y="16"/>
                    <a:pt x="92" y="16"/>
                    <a:pt x="92" y="15"/>
                  </a:cubicBezTo>
                  <a:cubicBezTo>
                    <a:pt x="92" y="11"/>
                    <a:pt x="93" y="6"/>
                    <a:pt x="93" y="2"/>
                  </a:cubicBezTo>
                  <a:cubicBezTo>
                    <a:pt x="93" y="1"/>
                    <a:pt x="92" y="0"/>
                    <a:pt x="91" y="0"/>
                  </a:cubicBezTo>
                  <a:cubicBezTo>
                    <a:pt x="91" y="0"/>
                    <a:pt x="91" y="0"/>
                    <a:pt x="91"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65" name="Freeform 786"/>
            <p:cNvSpPr>
              <a:spLocks noEditPoints="1"/>
            </p:cNvSpPr>
            <p:nvPr/>
          </p:nvSpPr>
          <p:spPr bwMode="auto">
            <a:xfrm>
              <a:off x="3009" y="2648"/>
              <a:ext cx="220" cy="87"/>
            </a:xfrm>
            <a:custGeom>
              <a:avLst/>
              <a:gdLst>
                <a:gd name="T0" fmla="*/ 47 w 93"/>
                <a:gd name="T1" fmla="*/ 23 h 37"/>
                <a:gd name="T2" fmla="*/ 42 w 93"/>
                <a:gd name="T3" fmla="*/ 33 h 37"/>
                <a:gd name="T4" fmla="*/ 44 w 93"/>
                <a:gd name="T5" fmla="*/ 23 h 37"/>
                <a:gd name="T6" fmla="*/ 35 w 93"/>
                <a:gd name="T7" fmla="*/ 33 h 37"/>
                <a:gd name="T8" fmla="*/ 41 w 93"/>
                <a:gd name="T9" fmla="*/ 30 h 37"/>
                <a:gd name="T10" fmla="*/ 48 w 93"/>
                <a:gd name="T11" fmla="*/ 24 h 37"/>
                <a:gd name="T12" fmla="*/ 52 w 93"/>
                <a:gd name="T13" fmla="*/ 23 h 37"/>
                <a:gd name="T14" fmla="*/ 49 w 93"/>
                <a:gd name="T15" fmla="*/ 33 h 37"/>
                <a:gd name="T16" fmla="*/ 54 w 93"/>
                <a:gd name="T17" fmla="*/ 31 h 37"/>
                <a:gd name="T18" fmla="*/ 55 w 93"/>
                <a:gd name="T19" fmla="*/ 23 h 37"/>
                <a:gd name="T20" fmla="*/ 57 w 93"/>
                <a:gd name="T21" fmla="*/ 32 h 37"/>
                <a:gd name="T22" fmla="*/ 58 w 93"/>
                <a:gd name="T23" fmla="*/ 32 h 37"/>
                <a:gd name="T24" fmla="*/ 28 w 93"/>
                <a:gd name="T25" fmla="*/ 32 h 37"/>
                <a:gd name="T26" fmla="*/ 32 w 93"/>
                <a:gd name="T27" fmla="*/ 23 h 37"/>
                <a:gd name="T28" fmla="*/ 34 w 93"/>
                <a:gd name="T29" fmla="*/ 33 h 37"/>
                <a:gd name="T30" fmla="*/ 63 w 93"/>
                <a:gd name="T31" fmla="*/ 21 h 37"/>
                <a:gd name="T32" fmla="*/ 63 w 93"/>
                <a:gd name="T33" fmla="*/ 31 h 37"/>
                <a:gd name="T34" fmla="*/ 20 w 93"/>
                <a:gd name="T35" fmla="*/ 30 h 37"/>
                <a:gd name="T36" fmla="*/ 26 w 93"/>
                <a:gd name="T37" fmla="*/ 22 h 37"/>
                <a:gd name="T38" fmla="*/ 65 w 93"/>
                <a:gd name="T39" fmla="*/ 31 h 37"/>
                <a:gd name="T40" fmla="*/ 64 w 93"/>
                <a:gd name="T41" fmla="*/ 21 h 37"/>
                <a:gd name="T42" fmla="*/ 67 w 93"/>
                <a:gd name="T43" fmla="*/ 26 h 37"/>
                <a:gd name="T44" fmla="*/ 69 w 93"/>
                <a:gd name="T45" fmla="*/ 30 h 37"/>
                <a:gd name="T46" fmla="*/ 73 w 93"/>
                <a:gd name="T47" fmla="*/ 19 h 37"/>
                <a:gd name="T48" fmla="*/ 69 w 93"/>
                <a:gd name="T49" fmla="*/ 30 h 37"/>
                <a:gd name="T50" fmla="*/ 13 w 93"/>
                <a:gd name="T51" fmla="*/ 18 h 37"/>
                <a:gd name="T52" fmla="*/ 19 w 93"/>
                <a:gd name="T53" fmla="*/ 30 h 37"/>
                <a:gd name="T54" fmla="*/ 74 w 93"/>
                <a:gd name="T55" fmla="*/ 18 h 37"/>
                <a:gd name="T56" fmla="*/ 75 w 93"/>
                <a:gd name="T57" fmla="*/ 28 h 37"/>
                <a:gd name="T58" fmla="*/ 9 w 93"/>
                <a:gd name="T59" fmla="*/ 16 h 37"/>
                <a:gd name="T60" fmla="*/ 7 w 93"/>
                <a:gd name="T61" fmla="*/ 23 h 37"/>
                <a:gd name="T62" fmla="*/ 6 w 93"/>
                <a:gd name="T63" fmla="*/ 14 h 37"/>
                <a:gd name="T64" fmla="*/ 79 w 93"/>
                <a:gd name="T65" fmla="*/ 26 h 37"/>
                <a:gd name="T66" fmla="*/ 84 w 93"/>
                <a:gd name="T67" fmla="*/ 23 h 37"/>
                <a:gd name="T68" fmla="*/ 4 w 93"/>
                <a:gd name="T69" fmla="*/ 15 h 37"/>
                <a:gd name="T70" fmla="*/ 4 w 93"/>
                <a:gd name="T71" fmla="*/ 13 h 37"/>
                <a:gd name="T72" fmla="*/ 86 w 93"/>
                <a:gd name="T73" fmla="*/ 13 h 37"/>
                <a:gd name="T74" fmla="*/ 89 w 93"/>
                <a:gd name="T75" fmla="*/ 18 h 37"/>
                <a:gd name="T76" fmla="*/ 89 w 93"/>
                <a:gd name="T77" fmla="*/ 2 h 37"/>
                <a:gd name="T78" fmla="*/ 44 w 93"/>
                <a:gd name="T79" fmla="*/ 20 h 37"/>
                <a:gd name="T80" fmla="*/ 4 w 93"/>
                <a:gd name="T81" fmla="*/ 7 h 37"/>
                <a:gd name="T82" fmla="*/ 3 w 93"/>
                <a:gd name="T83" fmla="*/ 3 h 37"/>
                <a:gd name="T84" fmla="*/ 0 w 93"/>
                <a:gd name="T85" fmla="*/ 6 h 37"/>
                <a:gd name="T86" fmla="*/ 1 w 93"/>
                <a:gd name="T87" fmla="*/ 19 h 37"/>
                <a:gd name="T88" fmla="*/ 41 w 93"/>
                <a:gd name="T89" fmla="*/ 37 h 37"/>
                <a:gd name="T90" fmla="*/ 79 w 93"/>
                <a:gd name="T91" fmla="*/ 30 h 37"/>
                <a:gd name="T92" fmla="*/ 84 w 93"/>
                <a:gd name="T93" fmla="*/ 27 h 37"/>
                <a:gd name="T94" fmla="*/ 86 w 93"/>
                <a:gd name="T95" fmla="*/ 26 h 37"/>
                <a:gd name="T96" fmla="*/ 92 w 93"/>
                <a:gd name="T97" fmla="*/ 15 h 37"/>
                <a:gd name="T98" fmla="*/ 91 w 93"/>
                <a:gd name="T99" fmla="*/ 0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93" h="37">
                  <a:moveTo>
                    <a:pt x="44" y="23"/>
                  </a:moveTo>
                  <a:cubicBezTo>
                    <a:pt x="45" y="23"/>
                    <a:pt x="46" y="23"/>
                    <a:pt x="47" y="23"/>
                  </a:cubicBezTo>
                  <a:cubicBezTo>
                    <a:pt x="47" y="23"/>
                    <a:pt x="47" y="23"/>
                    <a:pt x="47" y="23"/>
                  </a:cubicBezTo>
                  <a:cubicBezTo>
                    <a:pt x="47" y="24"/>
                    <a:pt x="47" y="24"/>
                    <a:pt x="47" y="24"/>
                  </a:cubicBezTo>
                  <a:cubicBezTo>
                    <a:pt x="47" y="27"/>
                    <a:pt x="47" y="30"/>
                    <a:pt x="48" y="33"/>
                  </a:cubicBezTo>
                  <a:cubicBezTo>
                    <a:pt x="46" y="33"/>
                    <a:pt x="44" y="33"/>
                    <a:pt x="42" y="33"/>
                  </a:cubicBezTo>
                  <a:cubicBezTo>
                    <a:pt x="42" y="32"/>
                    <a:pt x="42" y="31"/>
                    <a:pt x="42" y="30"/>
                  </a:cubicBezTo>
                  <a:cubicBezTo>
                    <a:pt x="42" y="28"/>
                    <a:pt x="42" y="26"/>
                    <a:pt x="43" y="23"/>
                  </a:cubicBezTo>
                  <a:cubicBezTo>
                    <a:pt x="44" y="23"/>
                    <a:pt x="44" y="23"/>
                    <a:pt x="44" y="23"/>
                  </a:cubicBezTo>
                  <a:moveTo>
                    <a:pt x="41" y="33"/>
                  </a:moveTo>
                  <a:cubicBezTo>
                    <a:pt x="39" y="33"/>
                    <a:pt x="37" y="33"/>
                    <a:pt x="35" y="33"/>
                  </a:cubicBezTo>
                  <a:cubicBezTo>
                    <a:pt x="35" y="33"/>
                    <a:pt x="35" y="33"/>
                    <a:pt x="35" y="33"/>
                  </a:cubicBezTo>
                  <a:cubicBezTo>
                    <a:pt x="35" y="30"/>
                    <a:pt x="35" y="26"/>
                    <a:pt x="35" y="23"/>
                  </a:cubicBezTo>
                  <a:cubicBezTo>
                    <a:pt x="37" y="23"/>
                    <a:pt x="39" y="23"/>
                    <a:pt x="41" y="23"/>
                  </a:cubicBezTo>
                  <a:cubicBezTo>
                    <a:pt x="41" y="26"/>
                    <a:pt x="41" y="28"/>
                    <a:pt x="41" y="30"/>
                  </a:cubicBezTo>
                  <a:cubicBezTo>
                    <a:pt x="41" y="31"/>
                    <a:pt x="41" y="32"/>
                    <a:pt x="41" y="33"/>
                  </a:cubicBezTo>
                  <a:moveTo>
                    <a:pt x="49" y="33"/>
                  </a:moveTo>
                  <a:cubicBezTo>
                    <a:pt x="49" y="30"/>
                    <a:pt x="49" y="27"/>
                    <a:pt x="48" y="24"/>
                  </a:cubicBezTo>
                  <a:cubicBezTo>
                    <a:pt x="49" y="23"/>
                    <a:pt x="49" y="23"/>
                    <a:pt x="49" y="23"/>
                  </a:cubicBezTo>
                  <a:cubicBezTo>
                    <a:pt x="49" y="23"/>
                    <a:pt x="49" y="23"/>
                    <a:pt x="49" y="23"/>
                  </a:cubicBezTo>
                  <a:cubicBezTo>
                    <a:pt x="50" y="23"/>
                    <a:pt x="51" y="23"/>
                    <a:pt x="52" y="23"/>
                  </a:cubicBezTo>
                  <a:cubicBezTo>
                    <a:pt x="52" y="25"/>
                    <a:pt x="52" y="27"/>
                    <a:pt x="52" y="29"/>
                  </a:cubicBezTo>
                  <a:cubicBezTo>
                    <a:pt x="52" y="30"/>
                    <a:pt x="52" y="32"/>
                    <a:pt x="52" y="33"/>
                  </a:cubicBezTo>
                  <a:cubicBezTo>
                    <a:pt x="51" y="33"/>
                    <a:pt x="50" y="33"/>
                    <a:pt x="49" y="33"/>
                  </a:cubicBezTo>
                  <a:moveTo>
                    <a:pt x="54" y="33"/>
                  </a:moveTo>
                  <a:cubicBezTo>
                    <a:pt x="54" y="32"/>
                    <a:pt x="54" y="32"/>
                    <a:pt x="54" y="31"/>
                  </a:cubicBezTo>
                  <a:cubicBezTo>
                    <a:pt x="54" y="31"/>
                    <a:pt x="54" y="31"/>
                    <a:pt x="54" y="31"/>
                  </a:cubicBezTo>
                  <a:cubicBezTo>
                    <a:pt x="54" y="30"/>
                    <a:pt x="54" y="30"/>
                    <a:pt x="54" y="29"/>
                  </a:cubicBezTo>
                  <a:cubicBezTo>
                    <a:pt x="54" y="27"/>
                    <a:pt x="54" y="25"/>
                    <a:pt x="54" y="23"/>
                  </a:cubicBezTo>
                  <a:cubicBezTo>
                    <a:pt x="54" y="23"/>
                    <a:pt x="55" y="23"/>
                    <a:pt x="55" y="23"/>
                  </a:cubicBezTo>
                  <a:cubicBezTo>
                    <a:pt x="55" y="26"/>
                    <a:pt x="55" y="29"/>
                    <a:pt x="55" y="32"/>
                  </a:cubicBezTo>
                  <a:cubicBezTo>
                    <a:pt x="54" y="33"/>
                    <a:pt x="54" y="33"/>
                    <a:pt x="54" y="33"/>
                  </a:cubicBezTo>
                  <a:moveTo>
                    <a:pt x="57" y="32"/>
                  </a:moveTo>
                  <a:cubicBezTo>
                    <a:pt x="57" y="29"/>
                    <a:pt x="57" y="26"/>
                    <a:pt x="57" y="22"/>
                  </a:cubicBezTo>
                  <a:cubicBezTo>
                    <a:pt x="58" y="22"/>
                    <a:pt x="58" y="22"/>
                    <a:pt x="58" y="22"/>
                  </a:cubicBezTo>
                  <a:cubicBezTo>
                    <a:pt x="58" y="26"/>
                    <a:pt x="58" y="29"/>
                    <a:pt x="58" y="32"/>
                  </a:cubicBezTo>
                  <a:cubicBezTo>
                    <a:pt x="58" y="32"/>
                    <a:pt x="57" y="32"/>
                    <a:pt x="57" y="32"/>
                  </a:cubicBezTo>
                  <a:moveTo>
                    <a:pt x="34" y="33"/>
                  </a:moveTo>
                  <a:cubicBezTo>
                    <a:pt x="32" y="33"/>
                    <a:pt x="30" y="33"/>
                    <a:pt x="28" y="32"/>
                  </a:cubicBezTo>
                  <a:cubicBezTo>
                    <a:pt x="28" y="31"/>
                    <a:pt x="28" y="30"/>
                    <a:pt x="28" y="29"/>
                  </a:cubicBezTo>
                  <a:cubicBezTo>
                    <a:pt x="28" y="27"/>
                    <a:pt x="28" y="25"/>
                    <a:pt x="28" y="22"/>
                  </a:cubicBezTo>
                  <a:cubicBezTo>
                    <a:pt x="29" y="22"/>
                    <a:pt x="31" y="23"/>
                    <a:pt x="32" y="23"/>
                  </a:cubicBezTo>
                  <a:cubicBezTo>
                    <a:pt x="32" y="23"/>
                    <a:pt x="33" y="23"/>
                    <a:pt x="33" y="23"/>
                  </a:cubicBezTo>
                  <a:cubicBezTo>
                    <a:pt x="34" y="26"/>
                    <a:pt x="34" y="30"/>
                    <a:pt x="34" y="33"/>
                  </a:cubicBezTo>
                  <a:cubicBezTo>
                    <a:pt x="34" y="33"/>
                    <a:pt x="34" y="33"/>
                    <a:pt x="34" y="33"/>
                  </a:cubicBezTo>
                  <a:moveTo>
                    <a:pt x="60" y="32"/>
                  </a:moveTo>
                  <a:cubicBezTo>
                    <a:pt x="60" y="28"/>
                    <a:pt x="60" y="25"/>
                    <a:pt x="59" y="22"/>
                  </a:cubicBezTo>
                  <a:cubicBezTo>
                    <a:pt x="61" y="22"/>
                    <a:pt x="62" y="22"/>
                    <a:pt x="63" y="21"/>
                  </a:cubicBezTo>
                  <a:cubicBezTo>
                    <a:pt x="63" y="24"/>
                    <a:pt x="63" y="27"/>
                    <a:pt x="63" y="30"/>
                  </a:cubicBezTo>
                  <a:cubicBezTo>
                    <a:pt x="63" y="31"/>
                    <a:pt x="63" y="31"/>
                    <a:pt x="63" y="31"/>
                  </a:cubicBezTo>
                  <a:cubicBezTo>
                    <a:pt x="63" y="31"/>
                    <a:pt x="63" y="31"/>
                    <a:pt x="63" y="31"/>
                  </a:cubicBezTo>
                  <a:cubicBezTo>
                    <a:pt x="62" y="31"/>
                    <a:pt x="61" y="32"/>
                    <a:pt x="60" y="32"/>
                  </a:cubicBezTo>
                  <a:moveTo>
                    <a:pt x="26" y="32"/>
                  </a:moveTo>
                  <a:cubicBezTo>
                    <a:pt x="24" y="32"/>
                    <a:pt x="22" y="31"/>
                    <a:pt x="20" y="30"/>
                  </a:cubicBezTo>
                  <a:cubicBezTo>
                    <a:pt x="20" y="29"/>
                    <a:pt x="20" y="28"/>
                    <a:pt x="20" y="26"/>
                  </a:cubicBezTo>
                  <a:cubicBezTo>
                    <a:pt x="20" y="25"/>
                    <a:pt x="20" y="23"/>
                    <a:pt x="21" y="21"/>
                  </a:cubicBezTo>
                  <a:cubicBezTo>
                    <a:pt x="23" y="21"/>
                    <a:pt x="24" y="22"/>
                    <a:pt x="26" y="22"/>
                  </a:cubicBezTo>
                  <a:cubicBezTo>
                    <a:pt x="26" y="24"/>
                    <a:pt x="26" y="27"/>
                    <a:pt x="26" y="29"/>
                  </a:cubicBezTo>
                  <a:cubicBezTo>
                    <a:pt x="26" y="30"/>
                    <a:pt x="26" y="31"/>
                    <a:pt x="26" y="32"/>
                  </a:cubicBezTo>
                  <a:moveTo>
                    <a:pt x="65" y="31"/>
                  </a:moveTo>
                  <a:cubicBezTo>
                    <a:pt x="65" y="30"/>
                    <a:pt x="65" y="30"/>
                    <a:pt x="65" y="30"/>
                  </a:cubicBezTo>
                  <a:cubicBezTo>
                    <a:pt x="64" y="30"/>
                    <a:pt x="64" y="30"/>
                    <a:pt x="64" y="30"/>
                  </a:cubicBezTo>
                  <a:cubicBezTo>
                    <a:pt x="64" y="27"/>
                    <a:pt x="64" y="24"/>
                    <a:pt x="64" y="21"/>
                  </a:cubicBezTo>
                  <a:cubicBezTo>
                    <a:pt x="64" y="21"/>
                    <a:pt x="64" y="21"/>
                    <a:pt x="64" y="21"/>
                  </a:cubicBezTo>
                  <a:cubicBezTo>
                    <a:pt x="65" y="21"/>
                    <a:pt x="66" y="21"/>
                    <a:pt x="67" y="20"/>
                  </a:cubicBezTo>
                  <a:cubicBezTo>
                    <a:pt x="67" y="22"/>
                    <a:pt x="67" y="24"/>
                    <a:pt x="67" y="26"/>
                  </a:cubicBezTo>
                  <a:cubicBezTo>
                    <a:pt x="67" y="27"/>
                    <a:pt x="67" y="29"/>
                    <a:pt x="67" y="30"/>
                  </a:cubicBezTo>
                  <a:cubicBezTo>
                    <a:pt x="66" y="30"/>
                    <a:pt x="66" y="31"/>
                    <a:pt x="65" y="31"/>
                  </a:cubicBezTo>
                  <a:moveTo>
                    <a:pt x="69" y="30"/>
                  </a:moveTo>
                  <a:cubicBezTo>
                    <a:pt x="69" y="28"/>
                    <a:pt x="69" y="27"/>
                    <a:pt x="69" y="26"/>
                  </a:cubicBezTo>
                  <a:cubicBezTo>
                    <a:pt x="69" y="24"/>
                    <a:pt x="69" y="22"/>
                    <a:pt x="69" y="20"/>
                  </a:cubicBezTo>
                  <a:cubicBezTo>
                    <a:pt x="70" y="20"/>
                    <a:pt x="71" y="19"/>
                    <a:pt x="73" y="19"/>
                  </a:cubicBezTo>
                  <a:cubicBezTo>
                    <a:pt x="73" y="22"/>
                    <a:pt x="73" y="25"/>
                    <a:pt x="73" y="28"/>
                  </a:cubicBezTo>
                  <a:cubicBezTo>
                    <a:pt x="73" y="29"/>
                    <a:pt x="73" y="29"/>
                    <a:pt x="73" y="29"/>
                  </a:cubicBezTo>
                  <a:cubicBezTo>
                    <a:pt x="72" y="29"/>
                    <a:pt x="70" y="29"/>
                    <a:pt x="69" y="30"/>
                  </a:cubicBezTo>
                  <a:moveTo>
                    <a:pt x="19" y="30"/>
                  </a:moveTo>
                  <a:cubicBezTo>
                    <a:pt x="17" y="29"/>
                    <a:pt x="15" y="28"/>
                    <a:pt x="13" y="27"/>
                  </a:cubicBezTo>
                  <a:cubicBezTo>
                    <a:pt x="13" y="24"/>
                    <a:pt x="13" y="21"/>
                    <a:pt x="13" y="18"/>
                  </a:cubicBezTo>
                  <a:cubicBezTo>
                    <a:pt x="15" y="19"/>
                    <a:pt x="17" y="20"/>
                    <a:pt x="19" y="20"/>
                  </a:cubicBezTo>
                  <a:cubicBezTo>
                    <a:pt x="19" y="22"/>
                    <a:pt x="19" y="24"/>
                    <a:pt x="19" y="26"/>
                  </a:cubicBezTo>
                  <a:cubicBezTo>
                    <a:pt x="19" y="28"/>
                    <a:pt x="19" y="29"/>
                    <a:pt x="19" y="30"/>
                  </a:cubicBezTo>
                  <a:moveTo>
                    <a:pt x="75" y="28"/>
                  </a:moveTo>
                  <a:cubicBezTo>
                    <a:pt x="75" y="28"/>
                    <a:pt x="75" y="28"/>
                    <a:pt x="75" y="28"/>
                  </a:cubicBezTo>
                  <a:cubicBezTo>
                    <a:pt x="75" y="24"/>
                    <a:pt x="75" y="21"/>
                    <a:pt x="74" y="18"/>
                  </a:cubicBezTo>
                  <a:cubicBezTo>
                    <a:pt x="75" y="18"/>
                    <a:pt x="76" y="17"/>
                    <a:pt x="77" y="17"/>
                  </a:cubicBezTo>
                  <a:cubicBezTo>
                    <a:pt x="78" y="20"/>
                    <a:pt x="78" y="23"/>
                    <a:pt x="78" y="27"/>
                  </a:cubicBezTo>
                  <a:cubicBezTo>
                    <a:pt x="77" y="27"/>
                    <a:pt x="76" y="28"/>
                    <a:pt x="75" y="28"/>
                  </a:cubicBezTo>
                  <a:moveTo>
                    <a:pt x="11" y="26"/>
                  </a:moveTo>
                  <a:cubicBezTo>
                    <a:pt x="10" y="26"/>
                    <a:pt x="10" y="25"/>
                    <a:pt x="9" y="25"/>
                  </a:cubicBezTo>
                  <a:cubicBezTo>
                    <a:pt x="9" y="22"/>
                    <a:pt x="9" y="19"/>
                    <a:pt x="9" y="16"/>
                  </a:cubicBezTo>
                  <a:cubicBezTo>
                    <a:pt x="10" y="17"/>
                    <a:pt x="10" y="17"/>
                    <a:pt x="11" y="17"/>
                  </a:cubicBezTo>
                  <a:cubicBezTo>
                    <a:pt x="11" y="20"/>
                    <a:pt x="11" y="23"/>
                    <a:pt x="11" y="26"/>
                  </a:cubicBezTo>
                  <a:moveTo>
                    <a:pt x="7" y="23"/>
                  </a:moveTo>
                  <a:cubicBezTo>
                    <a:pt x="7" y="23"/>
                    <a:pt x="6" y="22"/>
                    <a:pt x="6" y="21"/>
                  </a:cubicBezTo>
                  <a:cubicBezTo>
                    <a:pt x="6" y="21"/>
                    <a:pt x="6" y="21"/>
                    <a:pt x="6" y="21"/>
                  </a:cubicBezTo>
                  <a:cubicBezTo>
                    <a:pt x="6" y="19"/>
                    <a:pt x="6" y="17"/>
                    <a:pt x="6" y="14"/>
                  </a:cubicBezTo>
                  <a:cubicBezTo>
                    <a:pt x="7" y="15"/>
                    <a:pt x="7" y="15"/>
                    <a:pt x="7" y="15"/>
                  </a:cubicBezTo>
                  <a:cubicBezTo>
                    <a:pt x="7" y="18"/>
                    <a:pt x="7" y="20"/>
                    <a:pt x="7" y="23"/>
                  </a:cubicBezTo>
                  <a:moveTo>
                    <a:pt x="79" y="26"/>
                  </a:moveTo>
                  <a:cubicBezTo>
                    <a:pt x="79" y="23"/>
                    <a:pt x="79" y="19"/>
                    <a:pt x="79" y="16"/>
                  </a:cubicBezTo>
                  <a:cubicBezTo>
                    <a:pt x="81" y="15"/>
                    <a:pt x="82" y="14"/>
                    <a:pt x="84" y="14"/>
                  </a:cubicBezTo>
                  <a:cubicBezTo>
                    <a:pt x="84" y="17"/>
                    <a:pt x="84" y="20"/>
                    <a:pt x="84" y="23"/>
                  </a:cubicBezTo>
                  <a:cubicBezTo>
                    <a:pt x="84" y="24"/>
                    <a:pt x="83" y="24"/>
                    <a:pt x="82" y="25"/>
                  </a:cubicBezTo>
                  <a:cubicBezTo>
                    <a:pt x="81" y="25"/>
                    <a:pt x="80" y="25"/>
                    <a:pt x="79" y="26"/>
                  </a:cubicBezTo>
                  <a:moveTo>
                    <a:pt x="4" y="15"/>
                  </a:moveTo>
                  <a:cubicBezTo>
                    <a:pt x="4" y="15"/>
                    <a:pt x="4" y="15"/>
                    <a:pt x="4" y="15"/>
                  </a:cubicBezTo>
                  <a:cubicBezTo>
                    <a:pt x="4" y="14"/>
                    <a:pt x="4" y="13"/>
                    <a:pt x="4" y="13"/>
                  </a:cubicBezTo>
                  <a:cubicBezTo>
                    <a:pt x="4" y="13"/>
                    <a:pt x="4" y="13"/>
                    <a:pt x="4" y="13"/>
                  </a:cubicBezTo>
                  <a:cubicBezTo>
                    <a:pt x="4" y="14"/>
                    <a:pt x="4" y="14"/>
                    <a:pt x="4" y="15"/>
                  </a:cubicBezTo>
                  <a:moveTo>
                    <a:pt x="86" y="22"/>
                  </a:moveTo>
                  <a:cubicBezTo>
                    <a:pt x="86" y="19"/>
                    <a:pt x="86" y="16"/>
                    <a:pt x="86" y="13"/>
                  </a:cubicBezTo>
                  <a:cubicBezTo>
                    <a:pt x="87" y="12"/>
                    <a:pt x="88" y="11"/>
                    <a:pt x="89" y="10"/>
                  </a:cubicBezTo>
                  <a:cubicBezTo>
                    <a:pt x="89" y="13"/>
                    <a:pt x="89" y="15"/>
                    <a:pt x="89" y="17"/>
                  </a:cubicBezTo>
                  <a:cubicBezTo>
                    <a:pt x="89" y="18"/>
                    <a:pt x="89" y="18"/>
                    <a:pt x="89" y="18"/>
                  </a:cubicBezTo>
                  <a:cubicBezTo>
                    <a:pt x="88" y="19"/>
                    <a:pt x="87" y="20"/>
                    <a:pt x="86" y="22"/>
                  </a:cubicBezTo>
                  <a:moveTo>
                    <a:pt x="91" y="0"/>
                  </a:moveTo>
                  <a:cubicBezTo>
                    <a:pt x="90" y="0"/>
                    <a:pt x="89" y="1"/>
                    <a:pt x="89" y="2"/>
                  </a:cubicBezTo>
                  <a:cubicBezTo>
                    <a:pt x="89" y="3"/>
                    <a:pt x="89" y="5"/>
                    <a:pt x="89" y="6"/>
                  </a:cubicBezTo>
                  <a:cubicBezTo>
                    <a:pt x="89" y="6"/>
                    <a:pt x="89" y="6"/>
                    <a:pt x="89" y="6"/>
                  </a:cubicBezTo>
                  <a:cubicBezTo>
                    <a:pt x="76" y="16"/>
                    <a:pt x="60" y="20"/>
                    <a:pt x="44" y="20"/>
                  </a:cubicBezTo>
                  <a:cubicBezTo>
                    <a:pt x="40" y="20"/>
                    <a:pt x="36" y="20"/>
                    <a:pt x="32" y="19"/>
                  </a:cubicBezTo>
                  <a:cubicBezTo>
                    <a:pt x="22" y="18"/>
                    <a:pt x="12" y="16"/>
                    <a:pt x="6" y="10"/>
                  </a:cubicBezTo>
                  <a:cubicBezTo>
                    <a:pt x="5" y="9"/>
                    <a:pt x="4" y="8"/>
                    <a:pt x="4" y="7"/>
                  </a:cubicBezTo>
                  <a:cubicBezTo>
                    <a:pt x="4" y="7"/>
                    <a:pt x="4" y="6"/>
                    <a:pt x="4" y="5"/>
                  </a:cubicBezTo>
                  <a:cubicBezTo>
                    <a:pt x="4" y="4"/>
                    <a:pt x="4" y="4"/>
                    <a:pt x="4" y="4"/>
                  </a:cubicBezTo>
                  <a:cubicBezTo>
                    <a:pt x="4" y="4"/>
                    <a:pt x="4" y="3"/>
                    <a:pt x="3" y="3"/>
                  </a:cubicBezTo>
                  <a:cubicBezTo>
                    <a:pt x="3" y="3"/>
                    <a:pt x="3" y="3"/>
                    <a:pt x="2" y="3"/>
                  </a:cubicBezTo>
                  <a:cubicBezTo>
                    <a:pt x="2" y="3"/>
                    <a:pt x="1" y="3"/>
                    <a:pt x="1" y="4"/>
                  </a:cubicBezTo>
                  <a:cubicBezTo>
                    <a:pt x="0" y="4"/>
                    <a:pt x="0" y="5"/>
                    <a:pt x="0" y="6"/>
                  </a:cubicBezTo>
                  <a:cubicBezTo>
                    <a:pt x="0" y="7"/>
                    <a:pt x="0" y="7"/>
                    <a:pt x="1" y="8"/>
                  </a:cubicBezTo>
                  <a:cubicBezTo>
                    <a:pt x="1" y="9"/>
                    <a:pt x="0" y="10"/>
                    <a:pt x="0" y="10"/>
                  </a:cubicBezTo>
                  <a:cubicBezTo>
                    <a:pt x="0" y="13"/>
                    <a:pt x="1" y="16"/>
                    <a:pt x="1" y="19"/>
                  </a:cubicBezTo>
                  <a:cubicBezTo>
                    <a:pt x="1" y="19"/>
                    <a:pt x="1" y="20"/>
                    <a:pt x="2" y="20"/>
                  </a:cubicBezTo>
                  <a:cubicBezTo>
                    <a:pt x="2" y="22"/>
                    <a:pt x="4" y="24"/>
                    <a:pt x="5" y="26"/>
                  </a:cubicBezTo>
                  <a:cubicBezTo>
                    <a:pt x="11" y="31"/>
                    <a:pt x="23" y="37"/>
                    <a:pt x="41" y="37"/>
                  </a:cubicBezTo>
                  <a:cubicBezTo>
                    <a:pt x="49" y="37"/>
                    <a:pt x="60" y="36"/>
                    <a:pt x="70" y="33"/>
                  </a:cubicBezTo>
                  <a:cubicBezTo>
                    <a:pt x="73" y="32"/>
                    <a:pt x="76" y="31"/>
                    <a:pt x="79" y="30"/>
                  </a:cubicBezTo>
                  <a:cubicBezTo>
                    <a:pt x="79" y="30"/>
                    <a:pt x="79" y="30"/>
                    <a:pt x="79" y="30"/>
                  </a:cubicBezTo>
                  <a:cubicBezTo>
                    <a:pt x="80" y="30"/>
                    <a:pt x="80" y="30"/>
                    <a:pt x="80" y="30"/>
                  </a:cubicBezTo>
                  <a:cubicBezTo>
                    <a:pt x="80" y="30"/>
                    <a:pt x="80" y="30"/>
                    <a:pt x="80" y="30"/>
                  </a:cubicBezTo>
                  <a:cubicBezTo>
                    <a:pt x="81" y="29"/>
                    <a:pt x="83" y="28"/>
                    <a:pt x="84" y="27"/>
                  </a:cubicBezTo>
                  <a:cubicBezTo>
                    <a:pt x="84" y="27"/>
                    <a:pt x="85" y="27"/>
                    <a:pt x="86" y="26"/>
                  </a:cubicBezTo>
                  <a:cubicBezTo>
                    <a:pt x="86" y="26"/>
                    <a:pt x="86" y="26"/>
                    <a:pt x="86" y="26"/>
                  </a:cubicBezTo>
                  <a:cubicBezTo>
                    <a:pt x="86" y="26"/>
                    <a:pt x="86" y="26"/>
                    <a:pt x="86" y="26"/>
                  </a:cubicBezTo>
                  <a:cubicBezTo>
                    <a:pt x="89" y="24"/>
                    <a:pt x="91" y="21"/>
                    <a:pt x="92" y="18"/>
                  </a:cubicBezTo>
                  <a:cubicBezTo>
                    <a:pt x="92" y="18"/>
                    <a:pt x="93" y="17"/>
                    <a:pt x="93" y="17"/>
                  </a:cubicBezTo>
                  <a:cubicBezTo>
                    <a:pt x="93" y="16"/>
                    <a:pt x="92" y="16"/>
                    <a:pt x="92" y="15"/>
                  </a:cubicBezTo>
                  <a:cubicBezTo>
                    <a:pt x="92" y="11"/>
                    <a:pt x="93" y="6"/>
                    <a:pt x="93" y="2"/>
                  </a:cubicBezTo>
                  <a:cubicBezTo>
                    <a:pt x="93" y="1"/>
                    <a:pt x="92" y="0"/>
                    <a:pt x="91" y="0"/>
                  </a:cubicBezTo>
                  <a:cubicBezTo>
                    <a:pt x="91" y="0"/>
                    <a:pt x="91" y="0"/>
                    <a:pt x="91"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66" name="Freeform 787"/>
            <p:cNvSpPr>
              <a:spLocks noEditPoints="1"/>
            </p:cNvSpPr>
            <p:nvPr/>
          </p:nvSpPr>
          <p:spPr bwMode="auto">
            <a:xfrm>
              <a:off x="3009" y="2700"/>
              <a:ext cx="220" cy="87"/>
            </a:xfrm>
            <a:custGeom>
              <a:avLst/>
              <a:gdLst>
                <a:gd name="T0" fmla="*/ 47 w 93"/>
                <a:gd name="T1" fmla="*/ 23 h 37"/>
                <a:gd name="T2" fmla="*/ 42 w 93"/>
                <a:gd name="T3" fmla="*/ 33 h 37"/>
                <a:gd name="T4" fmla="*/ 44 w 93"/>
                <a:gd name="T5" fmla="*/ 23 h 37"/>
                <a:gd name="T6" fmla="*/ 35 w 93"/>
                <a:gd name="T7" fmla="*/ 33 h 37"/>
                <a:gd name="T8" fmla="*/ 41 w 93"/>
                <a:gd name="T9" fmla="*/ 30 h 37"/>
                <a:gd name="T10" fmla="*/ 48 w 93"/>
                <a:gd name="T11" fmla="*/ 24 h 37"/>
                <a:gd name="T12" fmla="*/ 52 w 93"/>
                <a:gd name="T13" fmla="*/ 23 h 37"/>
                <a:gd name="T14" fmla="*/ 49 w 93"/>
                <a:gd name="T15" fmla="*/ 33 h 37"/>
                <a:gd name="T16" fmla="*/ 54 w 93"/>
                <a:gd name="T17" fmla="*/ 31 h 37"/>
                <a:gd name="T18" fmla="*/ 55 w 93"/>
                <a:gd name="T19" fmla="*/ 23 h 37"/>
                <a:gd name="T20" fmla="*/ 57 w 93"/>
                <a:gd name="T21" fmla="*/ 32 h 37"/>
                <a:gd name="T22" fmla="*/ 58 w 93"/>
                <a:gd name="T23" fmla="*/ 32 h 37"/>
                <a:gd name="T24" fmla="*/ 28 w 93"/>
                <a:gd name="T25" fmla="*/ 32 h 37"/>
                <a:gd name="T26" fmla="*/ 32 w 93"/>
                <a:gd name="T27" fmla="*/ 23 h 37"/>
                <a:gd name="T28" fmla="*/ 34 w 93"/>
                <a:gd name="T29" fmla="*/ 33 h 37"/>
                <a:gd name="T30" fmla="*/ 63 w 93"/>
                <a:gd name="T31" fmla="*/ 21 h 37"/>
                <a:gd name="T32" fmla="*/ 63 w 93"/>
                <a:gd name="T33" fmla="*/ 31 h 37"/>
                <a:gd name="T34" fmla="*/ 20 w 93"/>
                <a:gd name="T35" fmla="*/ 30 h 37"/>
                <a:gd name="T36" fmla="*/ 26 w 93"/>
                <a:gd name="T37" fmla="*/ 22 h 37"/>
                <a:gd name="T38" fmla="*/ 65 w 93"/>
                <a:gd name="T39" fmla="*/ 31 h 37"/>
                <a:gd name="T40" fmla="*/ 64 w 93"/>
                <a:gd name="T41" fmla="*/ 21 h 37"/>
                <a:gd name="T42" fmla="*/ 67 w 93"/>
                <a:gd name="T43" fmla="*/ 26 h 37"/>
                <a:gd name="T44" fmla="*/ 69 w 93"/>
                <a:gd name="T45" fmla="*/ 30 h 37"/>
                <a:gd name="T46" fmla="*/ 73 w 93"/>
                <a:gd name="T47" fmla="*/ 19 h 37"/>
                <a:gd name="T48" fmla="*/ 69 w 93"/>
                <a:gd name="T49" fmla="*/ 30 h 37"/>
                <a:gd name="T50" fmla="*/ 13 w 93"/>
                <a:gd name="T51" fmla="*/ 18 h 37"/>
                <a:gd name="T52" fmla="*/ 19 w 93"/>
                <a:gd name="T53" fmla="*/ 30 h 37"/>
                <a:gd name="T54" fmla="*/ 74 w 93"/>
                <a:gd name="T55" fmla="*/ 18 h 37"/>
                <a:gd name="T56" fmla="*/ 75 w 93"/>
                <a:gd name="T57" fmla="*/ 28 h 37"/>
                <a:gd name="T58" fmla="*/ 9 w 93"/>
                <a:gd name="T59" fmla="*/ 16 h 37"/>
                <a:gd name="T60" fmla="*/ 7 w 93"/>
                <a:gd name="T61" fmla="*/ 23 h 37"/>
                <a:gd name="T62" fmla="*/ 6 w 93"/>
                <a:gd name="T63" fmla="*/ 14 h 37"/>
                <a:gd name="T64" fmla="*/ 79 w 93"/>
                <a:gd name="T65" fmla="*/ 26 h 37"/>
                <a:gd name="T66" fmla="*/ 84 w 93"/>
                <a:gd name="T67" fmla="*/ 23 h 37"/>
                <a:gd name="T68" fmla="*/ 4 w 93"/>
                <a:gd name="T69" fmla="*/ 15 h 37"/>
                <a:gd name="T70" fmla="*/ 4 w 93"/>
                <a:gd name="T71" fmla="*/ 13 h 37"/>
                <a:gd name="T72" fmla="*/ 86 w 93"/>
                <a:gd name="T73" fmla="*/ 13 h 37"/>
                <a:gd name="T74" fmla="*/ 89 w 93"/>
                <a:gd name="T75" fmla="*/ 18 h 37"/>
                <a:gd name="T76" fmla="*/ 89 w 93"/>
                <a:gd name="T77" fmla="*/ 2 h 37"/>
                <a:gd name="T78" fmla="*/ 44 w 93"/>
                <a:gd name="T79" fmla="*/ 20 h 37"/>
                <a:gd name="T80" fmla="*/ 4 w 93"/>
                <a:gd name="T81" fmla="*/ 7 h 37"/>
                <a:gd name="T82" fmla="*/ 3 w 93"/>
                <a:gd name="T83" fmla="*/ 3 h 37"/>
                <a:gd name="T84" fmla="*/ 0 w 93"/>
                <a:gd name="T85" fmla="*/ 6 h 37"/>
                <a:gd name="T86" fmla="*/ 1 w 93"/>
                <a:gd name="T87" fmla="*/ 19 h 37"/>
                <a:gd name="T88" fmla="*/ 41 w 93"/>
                <a:gd name="T89" fmla="*/ 37 h 37"/>
                <a:gd name="T90" fmla="*/ 79 w 93"/>
                <a:gd name="T91" fmla="*/ 30 h 37"/>
                <a:gd name="T92" fmla="*/ 84 w 93"/>
                <a:gd name="T93" fmla="*/ 27 h 37"/>
                <a:gd name="T94" fmla="*/ 86 w 93"/>
                <a:gd name="T95" fmla="*/ 26 h 37"/>
                <a:gd name="T96" fmla="*/ 92 w 93"/>
                <a:gd name="T97" fmla="*/ 15 h 37"/>
                <a:gd name="T98" fmla="*/ 91 w 93"/>
                <a:gd name="T99" fmla="*/ 0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93" h="37">
                  <a:moveTo>
                    <a:pt x="44" y="23"/>
                  </a:moveTo>
                  <a:cubicBezTo>
                    <a:pt x="45" y="23"/>
                    <a:pt x="46" y="23"/>
                    <a:pt x="47" y="23"/>
                  </a:cubicBezTo>
                  <a:cubicBezTo>
                    <a:pt x="47" y="23"/>
                    <a:pt x="47" y="23"/>
                    <a:pt x="47" y="23"/>
                  </a:cubicBezTo>
                  <a:cubicBezTo>
                    <a:pt x="47" y="23"/>
                    <a:pt x="47" y="23"/>
                    <a:pt x="47" y="23"/>
                  </a:cubicBezTo>
                  <a:cubicBezTo>
                    <a:pt x="47" y="27"/>
                    <a:pt x="47" y="30"/>
                    <a:pt x="48" y="33"/>
                  </a:cubicBezTo>
                  <a:cubicBezTo>
                    <a:pt x="46" y="33"/>
                    <a:pt x="44" y="33"/>
                    <a:pt x="42" y="33"/>
                  </a:cubicBezTo>
                  <a:cubicBezTo>
                    <a:pt x="42" y="32"/>
                    <a:pt x="42" y="31"/>
                    <a:pt x="42" y="30"/>
                  </a:cubicBezTo>
                  <a:cubicBezTo>
                    <a:pt x="42" y="28"/>
                    <a:pt x="42" y="26"/>
                    <a:pt x="43" y="23"/>
                  </a:cubicBezTo>
                  <a:cubicBezTo>
                    <a:pt x="44" y="23"/>
                    <a:pt x="44" y="23"/>
                    <a:pt x="44" y="23"/>
                  </a:cubicBezTo>
                  <a:moveTo>
                    <a:pt x="41" y="33"/>
                  </a:moveTo>
                  <a:cubicBezTo>
                    <a:pt x="39" y="33"/>
                    <a:pt x="37" y="33"/>
                    <a:pt x="35" y="33"/>
                  </a:cubicBezTo>
                  <a:cubicBezTo>
                    <a:pt x="35" y="33"/>
                    <a:pt x="35" y="33"/>
                    <a:pt x="35" y="33"/>
                  </a:cubicBezTo>
                  <a:cubicBezTo>
                    <a:pt x="35" y="30"/>
                    <a:pt x="35" y="26"/>
                    <a:pt x="35" y="23"/>
                  </a:cubicBezTo>
                  <a:cubicBezTo>
                    <a:pt x="37" y="23"/>
                    <a:pt x="39" y="23"/>
                    <a:pt x="41" y="23"/>
                  </a:cubicBezTo>
                  <a:cubicBezTo>
                    <a:pt x="41" y="25"/>
                    <a:pt x="41" y="28"/>
                    <a:pt x="41" y="30"/>
                  </a:cubicBezTo>
                  <a:cubicBezTo>
                    <a:pt x="41" y="31"/>
                    <a:pt x="41" y="32"/>
                    <a:pt x="41" y="33"/>
                  </a:cubicBezTo>
                  <a:moveTo>
                    <a:pt x="49" y="33"/>
                  </a:moveTo>
                  <a:cubicBezTo>
                    <a:pt x="49" y="30"/>
                    <a:pt x="49" y="27"/>
                    <a:pt x="48" y="24"/>
                  </a:cubicBezTo>
                  <a:cubicBezTo>
                    <a:pt x="49" y="23"/>
                    <a:pt x="49" y="23"/>
                    <a:pt x="49" y="23"/>
                  </a:cubicBezTo>
                  <a:cubicBezTo>
                    <a:pt x="49" y="23"/>
                    <a:pt x="49" y="23"/>
                    <a:pt x="49" y="23"/>
                  </a:cubicBezTo>
                  <a:cubicBezTo>
                    <a:pt x="50" y="23"/>
                    <a:pt x="51" y="23"/>
                    <a:pt x="52" y="23"/>
                  </a:cubicBezTo>
                  <a:cubicBezTo>
                    <a:pt x="52" y="25"/>
                    <a:pt x="52" y="27"/>
                    <a:pt x="52" y="29"/>
                  </a:cubicBezTo>
                  <a:cubicBezTo>
                    <a:pt x="52" y="30"/>
                    <a:pt x="52" y="32"/>
                    <a:pt x="52" y="33"/>
                  </a:cubicBezTo>
                  <a:cubicBezTo>
                    <a:pt x="51" y="33"/>
                    <a:pt x="50" y="33"/>
                    <a:pt x="49" y="33"/>
                  </a:cubicBezTo>
                  <a:moveTo>
                    <a:pt x="54" y="33"/>
                  </a:moveTo>
                  <a:cubicBezTo>
                    <a:pt x="54" y="32"/>
                    <a:pt x="54" y="32"/>
                    <a:pt x="54" y="31"/>
                  </a:cubicBezTo>
                  <a:cubicBezTo>
                    <a:pt x="54" y="31"/>
                    <a:pt x="54" y="31"/>
                    <a:pt x="54" y="31"/>
                  </a:cubicBezTo>
                  <a:cubicBezTo>
                    <a:pt x="54" y="30"/>
                    <a:pt x="54" y="30"/>
                    <a:pt x="54" y="29"/>
                  </a:cubicBezTo>
                  <a:cubicBezTo>
                    <a:pt x="54" y="27"/>
                    <a:pt x="54" y="25"/>
                    <a:pt x="54" y="23"/>
                  </a:cubicBezTo>
                  <a:cubicBezTo>
                    <a:pt x="54" y="23"/>
                    <a:pt x="55" y="23"/>
                    <a:pt x="55" y="23"/>
                  </a:cubicBezTo>
                  <a:cubicBezTo>
                    <a:pt x="55" y="26"/>
                    <a:pt x="55" y="29"/>
                    <a:pt x="55" y="32"/>
                  </a:cubicBezTo>
                  <a:cubicBezTo>
                    <a:pt x="54" y="33"/>
                    <a:pt x="54" y="33"/>
                    <a:pt x="54" y="33"/>
                  </a:cubicBezTo>
                  <a:moveTo>
                    <a:pt x="57" y="32"/>
                  </a:moveTo>
                  <a:cubicBezTo>
                    <a:pt x="57" y="29"/>
                    <a:pt x="57" y="26"/>
                    <a:pt x="57" y="22"/>
                  </a:cubicBezTo>
                  <a:cubicBezTo>
                    <a:pt x="58" y="22"/>
                    <a:pt x="58" y="22"/>
                    <a:pt x="58" y="22"/>
                  </a:cubicBezTo>
                  <a:cubicBezTo>
                    <a:pt x="58" y="25"/>
                    <a:pt x="58" y="29"/>
                    <a:pt x="58" y="32"/>
                  </a:cubicBezTo>
                  <a:cubicBezTo>
                    <a:pt x="58" y="32"/>
                    <a:pt x="57" y="32"/>
                    <a:pt x="57" y="32"/>
                  </a:cubicBezTo>
                  <a:moveTo>
                    <a:pt x="34" y="33"/>
                  </a:moveTo>
                  <a:cubicBezTo>
                    <a:pt x="32" y="33"/>
                    <a:pt x="30" y="33"/>
                    <a:pt x="28" y="32"/>
                  </a:cubicBezTo>
                  <a:cubicBezTo>
                    <a:pt x="28" y="31"/>
                    <a:pt x="28" y="30"/>
                    <a:pt x="28" y="29"/>
                  </a:cubicBezTo>
                  <a:cubicBezTo>
                    <a:pt x="28" y="27"/>
                    <a:pt x="28" y="24"/>
                    <a:pt x="28" y="22"/>
                  </a:cubicBezTo>
                  <a:cubicBezTo>
                    <a:pt x="29" y="22"/>
                    <a:pt x="31" y="23"/>
                    <a:pt x="32" y="23"/>
                  </a:cubicBezTo>
                  <a:cubicBezTo>
                    <a:pt x="32" y="23"/>
                    <a:pt x="33" y="23"/>
                    <a:pt x="33" y="23"/>
                  </a:cubicBezTo>
                  <a:cubicBezTo>
                    <a:pt x="34" y="26"/>
                    <a:pt x="34" y="30"/>
                    <a:pt x="34" y="33"/>
                  </a:cubicBezTo>
                  <a:cubicBezTo>
                    <a:pt x="34" y="33"/>
                    <a:pt x="34" y="33"/>
                    <a:pt x="34" y="33"/>
                  </a:cubicBezTo>
                  <a:moveTo>
                    <a:pt x="60" y="32"/>
                  </a:moveTo>
                  <a:cubicBezTo>
                    <a:pt x="60" y="28"/>
                    <a:pt x="60" y="25"/>
                    <a:pt x="59" y="22"/>
                  </a:cubicBezTo>
                  <a:cubicBezTo>
                    <a:pt x="61" y="22"/>
                    <a:pt x="62" y="22"/>
                    <a:pt x="63" y="21"/>
                  </a:cubicBezTo>
                  <a:cubicBezTo>
                    <a:pt x="63" y="24"/>
                    <a:pt x="63" y="27"/>
                    <a:pt x="63" y="30"/>
                  </a:cubicBezTo>
                  <a:cubicBezTo>
                    <a:pt x="63" y="31"/>
                    <a:pt x="63" y="31"/>
                    <a:pt x="63" y="31"/>
                  </a:cubicBezTo>
                  <a:cubicBezTo>
                    <a:pt x="63" y="31"/>
                    <a:pt x="63" y="31"/>
                    <a:pt x="63" y="31"/>
                  </a:cubicBezTo>
                  <a:cubicBezTo>
                    <a:pt x="62" y="31"/>
                    <a:pt x="61" y="32"/>
                    <a:pt x="60" y="32"/>
                  </a:cubicBezTo>
                  <a:moveTo>
                    <a:pt x="26" y="32"/>
                  </a:moveTo>
                  <a:cubicBezTo>
                    <a:pt x="24" y="32"/>
                    <a:pt x="22" y="31"/>
                    <a:pt x="20" y="30"/>
                  </a:cubicBezTo>
                  <a:cubicBezTo>
                    <a:pt x="20" y="29"/>
                    <a:pt x="20" y="28"/>
                    <a:pt x="20" y="26"/>
                  </a:cubicBezTo>
                  <a:cubicBezTo>
                    <a:pt x="20" y="25"/>
                    <a:pt x="20" y="23"/>
                    <a:pt x="21" y="21"/>
                  </a:cubicBezTo>
                  <a:cubicBezTo>
                    <a:pt x="23" y="21"/>
                    <a:pt x="24" y="22"/>
                    <a:pt x="26" y="22"/>
                  </a:cubicBezTo>
                  <a:cubicBezTo>
                    <a:pt x="26" y="24"/>
                    <a:pt x="26" y="27"/>
                    <a:pt x="26" y="29"/>
                  </a:cubicBezTo>
                  <a:cubicBezTo>
                    <a:pt x="26" y="30"/>
                    <a:pt x="26" y="31"/>
                    <a:pt x="26" y="32"/>
                  </a:cubicBezTo>
                  <a:moveTo>
                    <a:pt x="65" y="31"/>
                  </a:moveTo>
                  <a:cubicBezTo>
                    <a:pt x="65" y="30"/>
                    <a:pt x="65" y="30"/>
                    <a:pt x="65" y="30"/>
                  </a:cubicBezTo>
                  <a:cubicBezTo>
                    <a:pt x="64" y="30"/>
                    <a:pt x="64" y="30"/>
                    <a:pt x="64" y="30"/>
                  </a:cubicBezTo>
                  <a:cubicBezTo>
                    <a:pt x="64" y="27"/>
                    <a:pt x="64" y="24"/>
                    <a:pt x="64" y="21"/>
                  </a:cubicBezTo>
                  <a:cubicBezTo>
                    <a:pt x="64" y="21"/>
                    <a:pt x="64" y="21"/>
                    <a:pt x="64" y="21"/>
                  </a:cubicBezTo>
                  <a:cubicBezTo>
                    <a:pt x="65" y="21"/>
                    <a:pt x="66" y="21"/>
                    <a:pt x="67" y="20"/>
                  </a:cubicBezTo>
                  <a:cubicBezTo>
                    <a:pt x="67" y="22"/>
                    <a:pt x="67" y="24"/>
                    <a:pt x="67" y="26"/>
                  </a:cubicBezTo>
                  <a:cubicBezTo>
                    <a:pt x="67" y="27"/>
                    <a:pt x="67" y="29"/>
                    <a:pt x="67" y="30"/>
                  </a:cubicBezTo>
                  <a:cubicBezTo>
                    <a:pt x="66" y="30"/>
                    <a:pt x="66" y="31"/>
                    <a:pt x="65" y="31"/>
                  </a:cubicBezTo>
                  <a:moveTo>
                    <a:pt x="69" y="30"/>
                  </a:moveTo>
                  <a:cubicBezTo>
                    <a:pt x="69" y="28"/>
                    <a:pt x="69" y="27"/>
                    <a:pt x="69" y="26"/>
                  </a:cubicBezTo>
                  <a:cubicBezTo>
                    <a:pt x="69" y="24"/>
                    <a:pt x="69" y="22"/>
                    <a:pt x="69" y="20"/>
                  </a:cubicBezTo>
                  <a:cubicBezTo>
                    <a:pt x="70" y="20"/>
                    <a:pt x="71" y="19"/>
                    <a:pt x="73" y="19"/>
                  </a:cubicBezTo>
                  <a:cubicBezTo>
                    <a:pt x="73" y="22"/>
                    <a:pt x="73" y="25"/>
                    <a:pt x="73" y="28"/>
                  </a:cubicBezTo>
                  <a:cubicBezTo>
                    <a:pt x="73" y="28"/>
                    <a:pt x="73" y="28"/>
                    <a:pt x="73" y="28"/>
                  </a:cubicBezTo>
                  <a:cubicBezTo>
                    <a:pt x="72" y="29"/>
                    <a:pt x="70" y="29"/>
                    <a:pt x="69" y="30"/>
                  </a:cubicBezTo>
                  <a:moveTo>
                    <a:pt x="19" y="30"/>
                  </a:moveTo>
                  <a:cubicBezTo>
                    <a:pt x="17" y="29"/>
                    <a:pt x="15" y="28"/>
                    <a:pt x="13" y="27"/>
                  </a:cubicBezTo>
                  <a:cubicBezTo>
                    <a:pt x="13" y="24"/>
                    <a:pt x="13" y="21"/>
                    <a:pt x="13" y="18"/>
                  </a:cubicBezTo>
                  <a:cubicBezTo>
                    <a:pt x="15" y="19"/>
                    <a:pt x="17" y="20"/>
                    <a:pt x="19" y="20"/>
                  </a:cubicBezTo>
                  <a:cubicBezTo>
                    <a:pt x="19" y="22"/>
                    <a:pt x="19" y="24"/>
                    <a:pt x="19" y="26"/>
                  </a:cubicBezTo>
                  <a:cubicBezTo>
                    <a:pt x="19" y="28"/>
                    <a:pt x="19" y="29"/>
                    <a:pt x="19" y="30"/>
                  </a:cubicBezTo>
                  <a:moveTo>
                    <a:pt x="75" y="28"/>
                  </a:moveTo>
                  <a:cubicBezTo>
                    <a:pt x="75" y="28"/>
                    <a:pt x="75" y="28"/>
                    <a:pt x="75" y="28"/>
                  </a:cubicBezTo>
                  <a:cubicBezTo>
                    <a:pt x="75" y="24"/>
                    <a:pt x="75" y="21"/>
                    <a:pt x="74" y="18"/>
                  </a:cubicBezTo>
                  <a:cubicBezTo>
                    <a:pt x="75" y="18"/>
                    <a:pt x="76" y="17"/>
                    <a:pt x="77" y="17"/>
                  </a:cubicBezTo>
                  <a:cubicBezTo>
                    <a:pt x="78" y="20"/>
                    <a:pt x="78" y="23"/>
                    <a:pt x="78" y="27"/>
                  </a:cubicBezTo>
                  <a:cubicBezTo>
                    <a:pt x="77" y="27"/>
                    <a:pt x="76" y="27"/>
                    <a:pt x="75" y="28"/>
                  </a:cubicBezTo>
                  <a:moveTo>
                    <a:pt x="11" y="26"/>
                  </a:moveTo>
                  <a:cubicBezTo>
                    <a:pt x="10" y="26"/>
                    <a:pt x="10" y="25"/>
                    <a:pt x="9" y="25"/>
                  </a:cubicBezTo>
                  <a:cubicBezTo>
                    <a:pt x="9" y="22"/>
                    <a:pt x="9" y="19"/>
                    <a:pt x="9" y="16"/>
                  </a:cubicBezTo>
                  <a:cubicBezTo>
                    <a:pt x="10" y="17"/>
                    <a:pt x="10" y="17"/>
                    <a:pt x="11" y="17"/>
                  </a:cubicBezTo>
                  <a:cubicBezTo>
                    <a:pt x="11" y="20"/>
                    <a:pt x="11" y="23"/>
                    <a:pt x="11" y="26"/>
                  </a:cubicBezTo>
                  <a:moveTo>
                    <a:pt x="7" y="23"/>
                  </a:moveTo>
                  <a:cubicBezTo>
                    <a:pt x="7" y="22"/>
                    <a:pt x="6" y="22"/>
                    <a:pt x="6" y="21"/>
                  </a:cubicBezTo>
                  <a:cubicBezTo>
                    <a:pt x="6" y="21"/>
                    <a:pt x="6" y="21"/>
                    <a:pt x="6" y="21"/>
                  </a:cubicBezTo>
                  <a:cubicBezTo>
                    <a:pt x="6" y="19"/>
                    <a:pt x="6" y="17"/>
                    <a:pt x="6" y="14"/>
                  </a:cubicBezTo>
                  <a:cubicBezTo>
                    <a:pt x="7" y="15"/>
                    <a:pt x="7" y="15"/>
                    <a:pt x="7" y="15"/>
                  </a:cubicBezTo>
                  <a:cubicBezTo>
                    <a:pt x="7" y="18"/>
                    <a:pt x="7" y="20"/>
                    <a:pt x="7" y="23"/>
                  </a:cubicBezTo>
                  <a:moveTo>
                    <a:pt x="79" y="26"/>
                  </a:moveTo>
                  <a:cubicBezTo>
                    <a:pt x="79" y="23"/>
                    <a:pt x="79" y="19"/>
                    <a:pt x="79" y="16"/>
                  </a:cubicBezTo>
                  <a:cubicBezTo>
                    <a:pt x="81" y="15"/>
                    <a:pt x="82" y="14"/>
                    <a:pt x="84" y="13"/>
                  </a:cubicBezTo>
                  <a:cubicBezTo>
                    <a:pt x="84" y="17"/>
                    <a:pt x="84" y="20"/>
                    <a:pt x="84" y="23"/>
                  </a:cubicBezTo>
                  <a:cubicBezTo>
                    <a:pt x="84" y="23"/>
                    <a:pt x="83" y="24"/>
                    <a:pt x="82" y="25"/>
                  </a:cubicBezTo>
                  <a:cubicBezTo>
                    <a:pt x="81" y="25"/>
                    <a:pt x="80" y="25"/>
                    <a:pt x="79" y="26"/>
                  </a:cubicBezTo>
                  <a:moveTo>
                    <a:pt x="4" y="15"/>
                  </a:moveTo>
                  <a:cubicBezTo>
                    <a:pt x="4" y="15"/>
                    <a:pt x="4" y="15"/>
                    <a:pt x="4" y="15"/>
                  </a:cubicBezTo>
                  <a:cubicBezTo>
                    <a:pt x="4" y="14"/>
                    <a:pt x="4" y="13"/>
                    <a:pt x="4" y="13"/>
                  </a:cubicBezTo>
                  <a:cubicBezTo>
                    <a:pt x="4" y="13"/>
                    <a:pt x="4" y="13"/>
                    <a:pt x="4" y="13"/>
                  </a:cubicBezTo>
                  <a:cubicBezTo>
                    <a:pt x="4" y="14"/>
                    <a:pt x="4" y="14"/>
                    <a:pt x="4" y="15"/>
                  </a:cubicBezTo>
                  <a:moveTo>
                    <a:pt x="86" y="21"/>
                  </a:moveTo>
                  <a:cubicBezTo>
                    <a:pt x="86" y="19"/>
                    <a:pt x="86" y="16"/>
                    <a:pt x="86" y="13"/>
                  </a:cubicBezTo>
                  <a:cubicBezTo>
                    <a:pt x="87" y="12"/>
                    <a:pt x="88" y="11"/>
                    <a:pt x="89" y="10"/>
                  </a:cubicBezTo>
                  <a:cubicBezTo>
                    <a:pt x="89" y="13"/>
                    <a:pt x="89" y="15"/>
                    <a:pt x="89" y="17"/>
                  </a:cubicBezTo>
                  <a:cubicBezTo>
                    <a:pt x="89" y="18"/>
                    <a:pt x="89" y="18"/>
                    <a:pt x="89" y="18"/>
                  </a:cubicBezTo>
                  <a:cubicBezTo>
                    <a:pt x="88" y="19"/>
                    <a:pt x="87" y="20"/>
                    <a:pt x="86" y="21"/>
                  </a:cubicBezTo>
                  <a:moveTo>
                    <a:pt x="91" y="0"/>
                  </a:moveTo>
                  <a:cubicBezTo>
                    <a:pt x="90" y="0"/>
                    <a:pt x="89" y="1"/>
                    <a:pt x="89" y="2"/>
                  </a:cubicBezTo>
                  <a:cubicBezTo>
                    <a:pt x="89" y="3"/>
                    <a:pt x="89" y="5"/>
                    <a:pt x="89" y="6"/>
                  </a:cubicBezTo>
                  <a:cubicBezTo>
                    <a:pt x="89" y="6"/>
                    <a:pt x="89" y="6"/>
                    <a:pt x="89" y="6"/>
                  </a:cubicBezTo>
                  <a:cubicBezTo>
                    <a:pt x="76" y="16"/>
                    <a:pt x="60" y="20"/>
                    <a:pt x="44" y="20"/>
                  </a:cubicBezTo>
                  <a:cubicBezTo>
                    <a:pt x="40" y="20"/>
                    <a:pt x="36" y="20"/>
                    <a:pt x="32" y="19"/>
                  </a:cubicBezTo>
                  <a:cubicBezTo>
                    <a:pt x="22" y="18"/>
                    <a:pt x="12" y="16"/>
                    <a:pt x="6" y="10"/>
                  </a:cubicBezTo>
                  <a:cubicBezTo>
                    <a:pt x="5" y="9"/>
                    <a:pt x="4" y="8"/>
                    <a:pt x="4" y="7"/>
                  </a:cubicBezTo>
                  <a:cubicBezTo>
                    <a:pt x="4" y="7"/>
                    <a:pt x="4" y="6"/>
                    <a:pt x="4" y="5"/>
                  </a:cubicBezTo>
                  <a:cubicBezTo>
                    <a:pt x="4" y="4"/>
                    <a:pt x="4" y="4"/>
                    <a:pt x="4" y="4"/>
                  </a:cubicBezTo>
                  <a:cubicBezTo>
                    <a:pt x="4" y="4"/>
                    <a:pt x="4" y="3"/>
                    <a:pt x="3" y="3"/>
                  </a:cubicBezTo>
                  <a:cubicBezTo>
                    <a:pt x="3" y="3"/>
                    <a:pt x="3" y="3"/>
                    <a:pt x="2" y="3"/>
                  </a:cubicBezTo>
                  <a:cubicBezTo>
                    <a:pt x="2" y="3"/>
                    <a:pt x="1" y="3"/>
                    <a:pt x="1" y="4"/>
                  </a:cubicBezTo>
                  <a:cubicBezTo>
                    <a:pt x="0" y="4"/>
                    <a:pt x="0" y="5"/>
                    <a:pt x="0" y="6"/>
                  </a:cubicBezTo>
                  <a:cubicBezTo>
                    <a:pt x="0" y="7"/>
                    <a:pt x="0" y="7"/>
                    <a:pt x="1" y="8"/>
                  </a:cubicBezTo>
                  <a:cubicBezTo>
                    <a:pt x="1" y="9"/>
                    <a:pt x="0" y="10"/>
                    <a:pt x="0" y="10"/>
                  </a:cubicBezTo>
                  <a:cubicBezTo>
                    <a:pt x="0" y="13"/>
                    <a:pt x="1" y="16"/>
                    <a:pt x="1" y="19"/>
                  </a:cubicBezTo>
                  <a:cubicBezTo>
                    <a:pt x="1" y="19"/>
                    <a:pt x="1" y="20"/>
                    <a:pt x="2" y="20"/>
                  </a:cubicBezTo>
                  <a:cubicBezTo>
                    <a:pt x="2" y="22"/>
                    <a:pt x="4" y="24"/>
                    <a:pt x="5" y="26"/>
                  </a:cubicBezTo>
                  <a:cubicBezTo>
                    <a:pt x="11" y="31"/>
                    <a:pt x="23" y="37"/>
                    <a:pt x="41" y="37"/>
                  </a:cubicBezTo>
                  <a:cubicBezTo>
                    <a:pt x="49" y="37"/>
                    <a:pt x="60" y="36"/>
                    <a:pt x="70" y="33"/>
                  </a:cubicBezTo>
                  <a:cubicBezTo>
                    <a:pt x="73" y="32"/>
                    <a:pt x="76" y="31"/>
                    <a:pt x="79" y="30"/>
                  </a:cubicBezTo>
                  <a:cubicBezTo>
                    <a:pt x="79" y="30"/>
                    <a:pt x="79" y="30"/>
                    <a:pt x="79" y="30"/>
                  </a:cubicBezTo>
                  <a:cubicBezTo>
                    <a:pt x="80" y="30"/>
                    <a:pt x="80" y="30"/>
                    <a:pt x="80" y="30"/>
                  </a:cubicBezTo>
                  <a:cubicBezTo>
                    <a:pt x="80" y="29"/>
                    <a:pt x="80" y="29"/>
                    <a:pt x="80" y="29"/>
                  </a:cubicBezTo>
                  <a:cubicBezTo>
                    <a:pt x="81" y="29"/>
                    <a:pt x="83" y="28"/>
                    <a:pt x="84" y="27"/>
                  </a:cubicBezTo>
                  <a:cubicBezTo>
                    <a:pt x="84" y="27"/>
                    <a:pt x="85" y="27"/>
                    <a:pt x="86" y="26"/>
                  </a:cubicBezTo>
                  <a:cubicBezTo>
                    <a:pt x="86" y="26"/>
                    <a:pt x="86" y="26"/>
                    <a:pt x="86" y="26"/>
                  </a:cubicBezTo>
                  <a:cubicBezTo>
                    <a:pt x="86" y="26"/>
                    <a:pt x="86" y="26"/>
                    <a:pt x="86" y="26"/>
                  </a:cubicBezTo>
                  <a:cubicBezTo>
                    <a:pt x="89" y="24"/>
                    <a:pt x="91" y="21"/>
                    <a:pt x="92" y="18"/>
                  </a:cubicBezTo>
                  <a:cubicBezTo>
                    <a:pt x="92" y="18"/>
                    <a:pt x="93" y="17"/>
                    <a:pt x="93" y="17"/>
                  </a:cubicBezTo>
                  <a:cubicBezTo>
                    <a:pt x="93" y="16"/>
                    <a:pt x="92" y="16"/>
                    <a:pt x="92" y="15"/>
                  </a:cubicBezTo>
                  <a:cubicBezTo>
                    <a:pt x="92" y="11"/>
                    <a:pt x="93" y="6"/>
                    <a:pt x="93" y="2"/>
                  </a:cubicBezTo>
                  <a:cubicBezTo>
                    <a:pt x="93" y="1"/>
                    <a:pt x="92" y="0"/>
                    <a:pt x="91" y="0"/>
                  </a:cubicBezTo>
                  <a:cubicBezTo>
                    <a:pt x="91" y="0"/>
                    <a:pt x="91" y="0"/>
                    <a:pt x="91"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67" name="Freeform 788"/>
            <p:cNvSpPr>
              <a:spLocks noEditPoints="1"/>
            </p:cNvSpPr>
            <p:nvPr/>
          </p:nvSpPr>
          <p:spPr bwMode="auto">
            <a:xfrm>
              <a:off x="3009" y="2752"/>
              <a:ext cx="220" cy="87"/>
            </a:xfrm>
            <a:custGeom>
              <a:avLst/>
              <a:gdLst>
                <a:gd name="T0" fmla="*/ 47 w 93"/>
                <a:gd name="T1" fmla="*/ 23 h 37"/>
                <a:gd name="T2" fmla="*/ 42 w 93"/>
                <a:gd name="T3" fmla="*/ 33 h 37"/>
                <a:gd name="T4" fmla="*/ 44 w 93"/>
                <a:gd name="T5" fmla="*/ 23 h 37"/>
                <a:gd name="T6" fmla="*/ 35 w 93"/>
                <a:gd name="T7" fmla="*/ 33 h 37"/>
                <a:gd name="T8" fmla="*/ 41 w 93"/>
                <a:gd name="T9" fmla="*/ 30 h 37"/>
                <a:gd name="T10" fmla="*/ 48 w 93"/>
                <a:gd name="T11" fmla="*/ 24 h 37"/>
                <a:gd name="T12" fmla="*/ 52 w 93"/>
                <a:gd name="T13" fmla="*/ 23 h 37"/>
                <a:gd name="T14" fmla="*/ 49 w 93"/>
                <a:gd name="T15" fmla="*/ 33 h 37"/>
                <a:gd name="T16" fmla="*/ 54 w 93"/>
                <a:gd name="T17" fmla="*/ 31 h 37"/>
                <a:gd name="T18" fmla="*/ 55 w 93"/>
                <a:gd name="T19" fmla="*/ 23 h 37"/>
                <a:gd name="T20" fmla="*/ 57 w 93"/>
                <a:gd name="T21" fmla="*/ 32 h 37"/>
                <a:gd name="T22" fmla="*/ 58 w 93"/>
                <a:gd name="T23" fmla="*/ 32 h 37"/>
                <a:gd name="T24" fmla="*/ 28 w 93"/>
                <a:gd name="T25" fmla="*/ 32 h 37"/>
                <a:gd name="T26" fmla="*/ 32 w 93"/>
                <a:gd name="T27" fmla="*/ 23 h 37"/>
                <a:gd name="T28" fmla="*/ 34 w 93"/>
                <a:gd name="T29" fmla="*/ 33 h 37"/>
                <a:gd name="T30" fmla="*/ 63 w 93"/>
                <a:gd name="T31" fmla="*/ 21 h 37"/>
                <a:gd name="T32" fmla="*/ 63 w 93"/>
                <a:gd name="T33" fmla="*/ 31 h 37"/>
                <a:gd name="T34" fmla="*/ 20 w 93"/>
                <a:gd name="T35" fmla="*/ 30 h 37"/>
                <a:gd name="T36" fmla="*/ 26 w 93"/>
                <a:gd name="T37" fmla="*/ 22 h 37"/>
                <a:gd name="T38" fmla="*/ 65 w 93"/>
                <a:gd name="T39" fmla="*/ 31 h 37"/>
                <a:gd name="T40" fmla="*/ 64 w 93"/>
                <a:gd name="T41" fmla="*/ 21 h 37"/>
                <a:gd name="T42" fmla="*/ 67 w 93"/>
                <a:gd name="T43" fmla="*/ 26 h 37"/>
                <a:gd name="T44" fmla="*/ 69 w 93"/>
                <a:gd name="T45" fmla="*/ 30 h 37"/>
                <a:gd name="T46" fmla="*/ 73 w 93"/>
                <a:gd name="T47" fmla="*/ 19 h 37"/>
                <a:gd name="T48" fmla="*/ 69 w 93"/>
                <a:gd name="T49" fmla="*/ 30 h 37"/>
                <a:gd name="T50" fmla="*/ 13 w 93"/>
                <a:gd name="T51" fmla="*/ 18 h 37"/>
                <a:gd name="T52" fmla="*/ 19 w 93"/>
                <a:gd name="T53" fmla="*/ 30 h 37"/>
                <a:gd name="T54" fmla="*/ 74 w 93"/>
                <a:gd name="T55" fmla="*/ 18 h 37"/>
                <a:gd name="T56" fmla="*/ 75 w 93"/>
                <a:gd name="T57" fmla="*/ 28 h 37"/>
                <a:gd name="T58" fmla="*/ 9 w 93"/>
                <a:gd name="T59" fmla="*/ 16 h 37"/>
                <a:gd name="T60" fmla="*/ 7 w 93"/>
                <a:gd name="T61" fmla="*/ 23 h 37"/>
                <a:gd name="T62" fmla="*/ 6 w 93"/>
                <a:gd name="T63" fmla="*/ 14 h 37"/>
                <a:gd name="T64" fmla="*/ 79 w 93"/>
                <a:gd name="T65" fmla="*/ 26 h 37"/>
                <a:gd name="T66" fmla="*/ 84 w 93"/>
                <a:gd name="T67" fmla="*/ 23 h 37"/>
                <a:gd name="T68" fmla="*/ 4 w 93"/>
                <a:gd name="T69" fmla="*/ 15 h 37"/>
                <a:gd name="T70" fmla="*/ 4 w 93"/>
                <a:gd name="T71" fmla="*/ 13 h 37"/>
                <a:gd name="T72" fmla="*/ 86 w 93"/>
                <a:gd name="T73" fmla="*/ 13 h 37"/>
                <a:gd name="T74" fmla="*/ 89 w 93"/>
                <a:gd name="T75" fmla="*/ 18 h 37"/>
                <a:gd name="T76" fmla="*/ 89 w 93"/>
                <a:gd name="T77" fmla="*/ 2 h 37"/>
                <a:gd name="T78" fmla="*/ 89 w 93"/>
                <a:gd name="T79" fmla="*/ 6 h 37"/>
                <a:gd name="T80" fmla="*/ 32 w 93"/>
                <a:gd name="T81" fmla="*/ 19 h 37"/>
                <a:gd name="T82" fmla="*/ 4 w 93"/>
                <a:gd name="T83" fmla="*/ 5 h 37"/>
                <a:gd name="T84" fmla="*/ 2 w 93"/>
                <a:gd name="T85" fmla="*/ 3 h 37"/>
                <a:gd name="T86" fmla="*/ 1 w 93"/>
                <a:gd name="T87" fmla="*/ 8 h 37"/>
                <a:gd name="T88" fmla="*/ 2 w 93"/>
                <a:gd name="T89" fmla="*/ 20 h 37"/>
                <a:gd name="T90" fmla="*/ 70 w 93"/>
                <a:gd name="T91" fmla="*/ 33 h 37"/>
                <a:gd name="T92" fmla="*/ 80 w 93"/>
                <a:gd name="T93" fmla="*/ 29 h 37"/>
                <a:gd name="T94" fmla="*/ 86 w 93"/>
                <a:gd name="T95" fmla="*/ 26 h 37"/>
                <a:gd name="T96" fmla="*/ 92 w 93"/>
                <a:gd name="T97" fmla="*/ 18 h 37"/>
                <a:gd name="T98" fmla="*/ 93 w 93"/>
                <a:gd name="T99" fmla="*/ 2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93" h="37">
                  <a:moveTo>
                    <a:pt x="44" y="23"/>
                  </a:moveTo>
                  <a:cubicBezTo>
                    <a:pt x="45" y="23"/>
                    <a:pt x="46" y="23"/>
                    <a:pt x="47" y="23"/>
                  </a:cubicBezTo>
                  <a:cubicBezTo>
                    <a:pt x="47" y="23"/>
                    <a:pt x="47" y="23"/>
                    <a:pt x="47" y="23"/>
                  </a:cubicBezTo>
                  <a:cubicBezTo>
                    <a:pt x="47" y="23"/>
                    <a:pt x="47" y="23"/>
                    <a:pt x="47" y="23"/>
                  </a:cubicBezTo>
                  <a:cubicBezTo>
                    <a:pt x="47" y="27"/>
                    <a:pt x="47" y="30"/>
                    <a:pt x="48" y="33"/>
                  </a:cubicBezTo>
                  <a:cubicBezTo>
                    <a:pt x="46" y="33"/>
                    <a:pt x="44" y="33"/>
                    <a:pt x="42" y="33"/>
                  </a:cubicBezTo>
                  <a:cubicBezTo>
                    <a:pt x="42" y="32"/>
                    <a:pt x="42" y="31"/>
                    <a:pt x="42" y="30"/>
                  </a:cubicBezTo>
                  <a:cubicBezTo>
                    <a:pt x="42" y="28"/>
                    <a:pt x="42" y="25"/>
                    <a:pt x="43" y="23"/>
                  </a:cubicBezTo>
                  <a:cubicBezTo>
                    <a:pt x="44" y="23"/>
                    <a:pt x="44" y="23"/>
                    <a:pt x="44" y="23"/>
                  </a:cubicBezTo>
                  <a:moveTo>
                    <a:pt x="41" y="33"/>
                  </a:moveTo>
                  <a:cubicBezTo>
                    <a:pt x="39" y="33"/>
                    <a:pt x="37" y="33"/>
                    <a:pt x="35" y="33"/>
                  </a:cubicBezTo>
                  <a:cubicBezTo>
                    <a:pt x="35" y="33"/>
                    <a:pt x="35" y="33"/>
                    <a:pt x="35" y="33"/>
                  </a:cubicBezTo>
                  <a:cubicBezTo>
                    <a:pt x="35" y="30"/>
                    <a:pt x="35" y="26"/>
                    <a:pt x="35" y="23"/>
                  </a:cubicBezTo>
                  <a:cubicBezTo>
                    <a:pt x="37" y="23"/>
                    <a:pt x="39" y="23"/>
                    <a:pt x="41" y="23"/>
                  </a:cubicBezTo>
                  <a:cubicBezTo>
                    <a:pt x="41" y="25"/>
                    <a:pt x="41" y="28"/>
                    <a:pt x="41" y="30"/>
                  </a:cubicBezTo>
                  <a:cubicBezTo>
                    <a:pt x="41" y="31"/>
                    <a:pt x="41" y="32"/>
                    <a:pt x="41" y="33"/>
                  </a:cubicBezTo>
                  <a:moveTo>
                    <a:pt x="49" y="33"/>
                  </a:moveTo>
                  <a:cubicBezTo>
                    <a:pt x="49" y="30"/>
                    <a:pt x="49" y="27"/>
                    <a:pt x="48" y="24"/>
                  </a:cubicBezTo>
                  <a:cubicBezTo>
                    <a:pt x="49" y="23"/>
                    <a:pt x="49" y="23"/>
                    <a:pt x="49" y="23"/>
                  </a:cubicBezTo>
                  <a:cubicBezTo>
                    <a:pt x="49" y="23"/>
                    <a:pt x="49" y="23"/>
                    <a:pt x="49" y="23"/>
                  </a:cubicBezTo>
                  <a:cubicBezTo>
                    <a:pt x="50" y="23"/>
                    <a:pt x="51" y="23"/>
                    <a:pt x="52" y="23"/>
                  </a:cubicBezTo>
                  <a:cubicBezTo>
                    <a:pt x="52" y="25"/>
                    <a:pt x="52" y="27"/>
                    <a:pt x="52" y="29"/>
                  </a:cubicBezTo>
                  <a:cubicBezTo>
                    <a:pt x="52" y="30"/>
                    <a:pt x="52" y="32"/>
                    <a:pt x="52" y="33"/>
                  </a:cubicBezTo>
                  <a:cubicBezTo>
                    <a:pt x="51" y="33"/>
                    <a:pt x="50" y="33"/>
                    <a:pt x="49" y="33"/>
                  </a:cubicBezTo>
                  <a:moveTo>
                    <a:pt x="54" y="32"/>
                  </a:moveTo>
                  <a:cubicBezTo>
                    <a:pt x="54" y="32"/>
                    <a:pt x="54" y="32"/>
                    <a:pt x="54" y="31"/>
                  </a:cubicBezTo>
                  <a:cubicBezTo>
                    <a:pt x="54" y="31"/>
                    <a:pt x="54" y="31"/>
                    <a:pt x="54" y="31"/>
                  </a:cubicBezTo>
                  <a:cubicBezTo>
                    <a:pt x="54" y="30"/>
                    <a:pt x="54" y="30"/>
                    <a:pt x="54" y="29"/>
                  </a:cubicBezTo>
                  <a:cubicBezTo>
                    <a:pt x="54" y="27"/>
                    <a:pt x="54" y="25"/>
                    <a:pt x="54" y="23"/>
                  </a:cubicBezTo>
                  <a:cubicBezTo>
                    <a:pt x="54" y="23"/>
                    <a:pt x="55" y="23"/>
                    <a:pt x="55" y="23"/>
                  </a:cubicBezTo>
                  <a:cubicBezTo>
                    <a:pt x="55" y="26"/>
                    <a:pt x="55" y="29"/>
                    <a:pt x="55" y="32"/>
                  </a:cubicBezTo>
                  <a:cubicBezTo>
                    <a:pt x="54" y="32"/>
                    <a:pt x="54" y="32"/>
                    <a:pt x="54" y="32"/>
                  </a:cubicBezTo>
                  <a:moveTo>
                    <a:pt x="57" y="32"/>
                  </a:moveTo>
                  <a:cubicBezTo>
                    <a:pt x="57" y="29"/>
                    <a:pt x="57" y="26"/>
                    <a:pt x="57" y="22"/>
                  </a:cubicBezTo>
                  <a:cubicBezTo>
                    <a:pt x="58" y="22"/>
                    <a:pt x="58" y="22"/>
                    <a:pt x="58" y="22"/>
                  </a:cubicBezTo>
                  <a:cubicBezTo>
                    <a:pt x="58" y="25"/>
                    <a:pt x="58" y="29"/>
                    <a:pt x="58" y="32"/>
                  </a:cubicBezTo>
                  <a:cubicBezTo>
                    <a:pt x="58" y="32"/>
                    <a:pt x="57" y="32"/>
                    <a:pt x="57" y="32"/>
                  </a:cubicBezTo>
                  <a:moveTo>
                    <a:pt x="34" y="33"/>
                  </a:moveTo>
                  <a:cubicBezTo>
                    <a:pt x="32" y="33"/>
                    <a:pt x="30" y="33"/>
                    <a:pt x="28" y="32"/>
                  </a:cubicBezTo>
                  <a:cubicBezTo>
                    <a:pt x="28" y="31"/>
                    <a:pt x="28" y="30"/>
                    <a:pt x="28" y="29"/>
                  </a:cubicBezTo>
                  <a:cubicBezTo>
                    <a:pt x="28" y="27"/>
                    <a:pt x="28" y="24"/>
                    <a:pt x="28" y="22"/>
                  </a:cubicBezTo>
                  <a:cubicBezTo>
                    <a:pt x="29" y="22"/>
                    <a:pt x="31" y="22"/>
                    <a:pt x="32" y="23"/>
                  </a:cubicBezTo>
                  <a:cubicBezTo>
                    <a:pt x="32" y="23"/>
                    <a:pt x="33" y="23"/>
                    <a:pt x="33" y="23"/>
                  </a:cubicBezTo>
                  <a:cubicBezTo>
                    <a:pt x="34" y="26"/>
                    <a:pt x="34" y="30"/>
                    <a:pt x="34" y="33"/>
                  </a:cubicBezTo>
                  <a:cubicBezTo>
                    <a:pt x="34" y="33"/>
                    <a:pt x="34" y="33"/>
                    <a:pt x="34" y="33"/>
                  </a:cubicBezTo>
                  <a:moveTo>
                    <a:pt x="60" y="32"/>
                  </a:moveTo>
                  <a:cubicBezTo>
                    <a:pt x="60" y="28"/>
                    <a:pt x="60" y="25"/>
                    <a:pt x="59" y="22"/>
                  </a:cubicBezTo>
                  <a:cubicBezTo>
                    <a:pt x="61" y="22"/>
                    <a:pt x="62" y="22"/>
                    <a:pt x="63" y="21"/>
                  </a:cubicBezTo>
                  <a:cubicBezTo>
                    <a:pt x="63" y="24"/>
                    <a:pt x="63" y="27"/>
                    <a:pt x="63" y="30"/>
                  </a:cubicBezTo>
                  <a:cubicBezTo>
                    <a:pt x="63" y="31"/>
                    <a:pt x="63" y="31"/>
                    <a:pt x="63" y="31"/>
                  </a:cubicBezTo>
                  <a:cubicBezTo>
                    <a:pt x="63" y="31"/>
                    <a:pt x="63" y="31"/>
                    <a:pt x="63" y="31"/>
                  </a:cubicBezTo>
                  <a:cubicBezTo>
                    <a:pt x="62" y="31"/>
                    <a:pt x="61" y="31"/>
                    <a:pt x="60" y="32"/>
                  </a:cubicBezTo>
                  <a:moveTo>
                    <a:pt x="26" y="32"/>
                  </a:moveTo>
                  <a:cubicBezTo>
                    <a:pt x="24" y="31"/>
                    <a:pt x="22" y="31"/>
                    <a:pt x="20" y="30"/>
                  </a:cubicBezTo>
                  <a:cubicBezTo>
                    <a:pt x="20" y="29"/>
                    <a:pt x="20" y="28"/>
                    <a:pt x="20" y="26"/>
                  </a:cubicBezTo>
                  <a:cubicBezTo>
                    <a:pt x="20" y="24"/>
                    <a:pt x="20" y="23"/>
                    <a:pt x="21" y="21"/>
                  </a:cubicBezTo>
                  <a:cubicBezTo>
                    <a:pt x="23" y="21"/>
                    <a:pt x="24" y="22"/>
                    <a:pt x="26" y="22"/>
                  </a:cubicBezTo>
                  <a:cubicBezTo>
                    <a:pt x="26" y="24"/>
                    <a:pt x="26" y="27"/>
                    <a:pt x="26" y="29"/>
                  </a:cubicBezTo>
                  <a:cubicBezTo>
                    <a:pt x="26" y="30"/>
                    <a:pt x="26" y="31"/>
                    <a:pt x="26" y="32"/>
                  </a:cubicBezTo>
                  <a:moveTo>
                    <a:pt x="65" y="31"/>
                  </a:moveTo>
                  <a:cubicBezTo>
                    <a:pt x="65" y="30"/>
                    <a:pt x="65" y="30"/>
                    <a:pt x="65" y="30"/>
                  </a:cubicBezTo>
                  <a:cubicBezTo>
                    <a:pt x="64" y="30"/>
                    <a:pt x="64" y="30"/>
                    <a:pt x="64" y="30"/>
                  </a:cubicBezTo>
                  <a:cubicBezTo>
                    <a:pt x="64" y="27"/>
                    <a:pt x="64" y="24"/>
                    <a:pt x="64" y="21"/>
                  </a:cubicBezTo>
                  <a:cubicBezTo>
                    <a:pt x="64" y="21"/>
                    <a:pt x="64" y="21"/>
                    <a:pt x="64" y="21"/>
                  </a:cubicBezTo>
                  <a:cubicBezTo>
                    <a:pt x="65" y="21"/>
                    <a:pt x="66" y="21"/>
                    <a:pt x="67" y="20"/>
                  </a:cubicBezTo>
                  <a:cubicBezTo>
                    <a:pt x="67" y="22"/>
                    <a:pt x="67" y="24"/>
                    <a:pt x="67" y="26"/>
                  </a:cubicBezTo>
                  <a:cubicBezTo>
                    <a:pt x="67" y="27"/>
                    <a:pt x="67" y="29"/>
                    <a:pt x="67" y="30"/>
                  </a:cubicBezTo>
                  <a:cubicBezTo>
                    <a:pt x="66" y="30"/>
                    <a:pt x="66" y="31"/>
                    <a:pt x="65" y="31"/>
                  </a:cubicBezTo>
                  <a:moveTo>
                    <a:pt x="69" y="30"/>
                  </a:moveTo>
                  <a:cubicBezTo>
                    <a:pt x="69" y="28"/>
                    <a:pt x="69" y="27"/>
                    <a:pt x="69" y="26"/>
                  </a:cubicBezTo>
                  <a:cubicBezTo>
                    <a:pt x="69" y="24"/>
                    <a:pt x="69" y="22"/>
                    <a:pt x="69" y="20"/>
                  </a:cubicBezTo>
                  <a:cubicBezTo>
                    <a:pt x="70" y="19"/>
                    <a:pt x="71" y="19"/>
                    <a:pt x="73" y="19"/>
                  </a:cubicBezTo>
                  <a:cubicBezTo>
                    <a:pt x="73" y="22"/>
                    <a:pt x="73" y="25"/>
                    <a:pt x="73" y="27"/>
                  </a:cubicBezTo>
                  <a:cubicBezTo>
                    <a:pt x="73" y="28"/>
                    <a:pt x="73" y="28"/>
                    <a:pt x="73" y="28"/>
                  </a:cubicBezTo>
                  <a:cubicBezTo>
                    <a:pt x="72" y="29"/>
                    <a:pt x="70" y="29"/>
                    <a:pt x="69" y="30"/>
                  </a:cubicBezTo>
                  <a:moveTo>
                    <a:pt x="19" y="30"/>
                  </a:moveTo>
                  <a:cubicBezTo>
                    <a:pt x="17" y="29"/>
                    <a:pt x="15" y="28"/>
                    <a:pt x="13" y="27"/>
                  </a:cubicBezTo>
                  <a:cubicBezTo>
                    <a:pt x="13" y="24"/>
                    <a:pt x="13" y="21"/>
                    <a:pt x="13" y="18"/>
                  </a:cubicBezTo>
                  <a:cubicBezTo>
                    <a:pt x="15" y="19"/>
                    <a:pt x="17" y="20"/>
                    <a:pt x="19" y="20"/>
                  </a:cubicBezTo>
                  <a:cubicBezTo>
                    <a:pt x="19" y="22"/>
                    <a:pt x="19" y="24"/>
                    <a:pt x="19" y="26"/>
                  </a:cubicBezTo>
                  <a:cubicBezTo>
                    <a:pt x="19" y="27"/>
                    <a:pt x="19" y="29"/>
                    <a:pt x="19" y="30"/>
                  </a:cubicBezTo>
                  <a:moveTo>
                    <a:pt x="75" y="28"/>
                  </a:moveTo>
                  <a:cubicBezTo>
                    <a:pt x="75" y="27"/>
                    <a:pt x="75" y="27"/>
                    <a:pt x="75" y="27"/>
                  </a:cubicBezTo>
                  <a:cubicBezTo>
                    <a:pt x="75" y="24"/>
                    <a:pt x="75" y="21"/>
                    <a:pt x="74" y="18"/>
                  </a:cubicBezTo>
                  <a:cubicBezTo>
                    <a:pt x="75" y="18"/>
                    <a:pt x="76" y="17"/>
                    <a:pt x="77" y="17"/>
                  </a:cubicBezTo>
                  <a:cubicBezTo>
                    <a:pt x="78" y="20"/>
                    <a:pt x="78" y="23"/>
                    <a:pt x="78" y="27"/>
                  </a:cubicBezTo>
                  <a:cubicBezTo>
                    <a:pt x="77" y="27"/>
                    <a:pt x="76" y="27"/>
                    <a:pt x="75" y="28"/>
                  </a:cubicBezTo>
                  <a:moveTo>
                    <a:pt x="11" y="26"/>
                  </a:moveTo>
                  <a:cubicBezTo>
                    <a:pt x="10" y="26"/>
                    <a:pt x="10" y="25"/>
                    <a:pt x="9" y="25"/>
                  </a:cubicBezTo>
                  <a:cubicBezTo>
                    <a:pt x="9" y="22"/>
                    <a:pt x="9" y="19"/>
                    <a:pt x="9" y="16"/>
                  </a:cubicBezTo>
                  <a:cubicBezTo>
                    <a:pt x="10" y="17"/>
                    <a:pt x="10" y="17"/>
                    <a:pt x="11" y="17"/>
                  </a:cubicBezTo>
                  <a:cubicBezTo>
                    <a:pt x="11" y="20"/>
                    <a:pt x="11" y="23"/>
                    <a:pt x="11" y="26"/>
                  </a:cubicBezTo>
                  <a:moveTo>
                    <a:pt x="7" y="23"/>
                  </a:moveTo>
                  <a:cubicBezTo>
                    <a:pt x="7" y="22"/>
                    <a:pt x="6" y="22"/>
                    <a:pt x="6" y="21"/>
                  </a:cubicBezTo>
                  <a:cubicBezTo>
                    <a:pt x="6" y="21"/>
                    <a:pt x="6" y="21"/>
                    <a:pt x="6" y="21"/>
                  </a:cubicBezTo>
                  <a:cubicBezTo>
                    <a:pt x="6" y="19"/>
                    <a:pt x="6" y="17"/>
                    <a:pt x="6" y="14"/>
                  </a:cubicBezTo>
                  <a:cubicBezTo>
                    <a:pt x="7" y="15"/>
                    <a:pt x="7" y="15"/>
                    <a:pt x="7" y="15"/>
                  </a:cubicBezTo>
                  <a:cubicBezTo>
                    <a:pt x="7" y="18"/>
                    <a:pt x="7" y="20"/>
                    <a:pt x="7" y="23"/>
                  </a:cubicBezTo>
                  <a:moveTo>
                    <a:pt x="79" y="26"/>
                  </a:moveTo>
                  <a:cubicBezTo>
                    <a:pt x="79" y="23"/>
                    <a:pt x="79" y="19"/>
                    <a:pt x="79" y="16"/>
                  </a:cubicBezTo>
                  <a:cubicBezTo>
                    <a:pt x="81" y="15"/>
                    <a:pt x="82" y="14"/>
                    <a:pt x="84" y="13"/>
                  </a:cubicBezTo>
                  <a:cubicBezTo>
                    <a:pt x="84" y="17"/>
                    <a:pt x="84" y="20"/>
                    <a:pt x="84" y="23"/>
                  </a:cubicBezTo>
                  <a:cubicBezTo>
                    <a:pt x="84" y="23"/>
                    <a:pt x="83" y="24"/>
                    <a:pt x="82" y="25"/>
                  </a:cubicBezTo>
                  <a:cubicBezTo>
                    <a:pt x="81" y="25"/>
                    <a:pt x="80" y="25"/>
                    <a:pt x="79" y="26"/>
                  </a:cubicBezTo>
                  <a:moveTo>
                    <a:pt x="4" y="15"/>
                  </a:moveTo>
                  <a:cubicBezTo>
                    <a:pt x="4" y="15"/>
                    <a:pt x="4" y="15"/>
                    <a:pt x="4" y="15"/>
                  </a:cubicBezTo>
                  <a:cubicBezTo>
                    <a:pt x="4" y="14"/>
                    <a:pt x="4" y="13"/>
                    <a:pt x="4" y="13"/>
                  </a:cubicBezTo>
                  <a:cubicBezTo>
                    <a:pt x="4" y="13"/>
                    <a:pt x="4" y="13"/>
                    <a:pt x="4" y="13"/>
                  </a:cubicBezTo>
                  <a:cubicBezTo>
                    <a:pt x="4" y="14"/>
                    <a:pt x="4" y="14"/>
                    <a:pt x="4" y="15"/>
                  </a:cubicBezTo>
                  <a:moveTo>
                    <a:pt x="86" y="21"/>
                  </a:moveTo>
                  <a:cubicBezTo>
                    <a:pt x="86" y="18"/>
                    <a:pt x="86" y="15"/>
                    <a:pt x="86" y="13"/>
                  </a:cubicBezTo>
                  <a:cubicBezTo>
                    <a:pt x="87" y="12"/>
                    <a:pt x="88" y="11"/>
                    <a:pt x="89" y="10"/>
                  </a:cubicBezTo>
                  <a:cubicBezTo>
                    <a:pt x="89" y="13"/>
                    <a:pt x="89" y="15"/>
                    <a:pt x="89" y="17"/>
                  </a:cubicBezTo>
                  <a:cubicBezTo>
                    <a:pt x="89" y="18"/>
                    <a:pt x="89" y="18"/>
                    <a:pt x="89" y="18"/>
                  </a:cubicBezTo>
                  <a:cubicBezTo>
                    <a:pt x="88" y="19"/>
                    <a:pt x="87" y="20"/>
                    <a:pt x="86" y="21"/>
                  </a:cubicBezTo>
                  <a:moveTo>
                    <a:pt x="91" y="0"/>
                  </a:moveTo>
                  <a:cubicBezTo>
                    <a:pt x="90" y="0"/>
                    <a:pt x="89" y="1"/>
                    <a:pt x="89" y="2"/>
                  </a:cubicBezTo>
                  <a:cubicBezTo>
                    <a:pt x="89" y="2"/>
                    <a:pt x="89" y="2"/>
                    <a:pt x="89" y="2"/>
                  </a:cubicBezTo>
                  <a:cubicBezTo>
                    <a:pt x="89" y="3"/>
                    <a:pt x="89" y="5"/>
                    <a:pt x="89" y="6"/>
                  </a:cubicBezTo>
                  <a:cubicBezTo>
                    <a:pt x="89" y="6"/>
                    <a:pt x="89" y="6"/>
                    <a:pt x="89" y="6"/>
                  </a:cubicBezTo>
                  <a:cubicBezTo>
                    <a:pt x="76" y="16"/>
                    <a:pt x="60" y="20"/>
                    <a:pt x="44" y="20"/>
                  </a:cubicBezTo>
                  <a:cubicBezTo>
                    <a:pt x="44" y="20"/>
                    <a:pt x="44" y="20"/>
                    <a:pt x="44" y="20"/>
                  </a:cubicBezTo>
                  <a:cubicBezTo>
                    <a:pt x="40" y="20"/>
                    <a:pt x="36" y="20"/>
                    <a:pt x="32" y="19"/>
                  </a:cubicBezTo>
                  <a:cubicBezTo>
                    <a:pt x="22" y="18"/>
                    <a:pt x="12" y="16"/>
                    <a:pt x="6" y="9"/>
                  </a:cubicBezTo>
                  <a:cubicBezTo>
                    <a:pt x="5" y="9"/>
                    <a:pt x="4" y="8"/>
                    <a:pt x="4" y="7"/>
                  </a:cubicBezTo>
                  <a:cubicBezTo>
                    <a:pt x="4" y="7"/>
                    <a:pt x="4" y="6"/>
                    <a:pt x="4" y="5"/>
                  </a:cubicBezTo>
                  <a:cubicBezTo>
                    <a:pt x="4" y="4"/>
                    <a:pt x="4" y="4"/>
                    <a:pt x="4" y="4"/>
                  </a:cubicBezTo>
                  <a:cubicBezTo>
                    <a:pt x="4" y="4"/>
                    <a:pt x="4" y="3"/>
                    <a:pt x="3" y="3"/>
                  </a:cubicBezTo>
                  <a:cubicBezTo>
                    <a:pt x="3" y="3"/>
                    <a:pt x="3" y="3"/>
                    <a:pt x="2" y="3"/>
                  </a:cubicBezTo>
                  <a:cubicBezTo>
                    <a:pt x="2" y="3"/>
                    <a:pt x="1" y="3"/>
                    <a:pt x="1" y="4"/>
                  </a:cubicBezTo>
                  <a:cubicBezTo>
                    <a:pt x="0" y="4"/>
                    <a:pt x="0" y="5"/>
                    <a:pt x="0" y="6"/>
                  </a:cubicBezTo>
                  <a:cubicBezTo>
                    <a:pt x="0" y="7"/>
                    <a:pt x="0" y="7"/>
                    <a:pt x="1" y="8"/>
                  </a:cubicBezTo>
                  <a:cubicBezTo>
                    <a:pt x="1" y="9"/>
                    <a:pt x="0" y="10"/>
                    <a:pt x="0" y="10"/>
                  </a:cubicBezTo>
                  <a:cubicBezTo>
                    <a:pt x="0" y="13"/>
                    <a:pt x="1" y="16"/>
                    <a:pt x="1" y="19"/>
                  </a:cubicBezTo>
                  <a:cubicBezTo>
                    <a:pt x="1" y="19"/>
                    <a:pt x="1" y="20"/>
                    <a:pt x="2" y="20"/>
                  </a:cubicBezTo>
                  <a:cubicBezTo>
                    <a:pt x="2" y="22"/>
                    <a:pt x="4" y="24"/>
                    <a:pt x="5" y="26"/>
                  </a:cubicBezTo>
                  <a:cubicBezTo>
                    <a:pt x="11" y="31"/>
                    <a:pt x="23" y="37"/>
                    <a:pt x="41" y="37"/>
                  </a:cubicBezTo>
                  <a:cubicBezTo>
                    <a:pt x="49" y="37"/>
                    <a:pt x="60" y="36"/>
                    <a:pt x="70" y="33"/>
                  </a:cubicBezTo>
                  <a:cubicBezTo>
                    <a:pt x="73" y="32"/>
                    <a:pt x="76" y="31"/>
                    <a:pt x="79" y="30"/>
                  </a:cubicBezTo>
                  <a:cubicBezTo>
                    <a:pt x="79" y="30"/>
                    <a:pt x="79" y="30"/>
                    <a:pt x="79" y="30"/>
                  </a:cubicBezTo>
                  <a:cubicBezTo>
                    <a:pt x="80" y="29"/>
                    <a:pt x="80" y="29"/>
                    <a:pt x="80" y="29"/>
                  </a:cubicBezTo>
                  <a:cubicBezTo>
                    <a:pt x="80" y="29"/>
                    <a:pt x="80" y="29"/>
                    <a:pt x="80" y="29"/>
                  </a:cubicBezTo>
                  <a:cubicBezTo>
                    <a:pt x="81" y="29"/>
                    <a:pt x="83" y="28"/>
                    <a:pt x="84" y="27"/>
                  </a:cubicBezTo>
                  <a:cubicBezTo>
                    <a:pt x="84" y="27"/>
                    <a:pt x="85" y="26"/>
                    <a:pt x="86" y="26"/>
                  </a:cubicBezTo>
                  <a:cubicBezTo>
                    <a:pt x="86" y="26"/>
                    <a:pt x="86" y="26"/>
                    <a:pt x="86" y="26"/>
                  </a:cubicBezTo>
                  <a:cubicBezTo>
                    <a:pt x="86" y="26"/>
                    <a:pt x="86" y="26"/>
                    <a:pt x="86" y="26"/>
                  </a:cubicBezTo>
                  <a:cubicBezTo>
                    <a:pt x="89" y="24"/>
                    <a:pt x="91" y="21"/>
                    <a:pt x="92" y="18"/>
                  </a:cubicBezTo>
                  <a:cubicBezTo>
                    <a:pt x="92" y="18"/>
                    <a:pt x="93" y="17"/>
                    <a:pt x="93" y="16"/>
                  </a:cubicBezTo>
                  <a:cubicBezTo>
                    <a:pt x="93" y="16"/>
                    <a:pt x="92" y="16"/>
                    <a:pt x="92" y="15"/>
                  </a:cubicBezTo>
                  <a:cubicBezTo>
                    <a:pt x="92" y="11"/>
                    <a:pt x="93" y="6"/>
                    <a:pt x="93" y="2"/>
                  </a:cubicBezTo>
                  <a:cubicBezTo>
                    <a:pt x="93" y="1"/>
                    <a:pt x="92" y="0"/>
                    <a:pt x="91" y="0"/>
                  </a:cubicBezTo>
                  <a:cubicBezTo>
                    <a:pt x="91" y="0"/>
                    <a:pt x="91" y="0"/>
                    <a:pt x="91"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68" name="Freeform 789"/>
            <p:cNvSpPr>
              <a:spLocks noEditPoints="1"/>
            </p:cNvSpPr>
            <p:nvPr/>
          </p:nvSpPr>
          <p:spPr bwMode="auto">
            <a:xfrm>
              <a:off x="3343" y="896"/>
              <a:ext cx="258" cy="223"/>
            </a:xfrm>
            <a:custGeom>
              <a:avLst/>
              <a:gdLst>
                <a:gd name="T0" fmla="*/ 77 w 109"/>
                <a:gd name="T1" fmla="*/ 90 h 94"/>
                <a:gd name="T2" fmla="*/ 60 w 109"/>
                <a:gd name="T3" fmla="*/ 73 h 94"/>
                <a:gd name="T4" fmla="*/ 63 w 109"/>
                <a:gd name="T5" fmla="*/ 70 h 94"/>
                <a:gd name="T6" fmla="*/ 72 w 109"/>
                <a:gd name="T7" fmla="*/ 64 h 94"/>
                <a:gd name="T8" fmla="*/ 77 w 109"/>
                <a:gd name="T9" fmla="*/ 90 h 94"/>
                <a:gd name="T10" fmla="*/ 79 w 109"/>
                <a:gd name="T11" fmla="*/ 84 h 94"/>
                <a:gd name="T12" fmla="*/ 75 w 109"/>
                <a:gd name="T13" fmla="*/ 63 h 94"/>
                <a:gd name="T14" fmla="*/ 75 w 109"/>
                <a:gd name="T15" fmla="*/ 62 h 94"/>
                <a:gd name="T16" fmla="*/ 75 w 109"/>
                <a:gd name="T17" fmla="*/ 61 h 94"/>
                <a:gd name="T18" fmla="*/ 19 w 109"/>
                <a:gd name="T19" fmla="*/ 13 h 94"/>
                <a:gd name="T20" fmla="*/ 55 w 109"/>
                <a:gd name="T21" fmla="*/ 37 h 94"/>
                <a:gd name="T22" fmla="*/ 83 w 109"/>
                <a:gd name="T23" fmla="*/ 56 h 94"/>
                <a:gd name="T24" fmla="*/ 79 w 109"/>
                <a:gd name="T25" fmla="*/ 84 h 94"/>
                <a:gd name="T26" fmla="*/ 43 w 109"/>
                <a:gd name="T27" fmla="*/ 81 h 94"/>
                <a:gd name="T28" fmla="*/ 33 w 109"/>
                <a:gd name="T29" fmla="*/ 64 h 94"/>
                <a:gd name="T30" fmla="*/ 13 w 109"/>
                <a:gd name="T31" fmla="*/ 24 h 94"/>
                <a:gd name="T32" fmla="*/ 5 w 109"/>
                <a:gd name="T33" fmla="*/ 9 h 94"/>
                <a:gd name="T34" fmla="*/ 4 w 109"/>
                <a:gd name="T35" fmla="*/ 5 h 94"/>
                <a:gd name="T36" fmla="*/ 71 w 109"/>
                <a:gd name="T37" fmla="*/ 61 h 94"/>
                <a:gd name="T38" fmla="*/ 57 w 109"/>
                <a:gd name="T39" fmla="*/ 72 h 94"/>
                <a:gd name="T40" fmla="*/ 50 w 109"/>
                <a:gd name="T41" fmla="*/ 78 h 94"/>
                <a:gd name="T42" fmla="*/ 43 w 109"/>
                <a:gd name="T43" fmla="*/ 81 h 94"/>
                <a:gd name="T44" fmla="*/ 85 w 109"/>
                <a:gd name="T45" fmla="*/ 54 h 94"/>
                <a:gd name="T46" fmla="*/ 56 w 109"/>
                <a:gd name="T47" fmla="*/ 35 h 94"/>
                <a:gd name="T48" fmla="*/ 10 w 109"/>
                <a:gd name="T49" fmla="*/ 4 h 94"/>
                <a:gd name="T50" fmla="*/ 35 w 109"/>
                <a:gd name="T51" fmla="*/ 13 h 94"/>
                <a:gd name="T52" fmla="*/ 105 w 109"/>
                <a:gd name="T53" fmla="*/ 42 h 94"/>
                <a:gd name="T54" fmla="*/ 85 w 109"/>
                <a:gd name="T55" fmla="*/ 54 h 94"/>
                <a:gd name="T56" fmla="*/ 2 w 109"/>
                <a:gd name="T57" fmla="*/ 0 h 94"/>
                <a:gd name="T58" fmla="*/ 1 w 109"/>
                <a:gd name="T59" fmla="*/ 1 h 94"/>
                <a:gd name="T60" fmla="*/ 1 w 109"/>
                <a:gd name="T61" fmla="*/ 1 h 94"/>
                <a:gd name="T62" fmla="*/ 0 w 109"/>
                <a:gd name="T63" fmla="*/ 1 h 94"/>
                <a:gd name="T64" fmla="*/ 0 w 109"/>
                <a:gd name="T65" fmla="*/ 1 h 94"/>
                <a:gd name="T66" fmla="*/ 0 w 109"/>
                <a:gd name="T67" fmla="*/ 1 h 94"/>
                <a:gd name="T68" fmla="*/ 0 w 109"/>
                <a:gd name="T69" fmla="*/ 1 h 94"/>
                <a:gd name="T70" fmla="*/ 0 w 109"/>
                <a:gd name="T71" fmla="*/ 1 h 94"/>
                <a:gd name="T72" fmla="*/ 0 w 109"/>
                <a:gd name="T73" fmla="*/ 2 h 94"/>
                <a:gd name="T74" fmla="*/ 0 w 109"/>
                <a:gd name="T75" fmla="*/ 2 h 94"/>
                <a:gd name="T76" fmla="*/ 0 w 109"/>
                <a:gd name="T77" fmla="*/ 3 h 94"/>
                <a:gd name="T78" fmla="*/ 0 w 109"/>
                <a:gd name="T79" fmla="*/ 4 h 94"/>
                <a:gd name="T80" fmla="*/ 19 w 109"/>
                <a:gd name="T81" fmla="*/ 43 h 94"/>
                <a:gd name="T82" fmla="*/ 42 w 109"/>
                <a:gd name="T83" fmla="*/ 83 h 94"/>
                <a:gd name="T84" fmla="*/ 43 w 109"/>
                <a:gd name="T85" fmla="*/ 84 h 94"/>
                <a:gd name="T86" fmla="*/ 43 w 109"/>
                <a:gd name="T87" fmla="*/ 84 h 94"/>
                <a:gd name="T88" fmla="*/ 52 w 109"/>
                <a:gd name="T89" fmla="*/ 80 h 94"/>
                <a:gd name="T90" fmla="*/ 58 w 109"/>
                <a:gd name="T91" fmla="*/ 75 h 94"/>
                <a:gd name="T92" fmla="*/ 77 w 109"/>
                <a:gd name="T93" fmla="*/ 94 h 94"/>
                <a:gd name="T94" fmla="*/ 78 w 109"/>
                <a:gd name="T95" fmla="*/ 94 h 94"/>
                <a:gd name="T96" fmla="*/ 78 w 109"/>
                <a:gd name="T97" fmla="*/ 94 h 94"/>
                <a:gd name="T98" fmla="*/ 79 w 109"/>
                <a:gd name="T99" fmla="*/ 94 h 94"/>
                <a:gd name="T100" fmla="*/ 79 w 109"/>
                <a:gd name="T101" fmla="*/ 94 h 94"/>
                <a:gd name="T102" fmla="*/ 80 w 109"/>
                <a:gd name="T103" fmla="*/ 93 h 94"/>
                <a:gd name="T104" fmla="*/ 86 w 109"/>
                <a:gd name="T105" fmla="*/ 56 h 94"/>
                <a:gd name="T106" fmla="*/ 109 w 109"/>
                <a:gd name="T107" fmla="*/ 43 h 94"/>
                <a:gd name="T108" fmla="*/ 109 w 109"/>
                <a:gd name="T109" fmla="*/ 42 h 94"/>
                <a:gd name="T110" fmla="*/ 109 w 109"/>
                <a:gd name="T111" fmla="*/ 41 h 94"/>
                <a:gd name="T112" fmla="*/ 36 w 109"/>
                <a:gd name="T113" fmla="*/ 11 h 94"/>
                <a:gd name="T114" fmla="*/ 3 w 109"/>
                <a:gd name="T115" fmla="*/ 0 h 94"/>
                <a:gd name="T116" fmla="*/ 2 w 109"/>
                <a:gd name="T117" fmla="*/ 0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09" h="94">
                  <a:moveTo>
                    <a:pt x="77" y="90"/>
                  </a:moveTo>
                  <a:cubicBezTo>
                    <a:pt x="71" y="84"/>
                    <a:pt x="66" y="79"/>
                    <a:pt x="60" y="73"/>
                  </a:cubicBezTo>
                  <a:cubicBezTo>
                    <a:pt x="61" y="72"/>
                    <a:pt x="62" y="71"/>
                    <a:pt x="63" y="70"/>
                  </a:cubicBezTo>
                  <a:cubicBezTo>
                    <a:pt x="66" y="67"/>
                    <a:pt x="69" y="65"/>
                    <a:pt x="72" y="64"/>
                  </a:cubicBezTo>
                  <a:cubicBezTo>
                    <a:pt x="74" y="70"/>
                    <a:pt x="75" y="78"/>
                    <a:pt x="77" y="90"/>
                  </a:cubicBezTo>
                  <a:moveTo>
                    <a:pt x="79" y="84"/>
                  </a:moveTo>
                  <a:cubicBezTo>
                    <a:pt x="77" y="75"/>
                    <a:pt x="76" y="68"/>
                    <a:pt x="75" y="63"/>
                  </a:cubicBezTo>
                  <a:cubicBezTo>
                    <a:pt x="75" y="62"/>
                    <a:pt x="75" y="62"/>
                    <a:pt x="75" y="62"/>
                  </a:cubicBezTo>
                  <a:cubicBezTo>
                    <a:pt x="75" y="62"/>
                    <a:pt x="75" y="61"/>
                    <a:pt x="75" y="61"/>
                  </a:cubicBezTo>
                  <a:cubicBezTo>
                    <a:pt x="53" y="42"/>
                    <a:pt x="39" y="29"/>
                    <a:pt x="19" y="13"/>
                  </a:cubicBezTo>
                  <a:cubicBezTo>
                    <a:pt x="30" y="21"/>
                    <a:pt x="39" y="28"/>
                    <a:pt x="55" y="37"/>
                  </a:cubicBezTo>
                  <a:cubicBezTo>
                    <a:pt x="64" y="43"/>
                    <a:pt x="75" y="49"/>
                    <a:pt x="83" y="56"/>
                  </a:cubicBezTo>
                  <a:cubicBezTo>
                    <a:pt x="82" y="65"/>
                    <a:pt x="80" y="75"/>
                    <a:pt x="79" y="84"/>
                  </a:cubicBezTo>
                  <a:moveTo>
                    <a:pt x="43" y="81"/>
                  </a:moveTo>
                  <a:cubicBezTo>
                    <a:pt x="41" y="78"/>
                    <a:pt x="37" y="71"/>
                    <a:pt x="33" y="64"/>
                  </a:cubicBezTo>
                  <a:cubicBezTo>
                    <a:pt x="27" y="52"/>
                    <a:pt x="19" y="37"/>
                    <a:pt x="13" y="24"/>
                  </a:cubicBezTo>
                  <a:cubicBezTo>
                    <a:pt x="10" y="18"/>
                    <a:pt x="7" y="13"/>
                    <a:pt x="5" y="9"/>
                  </a:cubicBezTo>
                  <a:cubicBezTo>
                    <a:pt x="5" y="7"/>
                    <a:pt x="4" y="6"/>
                    <a:pt x="4" y="5"/>
                  </a:cubicBezTo>
                  <a:cubicBezTo>
                    <a:pt x="30" y="24"/>
                    <a:pt x="46" y="39"/>
                    <a:pt x="71" y="61"/>
                  </a:cubicBezTo>
                  <a:cubicBezTo>
                    <a:pt x="66" y="63"/>
                    <a:pt x="61" y="67"/>
                    <a:pt x="57" y="72"/>
                  </a:cubicBezTo>
                  <a:cubicBezTo>
                    <a:pt x="55" y="74"/>
                    <a:pt x="53" y="76"/>
                    <a:pt x="50" y="78"/>
                  </a:cubicBezTo>
                  <a:cubicBezTo>
                    <a:pt x="48" y="80"/>
                    <a:pt x="46" y="81"/>
                    <a:pt x="43" y="81"/>
                  </a:cubicBezTo>
                  <a:moveTo>
                    <a:pt x="85" y="54"/>
                  </a:moveTo>
                  <a:cubicBezTo>
                    <a:pt x="76" y="47"/>
                    <a:pt x="66" y="40"/>
                    <a:pt x="56" y="35"/>
                  </a:cubicBezTo>
                  <a:cubicBezTo>
                    <a:pt x="36" y="23"/>
                    <a:pt x="27" y="14"/>
                    <a:pt x="10" y="4"/>
                  </a:cubicBezTo>
                  <a:cubicBezTo>
                    <a:pt x="20" y="7"/>
                    <a:pt x="23" y="8"/>
                    <a:pt x="35" y="13"/>
                  </a:cubicBezTo>
                  <a:cubicBezTo>
                    <a:pt x="59" y="23"/>
                    <a:pt x="84" y="33"/>
                    <a:pt x="105" y="42"/>
                  </a:cubicBezTo>
                  <a:cubicBezTo>
                    <a:pt x="98" y="46"/>
                    <a:pt x="92" y="49"/>
                    <a:pt x="85" y="54"/>
                  </a:cubicBezTo>
                  <a:moveTo>
                    <a:pt x="2" y="0"/>
                  </a:moveTo>
                  <a:cubicBezTo>
                    <a:pt x="2" y="0"/>
                    <a:pt x="1" y="0"/>
                    <a:pt x="1" y="1"/>
                  </a:cubicBezTo>
                  <a:cubicBezTo>
                    <a:pt x="1" y="1"/>
                    <a:pt x="1" y="1"/>
                    <a:pt x="1" y="1"/>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2"/>
                    <a:pt x="0" y="2"/>
                    <a:pt x="0" y="2"/>
                  </a:cubicBezTo>
                  <a:cubicBezTo>
                    <a:pt x="0" y="2"/>
                    <a:pt x="0" y="2"/>
                    <a:pt x="0" y="2"/>
                  </a:cubicBezTo>
                  <a:cubicBezTo>
                    <a:pt x="0" y="3"/>
                    <a:pt x="0" y="3"/>
                    <a:pt x="0" y="3"/>
                  </a:cubicBezTo>
                  <a:cubicBezTo>
                    <a:pt x="0" y="3"/>
                    <a:pt x="0" y="4"/>
                    <a:pt x="0" y="4"/>
                  </a:cubicBezTo>
                  <a:cubicBezTo>
                    <a:pt x="3" y="9"/>
                    <a:pt x="11" y="26"/>
                    <a:pt x="19" y="43"/>
                  </a:cubicBezTo>
                  <a:cubicBezTo>
                    <a:pt x="28" y="60"/>
                    <a:pt x="37" y="77"/>
                    <a:pt x="42" y="83"/>
                  </a:cubicBezTo>
                  <a:cubicBezTo>
                    <a:pt x="42" y="84"/>
                    <a:pt x="42" y="84"/>
                    <a:pt x="43" y="84"/>
                  </a:cubicBezTo>
                  <a:cubicBezTo>
                    <a:pt x="43" y="84"/>
                    <a:pt x="43" y="84"/>
                    <a:pt x="43" y="84"/>
                  </a:cubicBezTo>
                  <a:cubicBezTo>
                    <a:pt x="46" y="84"/>
                    <a:pt x="49" y="82"/>
                    <a:pt x="52" y="80"/>
                  </a:cubicBezTo>
                  <a:cubicBezTo>
                    <a:pt x="54" y="79"/>
                    <a:pt x="56" y="77"/>
                    <a:pt x="58" y="75"/>
                  </a:cubicBezTo>
                  <a:cubicBezTo>
                    <a:pt x="64" y="81"/>
                    <a:pt x="69" y="86"/>
                    <a:pt x="77" y="94"/>
                  </a:cubicBezTo>
                  <a:cubicBezTo>
                    <a:pt x="77" y="94"/>
                    <a:pt x="78" y="94"/>
                    <a:pt x="78" y="94"/>
                  </a:cubicBezTo>
                  <a:cubicBezTo>
                    <a:pt x="78" y="94"/>
                    <a:pt x="78" y="94"/>
                    <a:pt x="78" y="94"/>
                  </a:cubicBezTo>
                  <a:cubicBezTo>
                    <a:pt x="79" y="94"/>
                    <a:pt x="79" y="94"/>
                    <a:pt x="79" y="94"/>
                  </a:cubicBezTo>
                  <a:cubicBezTo>
                    <a:pt x="79" y="94"/>
                    <a:pt x="79" y="94"/>
                    <a:pt x="79" y="94"/>
                  </a:cubicBezTo>
                  <a:cubicBezTo>
                    <a:pt x="80" y="94"/>
                    <a:pt x="80" y="94"/>
                    <a:pt x="80" y="93"/>
                  </a:cubicBezTo>
                  <a:cubicBezTo>
                    <a:pt x="82" y="81"/>
                    <a:pt x="84" y="69"/>
                    <a:pt x="86" y="56"/>
                  </a:cubicBezTo>
                  <a:cubicBezTo>
                    <a:pt x="94" y="50"/>
                    <a:pt x="100" y="48"/>
                    <a:pt x="109" y="43"/>
                  </a:cubicBezTo>
                  <a:cubicBezTo>
                    <a:pt x="109" y="43"/>
                    <a:pt x="109" y="43"/>
                    <a:pt x="109" y="42"/>
                  </a:cubicBezTo>
                  <a:cubicBezTo>
                    <a:pt x="109" y="42"/>
                    <a:pt x="109" y="41"/>
                    <a:pt x="109" y="41"/>
                  </a:cubicBezTo>
                  <a:cubicBezTo>
                    <a:pt x="87" y="32"/>
                    <a:pt x="61" y="21"/>
                    <a:pt x="36" y="11"/>
                  </a:cubicBezTo>
                  <a:cubicBezTo>
                    <a:pt x="21" y="5"/>
                    <a:pt x="20" y="4"/>
                    <a:pt x="3" y="0"/>
                  </a:cubicBezTo>
                  <a:cubicBezTo>
                    <a:pt x="3" y="0"/>
                    <a:pt x="3" y="0"/>
                    <a:pt x="2"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69" name="Freeform 790"/>
            <p:cNvSpPr>
              <a:spLocks noEditPoints="1"/>
            </p:cNvSpPr>
            <p:nvPr/>
          </p:nvSpPr>
          <p:spPr bwMode="auto">
            <a:xfrm>
              <a:off x="3080" y="733"/>
              <a:ext cx="263" cy="225"/>
            </a:xfrm>
            <a:custGeom>
              <a:avLst/>
              <a:gdLst>
                <a:gd name="T0" fmla="*/ 78 w 111"/>
                <a:gd name="T1" fmla="*/ 89 h 95"/>
                <a:gd name="T2" fmla="*/ 62 w 111"/>
                <a:gd name="T3" fmla="*/ 74 h 95"/>
                <a:gd name="T4" fmla="*/ 64 w 111"/>
                <a:gd name="T5" fmla="*/ 71 h 95"/>
                <a:gd name="T6" fmla="*/ 73 w 111"/>
                <a:gd name="T7" fmla="*/ 65 h 95"/>
                <a:gd name="T8" fmla="*/ 78 w 111"/>
                <a:gd name="T9" fmla="*/ 89 h 95"/>
                <a:gd name="T10" fmla="*/ 80 w 111"/>
                <a:gd name="T11" fmla="*/ 82 h 95"/>
                <a:gd name="T12" fmla="*/ 76 w 111"/>
                <a:gd name="T13" fmla="*/ 64 h 95"/>
                <a:gd name="T14" fmla="*/ 77 w 111"/>
                <a:gd name="T15" fmla="*/ 63 h 95"/>
                <a:gd name="T16" fmla="*/ 76 w 111"/>
                <a:gd name="T17" fmla="*/ 61 h 95"/>
                <a:gd name="T18" fmla="*/ 31 w 111"/>
                <a:gd name="T19" fmla="*/ 22 h 95"/>
                <a:gd name="T20" fmla="*/ 56 w 111"/>
                <a:gd name="T21" fmla="*/ 38 h 95"/>
                <a:gd name="T22" fmla="*/ 84 w 111"/>
                <a:gd name="T23" fmla="*/ 57 h 95"/>
                <a:gd name="T24" fmla="*/ 80 w 111"/>
                <a:gd name="T25" fmla="*/ 82 h 95"/>
                <a:gd name="T26" fmla="*/ 45 w 111"/>
                <a:gd name="T27" fmla="*/ 81 h 95"/>
                <a:gd name="T28" fmla="*/ 35 w 111"/>
                <a:gd name="T29" fmla="*/ 64 h 95"/>
                <a:gd name="T30" fmla="*/ 14 w 111"/>
                <a:gd name="T31" fmla="*/ 25 h 95"/>
                <a:gd name="T32" fmla="*/ 7 w 111"/>
                <a:gd name="T33" fmla="*/ 9 h 95"/>
                <a:gd name="T34" fmla="*/ 6 w 111"/>
                <a:gd name="T35" fmla="*/ 7 h 95"/>
                <a:gd name="T36" fmla="*/ 71 w 111"/>
                <a:gd name="T37" fmla="*/ 62 h 95"/>
                <a:gd name="T38" fmla="*/ 66 w 111"/>
                <a:gd name="T39" fmla="*/ 65 h 95"/>
                <a:gd name="T40" fmla="*/ 55 w 111"/>
                <a:gd name="T41" fmla="*/ 75 h 95"/>
                <a:gd name="T42" fmla="*/ 45 w 111"/>
                <a:gd name="T43" fmla="*/ 81 h 95"/>
                <a:gd name="T44" fmla="*/ 86 w 111"/>
                <a:gd name="T45" fmla="*/ 54 h 95"/>
                <a:gd name="T46" fmla="*/ 58 w 111"/>
                <a:gd name="T47" fmla="*/ 35 h 95"/>
                <a:gd name="T48" fmla="*/ 31 w 111"/>
                <a:gd name="T49" fmla="*/ 17 h 95"/>
                <a:gd name="T50" fmla="*/ 14 w 111"/>
                <a:gd name="T51" fmla="*/ 6 h 95"/>
                <a:gd name="T52" fmla="*/ 20 w 111"/>
                <a:gd name="T53" fmla="*/ 8 h 95"/>
                <a:gd name="T54" fmla="*/ 36 w 111"/>
                <a:gd name="T55" fmla="*/ 14 h 95"/>
                <a:gd name="T56" fmla="*/ 105 w 111"/>
                <a:gd name="T57" fmla="*/ 43 h 95"/>
                <a:gd name="T58" fmla="*/ 86 w 111"/>
                <a:gd name="T59" fmla="*/ 54 h 95"/>
                <a:gd name="T60" fmla="*/ 4 w 111"/>
                <a:gd name="T61" fmla="*/ 0 h 95"/>
                <a:gd name="T62" fmla="*/ 2 w 111"/>
                <a:gd name="T63" fmla="*/ 1 h 95"/>
                <a:gd name="T64" fmla="*/ 1 w 111"/>
                <a:gd name="T65" fmla="*/ 1 h 95"/>
                <a:gd name="T66" fmla="*/ 1 w 111"/>
                <a:gd name="T67" fmla="*/ 1 h 95"/>
                <a:gd name="T68" fmla="*/ 1 w 111"/>
                <a:gd name="T69" fmla="*/ 1 h 95"/>
                <a:gd name="T70" fmla="*/ 1 w 111"/>
                <a:gd name="T71" fmla="*/ 1 h 95"/>
                <a:gd name="T72" fmla="*/ 1 w 111"/>
                <a:gd name="T73" fmla="*/ 1 h 95"/>
                <a:gd name="T74" fmla="*/ 0 w 111"/>
                <a:gd name="T75" fmla="*/ 2 h 95"/>
                <a:gd name="T76" fmla="*/ 0 w 111"/>
                <a:gd name="T77" fmla="*/ 3 h 95"/>
                <a:gd name="T78" fmla="*/ 0 w 111"/>
                <a:gd name="T79" fmla="*/ 3 h 95"/>
                <a:gd name="T80" fmla="*/ 1 w 111"/>
                <a:gd name="T81" fmla="*/ 5 h 95"/>
                <a:gd name="T82" fmla="*/ 20 w 111"/>
                <a:gd name="T83" fmla="*/ 44 h 95"/>
                <a:gd name="T84" fmla="*/ 33 w 111"/>
                <a:gd name="T85" fmla="*/ 68 h 95"/>
                <a:gd name="T86" fmla="*/ 42 w 111"/>
                <a:gd name="T87" fmla="*/ 84 h 95"/>
                <a:gd name="T88" fmla="*/ 44 w 111"/>
                <a:gd name="T89" fmla="*/ 85 h 95"/>
                <a:gd name="T90" fmla="*/ 44 w 111"/>
                <a:gd name="T91" fmla="*/ 85 h 95"/>
                <a:gd name="T92" fmla="*/ 53 w 111"/>
                <a:gd name="T93" fmla="*/ 81 h 95"/>
                <a:gd name="T94" fmla="*/ 59 w 111"/>
                <a:gd name="T95" fmla="*/ 76 h 95"/>
                <a:gd name="T96" fmla="*/ 78 w 111"/>
                <a:gd name="T97" fmla="*/ 94 h 95"/>
                <a:gd name="T98" fmla="*/ 79 w 111"/>
                <a:gd name="T99" fmla="*/ 95 h 95"/>
                <a:gd name="T100" fmla="*/ 80 w 111"/>
                <a:gd name="T101" fmla="*/ 95 h 95"/>
                <a:gd name="T102" fmla="*/ 80 w 111"/>
                <a:gd name="T103" fmla="*/ 95 h 95"/>
                <a:gd name="T104" fmla="*/ 82 w 111"/>
                <a:gd name="T105" fmla="*/ 94 h 95"/>
                <a:gd name="T106" fmla="*/ 88 w 111"/>
                <a:gd name="T107" fmla="*/ 57 h 95"/>
                <a:gd name="T108" fmla="*/ 110 w 111"/>
                <a:gd name="T109" fmla="*/ 44 h 95"/>
                <a:gd name="T110" fmla="*/ 111 w 111"/>
                <a:gd name="T111" fmla="*/ 43 h 95"/>
                <a:gd name="T112" fmla="*/ 110 w 111"/>
                <a:gd name="T113" fmla="*/ 41 h 95"/>
                <a:gd name="T114" fmla="*/ 37 w 111"/>
                <a:gd name="T115" fmla="*/ 11 h 95"/>
                <a:gd name="T116" fmla="*/ 22 w 111"/>
                <a:gd name="T117" fmla="*/ 5 h 95"/>
                <a:gd name="T118" fmla="*/ 4 w 111"/>
                <a:gd name="T119" fmla="*/ 0 h 95"/>
                <a:gd name="T120" fmla="*/ 4 w 111"/>
                <a:gd name="T121" fmla="*/ 0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11" h="95">
                  <a:moveTo>
                    <a:pt x="78" y="89"/>
                  </a:moveTo>
                  <a:cubicBezTo>
                    <a:pt x="72" y="84"/>
                    <a:pt x="67" y="79"/>
                    <a:pt x="62" y="74"/>
                  </a:cubicBezTo>
                  <a:cubicBezTo>
                    <a:pt x="62" y="73"/>
                    <a:pt x="63" y="72"/>
                    <a:pt x="64" y="71"/>
                  </a:cubicBezTo>
                  <a:cubicBezTo>
                    <a:pt x="67" y="68"/>
                    <a:pt x="70" y="66"/>
                    <a:pt x="73" y="65"/>
                  </a:cubicBezTo>
                  <a:cubicBezTo>
                    <a:pt x="74" y="71"/>
                    <a:pt x="76" y="78"/>
                    <a:pt x="78" y="89"/>
                  </a:cubicBezTo>
                  <a:moveTo>
                    <a:pt x="80" y="82"/>
                  </a:moveTo>
                  <a:cubicBezTo>
                    <a:pt x="79" y="74"/>
                    <a:pt x="78" y="69"/>
                    <a:pt x="76" y="64"/>
                  </a:cubicBezTo>
                  <a:cubicBezTo>
                    <a:pt x="77" y="63"/>
                    <a:pt x="77" y="63"/>
                    <a:pt x="77" y="63"/>
                  </a:cubicBezTo>
                  <a:cubicBezTo>
                    <a:pt x="77" y="62"/>
                    <a:pt x="77" y="61"/>
                    <a:pt x="76" y="61"/>
                  </a:cubicBezTo>
                  <a:cubicBezTo>
                    <a:pt x="59" y="46"/>
                    <a:pt x="46" y="34"/>
                    <a:pt x="31" y="22"/>
                  </a:cubicBezTo>
                  <a:cubicBezTo>
                    <a:pt x="38" y="27"/>
                    <a:pt x="46" y="32"/>
                    <a:pt x="56" y="38"/>
                  </a:cubicBezTo>
                  <a:cubicBezTo>
                    <a:pt x="65" y="44"/>
                    <a:pt x="76" y="50"/>
                    <a:pt x="84" y="57"/>
                  </a:cubicBezTo>
                  <a:cubicBezTo>
                    <a:pt x="83" y="65"/>
                    <a:pt x="81" y="74"/>
                    <a:pt x="80" y="82"/>
                  </a:cubicBezTo>
                  <a:moveTo>
                    <a:pt x="45" y="81"/>
                  </a:moveTo>
                  <a:cubicBezTo>
                    <a:pt x="42" y="78"/>
                    <a:pt x="39" y="72"/>
                    <a:pt x="35" y="64"/>
                  </a:cubicBezTo>
                  <a:cubicBezTo>
                    <a:pt x="28" y="52"/>
                    <a:pt x="21" y="37"/>
                    <a:pt x="14" y="25"/>
                  </a:cubicBezTo>
                  <a:cubicBezTo>
                    <a:pt x="11" y="18"/>
                    <a:pt x="9" y="13"/>
                    <a:pt x="7" y="9"/>
                  </a:cubicBezTo>
                  <a:cubicBezTo>
                    <a:pt x="6" y="8"/>
                    <a:pt x="6" y="7"/>
                    <a:pt x="6" y="7"/>
                  </a:cubicBezTo>
                  <a:cubicBezTo>
                    <a:pt x="31" y="25"/>
                    <a:pt x="47" y="40"/>
                    <a:pt x="71" y="62"/>
                  </a:cubicBezTo>
                  <a:cubicBezTo>
                    <a:pt x="69" y="62"/>
                    <a:pt x="67" y="63"/>
                    <a:pt x="66" y="65"/>
                  </a:cubicBezTo>
                  <a:cubicBezTo>
                    <a:pt x="62" y="68"/>
                    <a:pt x="58" y="72"/>
                    <a:pt x="55" y="75"/>
                  </a:cubicBezTo>
                  <a:cubicBezTo>
                    <a:pt x="51" y="79"/>
                    <a:pt x="48" y="81"/>
                    <a:pt x="45" y="81"/>
                  </a:cubicBezTo>
                  <a:moveTo>
                    <a:pt x="86" y="54"/>
                  </a:moveTo>
                  <a:cubicBezTo>
                    <a:pt x="77" y="47"/>
                    <a:pt x="67" y="40"/>
                    <a:pt x="58" y="35"/>
                  </a:cubicBezTo>
                  <a:cubicBezTo>
                    <a:pt x="46" y="28"/>
                    <a:pt x="38" y="22"/>
                    <a:pt x="31" y="17"/>
                  </a:cubicBezTo>
                  <a:cubicBezTo>
                    <a:pt x="25" y="13"/>
                    <a:pt x="20" y="10"/>
                    <a:pt x="14" y="6"/>
                  </a:cubicBezTo>
                  <a:cubicBezTo>
                    <a:pt x="17" y="7"/>
                    <a:pt x="19" y="7"/>
                    <a:pt x="20" y="8"/>
                  </a:cubicBezTo>
                  <a:cubicBezTo>
                    <a:pt x="24" y="10"/>
                    <a:pt x="29" y="11"/>
                    <a:pt x="36" y="14"/>
                  </a:cubicBezTo>
                  <a:cubicBezTo>
                    <a:pt x="59" y="23"/>
                    <a:pt x="84" y="34"/>
                    <a:pt x="105" y="43"/>
                  </a:cubicBezTo>
                  <a:cubicBezTo>
                    <a:pt x="98" y="46"/>
                    <a:pt x="93" y="49"/>
                    <a:pt x="86" y="54"/>
                  </a:cubicBezTo>
                  <a:moveTo>
                    <a:pt x="4" y="0"/>
                  </a:moveTo>
                  <a:cubicBezTo>
                    <a:pt x="3" y="0"/>
                    <a:pt x="2" y="0"/>
                    <a:pt x="2"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2"/>
                    <a:pt x="1" y="2"/>
                    <a:pt x="0" y="2"/>
                  </a:cubicBezTo>
                  <a:cubicBezTo>
                    <a:pt x="0" y="3"/>
                    <a:pt x="0" y="3"/>
                    <a:pt x="0" y="3"/>
                  </a:cubicBezTo>
                  <a:cubicBezTo>
                    <a:pt x="0" y="3"/>
                    <a:pt x="0" y="3"/>
                    <a:pt x="0" y="3"/>
                  </a:cubicBezTo>
                  <a:cubicBezTo>
                    <a:pt x="1" y="4"/>
                    <a:pt x="1" y="4"/>
                    <a:pt x="1" y="5"/>
                  </a:cubicBezTo>
                  <a:cubicBezTo>
                    <a:pt x="3" y="10"/>
                    <a:pt x="11" y="27"/>
                    <a:pt x="20" y="44"/>
                  </a:cubicBezTo>
                  <a:cubicBezTo>
                    <a:pt x="24" y="52"/>
                    <a:pt x="29" y="61"/>
                    <a:pt x="33" y="68"/>
                  </a:cubicBezTo>
                  <a:cubicBezTo>
                    <a:pt x="37" y="75"/>
                    <a:pt x="40" y="81"/>
                    <a:pt x="42" y="84"/>
                  </a:cubicBezTo>
                  <a:cubicBezTo>
                    <a:pt x="43" y="85"/>
                    <a:pt x="43" y="85"/>
                    <a:pt x="44" y="85"/>
                  </a:cubicBezTo>
                  <a:cubicBezTo>
                    <a:pt x="44" y="85"/>
                    <a:pt x="44" y="85"/>
                    <a:pt x="44" y="85"/>
                  </a:cubicBezTo>
                  <a:cubicBezTo>
                    <a:pt x="47" y="85"/>
                    <a:pt x="51" y="83"/>
                    <a:pt x="53" y="81"/>
                  </a:cubicBezTo>
                  <a:cubicBezTo>
                    <a:pt x="55" y="80"/>
                    <a:pt x="57" y="78"/>
                    <a:pt x="59" y="76"/>
                  </a:cubicBezTo>
                  <a:cubicBezTo>
                    <a:pt x="65" y="82"/>
                    <a:pt x="70" y="87"/>
                    <a:pt x="78" y="94"/>
                  </a:cubicBezTo>
                  <a:cubicBezTo>
                    <a:pt x="78" y="95"/>
                    <a:pt x="79" y="95"/>
                    <a:pt x="79" y="95"/>
                  </a:cubicBezTo>
                  <a:cubicBezTo>
                    <a:pt x="80" y="95"/>
                    <a:pt x="80" y="95"/>
                    <a:pt x="80" y="95"/>
                  </a:cubicBezTo>
                  <a:cubicBezTo>
                    <a:pt x="80" y="95"/>
                    <a:pt x="80" y="95"/>
                    <a:pt x="80" y="95"/>
                  </a:cubicBezTo>
                  <a:cubicBezTo>
                    <a:pt x="81" y="95"/>
                    <a:pt x="82" y="95"/>
                    <a:pt x="82" y="94"/>
                  </a:cubicBezTo>
                  <a:cubicBezTo>
                    <a:pt x="84" y="82"/>
                    <a:pt x="86" y="69"/>
                    <a:pt x="88" y="57"/>
                  </a:cubicBezTo>
                  <a:cubicBezTo>
                    <a:pt x="95" y="51"/>
                    <a:pt x="101" y="49"/>
                    <a:pt x="110" y="44"/>
                  </a:cubicBezTo>
                  <a:cubicBezTo>
                    <a:pt x="111" y="44"/>
                    <a:pt x="111" y="44"/>
                    <a:pt x="111" y="43"/>
                  </a:cubicBezTo>
                  <a:cubicBezTo>
                    <a:pt x="111" y="42"/>
                    <a:pt x="111" y="41"/>
                    <a:pt x="110" y="41"/>
                  </a:cubicBezTo>
                  <a:cubicBezTo>
                    <a:pt x="89" y="32"/>
                    <a:pt x="62" y="21"/>
                    <a:pt x="37" y="11"/>
                  </a:cubicBezTo>
                  <a:cubicBezTo>
                    <a:pt x="30" y="8"/>
                    <a:pt x="26" y="6"/>
                    <a:pt x="22" y="5"/>
                  </a:cubicBezTo>
                  <a:cubicBezTo>
                    <a:pt x="17" y="3"/>
                    <a:pt x="13" y="2"/>
                    <a:pt x="4" y="0"/>
                  </a:cubicBezTo>
                  <a:cubicBezTo>
                    <a:pt x="4" y="0"/>
                    <a:pt x="4" y="0"/>
                    <a:pt x="4"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70" name="Freeform 791"/>
            <p:cNvSpPr>
              <a:spLocks noEditPoints="1"/>
            </p:cNvSpPr>
            <p:nvPr/>
          </p:nvSpPr>
          <p:spPr bwMode="auto">
            <a:xfrm>
              <a:off x="3454" y="3395"/>
              <a:ext cx="362" cy="344"/>
            </a:xfrm>
            <a:custGeom>
              <a:avLst/>
              <a:gdLst>
                <a:gd name="T0" fmla="*/ 43 w 153"/>
                <a:gd name="T1" fmla="*/ 141 h 145"/>
                <a:gd name="T2" fmla="*/ 13 w 153"/>
                <a:gd name="T3" fmla="*/ 127 h 145"/>
                <a:gd name="T4" fmla="*/ 85 w 153"/>
                <a:gd name="T5" fmla="*/ 135 h 145"/>
                <a:gd name="T6" fmla="*/ 93 w 153"/>
                <a:gd name="T7" fmla="*/ 134 h 145"/>
                <a:gd name="T8" fmla="*/ 101 w 153"/>
                <a:gd name="T9" fmla="*/ 114 h 145"/>
                <a:gd name="T10" fmla="*/ 106 w 153"/>
                <a:gd name="T11" fmla="*/ 74 h 145"/>
                <a:gd name="T12" fmla="*/ 108 w 153"/>
                <a:gd name="T13" fmla="*/ 53 h 145"/>
                <a:gd name="T14" fmla="*/ 126 w 153"/>
                <a:gd name="T15" fmla="*/ 42 h 145"/>
                <a:gd name="T16" fmla="*/ 137 w 153"/>
                <a:gd name="T17" fmla="*/ 49 h 145"/>
                <a:gd name="T18" fmla="*/ 118 w 153"/>
                <a:gd name="T19" fmla="*/ 78 h 145"/>
                <a:gd name="T20" fmla="*/ 107 w 153"/>
                <a:gd name="T21" fmla="*/ 41 h 145"/>
                <a:gd name="T22" fmla="*/ 124 w 153"/>
                <a:gd name="T23" fmla="*/ 29 h 145"/>
                <a:gd name="T24" fmla="*/ 137 w 153"/>
                <a:gd name="T25" fmla="*/ 32 h 145"/>
                <a:gd name="T26" fmla="*/ 140 w 153"/>
                <a:gd name="T27" fmla="*/ 83 h 145"/>
                <a:gd name="T28" fmla="*/ 106 w 153"/>
                <a:gd name="T29" fmla="*/ 89 h 145"/>
                <a:gd name="T30" fmla="*/ 118 w 153"/>
                <a:gd name="T31" fmla="*/ 82 h 145"/>
                <a:gd name="T32" fmla="*/ 140 w 153"/>
                <a:gd name="T33" fmla="*/ 47 h 145"/>
                <a:gd name="T34" fmla="*/ 126 w 153"/>
                <a:gd name="T35" fmla="*/ 39 h 145"/>
                <a:gd name="T36" fmla="*/ 126 w 153"/>
                <a:gd name="T37" fmla="*/ 39 h 145"/>
                <a:gd name="T38" fmla="*/ 125 w 153"/>
                <a:gd name="T39" fmla="*/ 39 h 145"/>
                <a:gd name="T40" fmla="*/ 107 w 153"/>
                <a:gd name="T41" fmla="*/ 48 h 145"/>
                <a:gd name="T42" fmla="*/ 86 w 153"/>
                <a:gd name="T43" fmla="*/ 45 h 145"/>
                <a:gd name="T44" fmla="*/ 104 w 153"/>
                <a:gd name="T45" fmla="*/ 28 h 145"/>
                <a:gd name="T46" fmla="*/ 86 w 153"/>
                <a:gd name="T47" fmla="*/ 56 h 145"/>
                <a:gd name="T48" fmla="*/ 90 w 153"/>
                <a:gd name="T49" fmla="*/ 52 h 145"/>
                <a:gd name="T50" fmla="*/ 102 w 153"/>
                <a:gd name="T51" fmla="*/ 60 h 145"/>
                <a:gd name="T52" fmla="*/ 89 w 153"/>
                <a:gd name="T53" fmla="*/ 80 h 145"/>
                <a:gd name="T54" fmla="*/ 102 w 153"/>
                <a:gd name="T55" fmla="*/ 74 h 145"/>
                <a:gd name="T56" fmla="*/ 87 w 153"/>
                <a:gd name="T57" fmla="*/ 92 h 145"/>
                <a:gd name="T58" fmla="*/ 88 w 153"/>
                <a:gd name="T59" fmla="*/ 93 h 145"/>
                <a:gd name="T60" fmla="*/ 99 w 153"/>
                <a:gd name="T61" fmla="*/ 113 h 145"/>
                <a:gd name="T62" fmla="*/ 84 w 153"/>
                <a:gd name="T63" fmla="*/ 131 h 145"/>
                <a:gd name="T64" fmla="*/ 51 w 153"/>
                <a:gd name="T65" fmla="*/ 136 h 145"/>
                <a:gd name="T66" fmla="*/ 6 w 153"/>
                <a:gd name="T67" fmla="*/ 29 h 145"/>
                <a:gd name="T68" fmla="*/ 81 w 153"/>
                <a:gd name="T69" fmla="*/ 36 h 145"/>
                <a:gd name="T70" fmla="*/ 85 w 153"/>
                <a:gd name="T71" fmla="*/ 43 h 145"/>
                <a:gd name="T72" fmla="*/ 15 w 153"/>
                <a:gd name="T73" fmla="*/ 29 h 145"/>
                <a:gd name="T74" fmla="*/ 5 w 153"/>
                <a:gd name="T75" fmla="*/ 22 h 145"/>
                <a:gd name="T76" fmla="*/ 33 w 153"/>
                <a:gd name="T77" fmla="*/ 6 h 145"/>
                <a:gd name="T78" fmla="*/ 91 w 153"/>
                <a:gd name="T79" fmla="*/ 7 h 145"/>
                <a:gd name="T80" fmla="*/ 104 w 153"/>
                <a:gd name="T81" fmla="*/ 20 h 145"/>
                <a:gd name="T82" fmla="*/ 58 w 153"/>
                <a:gd name="T83" fmla="*/ 17 h 145"/>
                <a:gd name="T84" fmla="*/ 57 w 153"/>
                <a:gd name="T85" fmla="*/ 0 h 145"/>
                <a:gd name="T86" fmla="*/ 5 w 153"/>
                <a:gd name="T87" fmla="*/ 15 h 145"/>
                <a:gd name="T88" fmla="*/ 0 w 153"/>
                <a:gd name="T89" fmla="*/ 23 h 145"/>
                <a:gd name="T90" fmla="*/ 10 w 153"/>
                <a:gd name="T91" fmla="*/ 124 h 145"/>
                <a:gd name="T92" fmla="*/ 10 w 153"/>
                <a:gd name="T93" fmla="*/ 131 h 145"/>
                <a:gd name="T94" fmla="*/ 11 w 153"/>
                <a:gd name="T95" fmla="*/ 133 h 145"/>
                <a:gd name="T96" fmla="*/ 43 w 153"/>
                <a:gd name="T97" fmla="*/ 144 h 145"/>
                <a:gd name="T98" fmla="*/ 95 w 153"/>
                <a:gd name="T99" fmla="*/ 137 h 145"/>
                <a:gd name="T100" fmla="*/ 98 w 153"/>
                <a:gd name="T101" fmla="*/ 132 h 145"/>
                <a:gd name="T102" fmla="*/ 104 w 153"/>
                <a:gd name="T103" fmla="*/ 123 h 145"/>
                <a:gd name="T104" fmla="*/ 104 w 153"/>
                <a:gd name="T105" fmla="*/ 122 h 145"/>
                <a:gd name="T106" fmla="*/ 119 w 153"/>
                <a:gd name="T107" fmla="*/ 96 h 145"/>
                <a:gd name="T108" fmla="*/ 138 w 153"/>
                <a:gd name="T109" fmla="*/ 28 h 145"/>
                <a:gd name="T110" fmla="*/ 113 w 153"/>
                <a:gd name="T111" fmla="*/ 28 h 145"/>
                <a:gd name="T112" fmla="*/ 107 w 153"/>
                <a:gd name="T113" fmla="*/ 32 h 145"/>
                <a:gd name="T114" fmla="*/ 108 w 153"/>
                <a:gd name="T115" fmla="*/ 19 h 145"/>
                <a:gd name="T116" fmla="*/ 79 w 153"/>
                <a:gd name="T117" fmla="*/ 1 h 1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53" h="145">
                  <a:moveTo>
                    <a:pt x="57" y="141"/>
                  </a:moveTo>
                  <a:cubicBezTo>
                    <a:pt x="57" y="141"/>
                    <a:pt x="57" y="141"/>
                    <a:pt x="57" y="141"/>
                  </a:cubicBezTo>
                  <a:cubicBezTo>
                    <a:pt x="53" y="141"/>
                    <a:pt x="48" y="141"/>
                    <a:pt x="43" y="141"/>
                  </a:cubicBezTo>
                  <a:cubicBezTo>
                    <a:pt x="38" y="140"/>
                    <a:pt x="31" y="139"/>
                    <a:pt x="25" y="137"/>
                  </a:cubicBezTo>
                  <a:cubicBezTo>
                    <a:pt x="20" y="135"/>
                    <a:pt x="16" y="132"/>
                    <a:pt x="14" y="130"/>
                  </a:cubicBezTo>
                  <a:cubicBezTo>
                    <a:pt x="13" y="129"/>
                    <a:pt x="13" y="128"/>
                    <a:pt x="13" y="127"/>
                  </a:cubicBezTo>
                  <a:cubicBezTo>
                    <a:pt x="20" y="133"/>
                    <a:pt x="32" y="138"/>
                    <a:pt x="51" y="139"/>
                  </a:cubicBezTo>
                  <a:cubicBezTo>
                    <a:pt x="53" y="140"/>
                    <a:pt x="55" y="140"/>
                    <a:pt x="56" y="140"/>
                  </a:cubicBezTo>
                  <a:cubicBezTo>
                    <a:pt x="67" y="140"/>
                    <a:pt x="77" y="138"/>
                    <a:pt x="85" y="135"/>
                  </a:cubicBezTo>
                  <a:cubicBezTo>
                    <a:pt x="89" y="133"/>
                    <a:pt x="92" y="132"/>
                    <a:pt x="95" y="130"/>
                  </a:cubicBezTo>
                  <a:cubicBezTo>
                    <a:pt x="95" y="131"/>
                    <a:pt x="95" y="131"/>
                    <a:pt x="95" y="132"/>
                  </a:cubicBezTo>
                  <a:cubicBezTo>
                    <a:pt x="94" y="132"/>
                    <a:pt x="94" y="133"/>
                    <a:pt x="93" y="134"/>
                  </a:cubicBezTo>
                  <a:cubicBezTo>
                    <a:pt x="88" y="137"/>
                    <a:pt x="76" y="141"/>
                    <a:pt x="57" y="141"/>
                  </a:cubicBezTo>
                  <a:moveTo>
                    <a:pt x="87" y="130"/>
                  </a:moveTo>
                  <a:cubicBezTo>
                    <a:pt x="91" y="125"/>
                    <a:pt x="96" y="119"/>
                    <a:pt x="101" y="114"/>
                  </a:cubicBezTo>
                  <a:cubicBezTo>
                    <a:pt x="101" y="117"/>
                    <a:pt x="100" y="119"/>
                    <a:pt x="100" y="121"/>
                  </a:cubicBezTo>
                  <a:cubicBezTo>
                    <a:pt x="97" y="125"/>
                    <a:pt x="93" y="128"/>
                    <a:pt x="87" y="130"/>
                  </a:cubicBezTo>
                  <a:moveTo>
                    <a:pt x="106" y="74"/>
                  </a:moveTo>
                  <a:cubicBezTo>
                    <a:pt x="106" y="68"/>
                    <a:pt x="106" y="62"/>
                    <a:pt x="106" y="56"/>
                  </a:cubicBezTo>
                  <a:cubicBezTo>
                    <a:pt x="107" y="56"/>
                    <a:pt x="107" y="56"/>
                    <a:pt x="107" y="56"/>
                  </a:cubicBezTo>
                  <a:cubicBezTo>
                    <a:pt x="107" y="55"/>
                    <a:pt x="108" y="54"/>
                    <a:pt x="108" y="53"/>
                  </a:cubicBezTo>
                  <a:cubicBezTo>
                    <a:pt x="109" y="50"/>
                    <a:pt x="111" y="48"/>
                    <a:pt x="114" y="46"/>
                  </a:cubicBezTo>
                  <a:cubicBezTo>
                    <a:pt x="117" y="44"/>
                    <a:pt x="121" y="42"/>
                    <a:pt x="125" y="42"/>
                  </a:cubicBezTo>
                  <a:cubicBezTo>
                    <a:pt x="126" y="42"/>
                    <a:pt x="126" y="42"/>
                    <a:pt x="126" y="42"/>
                  </a:cubicBezTo>
                  <a:cubicBezTo>
                    <a:pt x="126" y="42"/>
                    <a:pt x="126" y="42"/>
                    <a:pt x="126" y="42"/>
                  </a:cubicBezTo>
                  <a:cubicBezTo>
                    <a:pt x="128" y="43"/>
                    <a:pt x="131" y="43"/>
                    <a:pt x="132" y="44"/>
                  </a:cubicBezTo>
                  <a:cubicBezTo>
                    <a:pt x="134" y="45"/>
                    <a:pt x="136" y="47"/>
                    <a:pt x="137" y="49"/>
                  </a:cubicBezTo>
                  <a:cubicBezTo>
                    <a:pt x="138" y="52"/>
                    <a:pt x="139" y="54"/>
                    <a:pt x="139" y="57"/>
                  </a:cubicBezTo>
                  <a:cubicBezTo>
                    <a:pt x="139" y="63"/>
                    <a:pt x="136" y="68"/>
                    <a:pt x="133" y="72"/>
                  </a:cubicBezTo>
                  <a:cubicBezTo>
                    <a:pt x="129" y="76"/>
                    <a:pt x="124" y="78"/>
                    <a:pt x="118" y="78"/>
                  </a:cubicBezTo>
                  <a:cubicBezTo>
                    <a:pt x="114" y="78"/>
                    <a:pt x="110" y="77"/>
                    <a:pt x="106" y="74"/>
                  </a:cubicBezTo>
                  <a:cubicBezTo>
                    <a:pt x="106" y="74"/>
                    <a:pt x="106" y="74"/>
                    <a:pt x="106" y="74"/>
                  </a:cubicBezTo>
                  <a:moveTo>
                    <a:pt x="107" y="41"/>
                  </a:moveTo>
                  <a:cubicBezTo>
                    <a:pt x="109" y="36"/>
                    <a:pt x="111" y="33"/>
                    <a:pt x="115" y="31"/>
                  </a:cubicBezTo>
                  <a:cubicBezTo>
                    <a:pt x="118" y="29"/>
                    <a:pt x="121" y="29"/>
                    <a:pt x="124" y="29"/>
                  </a:cubicBezTo>
                  <a:cubicBezTo>
                    <a:pt x="124" y="29"/>
                    <a:pt x="124" y="29"/>
                    <a:pt x="124" y="29"/>
                  </a:cubicBezTo>
                  <a:cubicBezTo>
                    <a:pt x="125" y="29"/>
                    <a:pt x="126" y="29"/>
                    <a:pt x="126" y="29"/>
                  </a:cubicBezTo>
                  <a:cubicBezTo>
                    <a:pt x="126" y="29"/>
                    <a:pt x="126" y="29"/>
                    <a:pt x="126" y="29"/>
                  </a:cubicBezTo>
                  <a:cubicBezTo>
                    <a:pt x="130" y="29"/>
                    <a:pt x="133" y="30"/>
                    <a:pt x="137" y="32"/>
                  </a:cubicBezTo>
                  <a:cubicBezTo>
                    <a:pt x="140" y="33"/>
                    <a:pt x="143" y="36"/>
                    <a:pt x="145" y="40"/>
                  </a:cubicBezTo>
                  <a:cubicBezTo>
                    <a:pt x="148" y="47"/>
                    <a:pt x="150" y="53"/>
                    <a:pt x="150" y="58"/>
                  </a:cubicBezTo>
                  <a:cubicBezTo>
                    <a:pt x="150" y="68"/>
                    <a:pt x="146" y="77"/>
                    <a:pt x="140" y="83"/>
                  </a:cubicBezTo>
                  <a:cubicBezTo>
                    <a:pt x="135" y="89"/>
                    <a:pt x="127" y="92"/>
                    <a:pt x="119" y="92"/>
                  </a:cubicBezTo>
                  <a:cubicBezTo>
                    <a:pt x="119" y="92"/>
                    <a:pt x="119" y="92"/>
                    <a:pt x="119" y="92"/>
                  </a:cubicBezTo>
                  <a:cubicBezTo>
                    <a:pt x="115" y="92"/>
                    <a:pt x="110" y="91"/>
                    <a:pt x="106" y="89"/>
                  </a:cubicBezTo>
                  <a:cubicBezTo>
                    <a:pt x="105" y="90"/>
                    <a:pt x="105" y="90"/>
                    <a:pt x="105" y="90"/>
                  </a:cubicBezTo>
                  <a:cubicBezTo>
                    <a:pt x="105" y="86"/>
                    <a:pt x="105" y="82"/>
                    <a:pt x="105" y="78"/>
                  </a:cubicBezTo>
                  <a:cubicBezTo>
                    <a:pt x="110" y="81"/>
                    <a:pt x="114" y="82"/>
                    <a:pt x="118" y="82"/>
                  </a:cubicBezTo>
                  <a:cubicBezTo>
                    <a:pt x="118" y="82"/>
                    <a:pt x="118" y="82"/>
                    <a:pt x="118" y="82"/>
                  </a:cubicBezTo>
                  <a:cubicBezTo>
                    <a:pt x="131" y="82"/>
                    <a:pt x="142" y="71"/>
                    <a:pt x="142" y="57"/>
                  </a:cubicBezTo>
                  <a:cubicBezTo>
                    <a:pt x="142" y="54"/>
                    <a:pt x="142" y="50"/>
                    <a:pt x="140" y="47"/>
                  </a:cubicBezTo>
                  <a:cubicBezTo>
                    <a:pt x="139" y="44"/>
                    <a:pt x="137" y="42"/>
                    <a:pt x="134" y="41"/>
                  </a:cubicBezTo>
                  <a:cubicBezTo>
                    <a:pt x="132" y="40"/>
                    <a:pt x="129" y="39"/>
                    <a:pt x="126" y="39"/>
                  </a:cubicBezTo>
                  <a:cubicBezTo>
                    <a:pt x="126" y="39"/>
                    <a:pt x="126" y="39"/>
                    <a:pt x="126" y="39"/>
                  </a:cubicBezTo>
                  <a:cubicBezTo>
                    <a:pt x="126" y="39"/>
                    <a:pt x="126" y="39"/>
                    <a:pt x="126" y="39"/>
                  </a:cubicBezTo>
                  <a:cubicBezTo>
                    <a:pt x="126" y="39"/>
                    <a:pt x="126" y="39"/>
                    <a:pt x="126" y="39"/>
                  </a:cubicBezTo>
                  <a:cubicBezTo>
                    <a:pt x="126" y="39"/>
                    <a:pt x="126" y="39"/>
                    <a:pt x="126" y="39"/>
                  </a:cubicBezTo>
                  <a:cubicBezTo>
                    <a:pt x="126" y="39"/>
                    <a:pt x="126" y="39"/>
                    <a:pt x="126" y="39"/>
                  </a:cubicBezTo>
                  <a:cubicBezTo>
                    <a:pt x="126" y="39"/>
                    <a:pt x="126" y="39"/>
                    <a:pt x="126" y="39"/>
                  </a:cubicBezTo>
                  <a:cubicBezTo>
                    <a:pt x="126" y="39"/>
                    <a:pt x="125" y="39"/>
                    <a:pt x="125" y="39"/>
                  </a:cubicBezTo>
                  <a:cubicBezTo>
                    <a:pt x="125" y="39"/>
                    <a:pt x="125" y="39"/>
                    <a:pt x="125" y="39"/>
                  </a:cubicBezTo>
                  <a:cubicBezTo>
                    <a:pt x="118" y="39"/>
                    <a:pt x="113" y="42"/>
                    <a:pt x="109" y="45"/>
                  </a:cubicBezTo>
                  <a:cubicBezTo>
                    <a:pt x="108" y="46"/>
                    <a:pt x="107" y="47"/>
                    <a:pt x="107" y="48"/>
                  </a:cubicBezTo>
                  <a:cubicBezTo>
                    <a:pt x="107" y="46"/>
                    <a:pt x="107" y="43"/>
                    <a:pt x="107" y="40"/>
                  </a:cubicBezTo>
                  <a:cubicBezTo>
                    <a:pt x="107" y="41"/>
                    <a:pt x="107" y="41"/>
                    <a:pt x="107" y="41"/>
                  </a:cubicBezTo>
                  <a:moveTo>
                    <a:pt x="86" y="45"/>
                  </a:moveTo>
                  <a:cubicBezTo>
                    <a:pt x="86" y="45"/>
                    <a:pt x="86" y="45"/>
                    <a:pt x="86" y="45"/>
                  </a:cubicBezTo>
                  <a:cubicBezTo>
                    <a:pt x="92" y="40"/>
                    <a:pt x="98" y="34"/>
                    <a:pt x="104" y="28"/>
                  </a:cubicBezTo>
                  <a:cubicBezTo>
                    <a:pt x="104" y="28"/>
                    <a:pt x="104" y="28"/>
                    <a:pt x="104" y="28"/>
                  </a:cubicBezTo>
                  <a:cubicBezTo>
                    <a:pt x="104" y="30"/>
                    <a:pt x="104" y="33"/>
                    <a:pt x="104" y="35"/>
                  </a:cubicBezTo>
                  <a:cubicBezTo>
                    <a:pt x="98" y="41"/>
                    <a:pt x="92" y="48"/>
                    <a:pt x="86" y="54"/>
                  </a:cubicBezTo>
                  <a:cubicBezTo>
                    <a:pt x="86" y="56"/>
                    <a:pt x="86" y="56"/>
                    <a:pt x="86" y="56"/>
                  </a:cubicBezTo>
                  <a:cubicBezTo>
                    <a:pt x="87" y="56"/>
                    <a:pt x="87" y="56"/>
                    <a:pt x="87" y="56"/>
                  </a:cubicBezTo>
                  <a:cubicBezTo>
                    <a:pt x="88" y="55"/>
                    <a:pt x="89" y="54"/>
                    <a:pt x="90" y="53"/>
                  </a:cubicBezTo>
                  <a:cubicBezTo>
                    <a:pt x="90" y="52"/>
                    <a:pt x="90" y="52"/>
                    <a:pt x="90" y="52"/>
                  </a:cubicBezTo>
                  <a:cubicBezTo>
                    <a:pt x="95" y="47"/>
                    <a:pt x="99" y="43"/>
                    <a:pt x="104" y="38"/>
                  </a:cubicBezTo>
                  <a:cubicBezTo>
                    <a:pt x="103" y="45"/>
                    <a:pt x="103" y="52"/>
                    <a:pt x="103" y="59"/>
                  </a:cubicBezTo>
                  <a:cubicBezTo>
                    <a:pt x="102" y="60"/>
                    <a:pt x="102" y="60"/>
                    <a:pt x="102" y="60"/>
                  </a:cubicBezTo>
                  <a:cubicBezTo>
                    <a:pt x="97" y="66"/>
                    <a:pt x="93" y="72"/>
                    <a:pt x="88" y="79"/>
                  </a:cubicBezTo>
                  <a:cubicBezTo>
                    <a:pt x="88" y="79"/>
                    <a:pt x="88" y="80"/>
                    <a:pt x="88" y="80"/>
                  </a:cubicBezTo>
                  <a:cubicBezTo>
                    <a:pt x="88" y="80"/>
                    <a:pt x="88" y="80"/>
                    <a:pt x="89" y="80"/>
                  </a:cubicBezTo>
                  <a:cubicBezTo>
                    <a:pt x="89" y="80"/>
                    <a:pt x="89" y="80"/>
                    <a:pt x="89" y="80"/>
                  </a:cubicBezTo>
                  <a:cubicBezTo>
                    <a:pt x="94" y="74"/>
                    <a:pt x="98" y="68"/>
                    <a:pt x="102" y="62"/>
                  </a:cubicBezTo>
                  <a:cubicBezTo>
                    <a:pt x="102" y="66"/>
                    <a:pt x="102" y="70"/>
                    <a:pt x="102" y="74"/>
                  </a:cubicBezTo>
                  <a:cubicBezTo>
                    <a:pt x="102" y="74"/>
                    <a:pt x="102" y="74"/>
                    <a:pt x="101" y="74"/>
                  </a:cubicBezTo>
                  <a:cubicBezTo>
                    <a:pt x="101" y="74"/>
                    <a:pt x="101" y="74"/>
                    <a:pt x="101" y="74"/>
                  </a:cubicBezTo>
                  <a:cubicBezTo>
                    <a:pt x="96" y="80"/>
                    <a:pt x="91" y="86"/>
                    <a:pt x="87" y="92"/>
                  </a:cubicBezTo>
                  <a:cubicBezTo>
                    <a:pt x="86" y="93"/>
                    <a:pt x="87" y="93"/>
                    <a:pt x="87" y="93"/>
                  </a:cubicBezTo>
                  <a:cubicBezTo>
                    <a:pt x="87" y="94"/>
                    <a:pt x="87" y="94"/>
                    <a:pt x="87" y="94"/>
                  </a:cubicBezTo>
                  <a:cubicBezTo>
                    <a:pt x="88" y="94"/>
                    <a:pt x="88" y="93"/>
                    <a:pt x="88" y="93"/>
                  </a:cubicBezTo>
                  <a:cubicBezTo>
                    <a:pt x="93" y="87"/>
                    <a:pt x="97" y="81"/>
                    <a:pt x="102" y="75"/>
                  </a:cubicBezTo>
                  <a:cubicBezTo>
                    <a:pt x="101" y="88"/>
                    <a:pt x="101" y="101"/>
                    <a:pt x="101" y="113"/>
                  </a:cubicBezTo>
                  <a:cubicBezTo>
                    <a:pt x="99" y="113"/>
                    <a:pt x="99" y="113"/>
                    <a:pt x="99" y="113"/>
                  </a:cubicBezTo>
                  <a:cubicBezTo>
                    <a:pt x="94" y="118"/>
                    <a:pt x="89" y="124"/>
                    <a:pt x="84" y="131"/>
                  </a:cubicBezTo>
                  <a:cubicBezTo>
                    <a:pt x="84" y="131"/>
                    <a:pt x="84" y="131"/>
                    <a:pt x="84" y="131"/>
                  </a:cubicBezTo>
                  <a:cubicBezTo>
                    <a:pt x="84" y="131"/>
                    <a:pt x="84" y="131"/>
                    <a:pt x="84" y="131"/>
                  </a:cubicBezTo>
                  <a:cubicBezTo>
                    <a:pt x="76" y="134"/>
                    <a:pt x="67" y="136"/>
                    <a:pt x="56" y="136"/>
                  </a:cubicBezTo>
                  <a:cubicBezTo>
                    <a:pt x="56" y="136"/>
                    <a:pt x="56" y="136"/>
                    <a:pt x="56" y="136"/>
                  </a:cubicBezTo>
                  <a:cubicBezTo>
                    <a:pt x="55" y="136"/>
                    <a:pt x="53" y="136"/>
                    <a:pt x="51" y="136"/>
                  </a:cubicBezTo>
                  <a:cubicBezTo>
                    <a:pt x="22" y="134"/>
                    <a:pt x="12" y="122"/>
                    <a:pt x="8" y="115"/>
                  </a:cubicBezTo>
                  <a:cubicBezTo>
                    <a:pt x="7" y="90"/>
                    <a:pt x="7" y="55"/>
                    <a:pt x="4" y="28"/>
                  </a:cubicBezTo>
                  <a:cubicBezTo>
                    <a:pt x="5" y="29"/>
                    <a:pt x="5" y="29"/>
                    <a:pt x="6" y="29"/>
                  </a:cubicBezTo>
                  <a:cubicBezTo>
                    <a:pt x="8" y="31"/>
                    <a:pt x="12" y="32"/>
                    <a:pt x="18" y="34"/>
                  </a:cubicBezTo>
                  <a:cubicBezTo>
                    <a:pt x="29" y="36"/>
                    <a:pt x="41" y="38"/>
                    <a:pt x="56" y="38"/>
                  </a:cubicBezTo>
                  <a:cubicBezTo>
                    <a:pt x="64" y="38"/>
                    <a:pt x="72" y="37"/>
                    <a:pt x="81" y="36"/>
                  </a:cubicBezTo>
                  <a:cubicBezTo>
                    <a:pt x="83" y="36"/>
                    <a:pt x="87" y="35"/>
                    <a:pt x="90" y="34"/>
                  </a:cubicBezTo>
                  <a:cubicBezTo>
                    <a:pt x="93" y="34"/>
                    <a:pt x="95" y="33"/>
                    <a:pt x="97" y="32"/>
                  </a:cubicBezTo>
                  <a:cubicBezTo>
                    <a:pt x="93" y="36"/>
                    <a:pt x="89" y="40"/>
                    <a:pt x="85" y="43"/>
                  </a:cubicBezTo>
                  <a:cubicBezTo>
                    <a:pt x="85" y="44"/>
                    <a:pt x="85" y="44"/>
                    <a:pt x="85" y="45"/>
                  </a:cubicBezTo>
                  <a:cubicBezTo>
                    <a:pt x="85" y="45"/>
                    <a:pt x="85" y="45"/>
                    <a:pt x="86" y="45"/>
                  </a:cubicBezTo>
                  <a:moveTo>
                    <a:pt x="15" y="29"/>
                  </a:moveTo>
                  <a:cubicBezTo>
                    <a:pt x="12" y="28"/>
                    <a:pt x="9" y="27"/>
                    <a:pt x="8" y="26"/>
                  </a:cubicBezTo>
                  <a:cubicBezTo>
                    <a:pt x="6" y="25"/>
                    <a:pt x="5" y="24"/>
                    <a:pt x="5" y="23"/>
                  </a:cubicBezTo>
                  <a:cubicBezTo>
                    <a:pt x="5" y="23"/>
                    <a:pt x="5" y="22"/>
                    <a:pt x="5" y="22"/>
                  </a:cubicBezTo>
                  <a:cubicBezTo>
                    <a:pt x="4" y="21"/>
                    <a:pt x="5" y="19"/>
                    <a:pt x="7" y="17"/>
                  </a:cubicBezTo>
                  <a:cubicBezTo>
                    <a:pt x="10" y="15"/>
                    <a:pt x="15" y="12"/>
                    <a:pt x="20" y="10"/>
                  </a:cubicBezTo>
                  <a:cubicBezTo>
                    <a:pt x="24" y="8"/>
                    <a:pt x="29" y="6"/>
                    <a:pt x="33" y="6"/>
                  </a:cubicBezTo>
                  <a:cubicBezTo>
                    <a:pt x="40" y="4"/>
                    <a:pt x="49" y="4"/>
                    <a:pt x="57" y="4"/>
                  </a:cubicBezTo>
                  <a:cubicBezTo>
                    <a:pt x="65" y="4"/>
                    <a:pt x="72" y="4"/>
                    <a:pt x="79" y="5"/>
                  </a:cubicBezTo>
                  <a:cubicBezTo>
                    <a:pt x="85" y="6"/>
                    <a:pt x="90" y="6"/>
                    <a:pt x="91" y="7"/>
                  </a:cubicBezTo>
                  <a:cubicBezTo>
                    <a:pt x="97" y="9"/>
                    <a:pt x="100" y="11"/>
                    <a:pt x="102" y="13"/>
                  </a:cubicBezTo>
                  <a:cubicBezTo>
                    <a:pt x="104" y="15"/>
                    <a:pt x="104" y="17"/>
                    <a:pt x="104" y="19"/>
                  </a:cubicBezTo>
                  <a:cubicBezTo>
                    <a:pt x="104" y="19"/>
                    <a:pt x="104" y="20"/>
                    <a:pt x="104" y="20"/>
                  </a:cubicBezTo>
                  <a:cubicBezTo>
                    <a:pt x="104" y="22"/>
                    <a:pt x="103" y="23"/>
                    <a:pt x="102" y="25"/>
                  </a:cubicBezTo>
                  <a:cubicBezTo>
                    <a:pt x="101" y="26"/>
                    <a:pt x="100" y="27"/>
                    <a:pt x="98" y="28"/>
                  </a:cubicBezTo>
                  <a:cubicBezTo>
                    <a:pt x="93" y="20"/>
                    <a:pt x="78" y="17"/>
                    <a:pt x="58" y="17"/>
                  </a:cubicBezTo>
                  <a:cubicBezTo>
                    <a:pt x="55" y="17"/>
                    <a:pt x="51" y="17"/>
                    <a:pt x="47" y="17"/>
                  </a:cubicBezTo>
                  <a:cubicBezTo>
                    <a:pt x="29" y="18"/>
                    <a:pt x="14" y="25"/>
                    <a:pt x="15" y="29"/>
                  </a:cubicBezTo>
                  <a:moveTo>
                    <a:pt x="57" y="0"/>
                  </a:moveTo>
                  <a:cubicBezTo>
                    <a:pt x="48" y="0"/>
                    <a:pt x="40" y="1"/>
                    <a:pt x="32" y="2"/>
                  </a:cubicBezTo>
                  <a:cubicBezTo>
                    <a:pt x="27" y="3"/>
                    <a:pt x="20" y="6"/>
                    <a:pt x="13" y="9"/>
                  </a:cubicBezTo>
                  <a:cubicBezTo>
                    <a:pt x="10" y="11"/>
                    <a:pt x="7" y="13"/>
                    <a:pt x="5" y="15"/>
                  </a:cubicBezTo>
                  <a:cubicBezTo>
                    <a:pt x="3" y="17"/>
                    <a:pt x="1" y="19"/>
                    <a:pt x="1" y="22"/>
                  </a:cubicBezTo>
                  <a:cubicBezTo>
                    <a:pt x="1" y="23"/>
                    <a:pt x="1" y="23"/>
                    <a:pt x="1" y="23"/>
                  </a:cubicBezTo>
                  <a:cubicBezTo>
                    <a:pt x="0" y="23"/>
                    <a:pt x="0" y="23"/>
                    <a:pt x="0" y="23"/>
                  </a:cubicBezTo>
                  <a:cubicBezTo>
                    <a:pt x="4" y="50"/>
                    <a:pt x="3" y="90"/>
                    <a:pt x="5" y="117"/>
                  </a:cubicBezTo>
                  <a:cubicBezTo>
                    <a:pt x="5" y="117"/>
                    <a:pt x="5" y="117"/>
                    <a:pt x="5" y="117"/>
                  </a:cubicBezTo>
                  <a:cubicBezTo>
                    <a:pt x="6" y="119"/>
                    <a:pt x="8" y="122"/>
                    <a:pt x="10" y="124"/>
                  </a:cubicBezTo>
                  <a:cubicBezTo>
                    <a:pt x="10" y="124"/>
                    <a:pt x="10" y="124"/>
                    <a:pt x="10" y="124"/>
                  </a:cubicBezTo>
                  <a:cubicBezTo>
                    <a:pt x="9" y="125"/>
                    <a:pt x="9" y="125"/>
                    <a:pt x="9" y="126"/>
                  </a:cubicBezTo>
                  <a:cubicBezTo>
                    <a:pt x="9" y="128"/>
                    <a:pt x="10" y="130"/>
                    <a:pt x="10" y="131"/>
                  </a:cubicBezTo>
                  <a:cubicBezTo>
                    <a:pt x="10" y="131"/>
                    <a:pt x="10" y="131"/>
                    <a:pt x="10" y="131"/>
                  </a:cubicBezTo>
                  <a:cubicBezTo>
                    <a:pt x="10" y="132"/>
                    <a:pt x="10" y="132"/>
                    <a:pt x="10" y="132"/>
                  </a:cubicBezTo>
                  <a:cubicBezTo>
                    <a:pt x="11" y="133"/>
                    <a:pt x="11" y="133"/>
                    <a:pt x="11" y="133"/>
                  </a:cubicBezTo>
                  <a:cubicBezTo>
                    <a:pt x="11" y="133"/>
                    <a:pt x="11" y="133"/>
                    <a:pt x="11" y="133"/>
                  </a:cubicBezTo>
                  <a:cubicBezTo>
                    <a:pt x="14" y="136"/>
                    <a:pt x="19" y="138"/>
                    <a:pt x="24" y="140"/>
                  </a:cubicBezTo>
                  <a:cubicBezTo>
                    <a:pt x="30" y="142"/>
                    <a:pt x="37" y="144"/>
                    <a:pt x="43" y="144"/>
                  </a:cubicBezTo>
                  <a:cubicBezTo>
                    <a:pt x="48" y="145"/>
                    <a:pt x="53" y="145"/>
                    <a:pt x="57" y="145"/>
                  </a:cubicBezTo>
                  <a:cubicBezTo>
                    <a:pt x="70" y="145"/>
                    <a:pt x="80" y="143"/>
                    <a:pt x="87" y="140"/>
                  </a:cubicBezTo>
                  <a:cubicBezTo>
                    <a:pt x="90" y="139"/>
                    <a:pt x="93" y="138"/>
                    <a:pt x="95" y="137"/>
                  </a:cubicBezTo>
                  <a:cubicBezTo>
                    <a:pt x="97" y="135"/>
                    <a:pt x="98" y="134"/>
                    <a:pt x="99" y="132"/>
                  </a:cubicBezTo>
                  <a:cubicBezTo>
                    <a:pt x="98" y="132"/>
                    <a:pt x="98" y="132"/>
                    <a:pt x="98" y="132"/>
                  </a:cubicBezTo>
                  <a:cubicBezTo>
                    <a:pt x="98" y="132"/>
                    <a:pt x="98" y="132"/>
                    <a:pt x="98" y="132"/>
                  </a:cubicBezTo>
                  <a:cubicBezTo>
                    <a:pt x="98" y="131"/>
                    <a:pt x="98" y="129"/>
                    <a:pt x="98" y="128"/>
                  </a:cubicBezTo>
                  <a:cubicBezTo>
                    <a:pt x="101" y="126"/>
                    <a:pt x="102" y="125"/>
                    <a:pt x="104" y="123"/>
                  </a:cubicBezTo>
                  <a:cubicBezTo>
                    <a:pt x="104" y="123"/>
                    <a:pt x="104" y="123"/>
                    <a:pt x="104" y="123"/>
                  </a:cubicBezTo>
                  <a:cubicBezTo>
                    <a:pt x="104" y="123"/>
                    <a:pt x="104" y="123"/>
                    <a:pt x="104" y="123"/>
                  </a:cubicBezTo>
                  <a:cubicBezTo>
                    <a:pt x="104" y="123"/>
                    <a:pt x="104" y="123"/>
                    <a:pt x="104" y="123"/>
                  </a:cubicBezTo>
                  <a:cubicBezTo>
                    <a:pt x="104" y="122"/>
                    <a:pt x="104" y="122"/>
                    <a:pt x="104" y="122"/>
                  </a:cubicBezTo>
                  <a:cubicBezTo>
                    <a:pt x="104" y="113"/>
                    <a:pt x="105" y="103"/>
                    <a:pt x="105" y="92"/>
                  </a:cubicBezTo>
                  <a:cubicBezTo>
                    <a:pt x="109" y="95"/>
                    <a:pt x="114" y="96"/>
                    <a:pt x="119" y="96"/>
                  </a:cubicBezTo>
                  <a:cubicBezTo>
                    <a:pt x="119" y="96"/>
                    <a:pt x="119" y="96"/>
                    <a:pt x="119" y="96"/>
                  </a:cubicBezTo>
                  <a:cubicBezTo>
                    <a:pt x="137" y="96"/>
                    <a:pt x="153" y="80"/>
                    <a:pt x="153" y="58"/>
                  </a:cubicBezTo>
                  <a:cubicBezTo>
                    <a:pt x="153" y="52"/>
                    <a:pt x="152" y="46"/>
                    <a:pt x="149" y="39"/>
                  </a:cubicBezTo>
                  <a:cubicBezTo>
                    <a:pt x="146" y="34"/>
                    <a:pt x="142" y="30"/>
                    <a:pt x="138" y="28"/>
                  </a:cubicBezTo>
                  <a:cubicBezTo>
                    <a:pt x="134" y="26"/>
                    <a:pt x="130" y="25"/>
                    <a:pt x="127" y="25"/>
                  </a:cubicBezTo>
                  <a:cubicBezTo>
                    <a:pt x="126" y="25"/>
                    <a:pt x="125" y="25"/>
                    <a:pt x="124" y="25"/>
                  </a:cubicBezTo>
                  <a:cubicBezTo>
                    <a:pt x="121" y="25"/>
                    <a:pt x="116" y="26"/>
                    <a:pt x="113" y="28"/>
                  </a:cubicBezTo>
                  <a:cubicBezTo>
                    <a:pt x="111" y="29"/>
                    <a:pt x="109" y="31"/>
                    <a:pt x="108" y="32"/>
                  </a:cubicBezTo>
                  <a:cubicBezTo>
                    <a:pt x="108" y="32"/>
                    <a:pt x="108" y="32"/>
                    <a:pt x="108" y="32"/>
                  </a:cubicBezTo>
                  <a:cubicBezTo>
                    <a:pt x="107" y="32"/>
                    <a:pt x="107" y="32"/>
                    <a:pt x="107" y="32"/>
                  </a:cubicBezTo>
                  <a:cubicBezTo>
                    <a:pt x="108" y="27"/>
                    <a:pt x="108" y="23"/>
                    <a:pt x="108" y="19"/>
                  </a:cubicBezTo>
                  <a:cubicBezTo>
                    <a:pt x="108" y="19"/>
                    <a:pt x="108" y="19"/>
                    <a:pt x="108" y="19"/>
                  </a:cubicBezTo>
                  <a:cubicBezTo>
                    <a:pt x="108" y="19"/>
                    <a:pt x="108" y="19"/>
                    <a:pt x="108" y="19"/>
                  </a:cubicBezTo>
                  <a:cubicBezTo>
                    <a:pt x="108" y="16"/>
                    <a:pt x="107" y="13"/>
                    <a:pt x="104" y="10"/>
                  </a:cubicBezTo>
                  <a:cubicBezTo>
                    <a:pt x="102" y="7"/>
                    <a:pt x="98" y="5"/>
                    <a:pt x="92" y="3"/>
                  </a:cubicBezTo>
                  <a:cubicBezTo>
                    <a:pt x="90" y="3"/>
                    <a:pt x="85" y="2"/>
                    <a:pt x="79" y="1"/>
                  </a:cubicBezTo>
                  <a:cubicBezTo>
                    <a:pt x="73" y="1"/>
                    <a:pt x="65" y="0"/>
                    <a:pt x="57"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71" name="Freeform 792"/>
            <p:cNvSpPr>
              <a:spLocks/>
            </p:cNvSpPr>
            <p:nvPr/>
          </p:nvSpPr>
          <p:spPr bwMode="auto">
            <a:xfrm>
              <a:off x="3755" y="3455"/>
              <a:ext cx="0" cy="0"/>
            </a:xfrm>
            <a:custGeom>
              <a:avLst/>
              <a:gdLst/>
              <a:ahLst/>
              <a:cxnLst>
                <a:cxn ang="0">
                  <a:pos x="0" y="0"/>
                </a:cxn>
                <a:cxn ang="0">
                  <a:pos x="0" y="0"/>
                </a:cxn>
                <a:cxn ang="0">
                  <a:pos x="0" y="0"/>
                </a:cxn>
              </a:cxnLst>
              <a:rect l="0" t="0" r="r" b="b"/>
              <a:pathLst>
                <a:path>
                  <a:moveTo>
                    <a:pt x="0" y="0"/>
                  </a:moveTo>
                  <a:lnTo>
                    <a:pt x="0" y="0"/>
                  </a:lnTo>
                  <a:lnTo>
                    <a:pt x="0" y="0"/>
                  </a:lnTo>
                  <a:close/>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72" name="Freeform 793"/>
            <p:cNvSpPr>
              <a:spLocks/>
            </p:cNvSpPr>
            <p:nvPr/>
          </p:nvSpPr>
          <p:spPr bwMode="auto">
            <a:xfrm>
              <a:off x="3755" y="3455"/>
              <a:ext cx="0" cy="0"/>
            </a:xfrm>
            <a:custGeom>
              <a:avLst/>
              <a:gdLst/>
              <a:ahLst/>
              <a:cxnLst>
                <a:cxn ang="0">
                  <a:pos x="0" y="0"/>
                </a:cxn>
                <a:cxn ang="0">
                  <a:pos x="0" y="0"/>
                </a:cxn>
                <a:cxn ang="0">
                  <a:pos x="0" y="0"/>
                </a:cxn>
              </a:cxnLst>
              <a:rect l="0" t="0" r="r" b="b"/>
              <a:pathLst>
                <a:path>
                  <a:moveTo>
                    <a:pt x="0" y="0"/>
                  </a:moveTo>
                  <a:lnTo>
                    <a:pt x="0"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73" name="Rectangle 794"/>
            <p:cNvSpPr>
              <a:spLocks noChangeArrowheads="1"/>
            </p:cNvSpPr>
            <p:nvPr/>
          </p:nvSpPr>
          <p:spPr bwMode="auto">
            <a:xfrm>
              <a:off x="3752" y="3488"/>
              <a:ext cx="1" cy="1"/>
            </a:xfrm>
            <a:prstGeom prst="rect">
              <a:avLst/>
            </a:prstGeom>
            <a:solidFill>
              <a:srgbClr val="B2B2B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74" name="Rectangle 795"/>
            <p:cNvSpPr>
              <a:spLocks noChangeArrowheads="1"/>
            </p:cNvSpPr>
            <p:nvPr/>
          </p:nvSpPr>
          <p:spPr bwMode="auto">
            <a:xfrm>
              <a:off x="3752" y="3488"/>
              <a:ext cx="1" cy="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75" name="Rectangle 796"/>
            <p:cNvSpPr>
              <a:spLocks noChangeArrowheads="1"/>
            </p:cNvSpPr>
            <p:nvPr/>
          </p:nvSpPr>
          <p:spPr bwMode="auto">
            <a:xfrm>
              <a:off x="3752" y="3488"/>
              <a:ext cx="1" cy="1"/>
            </a:xfrm>
            <a:prstGeom prst="rect">
              <a:avLst/>
            </a:prstGeom>
            <a:solidFill>
              <a:srgbClr val="B2B2B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76" name="Freeform 797"/>
            <p:cNvSpPr>
              <a:spLocks/>
            </p:cNvSpPr>
            <p:nvPr/>
          </p:nvSpPr>
          <p:spPr bwMode="auto">
            <a:xfrm>
              <a:off x="3752" y="3488"/>
              <a:ext cx="0" cy="0"/>
            </a:xfrm>
            <a:custGeom>
              <a:avLst/>
              <a:gdLst/>
              <a:ahLst/>
              <a:cxnLst>
                <a:cxn ang="0">
                  <a:pos x="0" y="0"/>
                </a:cxn>
                <a:cxn ang="0">
                  <a:pos x="0" y="0"/>
                </a:cxn>
                <a:cxn ang="0">
                  <a:pos x="0" y="0"/>
                </a:cxn>
                <a:cxn ang="0">
                  <a:pos x="0" y="0"/>
                </a:cxn>
              </a:cxnLst>
              <a:rect l="0" t="0" r="r" b="b"/>
              <a:pathLst>
                <a:path>
                  <a:moveTo>
                    <a:pt x="0" y="0"/>
                  </a:moveTo>
                  <a:lnTo>
                    <a:pt x="0" y="0"/>
                  </a:lnTo>
                  <a:lnTo>
                    <a:pt x="0"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77" name="Freeform 798"/>
            <p:cNvSpPr>
              <a:spLocks/>
            </p:cNvSpPr>
            <p:nvPr/>
          </p:nvSpPr>
          <p:spPr bwMode="auto">
            <a:xfrm>
              <a:off x="3662" y="3507"/>
              <a:ext cx="36" cy="45"/>
            </a:xfrm>
            <a:custGeom>
              <a:avLst/>
              <a:gdLst>
                <a:gd name="T0" fmla="*/ 14 w 15"/>
                <a:gd name="T1" fmla="*/ 0 h 19"/>
                <a:gd name="T2" fmla="*/ 13 w 15"/>
                <a:gd name="T3" fmla="*/ 0 h 19"/>
                <a:gd name="T4" fmla="*/ 1 w 15"/>
                <a:gd name="T5" fmla="*/ 17 h 19"/>
                <a:gd name="T6" fmla="*/ 1 w 15"/>
                <a:gd name="T7" fmla="*/ 19 h 19"/>
                <a:gd name="T8" fmla="*/ 1 w 15"/>
                <a:gd name="T9" fmla="*/ 19 h 19"/>
                <a:gd name="T10" fmla="*/ 2 w 15"/>
                <a:gd name="T11" fmla="*/ 18 h 19"/>
                <a:gd name="T12" fmla="*/ 15 w 15"/>
                <a:gd name="T13" fmla="*/ 1 h 19"/>
                <a:gd name="T14" fmla="*/ 14 w 15"/>
                <a:gd name="T15" fmla="*/ 0 h 19"/>
                <a:gd name="T16" fmla="*/ 14 w 15"/>
                <a:gd name="T17" fmla="*/ 0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19">
                  <a:moveTo>
                    <a:pt x="14" y="0"/>
                  </a:moveTo>
                  <a:cubicBezTo>
                    <a:pt x="14" y="0"/>
                    <a:pt x="13" y="0"/>
                    <a:pt x="13" y="0"/>
                  </a:cubicBezTo>
                  <a:cubicBezTo>
                    <a:pt x="9" y="6"/>
                    <a:pt x="5" y="12"/>
                    <a:pt x="1" y="17"/>
                  </a:cubicBezTo>
                  <a:cubicBezTo>
                    <a:pt x="0" y="18"/>
                    <a:pt x="0" y="18"/>
                    <a:pt x="1" y="19"/>
                  </a:cubicBezTo>
                  <a:cubicBezTo>
                    <a:pt x="1" y="19"/>
                    <a:pt x="1" y="19"/>
                    <a:pt x="1" y="19"/>
                  </a:cubicBezTo>
                  <a:cubicBezTo>
                    <a:pt x="2" y="19"/>
                    <a:pt x="2" y="19"/>
                    <a:pt x="2" y="18"/>
                  </a:cubicBezTo>
                  <a:cubicBezTo>
                    <a:pt x="6" y="13"/>
                    <a:pt x="10" y="7"/>
                    <a:pt x="15" y="1"/>
                  </a:cubicBezTo>
                  <a:cubicBezTo>
                    <a:pt x="15" y="1"/>
                    <a:pt x="15" y="0"/>
                    <a:pt x="14" y="0"/>
                  </a:cubicBezTo>
                  <a:cubicBezTo>
                    <a:pt x="14" y="0"/>
                    <a:pt x="14" y="0"/>
                    <a:pt x="14"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78" name="Freeform 799"/>
            <p:cNvSpPr>
              <a:spLocks/>
            </p:cNvSpPr>
            <p:nvPr/>
          </p:nvSpPr>
          <p:spPr bwMode="auto">
            <a:xfrm>
              <a:off x="3660" y="3608"/>
              <a:ext cx="31" cy="38"/>
            </a:xfrm>
            <a:custGeom>
              <a:avLst/>
              <a:gdLst>
                <a:gd name="T0" fmla="*/ 12 w 13"/>
                <a:gd name="T1" fmla="*/ 0 h 16"/>
                <a:gd name="T2" fmla="*/ 11 w 13"/>
                <a:gd name="T3" fmla="*/ 0 h 16"/>
                <a:gd name="T4" fmla="*/ 1 w 13"/>
                <a:gd name="T5" fmla="*/ 15 h 16"/>
                <a:gd name="T6" fmla="*/ 1 w 13"/>
                <a:gd name="T7" fmla="*/ 16 h 16"/>
                <a:gd name="T8" fmla="*/ 1 w 13"/>
                <a:gd name="T9" fmla="*/ 16 h 16"/>
                <a:gd name="T10" fmla="*/ 2 w 13"/>
                <a:gd name="T11" fmla="*/ 16 h 16"/>
                <a:gd name="T12" fmla="*/ 13 w 13"/>
                <a:gd name="T13" fmla="*/ 1 h 16"/>
                <a:gd name="T14" fmla="*/ 13 w 13"/>
                <a:gd name="T15" fmla="*/ 0 h 16"/>
                <a:gd name="T16" fmla="*/ 12 w 13"/>
                <a:gd name="T17" fmla="*/ 0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 h="16">
                  <a:moveTo>
                    <a:pt x="12" y="0"/>
                  </a:moveTo>
                  <a:cubicBezTo>
                    <a:pt x="12" y="0"/>
                    <a:pt x="11" y="0"/>
                    <a:pt x="11" y="0"/>
                  </a:cubicBezTo>
                  <a:cubicBezTo>
                    <a:pt x="8" y="5"/>
                    <a:pt x="4" y="10"/>
                    <a:pt x="1" y="15"/>
                  </a:cubicBezTo>
                  <a:cubicBezTo>
                    <a:pt x="0" y="15"/>
                    <a:pt x="1" y="16"/>
                    <a:pt x="1" y="16"/>
                  </a:cubicBezTo>
                  <a:cubicBezTo>
                    <a:pt x="1" y="16"/>
                    <a:pt x="1" y="16"/>
                    <a:pt x="1" y="16"/>
                  </a:cubicBezTo>
                  <a:cubicBezTo>
                    <a:pt x="2" y="16"/>
                    <a:pt x="2" y="16"/>
                    <a:pt x="2" y="16"/>
                  </a:cubicBezTo>
                  <a:cubicBezTo>
                    <a:pt x="6" y="11"/>
                    <a:pt x="9" y="6"/>
                    <a:pt x="13" y="1"/>
                  </a:cubicBezTo>
                  <a:cubicBezTo>
                    <a:pt x="13" y="1"/>
                    <a:pt x="13" y="0"/>
                    <a:pt x="13" y="0"/>
                  </a:cubicBezTo>
                  <a:cubicBezTo>
                    <a:pt x="12" y="0"/>
                    <a:pt x="12" y="0"/>
                    <a:pt x="12"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79" name="Freeform 800"/>
            <p:cNvSpPr>
              <a:spLocks/>
            </p:cNvSpPr>
            <p:nvPr/>
          </p:nvSpPr>
          <p:spPr bwMode="auto">
            <a:xfrm>
              <a:off x="3658" y="3639"/>
              <a:ext cx="33" cy="40"/>
            </a:xfrm>
            <a:custGeom>
              <a:avLst/>
              <a:gdLst>
                <a:gd name="T0" fmla="*/ 13 w 14"/>
                <a:gd name="T1" fmla="*/ 0 h 17"/>
                <a:gd name="T2" fmla="*/ 13 w 14"/>
                <a:gd name="T3" fmla="*/ 0 h 17"/>
                <a:gd name="T4" fmla="*/ 0 w 14"/>
                <a:gd name="T5" fmla="*/ 15 h 17"/>
                <a:gd name="T6" fmla="*/ 0 w 14"/>
                <a:gd name="T7" fmla="*/ 16 h 17"/>
                <a:gd name="T8" fmla="*/ 1 w 14"/>
                <a:gd name="T9" fmla="*/ 17 h 17"/>
                <a:gd name="T10" fmla="*/ 1 w 14"/>
                <a:gd name="T11" fmla="*/ 16 h 17"/>
                <a:gd name="T12" fmla="*/ 14 w 14"/>
                <a:gd name="T13" fmla="*/ 1 h 17"/>
                <a:gd name="T14" fmla="*/ 14 w 14"/>
                <a:gd name="T15" fmla="*/ 0 h 17"/>
                <a:gd name="T16" fmla="*/ 13 w 14"/>
                <a:gd name="T17" fmla="*/ 0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 h="17">
                  <a:moveTo>
                    <a:pt x="13" y="0"/>
                  </a:moveTo>
                  <a:cubicBezTo>
                    <a:pt x="13" y="0"/>
                    <a:pt x="13" y="0"/>
                    <a:pt x="13" y="0"/>
                  </a:cubicBezTo>
                  <a:cubicBezTo>
                    <a:pt x="8" y="5"/>
                    <a:pt x="4" y="10"/>
                    <a:pt x="0" y="15"/>
                  </a:cubicBezTo>
                  <a:cubicBezTo>
                    <a:pt x="0" y="16"/>
                    <a:pt x="0" y="16"/>
                    <a:pt x="0" y="16"/>
                  </a:cubicBezTo>
                  <a:cubicBezTo>
                    <a:pt x="0" y="17"/>
                    <a:pt x="0" y="17"/>
                    <a:pt x="1" y="17"/>
                  </a:cubicBezTo>
                  <a:cubicBezTo>
                    <a:pt x="1" y="17"/>
                    <a:pt x="1" y="16"/>
                    <a:pt x="1" y="16"/>
                  </a:cubicBezTo>
                  <a:cubicBezTo>
                    <a:pt x="5" y="11"/>
                    <a:pt x="10" y="6"/>
                    <a:pt x="14" y="1"/>
                  </a:cubicBezTo>
                  <a:cubicBezTo>
                    <a:pt x="14" y="1"/>
                    <a:pt x="14" y="0"/>
                    <a:pt x="14" y="0"/>
                  </a:cubicBezTo>
                  <a:cubicBezTo>
                    <a:pt x="14" y="0"/>
                    <a:pt x="13" y="0"/>
                    <a:pt x="13"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80" name="Freeform 801"/>
            <p:cNvSpPr>
              <a:spLocks/>
            </p:cNvSpPr>
            <p:nvPr/>
          </p:nvSpPr>
          <p:spPr bwMode="auto">
            <a:xfrm>
              <a:off x="3035" y="3485"/>
              <a:ext cx="391" cy="310"/>
            </a:xfrm>
            <a:custGeom>
              <a:avLst/>
              <a:gdLst>
                <a:gd name="T0" fmla="*/ 15 w 165"/>
                <a:gd name="T1" fmla="*/ 0 h 131"/>
                <a:gd name="T2" fmla="*/ 13 w 165"/>
                <a:gd name="T3" fmla="*/ 2 h 131"/>
                <a:gd name="T4" fmla="*/ 13 w 165"/>
                <a:gd name="T5" fmla="*/ 14 h 131"/>
                <a:gd name="T6" fmla="*/ 9 w 165"/>
                <a:gd name="T7" fmla="*/ 14 h 131"/>
                <a:gd name="T8" fmla="*/ 7 w 165"/>
                <a:gd name="T9" fmla="*/ 16 h 131"/>
                <a:gd name="T10" fmla="*/ 9 w 165"/>
                <a:gd name="T11" fmla="*/ 18 h 131"/>
                <a:gd name="T12" fmla="*/ 13 w 165"/>
                <a:gd name="T13" fmla="*/ 18 h 131"/>
                <a:gd name="T14" fmla="*/ 13 w 165"/>
                <a:gd name="T15" fmla="*/ 29 h 131"/>
                <a:gd name="T16" fmla="*/ 9 w 165"/>
                <a:gd name="T17" fmla="*/ 29 h 131"/>
                <a:gd name="T18" fmla="*/ 7 w 165"/>
                <a:gd name="T19" fmla="*/ 31 h 131"/>
                <a:gd name="T20" fmla="*/ 9 w 165"/>
                <a:gd name="T21" fmla="*/ 32 h 131"/>
                <a:gd name="T22" fmla="*/ 13 w 165"/>
                <a:gd name="T23" fmla="*/ 32 h 131"/>
                <a:gd name="T24" fmla="*/ 13 w 165"/>
                <a:gd name="T25" fmla="*/ 45 h 131"/>
                <a:gd name="T26" fmla="*/ 9 w 165"/>
                <a:gd name="T27" fmla="*/ 45 h 131"/>
                <a:gd name="T28" fmla="*/ 7 w 165"/>
                <a:gd name="T29" fmla="*/ 46 h 131"/>
                <a:gd name="T30" fmla="*/ 9 w 165"/>
                <a:gd name="T31" fmla="*/ 48 h 131"/>
                <a:gd name="T32" fmla="*/ 13 w 165"/>
                <a:gd name="T33" fmla="*/ 48 h 131"/>
                <a:gd name="T34" fmla="*/ 13 w 165"/>
                <a:gd name="T35" fmla="*/ 62 h 131"/>
                <a:gd name="T36" fmla="*/ 9 w 165"/>
                <a:gd name="T37" fmla="*/ 62 h 131"/>
                <a:gd name="T38" fmla="*/ 7 w 165"/>
                <a:gd name="T39" fmla="*/ 64 h 131"/>
                <a:gd name="T40" fmla="*/ 9 w 165"/>
                <a:gd name="T41" fmla="*/ 66 h 131"/>
                <a:gd name="T42" fmla="*/ 13 w 165"/>
                <a:gd name="T43" fmla="*/ 66 h 131"/>
                <a:gd name="T44" fmla="*/ 13 w 165"/>
                <a:gd name="T45" fmla="*/ 79 h 131"/>
                <a:gd name="T46" fmla="*/ 9 w 165"/>
                <a:gd name="T47" fmla="*/ 79 h 131"/>
                <a:gd name="T48" fmla="*/ 7 w 165"/>
                <a:gd name="T49" fmla="*/ 80 h 131"/>
                <a:gd name="T50" fmla="*/ 9 w 165"/>
                <a:gd name="T51" fmla="*/ 82 h 131"/>
                <a:gd name="T52" fmla="*/ 13 w 165"/>
                <a:gd name="T53" fmla="*/ 82 h 131"/>
                <a:gd name="T54" fmla="*/ 13 w 165"/>
                <a:gd name="T55" fmla="*/ 96 h 131"/>
                <a:gd name="T56" fmla="*/ 9 w 165"/>
                <a:gd name="T57" fmla="*/ 96 h 131"/>
                <a:gd name="T58" fmla="*/ 7 w 165"/>
                <a:gd name="T59" fmla="*/ 98 h 131"/>
                <a:gd name="T60" fmla="*/ 9 w 165"/>
                <a:gd name="T61" fmla="*/ 100 h 131"/>
                <a:gd name="T62" fmla="*/ 13 w 165"/>
                <a:gd name="T63" fmla="*/ 100 h 131"/>
                <a:gd name="T64" fmla="*/ 13 w 165"/>
                <a:gd name="T65" fmla="*/ 113 h 131"/>
                <a:gd name="T66" fmla="*/ 2 w 165"/>
                <a:gd name="T67" fmla="*/ 113 h 131"/>
                <a:gd name="T68" fmla="*/ 0 w 165"/>
                <a:gd name="T69" fmla="*/ 115 h 131"/>
                <a:gd name="T70" fmla="*/ 2 w 165"/>
                <a:gd name="T71" fmla="*/ 116 h 131"/>
                <a:gd name="T72" fmla="*/ 13 w 165"/>
                <a:gd name="T73" fmla="*/ 116 h 131"/>
                <a:gd name="T74" fmla="*/ 13 w 165"/>
                <a:gd name="T75" fmla="*/ 129 h 131"/>
                <a:gd name="T76" fmla="*/ 15 w 165"/>
                <a:gd name="T77" fmla="*/ 131 h 131"/>
                <a:gd name="T78" fmla="*/ 16 w 165"/>
                <a:gd name="T79" fmla="*/ 129 h 131"/>
                <a:gd name="T80" fmla="*/ 16 w 165"/>
                <a:gd name="T81" fmla="*/ 116 h 131"/>
                <a:gd name="T82" fmla="*/ 163 w 165"/>
                <a:gd name="T83" fmla="*/ 116 h 131"/>
                <a:gd name="T84" fmla="*/ 165 w 165"/>
                <a:gd name="T85" fmla="*/ 115 h 131"/>
                <a:gd name="T86" fmla="*/ 163 w 165"/>
                <a:gd name="T87" fmla="*/ 113 h 131"/>
                <a:gd name="T88" fmla="*/ 16 w 165"/>
                <a:gd name="T89" fmla="*/ 113 h 131"/>
                <a:gd name="T90" fmla="*/ 16 w 165"/>
                <a:gd name="T91" fmla="*/ 2 h 131"/>
                <a:gd name="T92" fmla="*/ 15 w 165"/>
                <a:gd name="T93" fmla="*/ 0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65" h="131">
                  <a:moveTo>
                    <a:pt x="15" y="0"/>
                  </a:moveTo>
                  <a:cubicBezTo>
                    <a:pt x="14" y="0"/>
                    <a:pt x="13" y="1"/>
                    <a:pt x="13" y="2"/>
                  </a:cubicBezTo>
                  <a:cubicBezTo>
                    <a:pt x="13" y="14"/>
                    <a:pt x="13" y="14"/>
                    <a:pt x="13" y="14"/>
                  </a:cubicBezTo>
                  <a:cubicBezTo>
                    <a:pt x="11" y="14"/>
                    <a:pt x="10" y="14"/>
                    <a:pt x="9" y="14"/>
                  </a:cubicBezTo>
                  <a:cubicBezTo>
                    <a:pt x="8" y="14"/>
                    <a:pt x="7" y="15"/>
                    <a:pt x="7" y="16"/>
                  </a:cubicBezTo>
                  <a:cubicBezTo>
                    <a:pt x="7" y="17"/>
                    <a:pt x="8" y="18"/>
                    <a:pt x="9" y="18"/>
                  </a:cubicBezTo>
                  <a:cubicBezTo>
                    <a:pt x="10" y="18"/>
                    <a:pt x="11" y="18"/>
                    <a:pt x="13" y="18"/>
                  </a:cubicBezTo>
                  <a:cubicBezTo>
                    <a:pt x="13" y="29"/>
                    <a:pt x="13" y="29"/>
                    <a:pt x="13" y="29"/>
                  </a:cubicBezTo>
                  <a:cubicBezTo>
                    <a:pt x="11" y="29"/>
                    <a:pt x="10" y="29"/>
                    <a:pt x="9" y="29"/>
                  </a:cubicBezTo>
                  <a:cubicBezTo>
                    <a:pt x="8" y="29"/>
                    <a:pt x="7" y="30"/>
                    <a:pt x="7" y="31"/>
                  </a:cubicBezTo>
                  <a:cubicBezTo>
                    <a:pt x="7" y="32"/>
                    <a:pt x="8" y="32"/>
                    <a:pt x="9" y="32"/>
                  </a:cubicBezTo>
                  <a:cubicBezTo>
                    <a:pt x="10" y="32"/>
                    <a:pt x="11" y="32"/>
                    <a:pt x="13" y="32"/>
                  </a:cubicBezTo>
                  <a:cubicBezTo>
                    <a:pt x="13" y="45"/>
                    <a:pt x="13" y="45"/>
                    <a:pt x="13" y="45"/>
                  </a:cubicBezTo>
                  <a:cubicBezTo>
                    <a:pt x="11" y="45"/>
                    <a:pt x="10" y="45"/>
                    <a:pt x="9" y="45"/>
                  </a:cubicBezTo>
                  <a:cubicBezTo>
                    <a:pt x="8" y="45"/>
                    <a:pt x="7" y="45"/>
                    <a:pt x="7" y="46"/>
                  </a:cubicBezTo>
                  <a:cubicBezTo>
                    <a:pt x="7" y="47"/>
                    <a:pt x="8" y="48"/>
                    <a:pt x="9" y="48"/>
                  </a:cubicBezTo>
                  <a:cubicBezTo>
                    <a:pt x="10" y="48"/>
                    <a:pt x="11" y="48"/>
                    <a:pt x="13" y="48"/>
                  </a:cubicBezTo>
                  <a:cubicBezTo>
                    <a:pt x="13" y="62"/>
                    <a:pt x="13" y="62"/>
                    <a:pt x="13" y="62"/>
                  </a:cubicBezTo>
                  <a:cubicBezTo>
                    <a:pt x="11" y="62"/>
                    <a:pt x="10" y="62"/>
                    <a:pt x="9" y="62"/>
                  </a:cubicBezTo>
                  <a:cubicBezTo>
                    <a:pt x="8" y="62"/>
                    <a:pt x="7" y="63"/>
                    <a:pt x="7" y="64"/>
                  </a:cubicBezTo>
                  <a:cubicBezTo>
                    <a:pt x="7" y="65"/>
                    <a:pt x="8" y="66"/>
                    <a:pt x="9" y="66"/>
                  </a:cubicBezTo>
                  <a:cubicBezTo>
                    <a:pt x="10" y="66"/>
                    <a:pt x="11" y="66"/>
                    <a:pt x="13" y="66"/>
                  </a:cubicBezTo>
                  <a:cubicBezTo>
                    <a:pt x="13" y="79"/>
                    <a:pt x="13" y="79"/>
                    <a:pt x="13" y="79"/>
                  </a:cubicBezTo>
                  <a:cubicBezTo>
                    <a:pt x="11" y="79"/>
                    <a:pt x="10" y="79"/>
                    <a:pt x="9" y="79"/>
                  </a:cubicBezTo>
                  <a:cubicBezTo>
                    <a:pt x="8" y="79"/>
                    <a:pt x="7" y="79"/>
                    <a:pt x="7" y="80"/>
                  </a:cubicBezTo>
                  <a:cubicBezTo>
                    <a:pt x="7" y="81"/>
                    <a:pt x="8" y="82"/>
                    <a:pt x="9" y="82"/>
                  </a:cubicBezTo>
                  <a:cubicBezTo>
                    <a:pt x="10" y="82"/>
                    <a:pt x="11" y="82"/>
                    <a:pt x="13" y="82"/>
                  </a:cubicBezTo>
                  <a:cubicBezTo>
                    <a:pt x="13" y="96"/>
                    <a:pt x="13" y="96"/>
                    <a:pt x="13" y="96"/>
                  </a:cubicBezTo>
                  <a:cubicBezTo>
                    <a:pt x="11" y="96"/>
                    <a:pt x="10" y="96"/>
                    <a:pt x="9" y="96"/>
                  </a:cubicBezTo>
                  <a:cubicBezTo>
                    <a:pt x="8" y="96"/>
                    <a:pt x="7" y="97"/>
                    <a:pt x="7" y="98"/>
                  </a:cubicBezTo>
                  <a:cubicBezTo>
                    <a:pt x="7" y="99"/>
                    <a:pt x="8" y="100"/>
                    <a:pt x="9" y="100"/>
                  </a:cubicBezTo>
                  <a:cubicBezTo>
                    <a:pt x="10" y="100"/>
                    <a:pt x="11" y="100"/>
                    <a:pt x="13" y="100"/>
                  </a:cubicBezTo>
                  <a:cubicBezTo>
                    <a:pt x="13" y="113"/>
                    <a:pt x="13" y="113"/>
                    <a:pt x="13" y="113"/>
                  </a:cubicBezTo>
                  <a:cubicBezTo>
                    <a:pt x="2" y="113"/>
                    <a:pt x="2" y="113"/>
                    <a:pt x="2" y="113"/>
                  </a:cubicBezTo>
                  <a:cubicBezTo>
                    <a:pt x="1" y="113"/>
                    <a:pt x="0" y="114"/>
                    <a:pt x="0" y="115"/>
                  </a:cubicBezTo>
                  <a:cubicBezTo>
                    <a:pt x="0" y="116"/>
                    <a:pt x="1" y="116"/>
                    <a:pt x="2" y="116"/>
                  </a:cubicBezTo>
                  <a:cubicBezTo>
                    <a:pt x="13" y="116"/>
                    <a:pt x="13" y="116"/>
                    <a:pt x="13" y="116"/>
                  </a:cubicBezTo>
                  <a:cubicBezTo>
                    <a:pt x="13" y="129"/>
                    <a:pt x="13" y="129"/>
                    <a:pt x="13" y="129"/>
                  </a:cubicBezTo>
                  <a:cubicBezTo>
                    <a:pt x="13" y="130"/>
                    <a:pt x="14" y="131"/>
                    <a:pt x="15" y="131"/>
                  </a:cubicBezTo>
                  <a:cubicBezTo>
                    <a:pt x="16" y="131"/>
                    <a:pt x="16" y="130"/>
                    <a:pt x="16" y="129"/>
                  </a:cubicBezTo>
                  <a:cubicBezTo>
                    <a:pt x="16" y="116"/>
                    <a:pt x="16" y="116"/>
                    <a:pt x="16" y="116"/>
                  </a:cubicBezTo>
                  <a:cubicBezTo>
                    <a:pt x="163" y="116"/>
                    <a:pt x="163" y="116"/>
                    <a:pt x="163" y="116"/>
                  </a:cubicBezTo>
                  <a:cubicBezTo>
                    <a:pt x="164" y="116"/>
                    <a:pt x="165" y="116"/>
                    <a:pt x="165" y="115"/>
                  </a:cubicBezTo>
                  <a:cubicBezTo>
                    <a:pt x="165" y="114"/>
                    <a:pt x="164" y="113"/>
                    <a:pt x="163" y="113"/>
                  </a:cubicBezTo>
                  <a:cubicBezTo>
                    <a:pt x="16" y="113"/>
                    <a:pt x="16" y="113"/>
                    <a:pt x="16" y="113"/>
                  </a:cubicBezTo>
                  <a:cubicBezTo>
                    <a:pt x="16" y="2"/>
                    <a:pt x="16" y="2"/>
                    <a:pt x="16" y="2"/>
                  </a:cubicBezTo>
                  <a:cubicBezTo>
                    <a:pt x="16" y="1"/>
                    <a:pt x="16" y="0"/>
                    <a:pt x="15"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81" name="Freeform 802"/>
            <p:cNvSpPr>
              <a:spLocks noEditPoints="1"/>
            </p:cNvSpPr>
            <p:nvPr/>
          </p:nvSpPr>
          <p:spPr bwMode="auto">
            <a:xfrm>
              <a:off x="3177" y="3511"/>
              <a:ext cx="74" cy="225"/>
            </a:xfrm>
            <a:custGeom>
              <a:avLst/>
              <a:gdLst>
                <a:gd name="T0" fmla="*/ 28 w 31"/>
                <a:gd name="T1" fmla="*/ 85 h 95"/>
                <a:gd name="T2" fmla="*/ 27 w 31"/>
                <a:gd name="T3" fmla="*/ 87 h 95"/>
                <a:gd name="T4" fmla="*/ 21 w 31"/>
                <a:gd name="T5" fmla="*/ 88 h 95"/>
                <a:gd name="T6" fmla="*/ 28 w 31"/>
                <a:gd name="T7" fmla="*/ 82 h 95"/>
                <a:gd name="T8" fmla="*/ 27 w 31"/>
                <a:gd name="T9" fmla="*/ 83 h 95"/>
                <a:gd name="T10" fmla="*/ 21 w 31"/>
                <a:gd name="T11" fmla="*/ 91 h 95"/>
                <a:gd name="T12" fmla="*/ 21 w 31"/>
                <a:gd name="T13" fmla="*/ 80 h 95"/>
                <a:gd name="T14" fmla="*/ 28 w 31"/>
                <a:gd name="T15" fmla="*/ 70 h 95"/>
                <a:gd name="T16" fmla="*/ 21 w 31"/>
                <a:gd name="T17" fmla="*/ 84 h 95"/>
                <a:gd name="T18" fmla="*/ 21 w 31"/>
                <a:gd name="T19" fmla="*/ 72 h 95"/>
                <a:gd name="T20" fmla="*/ 27 w 31"/>
                <a:gd name="T21" fmla="*/ 68 h 95"/>
                <a:gd name="T22" fmla="*/ 21 w 31"/>
                <a:gd name="T23" fmla="*/ 77 h 95"/>
                <a:gd name="T24" fmla="*/ 21 w 31"/>
                <a:gd name="T25" fmla="*/ 64 h 95"/>
                <a:gd name="T26" fmla="*/ 27 w 31"/>
                <a:gd name="T27" fmla="*/ 53 h 95"/>
                <a:gd name="T28" fmla="*/ 27 w 31"/>
                <a:gd name="T29" fmla="*/ 59 h 95"/>
                <a:gd name="T30" fmla="*/ 21 w 31"/>
                <a:gd name="T31" fmla="*/ 61 h 95"/>
                <a:gd name="T32" fmla="*/ 27 w 31"/>
                <a:gd name="T33" fmla="*/ 42 h 95"/>
                <a:gd name="T34" fmla="*/ 21 w 31"/>
                <a:gd name="T35" fmla="*/ 61 h 95"/>
                <a:gd name="T36" fmla="*/ 20 w 31"/>
                <a:gd name="T37" fmla="*/ 43 h 95"/>
                <a:gd name="T38" fmla="*/ 27 w 31"/>
                <a:gd name="T39" fmla="*/ 39 h 95"/>
                <a:gd name="T40" fmla="*/ 21 w 31"/>
                <a:gd name="T41" fmla="*/ 49 h 95"/>
                <a:gd name="T42" fmla="*/ 20 w 31"/>
                <a:gd name="T43" fmla="*/ 38 h 95"/>
                <a:gd name="T44" fmla="*/ 21 w 31"/>
                <a:gd name="T45" fmla="*/ 36 h 95"/>
                <a:gd name="T46" fmla="*/ 27 w 31"/>
                <a:gd name="T47" fmla="*/ 26 h 95"/>
                <a:gd name="T48" fmla="*/ 26 w 31"/>
                <a:gd name="T49" fmla="*/ 32 h 95"/>
                <a:gd name="T50" fmla="*/ 17 w 31"/>
                <a:gd name="T51" fmla="*/ 92 h 95"/>
                <a:gd name="T52" fmla="*/ 4 w 31"/>
                <a:gd name="T53" fmla="*/ 57 h 95"/>
                <a:gd name="T54" fmla="*/ 12 w 31"/>
                <a:gd name="T55" fmla="*/ 13 h 95"/>
                <a:gd name="T56" fmla="*/ 17 w 31"/>
                <a:gd name="T57" fmla="*/ 36 h 95"/>
                <a:gd name="T58" fmla="*/ 17 w 31"/>
                <a:gd name="T59" fmla="*/ 92 h 95"/>
                <a:gd name="T60" fmla="*/ 20 w 31"/>
                <a:gd name="T61" fmla="*/ 25 h 95"/>
                <a:gd name="T62" fmla="*/ 27 w 31"/>
                <a:gd name="T63" fmla="*/ 23 h 95"/>
                <a:gd name="T64" fmla="*/ 20 w 31"/>
                <a:gd name="T65" fmla="*/ 21 h 95"/>
                <a:gd name="T66" fmla="*/ 20 w 31"/>
                <a:gd name="T67" fmla="*/ 13 h 95"/>
                <a:gd name="T68" fmla="*/ 27 w 31"/>
                <a:gd name="T69" fmla="*/ 7 h 95"/>
                <a:gd name="T70" fmla="*/ 27 w 31"/>
                <a:gd name="T71" fmla="*/ 10 h 95"/>
                <a:gd name="T72" fmla="*/ 18 w 31"/>
                <a:gd name="T73" fmla="*/ 10 h 95"/>
                <a:gd name="T74" fmla="*/ 14 w 31"/>
                <a:gd name="T75" fmla="*/ 4 h 95"/>
                <a:gd name="T76" fmla="*/ 25 w 31"/>
                <a:gd name="T77" fmla="*/ 4 h 95"/>
                <a:gd name="T78" fmla="*/ 23 w 31"/>
                <a:gd name="T79" fmla="*/ 0 h 95"/>
                <a:gd name="T80" fmla="*/ 12 w 31"/>
                <a:gd name="T81" fmla="*/ 1 h 95"/>
                <a:gd name="T82" fmla="*/ 1 w 31"/>
                <a:gd name="T83" fmla="*/ 10 h 95"/>
                <a:gd name="T84" fmla="*/ 1 w 31"/>
                <a:gd name="T85" fmla="*/ 10 h 95"/>
                <a:gd name="T86" fmla="*/ 0 w 31"/>
                <a:gd name="T87" fmla="*/ 11 h 95"/>
                <a:gd name="T88" fmla="*/ 0 w 31"/>
                <a:gd name="T89" fmla="*/ 11 h 95"/>
                <a:gd name="T90" fmla="*/ 0 w 31"/>
                <a:gd name="T91" fmla="*/ 57 h 95"/>
                <a:gd name="T92" fmla="*/ 1 w 31"/>
                <a:gd name="T93" fmla="*/ 93 h 95"/>
                <a:gd name="T94" fmla="*/ 18 w 31"/>
                <a:gd name="T95" fmla="*/ 95 h 95"/>
                <a:gd name="T96" fmla="*/ 20 w 31"/>
                <a:gd name="T97" fmla="*/ 95 h 95"/>
                <a:gd name="T98" fmla="*/ 30 w 31"/>
                <a:gd name="T99" fmla="*/ 89 h 95"/>
                <a:gd name="T100" fmla="*/ 31 w 31"/>
                <a:gd name="T101" fmla="*/ 88 h 95"/>
                <a:gd name="T102" fmla="*/ 31 w 31"/>
                <a:gd name="T103" fmla="*/ 87 h 95"/>
                <a:gd name="T104" fmla="*/ 31 w 31"/>
                <a:gd name="T105" fmla="*/ 3 h 95"/>
                <a:gd name="T106" fmla="*/ 31 w 31"/>
                <a:gd name="T107" fmla="*/ 2 h 95"/>
                <a:gd name="T108" fmla="*/ 31 w 31"/>
                <a:gd name="T109" fmla="*/ 2 h 95"/>
                <a:gd name="T110" fmla="*/ 31 w 31"/>
                <a:gd name="T111" fmla="*/ 1 h 95"/>
                <a:gd name="T112" fmla="*/ 30 w 31"/>
                <a:gd name="T113" fmla="*/ 1 h 95"/>
                <a:gd name="T114" fmla="*/ 23 w 31"/>
                <a:gd name="T115" fmla="*/ 0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1" h="95">
                  <a:moveTo>
                    <a:pt x="27" y="87"/>
                  </a:moveTo>
                  <a:cubicBezTo>
                    <a:pt x="27" y="86"/>
                    <a:pt x="27" y="86"/>
                    <a:pt x="28" y="85"/>
                  </a:cubicBezTo>
                  <a:cubicBezTo>
                    <a:pt x="28" y="86"/>
                    <a:pt x="28" y="86"/>
                    <a:pt x="28" y="86"/>
                  </a:cubicBezTo>
                  <a:cubicBezTo>
                    <a:pt x="27" y="87"/>
                    <a:pt x="27" y="87"/>
                    <a:pt x="27" y="87"/>
                  </a:cubicBezTo>
                  <a:moveTo>
                    <a:pt x="21" y="91"/>
                  </a:moveTo>
                  <a:cubicBezTo>
                    <a:pt x="21" y="90"/>
                    <a:pt x="21" y="89"/>
                    <a:pt x="21" y="88"/>
                  </a:cubicBezTo>
                  <a:cubicBezTo>
                    <a:pt x="22" y="84"/>
                    <a:pt x="25" y="81"/>
                    <a:pt x="28" y="78"/>
                  </a:cubicBezTo>
                  <a:cubicBezTo>
                    <a:pt x="28" y="79"/>
                    <a:pt x="28" y="81"/>
                    <a:pt x="28" y="82"/>
                  </a:cubicBezTo>
                  <a:cubicBezTo>
                    <a:pt x="27" y="82"/>
                    <a:pt x="27" y="82"/>
                    <a:pt x="27" y="82"/>
                  </a:cubicBezTo>
                  <a:cubicBezTo>
                    <a:pt x="27" y="82"/>
                    <a:pt x="27" y="83"/>
                    <a:pt x="27" y="83"/>
                  </a:cubicBezTo>
                  <a:cubicBezTo>
                    <a:pt x="26" y="85"/>
                    <a:pt x="24" y="87"/>
                    <a:pt x="23" y="89"/>
                  </a:cubicBezTo>
                  <a:cubicBezTo>
                    <a:pt x="22" y="90"/>
                    <a:pt x="21" y="90"/>
                    <a:pt x="21" y="91"/>
                  </a:cubicBezTo>
                  <a:moveTo>
                    <a:pt x="21" y="84"/>
                  </a:moveTo>
                  <a:cubicBezTo>
                    <a:pt x="21" y="83"/>
                    <a:pt x="21" y="82"/>
                    <a:pt x="21" y="80"/>
                  </a:cubicBezTo>
                  <a:cubicBezTo>
                    <a:pt x="21" y="80"/>
                    <a:pt x="21" y="80"/>
                    <a:pt x="21" y="80"/>
                  </a:cubicBezTo>
                  <a:cubicBezTo>
                    <a:pt x="23" y="76"/>
                    <a:pt x="25" y="73"/>
                    <a:pt x="28" y="70"/>
                  </a:cubicBezTo>
                  <a:cubicBezTo>
                    <a:pt x="28" y="72"/>
                    <a:pt x="28" y="74"/>
                    <a:pt x="28" y="75"/>
                  </a:cubicBezTo>
                  <a:cubicBezTo>
                    <a:pt x="25" y="78"/>
                    <a:pt x="23" y="81"/>
                    <a:pt x="21" y="84"/>
                  </a:cubicBezTo>
                  <a:moveTo>
                    <a:pt x="21" y="77"/>
                  </a:moveTo>
                  <a:cubicBezTo>
                    <a:pt x="21" y="75"/>
                    <a:pt x="21" y="73"/>
                    <a:pt x="21" y="72"/>
                  </a:cubicBezTo>
                  <a:cubicBezTo>
                    <a:pt x="23" y="68"/>
                    <a:pt x="25" y="65"/>
                    <a:pt x="27" y="61"/>
                  </a:cubicBezTo>
                  <a:cubicBezTo>
                    <a:pt x="27" y="63"/>
                    <a:pt x="27" y="66"/>
                    <a:pt x="27" y="68"/>
                  </a:cubicBezTo>
                  <a:cubicBezTo>
                    <a:pt x="27" y="68"/>
                    <a:pt x="27" y="68"/>
                    <a:pt x="27" y="68"/>
                  </a:cubicBezTo>
                  <a:cubicBezTo>
                    <a:pt x="25" y="71"/>
                    <a:pt x="23" y="74"/>
                    <a:pt x="21" y="77"/>
                  </a:cubicBezTo>
                  <a:moveTo>
                    <a:pt x="21" y="68"/>
                  </a:moveTo>
                  <a:cubicBezTo>
                    <a:pt x="21" y="67"/>
                    <a:pt x="21" y="65"/>
                    <a:pt x="21" y="64"/>
                  </a:cubicBezTo>
                  <a:cubicBezTo>
                    <a:pt x="21" y="64"/>
                    <a:pt x="21" y="64"/>
                    <a:pt x="21" y="64"/>
                  </a:cubicBezTo>
                  <a:cubicBezTo>
                    <a:pt x="23" y="60"/>
                    <a:pt x="25" y="57"/>
                    <a:pt x="27" y="53"/>
                  </a:cubicBezTo>
                  <a:cubicBezTo>
                    <a:pt x="27" y="55"/>
                    <a:pt x="27" y="57"/>
                    <a:pt x="27" y="59"/>
                  </a:cubicBezTo>
                  <a:cubicBezTo>
                    <a:pt x="27" y="59"/>
                    <a:pt x="27" y="59"/>
                    <a:pt x="27" y="59"/>
                  </a:cubicBezTo>
                  <a:cubicBezTo>
                    <a:pt x="25" y="62"/>
                    <a:pt x="23" y="65"/>
                    <a:pt x="21" y="68"/>
                  </a:cubicBezTo>
                  <a:moveTo>
                    <a:pt x="21" y="61"/>
                  </a:moveTo>
                  <a:cubicBezTo>
                    <a:pt x="21" y="58"/>
                    <a:pt x="21" y="55"/>
                    <a:pt x="21" y="52"/>
                  </a:cubicBezTo>
                  <a:cubicBezTo>
                    <a:pt x="23" y="48"/>
                    <a:pt x="25" y="45"/>
                    <a:pt x="27" y="42"/>
                  </a:cubicBezTo>
                  <a:cubicBezTo>
                    <a:pt x="27" y="45"/>
                    <a:pt x="27" y="47"/>
                    <a:pt x="27" y="50"/>
                  </a:cubicBezTo>
                  <a:cubicBezTo>
                    <a:pt x="25" y="53"/>
                    <a:pt x="23" y="57"/>
                    <a:pt x="21" y="61"/>
                  </a:cubicBezTo>
                  <a:moveTo>
                    <a:pt x="21" y="49"/>
                  </a:moveTo>
                  <a:cubicBezTo>
                    <a:pt x="20" y="47"/>
                    <a:pt x="20" y="45"/>
                    <a:pt x="20" y="43"/>
                  </a:cubicBezTo>
                  <a:cubicBezTo>
                    <a:pt x="23" y="40"/>
                    <a:pt x="25" y="37"/>
                    <a:pt x="27" y="34"/>
                  </a:cubicBezTo>
                  <a:cubicBezTo>
                    <a:pt x="27" y="36"/>
                    <a:pt x="27" y="37"/>
                    <a:pt x="27" y="39"/>
                  </a:cubicBezTo>
                  <a:cubicBezTo>
                    <a:pt x="27" y="39"/>
                    <a:pt x="27" y="39"/>
                    <a:pt x="27" y="39"/>
                  </a:cubicBezTo>
                  <a:cubicBezTo>
                    <a:pt x="25" y="42"/>
                    <a:pt x="22" y="45"/>
                    <a:pt x="21" y="49"/>
                  </a:cubicBezTo>
                  <a:moveTo>
                    <a:pt x="20" y="40"/>
                  </a:moveTo>
                  <a:cubicBezTo>
                    <a:pt x="20" y="39"/>
                    <a:pt x="20" y="38"/>
                    <a:pt x="20" y="38"/>
                  </a:cubicBezTo>
                  <a:cubicBezTo>
                    <a:pt x="21" y="38"/>
                    <a:pt x="21" y="38"/>
                    <a:pt x="21" y="38"/>
                  </a:cubicBezTo>
                  <a:cubicBezTo>
                    <a:pt x="21" y="37"/>
                    <a:pt x="21" y="37"/>
                    <a:pt x="21" y="36"/>
                  </a:cubicBezTo>
                  <a:cubicBezTo>
                    <a:pt x="21" y="36"/>
                    <a:pt x="21" y="36"/>
                    <a:pt x="21" y="36"/>
                  </a:cubicBezTo>
                  <a:cubicBezTo>
                    <a:pt x="23" y="33"/>
                    <a:pt x="25" y="29"/>
                    <a:pt x="27" y="26"/>
                  </a:cubicBezTo>
                  <a:cubicBezTo>
                    <a:pt x="27" y="28"/>
                    <a:pt x="27" y="30"/>
                    <a:pt x="27" y="32"/>
                  </a:cubicBezTo>
                  <a:cubicBezTo>
                    <a:pt x="26" y="32"/>
                    <a:pt x="26" y="32"/>
                    <a:pt x="26" y="32"/>
                  </a:cubicBezTo>
                  <a:cubicBezTo>
                    <a:pt x="24" y="35"/>
                    <a:pt x="22" y="37"/>
                    <a:pt x="20" y="40"/>
                  </a:cubicBezTo>
                  <a:moveTo>
                    <a:pt x="17" y="92"/>
                  </a:moveTo>
                  <a:cubicBezTo>
                    <a:pt x="12" y="91"/>
                    <a:pt x="9" y="91"/>
                    <a:pt x="4" y="91"/>
                  </a:cubicBezTo>
                  <a:cubicBezTo>
                    <a:pt x="4" y="82"/>
                    <a:pt x="4" y="70"/>
                    <a:pt x="4" y="57"/>
                  </a:cubicBezTo>
                  <a:cubicBezTo>
                    <a:pt x="4" y="40"/>
                    <a:pt x="4" y="22"/>
                    <a:pt x="4" y="13"/>
                  </a:cubicBezTo>
                  <a:cubicBezTo>
                    <a:pt x="7" y="13"/>
                    <a:pt x="10" y="13"/>
                    <a:pt x="12" y="13"/>
                  </a:cubicBezTo>
                  <a:cubicBezTo>
                    <a:pt x="14" y="13"/>
                    <a:pt x="16" y="13"/>
                    <a:pt x="17" y="13"/>
                  </a:cubicBezTo>
                  <a:cubicBezTo>
                    <a:pt x="17" y="17"/>
                    <a:pt x="17" y="26"/>
                    <a:pt x="17" y="36"/>
                  </a:cubicBezTo>
                  <a:cubicBezTo>
                    <a:pt x="17" y="50"/>
                    <a:pt x="17" y="67"/>
                    <a:pt x="17" y="79"/>
                  </a:cubicBezTo>
                  <a:cubicBezTo>
                    <a:pt x="17" y="84"/>
                    <a:pt x="17" y="88"/>
                    <a:pt x="17" y="92"/>
                  </a:cubicBezTo>
                  <a:moveTo>
                    <a:pt x="20" y="33"/>
                  </a:moveTo>
                  <a:cubicBezTo>
                    <a:pt x="20" y="30"/>
                    <a:pt x="20" y="27"/>
                    <a:pt x="20" y="25"/>
                  </a:cubicBezTo>
                  <a:cubicBezTo>
                    <a:pt x="23" y="21"/>
                    <a:pt x="25" y="17"/>
                    <a:pt x="27" y="13"/>
                  </a:cubicBezTo>
                  <a:cubicBezTo>
                    <a:pt x="27" y="16"/>
                    <a:pt x="27" y="19"/>
                    <a:pt x="27" y="23"/>
                  </a:cubicBezTo>
                  <a:cubicBezTo>
                    <a:pt x="25" y="26"/>
                    <a:pt x="23" y="30"/>
                    <a:pt x="20" y="33"/>
                  </a:cubicBezTo>
                  <a:moveTo>
                    <a:pt x="20" y="21"/>
                  </a:moveTo>
                  <a:cubicBezTo>
                    <a:pt x="20" y="18"/>
                    <a:pt x="20" y="15"/>
                    <a:pt x="20" y="13"/>
                  </a:cubicBezTo>
                  <a:cubicBezTo>
                    <a:pt x="20" y="13"/>
                    <a:pt x="20" y="13"/>
                    <a:pt x="20" y="13"/>
                  </a:cubicBezTo>
                  <a:cubicBezTo>
                    <a:pt x="23" y="10"/>
                    <a:pt x="25" y="8"/>
                    <a:pt x="27" y="6"/>
                  </a:cubicBezTo>
                  <a:cubicBezTo>
                    <a:pt x="27" y="6"/>
                    <a:pt x="27" y="7"/>
                    <a:pt x="27" y="7"/>
                  </a:cubicBezTo>
                  <a:cubicBezTo>
                    <a:pt x="27" y="8"/>
                    <a:pt x="27" y="9"/>
                    <a:pt x="27" y="10"/>
                  </a:cubicBezTo>
                  <a:cubicBezTo>
                    <a:pt x="27" y="10"/>
                    <a:pt x="27" y="10"/>
                    <a:pt x="27" y="10"/>
                  </a:cubicBezTo>
                  <a:cubicBezTo>
                    <a:pt x="25" y="14"/>
                    <a:pt x="22" y="18"/>
                    <a:pt x="20" y="21"/>
                  </a:cubicBezTo>
                  <a:moveTo>
                    <a:pt x="18" y="10"/>
                  </a:moveTo>
                  <a:cubicBezTo>
                    <a:pt x="17" y="10"/>
                    <a:pt x="12" y="10"/>
                    <a:pt x="7" y="10"/>
                  </a:cubicBezTo>
                  <a:cubicBezTo>
                    <a:pt x="10" y="7"/>
                    <a:pt x="13" y="5"/>
                    <a:pt x="14" y="4"/>
                  </a:cubicBezTo>
                  <a:cubicBezTo>
                    <a:pt x="15" y="4"/>
                    <a:pt x="19" y="4"/>
                    <a:pt x="23" y="4"/>
                  </a:cubicBezTo>
                  <a:cubicBezTo>
                    <a:pt x="23" y="4"/>
                    <a:pt x="24" y="4"/>
                    <a:pt x="25" y="4"/>
                  </a:cubicBezTo>
                  <a:cubicBezTo>
                    <a:pt x="23" y="6"/>
                    <a:pt x="21" y="8"/>
                    <a:pt x="18" y="10"/>
                  </a:cubicBezTo>
                  <a:moveTo>
                    <a:pt x="23" y="0"/>
                  </a:moveTo>
                  <a:cubicBezTo>
                    <a:pt x="18" y="0"/>
                    <a:pt x="13" y="0"/>
                    <a:pt x="13" y="0"/>
                  </a:cubicBezTo>
                  <a:cubicBezTo>
                    <a:pt x="13" y="0"/>
                    <a:pt x="12" y="0"/>
                    <a:pt x="12" y="1"/>
                  </a:cubicBezTo>
                  <a:cubicBezTo>
                    <a:pt x="12" y="1"/>
                    <a:pt x="11" y="2"/>
                    <a:pt x="9" y="3"/>
                  </a:cubicBezTo>
                  <a:cubicBezTo>
                    <a:pt x="7" y="5"/>
                    <a:pt x="4" y="7"/>
                    <a:pt x="1" y="10"/>
                  </a:cubicBezTo>
                  <a:cubicBezTo>
                    <a:pt x="1" y="10"/>
                    <a:pt x="1" y="10"/>
                    <a:pt x="1" y="10"/>
                  </a:cubicBezTo>
                  <a:cubicBezTo>
                    <a:pt x="1" y="10"/>
                    <a:pt x="1" y="10"/>
                    <a:pt x="1" y="10"/>
                  </a:cubicBezTo>
                  <a:cubicBezTo>
                    <a:pt x="1" y="10"/>
                    <a:pt x="1" y="10"/>
                    <a:pt x="1" y="10"/>
                  </a:cubicBezTo>
                  <a:cubicBezTo>
                    <a:pt x="0" y="11"/>
                    <a:pt x="0" y="11"/>
                    <a:pt x="0" y="11"/>
                  </a:cubicBezTo>
                  <a:cubicBezTo>
                    <a:pt x="0" y="11"/>
                    <a:pt x="0" y="11"/>
                    <a:pt x="0" y="11"/>
                  </a:cubicBezTo>
                  <a:cubicBezTo>
                    <a:pt x="0" y="11"/>
                    <a:pt x="0" y="11"/>
                    <a:pt x="0" y="11"/>
                  </a:cubicBezTo>
                  <a:cubicBezTo>
                    <a:pt x="0" y="11"/>
                    <a:pt x="0" y="11"/>
                    <a:pt x="0" y="11"/>
                  </a:cubicBezTo>
                  <a:cubicBezTo>
                    <a:pt x="0" y="20"/>
                    <a:pt x="0" y="39"/>
                    <a:pt x="0" y="57"/>
                  </a:cubicBezTo>
                  <a:cubicBezTo>
                    <a:pt x="0" y="71"/>
                    <a:pt x="0" y="84"/>
                    <a:pt x="0" y="93"/>
                  </a:cubicBezTo>
                  <a:cubicBezTo>
                    <a:pt x="1" y="93"/>
                    <a:pt x="1" y="93"/>
                    <a:pt x="1" y="93"/>
                  </a:cubicBezTo>
                  <a:cubicBezTo>
                    <a:pt x="1" y="94"/>
                    <a:pt x="2" y="94"/>
                    <a:pt x="2" y="95"/>
                  </a:cubicBezTo>
                  <a:cubicBezTo>
                    <a:pt x="9" y="95"/>
                    <a:pt x="12" y="95"/>
                    <a:pt x="18" y="95"/>
                  </a:cubicBezTo>
                  <a:cubicBezTo>
                    <a:pt x="18" y="95"/>
                    <a:pt x="19" y="95"/>
                    <a:pt x="19" y="95"/>
                  </a:cubicBezTo>
                  <a:cubicBezTo>
                    <a:pt x="19" y="95"/>
                    <a:pt x="19" y="95"/>
                    <a:pt x="20" y="95"/>
                  </a:cubicBezTo>
                  <a:cubicBezTo>
                    <a:pt x="20" y="95"/>
                    <a:pt x="20" y="95"/>
                    <a:pt x="20" y="95"/>
                  </a:cubicBezTo>
                  <a:cubicBezTo>
                    <a:pt x="23" y="93"/>
                    <a:pt x="27" y="91"/>
                    <a:pt x="30" y="89"/>
                  </a:cubicBezTo>
                  <a:cubicBezTo>
                    <a:pt x="31" y="88"/>
                    <a:pt x="31" y="88"/>
                    <a:pt x="31" y="88"/>
                  </a:cubicBezTo>
                  <a:cubicBezTo>
                    <a:pt x="31" y="88"/>
                    <a:pt x="31" y="88"/>
                    <a:pt x="31" y="88"/>
                  </a:cubicBezTo>
                  <a:cubicBezTo>
                    <a:pt x="31" y="88"/>
                    <a:pt x="31" y="88"/>
                    <a:pt x="31" y="88"/>
                  </a:cubicBezTo>
                  <a:cubicBezTo>
                    <a:pt x="31" y="88"/>
                    <a:pt x="31" y="88"/>
                    <a:pt x="31" y="87"/>
                  </a:cubicBezTo>
                  <a:cubicBezTo>
                    <a:pt x="31" y="72"/>
                    <a:pt x="31" y="23"/>
                    <a:pt x="31" y="7"/>
                  </a:cubicBezTo>
                  <a:cubicBezTo>
                    <a:pt x="31" y="5"/>
                    <a:pt x="31" y="4"/>
                    <a:pt x="31" y="3"/>
                  </a:cubicBezTo>
                  <a:cubicBezTo>
                    <a:pt x="31" y="3"/>
                    <a:pt x="31" y="3"/>
                    <a:pt x="31" y="2"/>
                  </a:cubicBezTo>
                  <a:cubicBezTo>
                    <a:pt x="31" y="2"/>
                    <a:pt x="31" y="2"/>
                    <a:pt x="31" y="2"/>
                  </a:cubicBezTo>
                  <a:cubicBezTo>
                    <a:pt x="31" y="2"/>
                    <a:pt x="31" y="2"/>
                    <a:pt x="31" y="2"/>
                  </a:cubicBezTo>
                  <a:cubicBezTo>
                    <a:pt x="31" y="2"/>
                    <a:pt x="31" y="2"/>
                    <a:pt x="31" y="2"/>
                  </a:cubicBezTo>
                  <a:cubicBezTo>
                    <a:pt x="31" y="1"/>
                    <a:pt x="31" y="1"/>
                    <a:pt x="31" y="1"/>
                  </a:cubicBezTo>
                  <a:cubicBezTo>
                    <a:pt x="31" y="1"/>
                    <a:pt x="31" y="1"/>
                    <a:pt x="31" y="1"/>
                  </a:cubicBezTo>
                  <a:cubicBezTo>
                    <a:pt x="31" y="1"/>
                    <a:pt x="31" y="1"/>
                    <a:pt x="31" y="1"/>
                  </a:cubicBezTo>
                  <a:cubicBezTo>
                    <a:pt x="30" y="1"/>
                    <a:pt x="30" y="1"/>
                    <a:pt x="30" y="1"/>
                  </a:cubicBezTo>
                  <a:cubicBezTo>
                    <a:pt x="30" y="0"/>
                    <a:pt x="30" y="0"/>
                    <a:pt x="29" y="0"/>
                  </a:cubicBezTo>
                  <a:cubicBezTo>
                    <a:pt x="27" y="0"/>
                    <a:pt x="25" y="0"/>
                    <a:pt x="23"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82" name="Freeform 803"/>
            <p:cNvSpPr>
              <a:spLocks noEditPoints="1"/>
            </p:cNvSpPr>
            <p:nvPr/>
          </p:nvSpPr>
          <p:spPr bwMode="auto">
            <a:xfrm>
              <a:off x="3258" y="3448"/>
              <a:ext cx="73" cy="288"/>
            </a:xfrm>
            <a:custGeom>
              <a:avLst/>
              <a:gdLst>
                <a:gd name="T0" fmla="*/ 28 w 31"/>
                <a:gd name="T1" fmla="*/ 109 h 122"/>
                <a:gd name="T2" fmla="*/ 22 w 31"/>
                <a:gd name="T3" fmla="*/ 117 h 122"/>
                <a:gd name="T4" fmla="*/ 21 w 31"/>
                <a:gd name="T5" fmla="*/ 110 h 122"/>
                <a:gd name="T6" fmla="*/ 28 w 31"/>
                <a:gd name="T7" fmla="*/ 101 h 122"/>
                <a:gd name="T8" fmla="*/ 21 w 31"/>
                <a:gd name="T9" fmla="*/ 115 h 122"/>
                <a:gd name="T10" fmla="*/ 21 w 31"/>
                <a:gd name="T11" fmla="*/ 104 h 122"/>
                <a:gd name="T12" fmla="*/ 28 w 31"/>
                <a:gd name="T13" fmla="*/ 94 h 122"/>
                <a:gd name="T14" fmla="*/ 21 w 31"/>
                <a:gd name="T15" fmla="*/ 107 h 122"/>
                <a:gd name="T16" fmla="*/ 21 w 31"/>
                <a:gd name="T17" fmla="*/ 96 h 122"/>
                <a:gd name="T18" fmla="*/ 28 w 31"/>
                <a:gd name="T19" fmla="*/ 91 h 122"/>
                <a:gd name="T20" fmla="*/ 21 w 31"/>
                <a:gd name="T21" fmla="*/ 93 h 122"/>
                <a:gd name="T22" fmla="*/ 28 w 31"/>
                <a:gd name="T23" fmla="*/ 78 h 122"/>
                <a:gd name="T24" fmla="*/ 27 w 31"/>
                <a:gd name="T25" fmla="*/ 84 h 122"/>
                <a:gd name="T26" fmla="*/ 21 w 31"/>
                <a:gd name="T27" fmla="*/ 84 h 122"/>
                <a:gd name="T28" fmla="*/ 28 w 31"/>
                <a:gd name="T29" fmla="*/ 70 h 122"/>
                <a:gd name="T30" fmla="*/ 27 w 31"/>
                <a:gd name="T31" fmla="*/ 75 h 122"/>
                <a:gd name="T32" fmla="*/ 21 w 31"/>
                <a:gd name="T33" fmla="*/ 77 h 122"/>
                <a:gd name="T34" fmla="*/ 27 w 31"/>
                <a:gd name="T35" fmla="*/ 58 h 122"/>
                <a:gd name="T36" fmla="*/ 21 w 31"/>
                <a:gd name="T37" fmla="*/ 77 h 122"/>
                <a:gd name="T38" fmla="*/ 21 w 31"/>
                <a:gd name="T39" fmla="*/ 60 h 122"/>
                <a:gd name="T40" fmla="*/ 21 w 31"/>
                <a:gd name="T41" fmla="*/ 58 h 122"/>
                <a:gd name="T42" fmla="*/ 27 w 31"/>
                <a:gd name="T43" fmla="*/ 48 h 122"/>
                <a:gd name="T44" fmla="*/ 21 w 31"/>
                <a:gd name="T45" fmla="*/ 65 h 122"/>
                <a:gd name="T46" fmla="*/ 20 w 31"/>
                <a:gd name="T47" fmla="*/ 51 h 122"/>
                <a:gd name="T48" fmla="*/ 27 w 31"/>
                <a:gd name="T49" fmla="*/ 45 h 122"/>
                <a:gd name="T50" fmla="*/ 20 w 31"/>
                <a:gd name="T51" fmla="*/ 46 h 122"/>
                <a:gd name="T52" fmla="*/ 21 w 31"/>
                <a:gd name="T53" fmla="*/ 36 h 122"/>
                <a:gd name="T54" fmla="*/ 27 w 31"/>
                <a:gd name="T55" fmla="*/ 34 h 122"/>
                <a:gd name="T56" fmla="*/ 20 w 31"/>
                <a:gd name="T57" fmla="*/ 33 h 122"/>
                <a:gd name="T58" fmla="*/ 27 w 31"/>
                <a:gd name="T59" fmla="*/ 14 h 122"/>
                <a:gd name="T60" fmla="*/ 26 w 31"/>
                <a:gd name="T61" fmla="*/ 26 h 122"/>
                <a:gd name="T62" fmla="*/ 17 w 31"/>
                <a:gd name="T63" fmla="*/ 119 h 122"/>
                <a:gd name="T64" fmla="*/ 4 w 31"/>
                <a:gd name="T65" fmla="*/ 73 h 122"/>
                <a:gd name="T66" fmla="*/ 13 w 31"/>
                <a:gd name="T67" fmla="*/ 13 h 122"/>
                <a:gd name="T68" fmla="*/ 17 w 31"/>
                <a:gd name="T69" fmla="*/ 21 h 122"/>
                <a:gd name="T70" fmla="*/ 17 w 31"/>
                <a:gd name="T71" fmla="*/ 119 h 122"/>
                <a:gd name="T72" fmla="*/ 20 w 31"/>
                <a:gd name="T73" fmla="*/ 13 h 122"/>
                <a:gd name="T74" fmla="*/ 27 w 31"/>
                <a:gd name="T75" fmla="*/ 6 h 122"/>
                <a:gd name="T76" fmla="*/ 20 w 31"/>
                <a:gd name="T77" fmla="*/ 21 h 122"/>
                <a:gd name="T78" fmla="*/ 7 w 31"/>
                <a:gd name="T79" fmla="*/ 9 h 122"/>
                <a:gd name="T80" fmla="*/ 23 w 31"/>
                <a:gd name="T81" fmla="*/ 3 h 122"/>
                <a:gd name="T82" fmla="*/ 18 w 31"/>
                <a:gd name="T83" fmla="*/ 10 h 122"/>
                <a:gd name="T84" fmla="*/ 28 w 31"/>
                <a:gd name="T85" fmla="*/ 0 h 122"/>
                <a:gd name="T86" fmla="*/ 13 w 31"/>
                <a:gd name="T87" fmla="*/ 0 h 122"/>
                <a:gd name="T88" fmla="*/ 9 w 31"/>
                <a:gd name="T89" fmla="*/ 3 h 122"/>
                <a:gd name="T90" fmla="*/ 1 w 31"/>
                <a:gd name="T91" fmla="*/ 10 h 122"/>
                <a:gd name="T92" fmla="*/ 1 w 31"/>
                <a:gd name="T93" fmla="*/ 10 h 122"/>
                <a:gd name="T94" fmla="*/ 0 w 31"/>
                <a:gd name="T95" fmla="*/ 11 h 122"/>
                <a:gd name="T96" fmla="*/ 0 w 31"/>
                <a:gd name="T97" fmla="*/ 11 h 122"/>
                <a:gd name="T98" fmla="*/ 0 w 31"/>
                <a:gd name="T99" fmla="*/ 120 h 122"/>
                <a:gd name="T100" fmla="*/ 2 w 31"/>
                <a:gd name="T101" fmla="*/ 122 h 122"/>
                <a:gd name="T102" fmla="*/ 19 w 31"/>
                <a:gd name="T103" fmla="*/ 122 h 122"/>
                <a:gd name="T104" fmla="*/ 30 w 31"/>
                <a:gd name="T105" fmla="*/ 116 h 122"/>
                <a:gd name="T106" fmla="*/ 31 w 31"/>
                <a:gd name="T107" fmla="*/ 115 h 122"/>
                <a:gd name="T108" fmla="*/ 31 w 31"/>
                <a:gd name="T109" fmla="*/ 114 h 122"/>
                <a:gd name="T110" fmla="*/ 31 w 31"/>
                <a:gd name="T111" fmla="*/ 17 h 122"/>
                <a:gd name="T112" fmla="*/ 29 w 31"/>
                <a:gd name="T113" fmla="*/ 0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1" h="122">
                  <a:moveTo>
                    <a:pt x="22" y="117"/>
                  </a:moveTo>
                  <a:cubicBezTo>
                    <a:pt x="24" y="114"/>
                    <a:pt x="26" y="111"/>
                    <a:pt x="28" y="109"/>
                  </a:cubicBezTo>
                  <a:cubicBezTo>
                    <a:pt x="28" y="110"/>
                    <a:pt x="28" y="112"/>
                    <a:pt x="28" y="113"/>
                  </a:cubicBezTo>
                  <a:cubicBezTo>
                    <a:pt x="26" y="115"/>
                    <a:pt x="24" y="116"/>
                    <a:pt x="22" y="117"/>
                  </a:cubicBezTo>
                  <a:moveTo>
                    <a:pt x="21" y="115"/>
                  </a:moveTo>
                  <a:cubicBezTo>
                    <a:pt x="21" y="114"/>
                    <a:pt x="21" y="112"/>
                    <a:pt x="21" y="110"/>
                  </a:cubicBezTo>
                  <a:cubicBezTo>
                    <a:pt x="21" y="110"/>
                    <a:pt x="21" y="110"/>
                    <a:pt x="21" y="110"/>
                  </a:cubicBezTo>
                  <a:cubicBezTo>
                    <a:pt x="23" y="107"/>
                    <a:pt x="25" y="104"/>
                    <a:pt x="28" y="101"/>
                  </a:cubicBezTo>
                  <a:cubicBezTo>
                    <a:pt x="28" y="102"/>
                    <a:pt x="28" y="104"/>
                    <a:pt x="28" y="106"/>
                  </a:cubicBezTo>
                  <a:cubicBezTo>
                    <a:pt x="25" y="109"/>
                    <a:pt x="23" y="112"/>
                    <a:pt x="21" y="115"/>
                  </a:cubicBezTo>
                  <a:moveTo>
                    <a:pt x="21" y="107"/>
                  </a:moveTo>
                  <a:cubicBezTo>
                    <a:pt x="21" y="106"/>
                    <a:pt x="21" y="105"/>
                    <a:pt x="21" y="104"/>
                  </a:cubicBezTo>
                  <a:cubicBezTo>
                    <a:pt x="21" y="103"/>
                    <a:pt x="21" y="103"/>
                    <a:pt x="21" y="103"/>
                  </a:cubicBezTo>
                  <a:cubicBezTo>
                    <a:pt x="23" y="100"/>
                    <a:pt x="25" y="97"/>
                    <a:pt x="28" y="94"/>
                  </a:cubicBezTo>
                  <a:cubicBezTo>
                    <a:pt x="28" y="95"/>
                    <a:pt x="28" y="97"/>
                    <a:pt x="28" y="98"/>
                  </a:cubicBezTo>
                  <a:cubicBezTo>
                    <a:pt x="25" y="101"/>
                    <a:pt x="23" y="104"/>
                    <a:pt x="21" y="107"/>
                  </a:cubicBezTo>
                  <a:moveTo>
                    <a:pt x="21" y="100"/>
                  </a:moveTo>
                  <a:cubicBezTo>
                    <a:pt x="21" y="99"/>
                    <a:pt x="21" y="97"/>
                    <a:pt x="21" y="96"/>
                  </a:cubicBezTo>
                  <a:cubicBezTo>
                    <a:pt x="23" y="93"/>
                    <a:pt x="25" y="89"/>
                    <a:pt x="28" y="86"/>
                  </a:cubicBezTo>
                  <a:cubicBezTo>
                    <a:pt x="28" y="88"/>
                    <a:pt x="28" y="90"/>
                    <a:pt x="28" y="91"/>
                  </a:cubicBezTo>
                  <a:cubicBezTo>
                    <a:pt x="25" y="94"/>
                    <a:pt x="23" y="97"/>
                    <a:pt x="21" y="100"/>
                  </a:cubicBezTo>
                  <a:moveTo>
                    <a:pt x="21" y="93"/>
                  </a:moveTo>
                  <a:cubicBezTo>
                    <a:pt x="21" y="91"/>
                    <a:pt x="21" y="89"/>
                    <a:pt x="21" y="87"/>
                  </a:cubicBezTo>
                  <a:cubicBezTo>
                    <a:pt x="23" y="84"/>
                    <a:pt x="25" y="81"/>
                    <a:pt x="28" y="78"/>
                  </a:cubicBezTo>
                  <a:cubicBezTo>
                    <a:pt x="28" y="80"/>
                    <a:pt x="28" y="82"/>
                    <a:pt x="28" y="84"/>
                  </a:cubicBezTo>
                  <a:cubicBezTo>
                    <a:pt x="27" y="84"/>
                    <a:pt x="27" y="84"/>
                    <a:pt x="27" y="84"/>
                  </a:cubicBezTo>
                  <a:cubicBezTo>
                    <a:pt x="25" y="87"/>
                    <a:pt x="23" y="90"/>
                    <a:pt x="21" y="93"/>
                  </a:cubicBezTo>
                  <a:moveTo>
                    <a:pt x="21" y="84"/>
                  </a:moveTo>
                  <a:cubicBezTo>
                    <a:pt x="21" y="83"/>
                    <a:pt x="21" y="81"/>
                    <a:pt x="21" y="80"/>
                  </a:cubicBezTo>
                  <a:cubicBezTo>
                    <a:pt x="23" y="76"/>
                    <a:pt x="25" y="73"/>
                    <a:pt x="28" y="70"/>
                  </a:cubicBezTo>
                  <a:cubicBezTo>
                    <a:pt x="28" y="72"/>
                    <a:pt x="28" y="74"/>
                    <a:pt x="28" y="75"/>
                  </a:cubicBezTo>
                  <a:cubicBezTo>
                    <a:pt x="27" y="75"/>
                    <a:pt x="27" y="75"/>
                    <a:pt x="27" y="75"/>
                  </a:cubicBezTo>
                  <a:cubicBezTo>
                    <a:pt x="25" y="78"/>
                    <a:pt x="23" y="81"/>
                    <a:pt x="21" y="84"/>
                  </a:cubicBezTo>
                  <a:moveTo>
                    <a:pt x="21" y="77"/>
                  </a:moveTo>
                  <a:cubicBezTo>
                    <a:pt x="21" y="74"/>
                    <a:pt x="21" y="71"/>
                    <a:pt x="21" y="69"/>
                  </a:cubicBezTo>
                  <a:cubicBezTo>
                    <a:pt x="23" y="65"/>
                    <a:pt x="25" y="62"/>
                    <a:pt x="27" y="58"/>
                  </a:cubicBezTo>
                  <a:cubicBezTo>
                    <a:pt x="27" y="61"/>
                    <a:pt x="27" y="65"/>
                    <a:pt x="28" y="68"/>
                  </a:cubicBezTo>
                  <a:cubicBezTo>
                    <a:pt x="25" y="70"/>
                    <a:pt x="23" y="73"/>
                    <a:pt x="21" y="77"/>
                  </a:cubicBezTo>
                  <a:moveTo>
                    <a:pt x="21" y="65"/>
                  </a:moveTo>
                  <a:cubicBezTo>
                    <a:pt x="21" y="63"/>
                    <a:pt x="21" y="62"/>
                    <a:pt x="21" y="60"/>
                  </a:cubicBezTo>
                  <a:cubicBezTo>
                    <a:pt x="21" y="59"/>
                    <a:pt x="21" y="59"/>
                    <a:pt x="21" y="59"/>
                  </a:cubicBezTo>
                  <a:cubicBezTo>
                    <a:pt x="21" y="59"/>
                    <a:pt x="22" y="59"/>
                    <a:pt x="21" y="58"/>
                  </a:cubicBezTo>
                  <a:cubicBezTo>
                    <a:pt x="21" y="58"/>
                    <a:pt x="21" y="58"/>
                    <a:pt x="21" y="58"/>
                  </a:cubicBezTo>
                  <a:cubicBezTo>
                    <a:pt x="23" y="55"/>
                    <a:pt x="25" y="52"/>
                    <a:pt x="27" y="48"/>
                  </a:cubicBezTo>
                  <a:cubicBezTo>
                    <a:pt x="27" y="51"/>
                    <a:pt x="27" y="53"/>
                    <a:pt x="27" y="55"/>
                  </a:cubicBezTo>
                  <a:cubicBezTo>
                    <a:pt x="25" y="59"/>
                    <a:pt x="23" y="62"/>
                    <a:pt x="21" y="65"/>
                  </a:cubicBezTo>
                  <a:moveTo>
                    <a:pt x="21" y="56"/>
                  </a:moveTo>
                  <a:cubicBezTo>
                    <a:pt x="21" y="54"/>
                    <a:pt x="21" y="52"/>
                    <a:pt x="20" y="51"/>
                  </a:cubicBezTo>
                  <a:cubicBezTo>
                    <a:pt x="22" y="46"/>
                    <a:pt x="25" y="42"/>
                    <a:pt x="27" y="38"/>
                  </a:cubicBezTo>
                  <a:cubicBezTo>
                    <a:pt x="27" y="40"/>
                    <a:pt x="27" y="42"/>
                    <a:pt x="27" y="45"/>
                  </a:cubicBezTo>
                  <a:cubicBezTo>
                    <a:pt x="25" y="49"/>
                    <a:pt x="23" y="52"/>
                    <a:pt x="21" y="56"/>
                  </a:cubicBezTo>
                  <a:moveTo>
                    <a:pt x="20" y="46"/>
                  </a:moveTo>
                  <a:cubicBezTo>
                    <a:pt x="20" y="43"/>
                    <a:pt x="20" y="39"/>
                    <a:pt x="20" y="36"/>
                  </a:cubicBezTo>
                  <a:cubicBezTo>
                    <a:pt x="21" y="36"/>
                    <a:pt x="21" y="36"/>
                    <a:pt x="21" y="36"/>
                  </a:cubicBezTo>
                  <a:cubicBezTo>
                    <a:pt x="23" y="33"/>
                    <a:pt x="25" y="30"/>
                    <a:pt x="27" y="27"/>
                  </a:cubicBezTo>
                  <a:cubicBezTo>
                    <a:pt x="27" y="29"/>
                    <a:pt x="27" y="32"/>
                    <a:pt x="27" y="34"/>
                  </a:cubicBezTo>
                  <a:cubicBezTo>
                    <a:pt x="25" y="38"/>
                    <a:pt x="22" y="42"/>
                    <a:pt x="20" y="46"/>
                  </a:cubicBezTo>
                  <a:moveTo>
                    <a:pt x="20" y="33"/>
                  </a:moveTo>
                  <a:cubicBezTo>
                    <a:pt x="20" y="30"/>
                    <a:pt x="20" y="27"/>
                    <a:pt x="20" y="24"/>
                  </a:cubicBezTo>
                  <a:cubicBezTo>
                    <a:pt x="23" y="21"/>
                    <a:pt x="25" y="17"/>
                    <a:pt x="27" y="14"/>
                  </a:cubicBezTo>
                  <a:cubicBezTo>
                    <a:pt x="27" y="17"/>
                    <a:pt x="27" y="21"/>
                    <a:pt x="27" y="24"/>
                  </a:cubicBezTo>
                  <a:cubicBezTo>
                    <a:pt x="27" y="25"/>
                    <a:pt x="26" y="25"/>
                    <a:pt x="26" y="26"/>
                  </a:cubicBezTo>
                  <a:cubicBezTo>
                    <a:pt x="24" y="28"/>
                    <a:pt x="22" y="31"/>
                    <a:pt x="20" y="33"/>
                  </a:cubicBezTo>
                  <a:moveTo>
                    <a:pt x="17" y="119"/>
                  </a:moveTo>
                  <a:cubicBezTo>
                    <a:pt x="12" y="118"/>
                    <a:pt x="9" y="118"/>
                    <a:pt x="4" y="118"/>
                  </a:cubicBezTo>
                  <a:cubicBezTo>
                    <a:pt x="4" y="109"/>
                    <a:pt x="4" y="91"/>
                    <a:pt x="4" y="73"/>
                  </a:cubicBezTo>
                  <a:cubicBezTo>
                    <a:pt x="4" y="49"/>
                    <a:pt x="4" y="23"/>
                    <a:pt x="4" y="13"/>
                  </a:cubicBezTo>
                  <a:cubicBezTo>
                    <a:pt x="7" y="13"/>
                    <a:pt x="10" y="13"/>
                    <a:pt x="13" y="13"/>
                  </a:cubicBezTo>
                  <a:cubicBezTo>
                    <a:pt x="14" y="13"/>
                    <a:pt x="16" y="13"/>
                    <a:pt x="17" y="13"/>
                  </a:cubicBezTo>
                  <a:cubicBezTo>
                    <a:pt x="17" y="15"/>
                    <a:pt x="17" y="18"/>
                    <a:pt x="17" y="21"/>
                  </a:cubicBezTo>
                  <a:cubicBezTo>
                    <a:pt x="17" y="40"/>
                    <a:pt x="17" y="80"/>
                    <a:pt x="17" y="104"/>
                  </a:cubicBezTo>
                  <a:cubicBezTo>
                    <a:pt x="17" y="110"/>
                    <a:pt x="17" y="115"/>
                    <a:pt x="17" y="119"/>
                  </a:cubicBezTo>
                  <a:moveTo>
                    <a:pt x="20" y="21"/>
                  </a:moveTo>
                  <a:cubicBezTo>
                    <a:pt x="20" y="17"/>
                    <a:pt x="20" y="14"/>
                    <a:pt x="20" y="13"/>
                  </a:cubicBezTo>
                  <a:cubicBezTo>
                    <a:pt x="20" y="13"/>
                    <a:pt x="20" y="13"/>
                    <a:pt x="20" y="13"/>
                  </a:cubicBezTo>
                  <a:cubicBezTo>
                    <a:pt x="23" y="10"/>
                    <a:pt x="25" y="8"/>
                    <a:pt x="27" y="6"/>
                  </a:cubicBezTo>
                  <a:cubicBezTo>
                    <a:pt x="27" y="7"/>
                    <a:pt x="27" y="9"/>
                    <a:pt x="27" y="11"/>
                  </a:cubicBezTo>
                  <a:cubicBezTo>
                    <a:pt x="25" y="14"/>
                    <a:pt x="23" y="17"/>
                    <a:pt x="20" y="21"/>
                  </a:cubicBezTo>
                  <a:moveTo>
                    <a:pt x="18" y="10"/>
                  </a:moveTo>
                  <a:cubicBezTo>
                    <a:pt x="17" y="10"/>
                    <a:pt x="12" y="9"/>
                    <a:pt x="7" y="9"/>
                  </a:cubicBezTo>
                  <a:cubicBezTo>
                    <a:pt x="10" y="6"/>
                    <a:pt x="13" y="4"/>
                    <a:pt x="14" y="3"/>
                  </a:cubicBezTo>
                  <a:cubicBezTo>
                    <a:pt x="15" y="3"/>
                    <a:pt x="19" y="3"/>
                    <a:pt x="23" y="3"/>
                  </a:cubicBezTo>
                  <a:cubicBezTo>
                    <a:pt x="23" y="3"/>
                    <a:pt x="24" y="3"/>
                    <a:pt x="25" y="3"/>
                  </a:cubicBezTo>
                  <a:cubicBezTo>
                    <a:pt x="23" y="5"/>
                    <a:pt x="21" y="7"/>
                    <a:pt x="18" y="10"/>
                  </a:cubicBezTo>
                  <a:moveTo>
                    <a:pt x="29" y="0"/>
                  </a:moveTo>
                  <a:cubicBezTo>
                    <a:pt x="28" y="0"/>
                    <a:pt x="28" y="0"/>
                    <a:pt x="28" y="0"/>
                  </a:cubicBezTo>
                  <a:cubicBezTo>
                    <a:pt x="27" y="0"/>
                    <a:pt x="25" y="0"/>
                    <a:pt x="23" y="0"/>
                  </a:cubicBezTo>
                  <a:cubicBezTo>
                    <a:pt x="18" y="0"/>
                    <a:pt x="13" y="0"/>
                    <a:pt x="13" y="0"/>
                  </a:cubicBezTo>
                  <a:cubicBezTo>
                    <a:pt x="13" y="0"/>
                    <a:pt x="12" y="0"/>
                    <a:pt x="12" y="0"/>
                  </a:cubicBezTo>
                  <a:cubicBezTo>
                    <a:pt x="12" y="0"/>
                    <a:pt x="11" y="1"/>
                    <a:pt x="9" y="3"/>
                  </a:cubicBezTo>
                  <a:cubicBezTo>
                    <a:pt x="7" y="5"/>
                    <a:pt x="4" y="7"/>
                    <a:pt x="1" y="10"/>
                  </a:cubicBezTo>
                  <a:cubicBezTo>
                    <a:pt x="1" y="10"/>
                    <a:pt x="1" y="10"/>
                    <a:pt x="1" y="10"/>
                  </a:cubicBezTo>
                  <a:cubicBezTo>
                    <a:pt x="1" y="10"/>
                    <a:pt x="1" y="10"/>
                    <a:pt x="1" y="10"/>
                  </a:cubicBezTo>
                  <a:cubicBezTo>
                    <a:pt x="1" y="10"/>
                    <a:pt x="1" y="10"/>
                    <a:pt x="1" y="10"/>
                  </a:cubicBezTo>
                  <a:cubicBezTo>
                    <a:pt x="0" y="10"/>
                    <a:pt x="0" y="10"/>
                    <a:pt x="0" y="10"/>
                  </a:cubicBezTo>
                  <a:cubicBezTo>
                    <a:pt x="0" y="11"/>
                    <a:pt x="0" y="11"/>
                    <a:pt x="0" y="11"/>
                  </a:cubicBezTo>
                  <a:cubicBezTo>
                    <a:pt x="0" y="11"/>
                    <a:pt x="0" y="11"/>
                    <a:pt x="0" y="11"/>
                  </a:cubicBezTo>
                  <a:cubicBezTo>
                    <a:pt x="0" y="11"/>
                    <a:pt x="0" y="11"/>
                    <a:pt x="0" y="11"/>
                  </a:cubicBezTo>
                  <a:cubicBezTo>
                    <a:pt x="0" y="19"/>
                    <a:pt x="1" y="47"/>
                    <a:pt x="1" y="73"/>
                  </a:cubicBezTo>
                  <a:cubicBezTo>
                    <a:pt x="1" y="93"/>
                    <a:pt x="1" y="111"/>
                    <a:pt x="0" y="120"/>
                  </a:cubicBezTo>
                  <a:cubicBezTo>
                    <a:pt x="1" y="120"/>
                    <a:pt x="1" y="120"/>
                    <a:pt x="1" y="120"/>
                  </a:cubicBezTo>
                  <a:cubicBezTo>
                    <a:pt x="1" y="121"/>
                    <a:pt x="2" y="121"/>
                    <a:pt x="2" y="122"/>
                  </a:cubicBezTo>
                  <a:cubicBezTo>
                    <a:pt x="9" y="122"/>
                    <a:pt x="12" y="122"/>
                    <a:pt x="18" y="122"/>
                  </a:cubicBezTo>
                  <a:cubicBezTo>
                    <a:pt x="18" y="122"/>
                    <a:pt x="19" y="122"/>
                    <a:pt x="19" y="122"/>
                  </a:cubicBezTo>
                  <a:cubicBezTo>
                    <a:pt x="19" y="122"/>
                    <a:pt x="19" y="122"/>
                    <a:pt x="20" y="122"/>
                  </a:cubicBezTo>
                  <a:cubicBezTo>
                    <a:pt x="23" y="120"/>
                    <a:pt x="27" y="118"/>
                    <a:pt x="30" y="116"/>
                  </a:cubicBezTo>
                  <a:cubicBezTo>
                    <a:pt x="31" y="115"/>
                    <a:pt x="31" y="115"/>
                    <a:pt x="31" y="115"/>
                  </a:cubicBezTo>
                  <a:cubicBezTo>
                    <a:pt x="31" y="115"/>
                    <a:pt x="31" y="115"/>
                    <a:pt x="31" y="115"/>
                  </a:cubicBezTo>
                  <a:cubicBezTo>
                    <a:pt x="31" y="115"/>
                    <a:pt x="31" y="115"/>
                    <a:pt x="31" y="115"/>
                  </a:cubicBezTo>
                  <a:cubicBezTo>
                    <a:pt x="31" y="115"/>
                    <a:pt x="31" y="115"/>
                    <a:pt x="31" y="114"/>
                  </a:cubicBezTo>
                  <a:cubicBezTo>
                    <a:pt x="31" y="106"/>
                    <a:pt x="31" y="77"/>
                    <a:pt x="31" y="51"/>
                  </a:cubicBezTo>
                  <a:cubicBezTo>
                    <a:pt x="31" y="38"/>
                    <a:pt x="31" y="26"/>
                    <a:pt x="31" y="17"/>
                  </a:cubicBezTo>
                  <a:cubicBezTo>
                    <a:pt x="31" y="7"/>
                    <a:pt x="31" y="1"/>
                    <a:pt x="31" y="1"/>
                  </a:cubicBezTo>
                  <a:cubicBezTo>
                    <a:pt x="31" y="0"/>
                    <a:pt x="30" y="0"/>
                    <a:pt x="29"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83" name="Freeform 804"/>
            <p:cNvSpPr>
              <a:spLocks noEditPoints="1"/>
            </p:cNvSpPr>
            <p:nvPr/>
          </p:nvSpPr>
          <p:spPr bwMode="auto">
            <a:xfrm>
              <a:off x="3099" y="3575"/>
              <a:ext cx="73" cy="161"/>
            </a:xfrm>
            <a:custGeom>
              <a:avLst/>
              <a:gdLst>
                <a:gd name="T0" fmla="*/ 21 w 31"/>
                <a:gd name="T1" fmla="*/ 61 h 68"/>
                <a:gd name="T2" fmla="*/ 28 w 31"/>
                <a:gd name="T3" fmla="*/ 56 h 68"/>
                <a:gd name="T4" fmla="*/ 21 w 31"/>
                <a:gd name="T5" fmla="*/ 64 h 68"/>
                <a:gd name="T6" fmla="*/ 21 w 31"/>
                <a:gd name="T7" fmla="*/ 55 h 68"/>
                <a:gd name="T8" fmla="*/ 28 w 31"/>
                <a:gd name="T9" fmla="*/ 43 h 68"/>
                <a:gd name="T10" fmla="*/ 27 w 31"/>
                <a:gd name="T11" fmla="*/ 49 h 68"/>
                <a:gd name="T12" fmla="*/ 21 w 31"/>
                <a:gd name="T13" fmla="*/ 51 h 68"/>
                <a:gd name="T14" fmla="*/ 28 w 31"/>
                <a:gd name="T15" fmla="*/ 34 h 68"/>
                <a:gd name="T16" fmla="*/ 28 w 31"/>
                <a:gd name="T17" fmla="*/ 41 h 68"/>
                <a:gd name="T18" fmla="*/ 26 w 31"/>
                <a:gd name="T19" fmla="*/ 41 h 68"/>
                <a:gd name="T20" fmla="*/ 21 w 31"/>
                <a:gd name="T21" fmla="*/ 42 h 68"/>
                <a:gd name="T22" fmla="*/ 28 w 31"/>
                <a:gd name="T23" fmla="*/ 24 h 68"/>
                <a:gd name="T24" fmla="*/ 26 w 31"/>
                <a:gd name="T25" fmla="*/ 33 h 68"/>
                <a:gd name="T26" fmla="*/ 21 w 31"/>
                <a:gd name="T27" fmla="*/ 32 h 68"/>
                <a:gd name="T28" fmla="*/ 28 w 31"/>
                <a:gd name="T29" fmla="*/ 16 h 68"/>
                <a:gd name="T30" fmla="*/ 27 w 31"/>
                <a:gd name="T31" fmla="*/ 21 h 68"/>
                <a:gd name="T32" fmla="*/ 17 w 31"/>
                <a:gd name="T33" fmla="*/ 65 h 68"/>
                <a:gd name="T34" fmla="*/ 4 w 31"/>
                <a:gd name="T35" fmla="*/ 41 h 68"/>
                <a:gd name="T36" fmla="*/ 13 w 31"/>
                <a:gd name="T37" fmla="*/ 14 h 68"/>
                <a:gd name="T38" fmla="*/ 17 w 31"/>
                <a:gd name="T39" fmla="*/ 26 h 68"/>
                <a:gd name="T40" fmla="*/ 17 w 31"/>
                <a:gd name="T41" fmla="*/ 65 h 68"/>
                <a:gd name="T42" fmla="*/ 21 w 31"/>
                <a:gd name="T43" fmla="*/ 20 h 68"/>
                <a:gd name="T44" fmla="*/ 28 w 31"/>
                <a:gd name="T45" fmla="*/ 13 h 68"/>
                <a:gd name="T46" fmla="*/ 21 w 31"/>
                <a:gd name="T47" fmla="*/ 23 h 68"/>
                <a:gd name="T48" fmla="*/ 20 w 31"/>
                <a:gd name="T49" fmla="*/ 13 h 68"/>
                <a:gd name="T50" fmla="*/ 27 w 31"/>
                <a:gd name="T51" fmla="*/ 8 h 68"/>
                <a:gd name="T52" fmla="*/ 18 w 31"/>
                <a:gd name="T53" fmla="*/ 10 h 68"/>
                <a:gd name="T54" fmla="*/ 14 w 31"/>
                <a:gd name="T55" fmla="*/ 4 h 68"/>
                <a:gd name="T56" fmla="*/ 25 w 31"/>
                <a:gd name="T57" fmla="*/ 4 h 68"/>
                <a:gd name="T58" fmla="*/ 23 w 31"/>
                <a:gd name="T59" fmla="*/ 0 h 68"/>
                <a:gd name="T60" fmla="*/ 12 w 31"/>
                <a:gd name="T61" fmla="*/ 1 h 68"/>
                <a:gd name="T62" fmla="*/ 1 w 31"/>
                <a:gd name="T63" fmla="*/ 10 h 68"/>
                <a:gd name="T64" fmla="*/ 1 w 31"/>
                <a:gd name="T65" fmla="*/ 10 h 68"/>
                <a:gd name="T66" fmla="*/ 1 w 31"/>
                <a:gd name="T67" fmla="*/ 11 h 68"/>
                <a:gd name="T68" fmla="*/ 1 w 31"/>
                <a:gd name="T69" fmla="*/ 11 h 68"/>
                <a:gd name="T70" fmla="*/ 1 w 31"/>
                <a:gd name="T71" fmla="*/ 41 h 68"/>
                <a:gd name="T72" fmla="*/ 1 w 31"/>
                <a:gd name="T73" fmla="*/ 66 h 68"/>
                <a:gd name="T74" fmla="*/ 18 w 31"/>
                <a:gd name="T75" fmla="*/ 68 h 68"/>
                <a:gd name="T76" fmla="*/ 20 w 31"/>
                <a:gd name="T77" fmla="*/ 68 h 68"/>
                <a:gd name="T78" fmla="*/ 23 w 31"/>
                <a:gd name="T79" fmla="*/ 67 h 68"/>
                <a:gd name="T80" fmla="*/ 24 w 31"/>
                <a:gd name="T81" fmla="*/ 66 h 68"/>
                <a:gd name="T82" fmla="*/ 31 w 31"/>
                <a:gd name="T83" fmla="*/ 61 h 68"/>
                <a:gd name="T84" fmla="*/ 31 w 31"/>
                <a:gd name="T85" fmla="*/ 61 h 68"/>
                <a:gd name="T86" fmla="*/ 31 w 31"/>
                <a:gd name="T87" fmla="*/ 5 h 68"/>
                <a:gd name="T88" fmla="*/ 31 w 31"/>
                <a:gd name="T89" fmla="*/ 2 h 68"/>
                <a:gd name="T90" fmla="*/ 31 w 31"/>
                <a:gd name="T91" fmla="*/ 2 h 68"/>
                <a:gd name="T92" fmla="*/ 31 w 31"/>
                <a:gd name="T93" fmla="*/ 2 h 68"/>
                <a:gd name="T94" fmla="*/ 31 w 31"/>
                <a:gd name="T95" fmla="*/ 1 h 68"/>
                <a:gd name="T96" fmla="*/ 29 w 31"/>
                <a:gd name="T97" fmla="*/ 0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1" h="68">
                  <a:moveTo>
                    <a:pt x="21" y="64"/>
                  </a:moveTo>
                  <a:cubicBezTo>
                    <a:pt x="21" y="63"/>
                    <a:pt x="21" y="62"/>
                    <a:pt x="21" y="61"/>
                  </a:cubicBezTo>
                  <a:cubicBezTo>
                    <a:pt x="23" y="58"/>
                    <a:pt x="25" y="54"/>
                    <a:pt x="28" y="51"/>
                  </a:cubicBezTo>
                  <a:cubicBezTo>
                    <a:pt x="28" y="53"/>
                    <a:pt x="28" y="55"/>
                    <a:pt x="28" y="56"/>
                  </a:cubicBezTo>
                  <a:cubicBezTo>
                    <a:pt x="27" y="58"/>
                    <a:pt x="25" y="60"/>
                    <a:pt x="24" y="62"/>
                  </a:cubicBezTo>
                  <a:cubicBezTo>
                    <a:pt x="23" y="62"/>
                    <a:pt x="22" y="63"/>
                    <a:pt x="21" y="64"/>
                  </a:cubicBezTo>
                  <a:moveTo>
                    <a:pt x="21" y="58"/>
                  </a:moveTo>
                  <a:cubicBezTo>
                    <a:pt x="21" y="57"/>
                    <a:pt x="21" y="56"/>
                    <a:pt x="21" y="55"/>
                  </a:cubicBezTo>
                  <a:cubicBezTo>
                    <a:pt x="21" y="54"/>
                    <a:pt x="21" y="54"/>
                    <a:pt x="21" y="54"/>
                  </a:cubicBezTo>
                  <a:cubicBezTo>
                    <a:pt x="23" y="50"/>
                    <a:pt x="25" y="46"/>
                    <a:pt x="28" y="43"/>
                  </a:cubicBezTo>
                  <a:cubicBezTo>
                    <a:pt x="28" y="45"/>
                    <a:pt x="28" y="47"/>
                    <a:pt x="28" y="48"/>
                  </a:cubicBezTo>
                  <a:cubicBezTo>
                    <a:pt x="27" y="49"/>
                    <a:pt x="27" y="49"/>
                    <a:pt x="27" y="49"/>
                  </a:cubicBezTo>
                  <a:cubicBezTo>
                    <a:pt x="25" y="52"/>
                    <a:pt x="23" y="55"/>
                    <a:pt x="21" y="58"/>
                  </a:cubicBezTo>
                  <a:moveTo>
                    <a:pt x="21" y="51"/>
                  </a:moveTo>
                  <a:cubicBezTo>
                    <a:pt x="21" y="49"/>
                    <a:pt x="21" y="47"/>
                    <a:pt x="21" y="46"/>
                  </a:cubicBezTo>
                  <a:cubicBezTo>
                    <a:pt x="23" y="42"/>
                    <a:pt x="25" y="38"/>
                    <a:pt x="28" y="34"/>
                  </a:cubicBezTo>
                  <a:cubicBezTo>
                    <a:pt x="28" y="37"/>
                    <a:pt x="28" y="39"/>
                    <a:pt x="28" y="41"/>
                  </a:cubicBezTo>
                  <a:cubicBezTo>
                    <a:pt x="28" y="41"/>
                    <a:pt x="28" y="41"/>
                    <a:pt x="28" y="41"/>
                  </a:cubicBezTo>
                  <a:cubicBezTo>
                    <a:pt x="27" y="41"/>
                    <a:pt x="27" y="41"/>
                    <a:pt x="27" y="41"/>
                  </a:cubicBezTo>
                  <a:cubicBezTo>
                    <a:pt x="27" y="41"/>
                    <a:pt x="27" y="41"/>
                    <a:pt x="26" y="41"/>
                  </a:cubicBezTo>
                  <a:cubicBezTo>
                    <a:pt x="24" y="44"/>
                    <a:pt x="23" y="48"/>
                    <a:pt x="21" y="51"/>
                  </a:cubicBezTo>
                  <a:moveTo>
                    <a:pt x="21" y="42"/>
                  </a:moveTo>
                  <a:cubicBezTo>
                    <a:pt x="21" y="40"/>
                    <a:pt x="21" y="37"/>
                    <a:pt x="21" y="35"/>
                  </a:cubicBezTo>
                  <a:cubicBezTo>
                    <a:pt x="23" y="31"/>
                    <a:pt x="25" y="28"/>
                    <a:pt x="28" y="24"/>
                  </a:cubicBezTo>
                  <a:cubicBezTo>
                    <a:pt x="28" y="26"/>
                    <a:pt x="28" y="29"/>
                    <a:pt x="28" y="31"/>
                  </a:cubicBezTo>
                  <a:cubicBezTo>
                    <a:pt x="27" y="32"/>
                    <a:pt x="27" y="32"/>
                    <a:pt x="26" y="33"/>
                  </a:cubicBezTo>
                  <a:cubicBezTo>
                    <a:pt x="24" y="36"/>
                    <a:pt x="23" y="39"/>
                    <a:pt x="21" y="42"/>
                  </a:cubicBezTo>
                  <a:moveTo>
                    <a:pt x="21" y="32"/>
                  </a:moveTo>
                  <a:cubicBezTo>
                    <a:pt x="21" y="30"/>
                    <a:pt x="21" y="28"/>
                    <a:pt x="21" y="26"/>
                  </a:cubicBezTo>
                  <a:cubicBezTo>
                    <a:pt x="23" y="22"/>
                    <a:pt x="25" y="19"/>
                    <a:pt x="28" y="16"/>
                  </a:cubicBezTo>
                  <a:cubicBezTo>
                    <a:pt x="28" y="18"/>
                    <a:pt x="28" y="19"/>
                    <a:pt x="28" y="21"/>
                  </a:cubicBezTo>
                  <a:cubicBezTo>
                    <a:pt x="27" y="21"/>
                    <a:pt x="27" y="21"/>
                    <a:pt x="27" y="21"/>
                  </a:cubicBezTo>
                  <a:cubicBezTo>
                    <a:pt x="25" y="25"/>
                    <a:pt x="23" y="28"/>
                    <a:pt x="21" y="32"/>
                  </a:cubicBezTo>
                  <a:moveTo>
                    <a:pt x="17" y="65"/>
                  </a:moveTo>
                  <a:cubicBezTo>
                    <a:pt x="12" y="64"/>
                    <a:pt x="9" y="64"/>
                    <a:pt x="4" y="64"/>
                  </a:cubicBezTo>
                  <a:cubicBezTo>
                    <a:pt x="4" y="56"/>
                    <a:pt x="4" y="48"/>
                    <a:pt x="4" y="41"/>
                  </a:cubicBezTo>
                  <a:cubicBezTo>
                    <a:pt x="4" y="31"/>
                    <a:pt x="4" y="21"/>
                    <a:pt x="4" y="13"/>
                  </a:cubicBezTo>
                  <a:cubicBezTo>
                    <a:pt x="7" y="13"/>
                    <a:pt x="10" y="13"/>
                    <a:pt x="13" y="14"/>
                  </a:cubicBezTo>
                  <a:cubicBezTo>
                    <a:pt x="14" y="14"/>
                    <a:pt x="16" y="14"/>
                    <a:pt x="17" y="14"/>
                  </a:cubicBezTo>
                  <a:cubicBezTo>
                    <a:pt x="17" y="16"/>
                    <a:pt x="17" y="21"/>
                    <a:pt x="17" y="26"/>
                  </a:cubicBezTo>
                  <a:cubicBezTo>
                    <a:pt x="17" y="35"/>
                    <a:pt x="17" y="45"/>
                    <a:pt x="17" y="55"/>
                  </a:cubicBezTo>
                  <a:cubicBezTo>
                    <a:pt x="17" y="58"/>
                    <a:pt x="17" y="62"/>
                    <a:pt x="17" y="65"/>
                  </a:cubicBezTo>
                  <a:moveTo>
                    <a:pt x="21" y="23"/>
                  </a:moveTo>
                  <a:cubicBezTo>
                    <a:pt x="21" y="22"/>
                    <a:pt x="21" y="21"/>
                    <a:pt x="21" y="20"/>
                  </a:cubicBezTo>
                  <a:cubicBezTo>
                    <a:pt x="23" y="16"/>
                    <a:pt x="25" y="13"/>
                    <a:pt x="27" y="10"/>
                  </a:cubicBezTo>
                  <a:cubicBezTo>
                    <a:pt x="27" y="11"/>
                    <a:pt x="27" y="12"/>
                    <a:pt x="28" y="13"/>
                  </a:cubicBezTo>
                  <a:cubicBezTo>
                    <a:pt x="27" y="14"/>
                    <a:pt x="27" y="14"/>
                    <a:pt x="27" y="14"/>
                  </a:cubicBezTo>
                  <a:cubicBezTo>
                    <a:pt x="25" y="16"/>
                    <a:pt x="23" y="20"/>
                    <a:pt x="21" y="23"/>
                  </a:cubicBezTo>
                  <a:moveTo>
                    <a:pt x="20" y="17"/>
                  </a:moveTo>
                  <a:cubicBezTo>
                    <a:pt x="20" y="15"/>
                    <a:pt x="20" y="14"/>
                    <a:pt x="20" y="13"/>
                  </a:cubicBezTo>
                  <a:cubicBezTo>
                    <a:pt x="23" y="10"/>
                    <a:pt x="25" y="8"/>
                    <a:pt x="27" y="6"/>
                  </a:cubicBezTo>
                  <a:cubicBezTo>
                    <a:pt x="27" y="7"/>
                    <a:pt x="27" y="7"/>
                    <a:pt x="27" y="8"/>
                  </a:cubicBezTo>
                  <a:cubicBezTo>
                    <a:pt x="25" y="10"/>
                    <a:pt x="23" y="13"/>
                    <a:pt x="20" y="17"/>
                  </a:cubicBezTo>
                  <a:moveTo>
                    <a:pt x="18" y="10"/>
                  </a:moveTo>
                  <a:cubicBezTo>
                    <a:pt x="17" y="10"/>
                    <a:pt x="12" y="10"/>
                    <a:pt x="7" y="10"/>
                  </a:cubicBezTo>
                  <a:cubicBezTo>
                    <a:pt x="11" y="7"/>
                    <a:pt x="13" y="5"/>
                    <a:pt x="14" y="4"/>
                  </a:cubicBezTo>
                  <a:cubicBezTo>
                    <a:pt x="15" y="4"/>
                    <a:pt x="19" y="4"/>
                    <a:pt x="23" y="4"/>
                  </a:cubicBezTo>
                  <a:cubicBezTo>
                    <a:pt x="23" y="4"/>
                    <a:pt x="24" y="4"/>
                    <a:pt x="25" y="4"/>
                  </a:cubicBezTo>
                  <a:cubicBezTo>
                    <a:pt x="23" y="6"/>
                    <a:pt x="21" y="8"/>
                    <a:pt x="18" y="10"/>
                  </a:cubicBezTo>
                  <a:moveTo>
                    <a:pt x="23" y="0"/>
                  </a:moveTo>
                  <a:cubicBezTo>
                    <a:pt x="18" y="0"/>
                    <a:pt x="13" y="0"/>
                    <a:pt x="13" y="0"/>
                  </a:cubicBezTo>
                  <a:cubicBezTo>
                    <a:pt x="13" y="0"/>
                    <a:pt x="12" y="0"/>
                    <a:pt x="12" y="1"/>
                  </a:cubicBezTo>
                  <a:cubicBezTo>
                    <a:pt x="12" y="1"/>
                    <a:pt x="11" y="2"/>
                    <a:pt x="9" y="3"/>
                  </a:cubicBezTo>
                  <a:cubicBezTo>
                    <a:pt x="7" y="5"/>
                    <a:pt x="4" y="7"/>
                    <a:pt x="1" y="10"/>
                  </a:cubicBezTo>
                  <a:cubicBezTo>
                    <a:pt x="1" y="10"/>
                    <a:pt x="1" y="10"/>
                    <a:pt x="1" y="10"/>
                  </a:cubicBezTo>
                  <a:cubicBezTo>
                    <a:pt x="1" y="10"/>
                    <a:pt x="1" y="10"/>
                    <a:pt x="1" y="10"/>
                  </a:cubicBezTo>
                  <a:cubicBezTo>
                    <a:pt x="1" y="10"/>
                    <a:pt x="1" y="10"/>
                    <a:pt x="1" y="10"/>
                  </a:cubicBezTo>
                  <a:cubicBezTo>
                    <a:pt x="1" y="11"/>
                    <a:pt x="1" y="11"/>
                    <a:pt x="1" y="11"/>
                  </a:cubicBezTo>
                  <a:cubicBezTo>
                    <a:pt x="1" y="11"/>
                    <a:pt x="1" y="11"/>
                    <a:pt x="1" y="11"/>
                  </a:cubicBezTo>
                  <a:cubicBezTo>
                    <a:pt x="1" y="11"/>
                    <a:pt x="1" y="11"/>
                    <a:pt x="1" y="11"/>
                  </a:cubicBezTo>
                  <a:cubicBezTo>
                    <a:pt x="0" y="12"/>
                    <a:pt x="0" y="12"/>
                    <a:pt x="0" y="12"/>
                  </a:cubicBezTo>
                  <a:cubicBezTo>
                    <a:pt x="1" y="20"/>
                    <a:pt x="1" y="30"/>
                    <a:pt x="1" y="41"/>
                  </a:cubicBezTo>
                  <a:cubicBezTo>
                    <a:pt x="1" y="49"/>
                    <a:pt x="1" y="57"/>
                    <a:pt x="1" y="66"/>
                  </a:cubicBezTo>
                  <a:cubicBezTo>
                    <a:pt x="1" y="66"/>
                    <a:pt x="1" y="66"/>
                    <a:pt x="1" y="66"/>
                  </a:cubicBezTo>
                  <a:cubicBezTo>
                    <a:pt x="1" y="67"/>
                    <a:pt x="2" y="67"/>
                    <a:pt x="3" y="68"/>
                  </a:cubicBezTo>
                  <a:cubicBezTo>
                    <a:pt x="9" y="68"/>
                    <a:pt x="12" y="68"/>
                    <a:pt x="18" y="68"/>
                  </a:cubicBezTo>
                  <a:cubicBezTo>
                    <a:pt x="19" y="68"/>
                    <a:pt x="19" y="68"/>
                    <a:pt x="19" y="68"/>
                  </a:cubicBezTo>
                  <a:cubicBezTo>
                    <a:pt x="19" y="68"/>
                    <a:pt x="20" y="68"/>
                    <a:pt x="20" y="68"/>
                  </a:cubicBezTo>
                  <a:cubicBezTo>
                    <a:pt x="21" y="68"/>
                    <a:pt x="22" y="67"/>
                    <a:pt x="23" y="67"/>
                  </a:cubicBezTo>
                  <a:cubicBezTo>
                    <a:pt x="23" y="67"/>
                    <a:pt x="23" y="67"/>
                    <a:pt x="23" y="67"/>
                  </a:cubicBezTo>
                  <a:cubicBezTo>
                    <a:pt x="23" y="67"/>
                    <a:pt x="23" y="67"/>
                    <a:pt x="23" y="67"/>
                  </a:cubicBezTo>
                  <a:cubicBezTo>
                    <a:pt x="24" y="66"/>
                    <a:pt x="24" y="66"/>
                    <a:pt x="24" y="66"/>
                  </a:cubicBezTo>
                  <a:cubicBezTo>
                    <a:pt x="26" y="65"/>
                    <a:pt x="28" y="63"/>
                    <a:pt x="31" y="62"/>
                  </a:cubicBezTo>
                  <a:cubicBezTo>
                    <a:pt x="31" y="61"/>
                    <a:pt x="31" y="61"/>
                    <a:pt x="31" y="61"/>
                  </a:cubicBezTo>
                  <a:cubicBezTo>
                    <a:pt x="31" y="61"/>
                    <a:pt x="31" y="61"/>
                    <a:pt x="31" y="61"/>
                  </a:cubicBezTo>
                  <a:cubicBezTo>
                    <a:pt x="31" y="61"/>
                    <a:pt x="31" y="61"/>
                    <a:pt x="31" y="61"/>
                  </a:cubicBezTo>
                  <a:cubicBezTo>
                    <a:pt x="31" y="61"/>
                    <a:pt x="31" y="61"/>
                    <a:pt x="31" y="60"/>
                  </a:cubicBezTo>
                  <a:cubicBezTo>
                    <a:pt x="31" y="45"/>
                    <a:pt x="31" y="15"/>
                    <a:pt x="31" y="5"/>
                  </a:cubicBezTo>
                  <a:cubicBezTo>
                    <a:pt x="31" y="4"/>
                    <a:pt x="31" y="4"/>
                    <a:pt x="31" y="3"/>
                  </a:cubicBezTo>
                  <a:cubicBezTo>
                    <a:pt x="31" y="2"/>
                    <a:pt x="31" y="2"/>
                    <a:pt x="31" y="2"/>
                  </a:cubicBezTo>
                  <a:cubicBezTo>
                    <a:pt x="31" y="2"/>
                    <a:pt x="31" y="2"/>
                    <a:pt x="31" y="2"/>
                  </a:cubicBezTo>
                  <a:cubicBezTo>
                    <a:pt x="31" y="2"/>
                    <a:pt x="31" y="2"/>
                    <a:pt x="31" y="2"/>
                  </a:cubicBezTo>
                  <a:cubicBezTo>
                    <a:pt x="31" y="2"/>
                    <a:pt x="31" y="2"/>
                    <a:pt x="31" y="2"/>
                  </a:cubicBezTo>
                  <a:cubicBezTo>
                    <a:pt x="31" y="2"/>
                    <a:pt x="31" y="2"/>
                    <a:pt x="31" y="2"/>
                  </a:cubicBezTo>
                  <a:cubicBezTo>
                    <a:pt x="31" y="2"/>
                    <a:pt x="31" y="2"/>
                    <a:pt x="31" y="2"/>
                  </a:cubicBezTo>
                  <a:cubicBezTo>
                    <a:pt x="31" y="1"/>
                    <a:pt x="31" y="1"/>
                    <a:pt x="31" y="1"/>
                  </a:cubicBezTo>
                  <a:cubicBezTo>
                    <a:pt x="31" y="1"/>
                    <a:pt x="31" y="1"/>
                    <a:pt x="31" y="1"/>
                  </a:cubicBezTo>
                  <a:cubicBezTo>
                    <a:pt x="30" y="1"/>
                    <a:pt x="30" y="0"/>
                    <a:pt x="29" y="0"/>
                  </a:cubicBezTo>
                  <a:cubicBezTo>
                    <a:pt x="28" y="0"/>
                    <a:pt x="25" y="0"/>
                    <a:pt x="23"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84" name="Freeform 805"/>
            <p:cNvSpPr>
              <a:spLocks noEditPoints="1"/>
            </p:cNvSpPr>
            <p:nvPr/>
          </p:nvSpPr>
          <p:spPr bwMode="auto">
            <a:xfrm>
              <a:off x="3340" y="3549"/>
              <a:ext cx="74" cy="187"/>
            </a:xfrm>
            <a:custGeom>
              <a:avLst/>
              <a:gdLst>
                <a:gd name="T0" fmla="*/ 27 w 31"/>
                <a:gd name="T1" fmla="*/ 67 h 79"/>
                <a:gd name="T2" fmla="*/ 23 w 31"/>
                <a:gd name="T3" fmla="*/ 73 h 79"/>
                <a:gd name="T4" fmla="*/ 20 w 31"/>
                <a:gd name="T5" fmla="*/ 67 h 79"/>
                <a:gd name="T6" fmla="*/ 20 w 31"/>
                <a:gd name="T7" fmla="*/ 67 h 79"/>
                <a:gd name="T8" fmla="*/ 27 w 31"/>
                <a:gd name="T9" fmla="*/ 64 h 79"/>
                <a:gd name="T10" fmla="*/ 20 w 31"/>
                <a:gd name="T11" fmla="*/ 64 h 79"/>
                <a:gd name="T12" fmla="*/ 21 w 31"/>
                <a:gd name="T13" fmla="*/ 59 h 79"/>
                <a:gd name="T14" fmla="*/ 27 w 31"/>
                <a:gd name="T15" fmla="*/ 56 h 79"/>
                <a:gd name="T16" fmla="*/ 20 w 31"/>
                <a:gd name="T17" fmla="*/ 64 h 79"/>
                <a:gd name="T18" fmla="*/ 20 w 31"/>
                <a:gd name="T19" fmla="*/ 51 h 79"/>
                <a:gd name="T20" fmla="*/ 27 w 31"/>
                <a:gd name="T21" fmla="*/ 43 h 79"/>
                <a:gd name="T22" fmla="*/ 26 w 31"/>
                <a:gd name="T23" fmla="*/ 47 h 79"/>
                <a:gd name="T24" fmla="*/ 20 w 31"/>
                <a:gd name="T25" fmla="*/ 48 h 79"/>
                <a:gd name="T26" fmla="*/ 27 w 31"/>
                <a:gd name="T27" fmla="*/ 33 h 79"/>
                <a:gd name="T28" fmla="*/ 27 w 31"/>
                <a:gd name="T29" fmla="*/ 40 h 79"/>
                <a:gd name="T30" fmla="*/ 20 w 31"/>
                <a:gd name="T31" fmla="*/ 39 h 79"/>
                <a:gd name="T32" fmla="*/ 21 w 31"/>
                <a:gd name="T33" fmla="*/ 33 h 79"/>
                <a:gd name="T34" fmla="*/ 27 w 31"/>
                <a:gd name="T35" fmla="*/ 30 h 79"/>
                <a:gd name="T36" fmla="*/ 20 w 31"/>
                <a:gd name="T37" fmla="*/ 39 h 79"/>
                <a:gd name="T38" fmla="*/ 20 w 31"/>
                <a:gd name="T39" fmla="*/ 27 h 79"/>
                <a:gd name="T40" fmla="*/ 22 w 31"/>
                <a:gd name="T41" fmla="*/ 26 h 79"/>
                <a:gd name="T42" fmla="*/ 27 w 31"/>
                <a:gd name="T43" fmla="*/ 19 h 79"/>
                <a:gd name="T44" fmla="*/ 27 w 31"/>
                <a:gd name="T45" fmla="*/ 24 h 79"/>
                <a:gd name="T46" fmla="*/ 26 w 31"/>
                <a:gd name="T47" fmla="*/ 24 h 79"/>
                <a:gd name="T48" fmla="*/ 17 w 31"/>
                <a:gd name="T49" fmla="*/ 76 h 79"/>
                <a:gd name="T50" fmla="*/ 4 w 31"/>
                <a:gd name="T51" fmla="*/ 47 h 79"/>
                <a:gd name="T52" fmla="*/ 12 w 31"/>
                <a:gd name="T53" fmla="*/ 13 h 79"/>
                <a:gd name="T54" fmla="*/ 16 w 31"/>
                <a:gd name="T55" fmla="*/ 30 h 79"/>
                <a:gd name="T56" fmla="*/ 17 w 31"/>
                <a:gd name="T57" fmla="*/ 76 h 79"/>
                <a:gd name="T58" fmla="*/ 20 w 31"/>
                <a:gd name="T59" fmla="*/ 21 h 79"/>
                <a:gd name="T60" fmla="*/ 27 w 31"/>
                <a:gd name="T61" fmla="*/ 17 h 79"/>
                <a:gd name="T62" fmla="*/ 20 w 31"/>
                <a:gd name="T63" fmla="*/ 24 h 79"/>
                <a:gd name="T64" fmla="*/ 20 w 31"/>
                <a:gd name="T65" fmla="*/ 13 h 79"/>
                <a:gd name="T66" fmla="*/ 27 w 31"/>
                <a:gd name="T67" fmla="*/ 9 h 79"/>
                <a:gd name="T68" fmla="*/ 20 w 31"/>
                <a:gd name="T69" fmla="*/ 18 h 79"/>
                <a:gd name="T70" fmla="*/ 6 w 31"/>
                <a:gd name="T71" fmla="*/ 9 h 79"/>
                <a:gd name="T72" fmla="*/ 22 w 31"/>
                <a:gd name="T73" fmla="*/ 3 h 79"/>
                <a:gd name="T74" fmla="*/ 18 w 31"/>
                <a:gd name="T75" fmla="*/ 10 h 79"/>
                <a:gd name="T76" fmla="*/ 12 w 31"/>
                <a:gd name="T77" fmla="*/ 0 h 79"/>
                <a:gd name="T78" fmla="*/ 8 w 31"/>
                <a:gd name="T79" fmla="*/ 3 h 79"/>
                <a:gd name="T80" fmla="*/ 0 w 31"/>
                <a:gd name="T81" fmla="*/ 10 h 79"/>
                <a:gd name="T82" fmla="*/ 0 w 31"/>
                <a:gd name="T83" fmla="*/ 10 h 79"/>
                <a:gd name="T84" fmla="*/ 0 w 31"/>
                <a:gd name="T85" fmla="*/ 11 h 79"/>
                <a:gd name="T86" fmla="*/ 0 w 31"/>
                <a:gd name="T87" fmla="*/ 11 h 79"/>
                <a:gd name="T88" fmla="*/ 0 w 31"/>
                <a:gd name="T89" fmla="*/ 77 h 79"/>
                <a:gd name="T90" fmla="*/ 2 w 31"/>
                <a:gd name="T91" fmla="*/ 79 h 79"/>
                <a:gd name="T92" fmla="*/ 18 w 31"/>
                <a:gd name="T93" fmla="*/ 79 h 79"/>
                <a:gd name="T94" fmla="*/ 30 w 31"/>
                <a:gd name="T95" fmla="*/ 73 h 79"/>
                <a:gd name="T96" fmla="*/ 30 w 31"/>
                <a:gd name="T97" fmla="*/ 72 h 79"/>
                <a:gd name="T98" fmla="*/ 31 w 31"/>
                <a:gd name="T99" fmla="*/ 71 h 79"/>
                <a:gd name="T100" fmla="*/ 30 w 31"/>
                <a:gd name="T101" fmla="*/ 3 h 79"/>
                <a:gd name="T102" fmla="*/ 30 w 31"/>
                <a:gd name="T103" fmla="*/ 2 h 79"/>
                <a:gd name="T104" fmla="*/ 30 w 31"/>
                <a:gd name="T105" fmla="*/ 2 h 79"/>
                <a:gd name="T106" fmla="*/ 30 w 31"/>
                <a:gd name="T107" fmla="*/ 1 h 79"/>
                <a:gd name="T108" fmla="*/ 30 w 31"/>
                <a:gd name="T109" fmla="*/ 1 h 79"/>
                <a:gd name="T110" fmla="*/ 22 w 31"/>
                <a:gd name="T111" fmla="*/ 0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1" h="79">
                  <a:moveTo>
                    <a:pt x="23" y="73"/>
                  </a:moveTo>
                  <a:cubicBezTo>
                    <a:pt x="24" y="71"/>
                    <a:pt x="26" y="69"/>
                    <a:pt x="27" y="67"/>
                  </a:cubicBezTo>
                  <a:cubicBezTo>
                    <a:pt x="27" y="68"/>
                    <a:pt x="27" y="69"/>
                    <a:pt x="27" y="70"/>
                  </a:cubicBezTo>
                  <a:cubicBezTo>
                    <a:pt x="26" y="71"/>
                    <a:pt x="24" y="72"/>
                    <a:pt x="23" y="73"/>
                  </a:cubicBezTo>
                  <a:moveTo>
                    <a:pt x="20" y="74"/>
                  </a:moveTo>
                  <a:cubicBezTo>
                    <a:pt x="20" y="72"/>
                    <a:pt x="20" y="69"/>
                    <a:pt x="20" y="67"/>
                  </a:cubicBezTo>
                  <a:cubicBezTo>
                    <a:pt x="20" y="67"/>
                    <a:pt x="20" y="67"/>
                    <a:pt x="20" y="67"/>
                  </a:cubicBezTo>
                  <a:cubicBezTo>
                    <a:pt x="20" y="67"/>
                    <a:pt x="20" y="67"/>
                    <a:pt x="20" y="67"/>
                  </a:cubicBezTo>
                  <a:cubicBezTo>
                    <a:pt x="22" y="64"/>
                    <a:pt x="25" y="61"/>
                    <a:pt x="27" y="58"/>
                  </a:cubicBezTo>
                  <a:cubicBezTo>
                    <a:pt x="27" y="60"/>
                    <a:pt x="27" y="62"/>
                    <a:pt x="27" y="64"/>
                  </a:cubicBezTo>
                  <a:cubicBezTo>
                    <a:pt x="25" y="67"/>
                    <a:pt x="22" y="70"/>
                    <a:pt x="20" y="74"/>
                  </a:cubicBezTo>
                  <a:moveTo>
                    <a:pt x="20" y="64"/>
                  </a:moveTo>
                  <a:cubicBezTo>
                    <a:pt x="20" y="62"/>
                    <a:pt x="20" y="61"/>
                    <a:pt x="20" y="59"/>
                  </a:cubicBezTo>
                  <a:cubicBezTo>
                    <a:pt x="21" y="59"/>
                    <a:pt x="21" y="59"/>
                    <a:pt x="21" y="59"/>
                  </a:cubicBezTo>
                  <a:cubicBezTo>
                    <a:pt x="23" y="56"/>
                    <a:pt x="25" y="52"/>
                    <a:pt x="27" y="49"/>
                  </a:cubicBezTo>
                  <a:cubicBezTo>
                    <a:pt x="27" y="52"/>
                    <a:pt x="27" y="54"/>
                    <a:pt x="27" y="56"/>
                  </a:cubicBezTo>
                  <a:cubicBezTo>
                    <a:pt x="26" y="56"/>
                    <a:pt x="26" y="56"/>
                    <a:pt x="26" y="56"/>
                  </a:cubicBezTo>
                  <a:cubicBezTo>
                    <a:pt x="24" y="59"/>
                    <a:pt x="22" y="61"/>
                    <a:pt x="20" y="64"/>
                  </a:cubicBezTo>
                  <a:moveTo>
                    <a:pt x="20" y="56"/>
                  </a:moveTo>
                  <a:cubicBezTo>
                    <a:pt x="20" y="54"/>
                    <a:pt x="20" y="52"/>
                    <a:pt x="20" y="51"/>
                  </a:cubicBezTo>
                  <a:cubicBezTo>
                    <a:pt x="21" y="50"/>
                    <a:pt x="21" y="50"/>
                    <a:pt x="21" y="50"/>
                  </a:cubicBezTo>
                  <a:cubicBezTo>
                    <a:pt x="23" y="48"/>
                    <a:pt x="25" y="45"/>
                    <a:pt x="27" y="43"/>
                  </a:cubicBezTo>
                  <a:cubicBezTo>
                    <a:pt x="27" y="44"/>
                    <a:pt x="27" y="45"/>
                    <a:pt x="27" y="47"/>
                  </a:cubicBezTo>
                  <a:cubicBezTo>
                    <a:pt x="26" y="47"/>
                    <a:pt x="26" y="47"/>
                    <a:pt x="26" y="47"/>
                  </a:cubicBezTo>
                  <a:cubicBezTo>
                    <a:pt x="24" y="50"/>
                    <a:pt x="22" y="53"/>
                    <a:pt x="20" y="56"/>
                  </a:cubicBezTo>
                  <a:moveTo>
                    <a:pt x="20" y="48"/>
                  </a:moveTo>
                  <a:cubicBezTo>
                    <a:pt x="20" y="46"/>
                    <a:pt x="20" y="44"/>
                    <a:pt x="20" y="41"/>
                  </a:cubicBezTo>
                  <a:cubicBezTo>
                    <a:pt x="22" y="39"/>
                    <a:pt x="25" y="36"/>
                    <a:pt x="27" y="33"/>
                  </a:cubicBezTo>
                  <a:cubicBezTo>
                    <a:pt x="27" y="35"/>
                    <a:pt x="27" y="38"/>
                    <a:pt x="27" y="40"/>
                  </a:cubicBezTo>
                  <a:cubicBezTo>
                    <a:pt x="27" y="40"/>
                    <a:pt x="27" y="40"/>
                    <a:pt x="27" y="40"/>
                  </a:cubicBezTo>
                  <a:cubicBezTo>
                    <a:pt x="25" y="43"/>
                    <a:pt x="22" y="46"/>
                    <a:pt x="20" y="48"/>
                  </a:cubicBezTo>
                  <a:moveTo>
                    <a:pt x="20" y="39"/>
                  </a:moveTo>
                  <a:cubicBezTo>
                    <a:pt x="20" y="37"/>
                    <a:pt x="20" y="35"/>
                    <a:pt x="20" y="34"/>
                  </a:cubicBezTo>
                  <a:cubicBezTo>
                    <a:pt x="21" y="33"/>
                    <a:pt x="21" y="33"/>
                    <a:pt x="21" y="33"/>
                  </a:cubicBezTo>
                  <a:cubicBezTo>
                    <a:pt x="23" y="31"/>
                    <a:pt x="25" y="28"/>
                    <a:pt x="27" y="26"/>
                  </a:cubicBezTo>
                  <a:cubicBezTo>
                    <a:pt x="27" y="27"/>
                    <a:pt x="27" y="29"/>
                    <a:pt x="27" y="30"/>
                  </a:cubicBezTo>
                  <a:cubicBezTo>
                    <a:pt x="27" y="30"/>
                    <a:pt x="27" y="30"/>
                    <a:pt x="27" y="30"/>
                  </a:cubicBezTo>
                  <a:cubicBezTo>
                    <a:pt x="24" y="33"/>
                    <a:pt x="22" y="36"/>
                    <a:pt x="20" y="39"/>
                  </a:cubicBezTo>
                  <a:moveTo>
                    <a:pt x="20" y="32"/>
                  </a:moveTo>
                  <a:cubicBezTo>
                    <a:pt x="20" y="30"/>
                    <a:pt x="20" y="29"/>
                    <a:pt x="20" y="27"/>
                  </a:cubicBezTo>
                  <a:cubicBezTo>
                    <a:pt x="20" y="27"/>
                    <a:pt x="21" y="27"/>
                    <a:pt x="21" y="27"/>
                  </a:cubicBezTo>
                  <a:cubicBezTo>
                    <a:pt x="22" y="27"/>
                    <a:pt x="22" y="26"/>
                    <a:pt x="22" y="26"/>
                  </a:cubicBezTo>
                  <a:cubicBezTo>
                    <a:pt x="21" y="25"/>
                    <a:pt x="21" y="25"/>
                    <a:pt x="21" y="25"/>
                  </a:cubicBezTo>
                  <a:cubicBezTo>
                    <a:pt x="23" y="23"/>
                    <a:pt x="25" y="21"/>
                    <a:pt x="27" y="19"/>
                  </a:cubicBezTo>
                  <a:cubicBezTo>
                    <a:pt x="27" y="21"/>
                    <a:pt x="27" y="23"/>
                    <a:pt x="27" y="24"/>
                  </a:cubicBezTo>
                  <a:cubicBezTo>
                    <a:pt x="27" y="24"/>
                    <a:pt x="27" y="24"/>
                    <a:pt x="27" y="24"/>
                  </a:cubicBezTo>
                  <a:cubicBezTo>
                    <a:pt x="27" y="24"/>
                    <a:pt x="26" y="24"/>
                    <a:pt x="26" y="24"/>
                  </a:cubicBezTo>
                  <a:cubicBezTo>
                    <a:pt x="26" y="24"/>
                    <a:pt x="26" y="24"/>
                    <a:pt x="26" y="24"/>
                  </a:cubicBezTo>
                  <a:cubicBezTo>
                    <a:pt x="24" y="27"/>
                    <a:pt x="22" y="29"/>
                    <a:pt x="20" y="32"/>
                  </a:cubicBezTo>
                  <a:moveTo>
                    <a:pt x="17" y="76"/>
                  </a:moveTo>
                  <a:cubicBezTo>
                    <a:pt x="12" y="75"/>
                    <a:pt x="8" y="75"/>
                    <a:pt x="4" y="75"/>
                  </a:cubicBezTo>
                  <a:cubicBezTo>
                    <a:pt x="4" y="67"/>
                    <a:pt x="4" y="57"/>
                    <a:pt x="4" y="47"/>
                  </a:cubicBezTo>
                  <a:cubicBezTo>
                    <a:pt x="4" y="34"/>
                    <a:pt x="4" y="22"/>
                    <a:pt x="3" y="13"/>
                  </a:cubicBezTo>
                  <a:cubicBezTo>
                    <a:pt x="6" y="13"/>
                    <a:pt x="9" y="13"/>
                    <a:pt x="12" y="13"/>
                  </a:cubicBezTo>
                  <a:cubicBezTo>
                    <a:pt x="14" y="13"/>
                    <a:pt x="15" y="13"/>
                    <a:pt x="16" y="13"/>
                  </a:cubicBezTo>
                  <a:cubicBezTo>
                    <a:pt x="16" y="16"/>
                    <a:pt x="16" y="22"/>
                    <a:pt x="16" y="30"/>
                  </a:cubicBezTo>
                  <a:cubicBezTo>
                    <a:pt x="16" y="41"/>
                    <a:pt x="17" y="54"/>
                    <a:pt x="17" y="64"/>
                  </a:cubicBezTo>
                  <a:cubicBezTo>
                    <a:pt x="17" y="69"/>
                    <a:pt x="17" y="73"/>
                    <a:pt x="17" y="76"/>
                  </a:cubicBezTo>
                  <a:moveTo>
                    <a:pt x="20" y="24"/>
                  </a:moveTo>
                  <a:cubicBezTo>
                    <a:pt x="20" y="23"/>
                    <a:pt x="20" y="22"/>
                    <a:pt x="20" y="21"/>
                  </a:cubicBezTo>
                  <a:cubicBezTo>
                    <a:pt x="22" y="18"/>
                    <a:pt x="24" y="15"/>
                    <a:pt x="27" y="12"/>
                  </a:cubicBezTo>
                  <a:cubicBezTo>
                    <a:pt x="27" y="13"/>
                    <a:pt x="27" y="15"/>
                    <a:pt x="27" y="17"/>
                  </a:cubicBezTo>
                  <a:cubicBezTo>
                    <a:pt x="26" y="17"/>
                    <a:pt x="26" y="17"/>
                    <a:pt x="26" y="17"/>
                  </a:cubicBezTo>
                  <a:cubicBezTo>
                    <a:pt x="24" y="20"/>
                    <a:pt x="22" y="22"/>
                    <a:pt x="20" y="24"/>
                  </a:cubicBezTo>
                  <a:moveTo>
                    <a:pt x="20" y="18"/>
                  </a:moveTo>
                  <a:cubicBezTo>
                    <a:pt x="20" y="16"/>
                    <a:pt x="20" y="14"/>
                    <a:pt x="20" y="13"/>
                  </a:cubicBezTo>
                  <a:cubicBezTo>
                    <a:pt x="23" y="10"/>
                    <a:pt x="25" y="8"/>
                    <a:pt x="27" y="6"/>
                  </a:cubicBezTo>
                  <a:cubicBezTo>
                    <a:pt x="27" y="7"/>
                    <a:pt x="27" y="8"/>
                    <a:pt x="27" y="9"/>
                  </a:cubicBezTo>
                  <a:cubicBezTo>
                    <a:pt x="27" y="9"/>
                    <a:pt x="27" y="9"/>
                    <a:pt x="27" y="9"/>
                  </a:cubicBezTo>
                  <a:cubicBezTo>
                    <a:pt x="24" y="12"/>
                    <a:pt x="22" y="15"/>
                    <a:pt x="20" y="18"/>
                  </a:cubicBezTo>
                  <a:moveTo>
                    <a:pt x="18" y="10"/>
                  </a:moveTo>
                  <a:cubicBezTo>
                    <a:pt x="17" y="10"/>
                    <a:pt x="11" y="10"/>
                    <a:pt x="6" y="9"/>
                  </a:cubicBezTo>
                  <a:cubicBezTo>
                    <a:pt x="10" y="7"/>
                    <a:pt x="12" y="4"/>
                    <a:pt x="13" y="4"/>
                  </a:cubicBezTo>
                  <a:cubicBezTo>
                    <a:pt x="15" y="4"/>
                    <a:pt x="18" y="3"/>
                    <a:pt x="22" y="3"/>
                  </a:cubicBezTo>
                  <a:cubicBezTo>
                    <a:pt x="23" y="3"/>
                    <a:pt x="23" y="3"/>
                    <a:pt x="24" y="3"/>
                  </a:cubicBezTo>
                  <a:cubicBezTo>
                    <a:pt x="22" y="5"/>
                    <a:pt x="20" y="7"/>
                    <a:pt x="18" y="10"/>
                  </a:cubicBezTo>
                  <a:moveTo>
                    <a:pt x="22" y="0"/>
                  </a:moveTo>
                  <a:cubicBezTo>
                    <a:pt x="17" y="0"/>
                    <a:pt x="12" y="0"/>
                    <a:pt x="12" y="0"/>
                  </a:cubicBezTo>
                  <a:cubicBezTo>
                    <a:pt x="12" y="0"/>
                    <a:pt x="12" y="0"/>
                    <a:pt x="11" y="0"/>
                  </a:cubicBezTo>
                  <a:cubicBezTo>
                    <a:pt x="11" y="0"/>
                    <a:pt x="10" y="1"/>
                    <a:pt x="8" y="3"/>
                  </a:cubicBezTo>
                  <a:cubicBezTo>
                    <a:pt x="6" y="5"/>
                    <a:pt x="4" y="7"/>
                    <a:pt x="0" y="10"/>
                  </a:cubicBezTo>
                  <a:cubicBezTo>
                    <a:pt x="0" y="10"/>
                    <a:pt x="0" y="10"/>
                    <a:pt x="0" y="10"/>
                  </a:cubicBezTo>
                  <a:cubicBezTo>
                    <a:pt x="0" y="10"/>
                    <a:pt x="0" y="10"/>
                    <a:pt x="0" y="10"/>
                  </a:cubicBezTo>
                  <a:cubicBezTo>
                    <a:pt x="0" y="10"/>
                    <a:pt x="0" y="10"/>
                    <a:pt x="0" y="10"/>
                  </a:cubicBezTo>
                  <a:cubicBezTo>
                    <a:pt x="0" y="10"/>
                    <a:pt x="0" y="10"/>
                    <a:pt x="0" y="10"/>
                  </a:cubicBezTo>
                  <a:cubicBezTo>
                    <a:pt x="0" y="11"/>
                    <a:pt x="0" y="11"/>
                    <a:pt x="0" y="11"/>
                  </a:cubicBezTo>
                  <a:cubicBezTo>
                    <a:pt x="0" y="11"/>
                    <a:pt x="0" y="11"/>
                    <a:pt x="0" y="11"/>
                  </a:cubicBezTo>
                  <a:cubicBezTo>
                    <a:pt x="0" y="11"/>
                    <a:pt x="0" y="11"/>
                    <a:pt x="0" y="11"/>
                  </a:cubicBezTo>
                  <a:cubicBezTo>
                    <a:pt x="0" y="20"/>
                    <a:pt x="0" y="33"/>
                    <a:pt x="0" y="47"/>
                  </a:cubicBezTo>
                  <a:cubicBezTo>
                    <a:pt x="0" y="57"/>
                    <a:pt x="0" y="68"/>
                    <a:pt x="0" y="77"/>
                  </a:cubicBezTo>
                  <a:cubicBezTo>
                    <a:pt x="0" y="77"/>
                    <a:pt x="0" y="77"/>
                    <a:pt x="0" y="77"/>
                  </a:cubicBezTo>
                  <a:cubicBezTo>
                    <a:pt x="0" y="78"/>
                    <a:pt x="1" y="78"/>
                    <a:pt x="2" y="79"/>
                  </a:cubicBezTo>
                  <a:cubicBezTo>
                    <a:pt x="8" y="79"/>
                    <a:pt x="11" y="79"/>
                    <a:pt x="18" y="79"/>
                  </a:cubicBezTo>
                  <a:cubicBezTo>
                    <a:pt x="18" y="79"/>
                    <a:pt x="18" y="79"/>
                    <a:pt x="18" y="79"/>
                  </a:cubicBezTo>
                  <a:cubicBezTo>
                    <a:pt x="19" y="79"/>
                    <a:pt x="19" y="79"/>
                    <a:pt x="19" y="79"/>
                  </a:cubicBezTo>
                  <a:cubicBezTo>
                    <a:pt x="23" y="77"/>
                    <a:pt x="26" y="75"/>
                    <a:pt x="30" y="73"/>
                  </a:cubicBezTo>
                  <a:cubicBezTo>
                    <a:pt x="30" y="72"/>
                    <a:pt x="30" y="72"/>
                    <a:pt x="30" y="72"/>
                  </a:cubicBezTo>
                  <a:cubicBezTo>
                    <a:pt x="30" y="72"/>
                    <a:pt x="30" y="72"/>
                    <a:pt x="30" y="72"/>
                  </a:cubicBezTo>
                  <a:cubicBezTo>
                    <a:pt x="30" y="72"/>
                    <a:pt x="30" y="72"/>
                    <a:pt x="30" y="72"/>
                  </a:cubicBezTo>
                  <a:cubicBezTo>
                    <a:pt x="31" y="72"/>
                    <a:pt x="31" y="72"/>
                    <a:pt x="31" y="71"/>
                  </a:cubicBezTo>
                  <a:cubicBezTo>
                    <a:pt x="31" y="56"/>
                    <a:pt x="30" y="18"/>
                    <a:pt x="30" y="6"/>
                  </a:cubicBezTo>
                  <a:cubicBezTo>
                    <a:pt x="30" y="5"/>
                    <a:pt x="30" y="4"/>
                    <a:pt x="30" y="3"/>
                  </a:cubicBezTo>
                  <a:cubicBezTo>
                    <a:pt x="30" y="2"/>
                    <a:pt x="30" y="2"/>
                    <a:pt x="30" y="2"/>
                  </a:cubicBezTo>
                  <a:cubicBezTo>
                    <a:pt x="30" y="2"/>
                    <a:pt x="30" y="2"/>
                    <a:pt x="30" y="2"/>
                  </a:cubicBezTo>
                  <a:cubicBezTo>
                    <a:pt x="30" y="2"/>
                    <a:pt x="30" y="2"/>
                    <a:pt x="30" y="2"/>
                  </a:cubicBezTo>
                  <a:cubicBezTo>
                    <a:pt x="30" y="2"/>
                    <a:pt x="30" y="2"/>
                    <a:pt x="30" y="2"/>
                  </a:cubicBezTo>
                  <a:cubicBezTo>
                    <a:pt x="30" y="1"/>
                    <a:pt x="30" y="1"/>
                    <a:pt x="30" y="1"/>
                  </a:cubicBezTo>
                  <a:cubicBezTo>
                    <a:pt x="30" y="1"/>
                    <a:pt x="30" y="1"/>
                    <a:pt x="30" y="1"/>
                  </a:cubicBezTo>
                  <a:cubicBezTo>
                    <a:pt x="30" y="1"/>
                    <a:pt x="30" y="1"/>
                    <a:pt x="30" y="1"/>
                  </a:cubicBezTo>
                  <a:cubicBezTo>
                    <a:pt x="30" y="1"/>
                    <a:pt x="30" y="1"/>
                    <a:pt x="30" y="1"/>
                  </a:cubicBezTo>
                  <a:cubicBezTo>
                    <a:pt x="30" y="0"/>
                    <a:pt x="29" y="0"/>
                    <a:pt x="29" y="0"/>
                  </a:cubicBezTo>
                  <a:cubicBezTo>
                    <a:pt x="27" y="0"/>
                    <a:pt x="24" y="0"/>
                    <a:pt x="22"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85" name="Freeform 806"/>
            <p:cNvSpPr>
              <a:spLocks noEditPoints="1"/>
            </p:cNvSpPr>
            <p:nvPr/>
          </p:nvSpPr>
          <p:spPr bwMode="auto">
            <a:xfrm>
              <a:off x="5012" y="918"/>
              <a:ext cx="509" cy="539"/>
            </a:xfrm>
            <a:custGeom>
              <a:avLst/>
              <a:gdLst>
                <a:gd name="T0" fmla="*/ 155 w 215"/>
                <a:gd name="T1" fmla="*/ 179 h 228"/>
                <a:gd name="T2" fmla="*/ 192 w 215"/>
                <a:gd name="T3" fmla="*/ 133 h 228"/>
                <a:gd name="T4" fmla="*/ 148 w 215"/>
                <a:gd name="T5" fmla="*/ 193 h 228"/>
                <a:gd name="T6" fmla="*/ 6 w 215"/>
                <a:gd name="T7" fmla="*/ 89 h 228"/>
                <a:gd name="T8" fmla="*/ 24 w 215"/>
                <a:gd name="T9" fmla="*/ 105 h 228"/>
                <a:gd name="T10" fmla="*/ 28 w 215"/>
                <a:gd name="T11" fmla="*/ 101 h 228"/>
                <a:gd name="T12" fmla="*/ 27 w 215"/>
                <a:gd name="T13" fmla="*/ 108 h 228"/>
                <a:gd name="T14" fmla="*/ 39 w 215"/>
                <a:gd name="T15" fmla="*/ 126 h 228"/>
                <a:gd name="T16" fmla="*/ 44 w 215"/>
                <a:gd name="T17" fmla="*/ 123 h 228"/>
                <a:gd name="T18" fmla="*/ 45 w 215"/>
                <a:gd name="T19" fmla="*/ 131 h 228"/>
                <a:gd name="T20" fmla="*/ 55 w 215"/>
                <a:gd name="T21" fmla="*/ 149 h 228"/>
                <a:gd name="T22" fmla="*/ 60 w 215"/>
                <a:gd name="T23" fmla="*/ 146 h 228"/>
                <a:gd name="T24" fmla="*/ 63 w 215"/>
                <a:gd name="T25" fmla="*/ 150 h 228"/>
                <a:gd name="T26" fmla="*/ 70 w 215"/>
                <a:gd name="T27" fmla="*/ 171 h 228"/>
                <a:gd name="T28" fmla="*/ 75 w 215"/>
                <a:gd name="T29" fmla="*/ 169 h 228"/>
                <a:gd name="T30" fmla="*/ 75 w 215"/>
                <a:gd name="T31" fmla="*/ 180 h 228"/>
                <a:gd name="T32" fmla="*/ 92 w 215"/>
                <a:gd name="T33" fmla="*/ 208 h 228"/>
                <a:gd name="T34" fmla="*/ 161 w 215"/>
                <a:gd name="T35" fmla="*/ 160 h 228"/>
                <a:gd name="T36" fmla="*/ 133 w 215"/>
                <a:gd name="T37" fmla="*/ 190 h 228"/>
                <a:gd name="T38" fmla="*/ 76 w 215"/>
                <a:gd name="T39" fmla="*/ 188 h 228"/>
                <a:gd name="T40" fmla="*/ 63 w 215"/>
                <a:gd name="T41" fmla="*/ 182 h 228"/>
                <a:gd name="T42" fmla="*/ 53 w 215"/>
                <a:gd name="T43" fmla="*/ 158 h 228"/>
                <a:gd name="T44" fmla="*/ 44 w 215"/>
                <a:gd name="T45" fmla="*/ 145 h 228"/>
                <a:gd name="T46" fmla="*/ 39 w 215"/>
                <a:gd name="T47" fmla="*/ 134 h 228"/>
                <a:gd name="T48" fmla="*/ 29 w 215"/>
                <a:gd name="T49" fmla="*/ 117 h 228"/>
                <a:gd name="T50" fmla="*/ 24 w 215"/>
                <a:gd name="T51" fmla="*/ 111 h 228"/>
                <a:gd name="T52" fmla="*/ 10 w 215"/>
                <a:gd name="T53" fmla="*/ 85 h 228"/>
                <a:gd name="T54" fmla="*/ 103 w 215"/>
                <a:gd name="T55" fmla="*/ 3 h 228"/>
                <a:gd name="T56" fmla="*/ 160 w 215"/>
                <a:gd name="T57" fmla="*/ 158 h 228"/>
                <a:gd name="T58" fmla="*/ 79 w 215"/>
                <a:gd name="T59" fmla="*/ 181 h 228"/>
                <a:gd name="T60" fmla="*/ 70 w 215"/>
                <a:gd name="T61" fmla="*/ 168 h 228"/>
                <a:gd name="T62" fmla="*/ 60 w 215"/>
                <a:gd name="T63" fmla="*/ 144 h 228"/>
                <a:gd name="T64" fmla="*/ 49 w 215"/>
                <a:gd name="T65" fmla="*/ 131 h 228"/>
                <a:gd name="T66" fmla="*/ 44 w 215"/>
                <a:gd name="T67" fmla="*/ 120 h 228"/>
                <a:gd name="T68" fmla="*/ 31 w 215"/>
                <a:gd name="T69" fmla="*/ 100 h 228"/>
                <a:gd name="T70" fmla="*/ 23 w 215"/>
                <a:gd name="T71" fmla="*/ 101 h 228"/>
                <a:gd name="T72" fmla="*/ 3 w 215"/>
                <a:gd name="T73" fmla="*/ 81 h 228"/>
                <a:gd name="T74" fmla="*/ 0 w 215"/>
                <a:gd name="T75" fmla="*/ 92 h 228"/>
                <a:gd name="T76" fmla="*/ 21 w 215"/>
                <a:gd name="T77" fmla="*/ 116 h 228"/>
                <a:gd name="T78" fmla="*/ 25 w 215"/>
                <a:gd name="T79" fmla="*/ 115 h 228"/>
                <a:gd name="T80" fmla="*/ 22 w 215"/>
                <a:gd name="T81" fmla="*/ 121 h 228"/>
                <a:gd name="T82" fmla="*/ 34 w 215"/>
                <a:gd name="T83" fmla="*/ 139 h 228"/>
                <a:gd name="T84" fmla="*/ 42 w 215"/>
                <a:gd name="T85" fmla="*/ 138 h 228"/>
                <a:gd name="T86" fmla="*/ 38 w 215"/>
                <a:gd name="T87" fmla="*/ 145 h 228"/>
                <a:gd name="T88" fmla="*/ 49 w 215"/>
                <a:gd name="T89" fmla="*/ 163 h 228"/>
                <a:gd name="T90" fmla="*/ 53 w 215"/>
                <a:gd name="T91" fmla="*/ 160 h 228"/>
                <a:gd name="T92" fmla="*/ 54 w 215"/>
                <a:gd name="T93" fmla="*/ 169 h 228"/>
                <a:gd name="T94" fmla="*/ 63 w 215"/>
                <a:gd name="T95" fmla="*/ 186 h 228"/>
                <a:gd name="T96" fmla="*/ 73 w 215"/>
                <a:gd name="T97" fmla="*/ 186 h 228"/>
                <a:gd name="T98" fmla="*/ 68 w 215"/>
                <a:gd name="T99" fmla="*/ 196 h 228"/>
                <a:gd name="T100" fmla="*/ 83 w 215"/>
                <a:gd name="T101" fmla="*/ 223 h 228"/>
                <a:gd name="T102" fmla="*/ 98 w 215"/>
                <a:gd name="T103" fmla="*/ 228 h 228"/>
                <a:gd name="T104" fmla="*/ 170 w 215"/>
                <a:gd name="T105" fmla="*/ 182 h 228"/>
                <a:gd name="T106" fmla="*/ 201 w 215"/>
                <a:gd name="T107" fmla="*/ 128 h 228"/>
                <a:gd name="T108" fmla="*/ 124 w 215"/>
                <a:gd name="T109" fmla="*/ 24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15" h="228">
                  <a:moveTo>
                    <a:pt x="99" y="224"/>
                  </a:moveTo>
                  <a:cubicBezTo>
                    <a:pt x="98" y="221"/>
                    <a:pt x="97" y="218"/>
                    <a:pt x="96" y="216"/>
                  </a:cubicBezTo>
                  <a:cubicBezTo>
                    <a:pt x="109" y="208"/>
                    <a:pt x="122" y="200"/>
                    <a:pt x="135" y="192"/>
                  </a:cubicBezTo>
                  <a:cubicBezTo>
                    <a:pt x="142" y="188"/>
                    <a:pt x="148" y="183"/>
                    <a:pt x="155" y="179"/>
                  </a:cubicBezTo>
                  <a:cubicBezTo>
                    <a:pt x="170" y="168"/>
                    <a:pt x="183" y="154"/>
                    <a:pt x="200" y="147"/>
                  </a:cubicBezTo>
                  <a:cubicBezTo>
                    <a:pt x="200" y="147"/>
                    <a:pt x="200" y="147"/>
                    <a:pt x="200" y="146"/>
                  </a:cubicBezTo>
                  <a:cubicBezTo>
                    <a:pt x="201" y="146"/>
                    <a:pt x="201" y="146"/>
                    <a:pt x="200" y="145"/>
                  </a:cubicBezTo>
                  <a:cubicBezTo>
                    <a:pt x="198" y="141"/>
                    <a:pt x="195" y="137"/>
                    <a:pt x="192" y="133"/>
                  </a:cubicBezTo>
                  <a:cubicBezTo>
                    <a:pt x="194" y="132"/>
                    <a:pt x="196" y="130"/>
                    <a:pt x="199" y="129"/>
                  </a:cubicBezTo>
                  <a:cubicBezTo>
                    <a:pt x="203" y="135"/>
                    <a:pt x="207" y="142"/>
                    <a:pt x="212" y="149"/>
                  </a:cubicBezTo>
                  <a:cubicBezTo>
                    <a:pt x="195" y="156"/>
                    <a:pt x="182" y="169"/>
                    <a:pt x="168" y="180"/>
                  </a:cubicBezTo>
                  <a:cubicBezTo>
                    <a:pt x="162" y="185"/>
                    <a:pt x="155" y="189"/>
                    <a:pt x="148" y="193"/>
                  </a:cubicBezTo>
                  <a:cubicBezTo>
                    <a:pt x="132" y="204"/>
                    <a:pt x="116" y="214"/>
                    <a:pt x="99" y="224"/>
                  </a:cubicBezTo>
                  <a:moveTo>
                    <a:pt x="19" y="113"/>
                  </a:moveTo>
                  <a:cubicBezTo>
                    <a:pt x="12" y="103"/>
                    <a:pt x="11" y="102"/>
                    <a:pt x="3" y="91"/>
                  </a:cubicBezTo>
                  <a:cubicBezTo>
                    <a:pt x="4" y="91"/>
                    <a:pt x="5" y="90"/>
                    <a:pt x="6" y="89"/>
                  </a:cubicBezTo>
                  <a:cubicBezTo>
                    <a:pt x="7" y="89"/>
                    <a:pt x="8" y="88"/>
                    <a:pt x="8" y="88"/>
                  </a:cubicBezTo>
                  <a:cubicBezTo>
                    <a:pt x="13" y="93"/>
                    <a:pt x="15" y="95"/>
                    <a:pt x="22" y="104"/>
                  </a:cubicBezTo>
                  <a:cubicBezTo>
                    <a:pt x="22" y="105"/>
                    <a:pt x="23" y="105"/>
                    <a:pt x="23" y="105"/>
                  </a:cubicBezTo>
                  <a:cubicBezTo>
                    <a:pt x="23" y="105"/>
                    <a:pt x="24" y="105"/>
                    <a:pt x="24" y="105"/>
                  </a:cubicBezTo>
                  <a:cubicBezTo>
                    <a:pt x="24" y="105"/>
                    <a:pt x="25" y="104"/>
                    <a:pt x="25" y="103"/>
                  </a:cubicBezTo>
                  <a:cubicBezTo>
                    <a:pt x="25" y="103"/>
                    <a:pt x="25" y="103"/>
                    <a:pt x="25" y="103"/>
                  </a:cubicBezTo>
                  <a:cubicBezTo>
                    <a:pt x="25" y="103"/>
                    <a:pt x="25" y="102"/>
                    <a:pt x="25" y="102"/>
                  </a:cubicBezTo>
                  <a:cubicBezTo>
                    <a:pt x="26" y="101"/>
                    <a:pt x="27" y="101"/>
                    <a:pt x="28" y="101"/>
                  </a:cubicBezTo>
                  <a:cubicBezTo>
                    <a:pt x="28" y="101"/>
                    <a:pt x="28" y="101"/>
                    <a:pt x="28" y="101"/>
                  </a:cubicBezTo>
                  <a:cubicBezTo>
                    <a:pt x="28" y="101"/>
                    <a:pt x="29" y="101"/>
                    <a:pt x="29" y="102"/>
                  </a:cubicBezTo>
                  <a:cubicBezTo>
                    <a:pt x="30" y="102"/>
                    <a:pt x="30" y="103"/>
                    <a:pt x="30" y="104"/>
                  </a:cubicBezTo>
                  <a:cubicBezTo>
                    <a:pt x="30" y="105"/>
                    <a:pt x="29" y="107"/>
                    <a:pt x="27" y="108"/>
                  </a:cubicBezTo>
                  <a:cubicBezTo>
                    <a:pt x="27" y="108"/>
                    <a:pt x="27" y="108"/>
                    <a:pt x="26" y="109"/>
                  </a:cubicBezTo>
                  <a:cubicBezTo>
                    <a:pt x="26" y="109"/>
                    <a:pt x="26" y="110"/>
                    <a:pt x="27" y="110"/>
                  </a:cubicBezTo>
                  <a:cubicBezTo>
                    <a:pt x="29" y="114"/>
                    <a:pt x="35" y="122"/>
                    <a:pt x="37" y="126"/>
                  </a:cubicBezTo>
                  <a:cubicBezTo>
                    <a:pt x="38" y="126"/>
                    <a:pt x="38" y="126"/>
                    <a:pt x="39" y="126"/>
                  </a:cubicBezTo>
                  <a:cubicBezTo>
                    <a:pt x="39" y="126"/>
                    <a:pt x="39" y="126"/>
                    <a:pt x="39" y="126"/>
                  </a:cubicBezTo>
                  <a:cubicBezTo>
                    <a:pt x="39" y="126"/>
                    <a:pt x="40" y="126"/>
                    <a:pt x="40" y="125"/>
                  </a:cubicBezTo>
                  <a:cubicBezTo>
                    <a:pt x="40" y="124"/>
                    <a:pt x="42" y="123"/>
                    <a:pt x="44" y="123"/>
                  </a:cubicBezTo>
                  <a:cubicBezTo>
                    <a:pt x="44" y="123"/>
                    <a:pt x="44" y="123"/>
                    <a:pt x="44" y="123"/>
                  </a:cubicBezTo>
                  <a:cubicBezTo>
                    <a:pt x="45" y="123"/>
                    <a:pt x="47" y="123"/>
                    <a:pt x="47" y="124"/>
                  </a:cubicBezTo>
                  <a:cubicBezTo>
                    <a:pt x="48" y="125"/>
                    <a:pt x="48" y="126"/>
                    <a:pt x="48" y="127"/>
                  </a:cubicBezTo>
                  <a:cubicBezTo>
                    <a:pt x="48" y="128"/>
                    <a:pt x="48" y="129"/>
                    <a:pt x="47" y="130"/>
                  </a:cubicBezTo>
                  <a:cubicBezTo>
                    <a:pt x="46" y="131"/>
                    <a:pt x="45" y="131"/>
                    <a:pt x="45" y="131"/>
                  </a:cubicBezTo>
                  <a:cubicBezTo>
                    <a:pt x="44" y="131"/>
                    <a:pt x="44" y="132"/>
                    <a:pt x="43" y="132"/>
                  </a:cubicBezTo>
                  <a:cubicBezTo>
                    <a:pt x="43" y="133"/>
                    <a:pt x="43" y="133"/>
                    <a:pt x="44" y="134"/>
                  </a:cubicBezTo>
                  <a:cubicBezTo>
                    <a:pt x="47" y="137"/>
                    <a:pt x="52" y="144"/>
                    <a:pt x="54" y="149"/>
                  </a:cubicBezTo>
                  <a:cubicBezTo>
                    <a:pt x="54" y="149"/>
                    <a:pt x="55" y="149"/>
                    <a:pt x="55" y="149"/>
                  </a:cubicBezTo>
                  <a:cubicBezTo>
                    <a:pt x="55" y="149"/>
                    <a:pt x="55" y="149"/>
                    <a:pt x="55" y="149"/>
                  </a:cubicBezTo>
                  <a:cubicBezTo>
                    <a:pt x="56" y="149"/>
                    <a:pt x="56" y="149"/>
                    <a:pt x="56" y="148"/>
                  </a:cubicBezTo>
                  <a:cubicBezTo>
                    <a:pt x="57" y="148"/>
                    <a:pt x="57" y="147"/>
                    <a:pt x="57" y="147"/>
                  </a:cubicBezTo>
                  <a:cubicBezTo>
                    <a:pt x="58" y="147"/>
                    <a:pt x="59" y="146"/>
                    <a:pt x="60" y="146"/>
                  </a:cubicBezTo>
                  <a:cubicBezTo>
                    <a:pt x="60" y="146"/>
                    <a:pt x="60" y="146"/>
                    <a:pt x="60" y="146"/>
                  </a:cubicBezTo>
                  <a:cubicBezTo>
                    <a:pt x="60" y="146"/>
                    <a:pt x="60" y="146"/>
                    <a:pt x="60" y="146"/>
                  </a:cubicBezTo>
                  <a:cubicBezTo>
                    <a:pt x="61" y="146"/>
                    <a:pt x="62" y="147"/>
                    <a:pt x="63" y="148"/>
                  </a:cubicBezTo>
                  <a:cubicBezTo>
                    <a:pt x="63" y="148"/>
                    <a:pt x="63" y="149"/>
                    <a:pt x="63" y="150"/>
                  </a:cubicBezTo>
                  <a:cubicBezTo>
                    <a:pt x="63" y="152"/>
                    <a:pt x="62" y="154"/>
                    <a:pt x="61" y="155"/>
                  </a:cubicBezTo>
                  <a:cubicBezTo>
                    <a:pt x="60" y="156"/>
                    <a:pt x="60" y="156"/>
                    <a:pt x="60" y="157"/>
                  </a:cubicBezTo>
                  <a:cubicBezTo>
                    <a:pt x="64" y="162"/>
                    <a:pt x="65" y="165"/>
                    <a:pt x="69" y="170"/>
                  </a:cubicBezTo>
                  <a:cubicBezTo>
                    <a:pt x="69" y="171"/>
                    <a:pt x="70" y="171"/>
                    <a:pt x="70" y="171"/>
                  </a:cubicBezTo>
                  <a:cubicBezTo>
                    <a:pt x="70" y="171"/>
                    <a:pt x="70" y="171"/>
                    <a:pt x="70" y="171"/>
                  </a:cubicBezTo>
                  <a:cubicBezTo>
                    <a:pt x="70" y="171"/>
                    <a:pt x="71" y="171"/>
                    <a:pt x="71" y="171"/>
                  </a:cubicBezTo>
                  <a:cubicBezTo>
                    <a:pt x="72" y="169"/>
                    <a:pt x="74" y="169"/>
                    <a:pt x="75" y="169"/>
                  </a:cubicBezTo>
                  <a:cubicBezTo>
                    <a:pt x="75" y="169"/>
                    <a:pt x="75" y="169"/>
                    <a:pt x="75" y="169"/>
                  </a:cubicBezTo>
                  <a:cubicBezTo>
                    <a:pt x="77" y="169"/>
                    <a:pt x="79" y="170"/>
                    <a:pt x="80" y="171"/>
                  </a:cubicBezTo>
                  <a:cubicBezTo>
                    <a:pt x="80" y="172"/>
                    <a:pt x="80" y="173"/>
                    <a:pt x="80" y="174"/>
                  </a:cubicBezTo>
                  <a:cubicBezTo>
                    <a:pt x="80" y="176"/>
                    <a:pt x="79" y="179"/>
                    <a:pt x="76" y="179"/>
                  </a:cubicBezTo>
                  <a:cubicBezTo>
                    <a:pt x="76" y="179"/>
                    <a:pt x="75" y="180"/>
                    <a:pt x="75" y="180"/>
                  </a:cubicBezTo>
                  <a:cubicBezTo>
                    <a:pt x="75" y="180"/>
                    <a:pt x="75" y="181"/>
                    <a:pt x="75" y="181"/>
                  </a:cubicBezTo>
                  <a:cubicBezTo>
                    <a:pt x="80" y="188"/>
                    <a:pt x="83" y="191"/>
                    <a:pt x="85" y="193"/>
                  </a:cubicBezTo>
                  <a:cubicBezTo>
                    <a:pt x="86" y="196"/>
                    <a:pt x="88" y="200"/>
                    <a:pt x="91" y="207"/>
                  </a:cubicBezTo>
                  <a:cubicBezTo>
                    <a:pt x="91" y="207"/>
                    <a:pt x="92" y="208"/>
                    <a:pt x="92" y="208"/>
                  </a:cubicBezTo>
                  <a:cubicBezTo>
                    <a:pt x="92" y="208"/>
                    <a:pt x="92" y="208"/>
                    <a:pt x="92" y="208"/>
                  </a:cubicBezTo>
                  <a:cubicBezTo>
                    <a:pt x="93" y="208"/>
                    <a:pt x="93" y="208"/>
                    <a:pt x="93" y="208"/>
                  </a:cubicBezTo>
                  <a:cubicBezTo>
                    <a:pt x="110" y="196"/>
                    <a:pt x="126" y="185"/>
                    <a:pt x="142" y="174"/>
                  </a:cubicBezTo>
                  <a:cubicBezTo>
                    <a:pt x="149" y="169"/>
                    <a:pt x="155" y="165"/>
                    <a:pt x="161" y="160"/>
                  </a:cubicBezTo>
                  <a:cubicBezTo>
                    <a:pt x="171" y="152"/>
                    <a:pt x="180" y="142"/>
                    <a:pt x="190" y="135"/>
                  </a:cubicBezTo>
                  <a:cubicBezTo>
                    <a:pt x="192" y="138"/>
                    <a:pt x="195" y="142"/>
                    <a:pt x="197" y="145"/>
                  </a:cubicBezTo>
                  <a:cubicBezTo>
                    <a:pt x="180" y="152"/>
                    <a:pt x="167" y="166"/>
                    <a:pt x="153" y="177"/>
                  </a:cubicBezTo>
                  <a:cubicBezTo>
                    <a:pt x="147" y="181"/>
                    <a:pt x="140" y="185"/>
                    <a:pt x="133" y="190"/>
                  </a:cubicBezTo>
                  <a:cubicBezTo>
                    <a:pt x="117" y="200"/>
                    <a:pt x="101" y="210"/>
                    <a:pt x="84" y="220"/>
                  </a:cubicBezTo>
                  <a:cubicBezTo>
                    <a:pt x="82" y="214"/>
                    <a:pt x="80" y="210"/>
                    <a:pt x="79" y="207"/>
                  </a:cubicBezTo>
                  <a:cubicBezTo>
                    <a:pt x="77" y="204"/>
                    <a:pt x="75" y="202"/>
                    <a:pt x="71" y="196"/>
                  </a:cubicBezTo>
                  <a:cubicBezTo>
                    <a:pt x="74" y="195"/>
                    <a:pt x="76" y="192"/>
                    <a:pt x="76" y="188"/>
                  </a:cubicBezTo>
                  <a:cubicBezTo>
                    <a:pt x="76" y="187"/>
                    <a:pt x="75" y="186"/>
                    <a:pt x="75" y="185"/>
                  </a:cubicBezTo>
                  <a:cubicBezTo>
                    <a:pt x="73" y="182"/>
                    <a:pt x="71" y="181"/>
                    <a:pt x="68" y="181"/>
                  </a:cubicBezTo>
                  <a:cubicBezTo>
                    <a:pt x="68" y="181"/>
                    <a:pt x="68" y="181"/>
                    <a:pt x="68" y="181"/>
                  </a:cubicBezTo>
                  <a:cubicBezTo>
                    <a:pt x="66" y="181"/>
                    <a:pt x="65" y="181"/>
                    <a:pt x="63" y="182"/>
                  </a:cubicBezTo>
                  <a:cubicBezTo>
                    <a:pt x="61" y="178"/>
                    <a:pt x="59" y="175"/>
                    <a:pt x="57" y="171"/>
                  </a:cubicBezTo>
                  <a:cubicBezTo>
                    <a:pt x="59" y="169"/>
                    <a:pt x="60" y="167"/>
                    <a:pt x="60" y="164"/>
                  </a:cubicBezTo>
                  <a:cubicBezTo>
                    <a:pt x="60" y="163"/>
                    <a:pt x="59" y="161"/>
                    <a:pt x="59" y="160"/>
                  </a:cubicBezTo>
                  <a:cubicBezTo>
                    <a:pt x="57" y="158"/>
                    <a:pt x="55" y="158"/>
                    <a:pt x="53" y="158"/>
                  </a:cubicBezTo>
                  <a:cubicBezTo>
                    <a:pt x="52" y="158"/>
                    <a:pt x="51" y="158"/>
                    <a:pt x="50" y="159"/>
                  </a:cubicBezTo>
                  <a:cubicBezTo>
                    <a:pt x="49" y="159"/>
                    <a:pt x="49" y="159"/>
                    <a:pt x="49" y="159"/>
                  </a:cubicBezTo>
                  <a:cubicBezTo>
                    <a:pt x="47" y="155"/>
                    <a:pt x="44" y="150"/>
                    <a:pt x="42" y="147"/>
                  </a:cubicBezTo>
                  <a:cubicBezTo>
                    <a:pt x="43" y="146"/>
                    <a:pt x="43" y="146"/>
                    <a:pt x="44" y="145"/>
                  </a:cubicBezTo>
                  <a:cubicBezTo>
                    <a:pt x="45" y="143"/>
                    <a:pt x="46" y="142"/>
                    <a:pt x="46" y="140"/>
                  </a:cubicBezTo>
                  <a:cubicBezTo>
                    <a:pt x="46" y="139"/>
                    <a:pt x="45" y="137"/>
                    <a:pt x="45" y="136"/>
                  </a:cubicBezTo>
                  <a:cubicBezTo>
                    <a:pt x="43" y="134"/>
                    <a:pt x="41" y="134"/>
                    <a:pt x="39" y="134"/>
                  </a:cubicBezTo>
                  <a:cubicBezTo>
                    <a:pt x="39" y="134"/>
                    <a:pt x="39" y="134"/>
                    <a:pt x="39" y="134"/>
                  </a:cubicBezTo>
                  <a:cubicBezTo>
                    <a:pt x="37" y="134"/>
                    <a:pt x="35" y="134"/>
                    <a:pt x="34" y="136"/>
                  </a:cubicBezTo>
                  <a:cubicBezTo>
                    <a:pt x="31" y="132"/>
                    <a:pt x="28" y="126"/>
                    <a:pt x="26" y="122"/>
                  </a:cubicBezTo>
                  <a:cubicBezTo>
                    <a:pt x="27" y="121"/>
                    <a:pt x="28" y="120"/>
                    <a:pt x="29" y="118"/>
                  </a:cubicBezTo>
                  <a:cubicBezTo>
                    <a:pt x="29" y="118"/>
                    <a:pt x="29" y="117"/>
                    <a:pt x="29" y="117"/>
                  </a:cubicBezTo>
                  <a:cubicBezTo>
                    <a:pt x="29" y="115"/>
                    <a:pt x="28" y="113"/>
                    <a:pt x="27" y="112"/>
                  </a:cubicBezTo>
                  <a:cubicBezTo>
                    <a:pt x="26" y="112"/>
                    <a:pt x="25" y="111"/>
                    <a:pt x="25" y="111"/>
                  </a:cubicBezTo>
                  <a:cubicBezTo>
                    <a:pt x="24" y="111"/>
                    <a:pt x="24" y="111"/>
                    <a:pt x="24" y="111"/>
                  </a:cubicBezTo>
                  <a:cubicBezTo>
                    <a:pt x="24" y="111"/>
                    <a:pt x="24" y="111"/>
                    <a:pt x="24" y="111"/>
                  </a:cubicBezTo>
                  <a:cubicBezTo>
                    <a:pt x="22" y="111"/>
                    <a:pt x="21" y="111"/>
                    <a:pt x="20" y="112"/>
                  </a:cubicBezTo>
                  <a:cubicBezTo>
                    <a:pt x="19" y="113"/>
                    <a:pt x="19" y="113"/>
                    <a:pt x="19" y="113"/>
                  </a:cubicBezTo>
                  <a:moveTo>
                    <a:pt x="23" y="101"/>
                  </a:moveTo>
                  <a:cubicBezTo>
                    <a:pt x="17" y="93"/>
                    <a:pt x="15" y="91"/>
                    <a:pt x="10" y="85"/>
                  </a:cubicBezTo>
                  <a:cubicBezTo>
                    <a:pt x="10" y="85"/>
                    <a:pt x="10" y="85"/>
                    <a:pt x="10" y="85"/>
                  </a:cubicBezTo>
                  <a:cubicBezTo>
                    <a:pt x="9" y="84"/>
                    <a:pt x="9" y="84"/>
                    <a:pt x="9" y="84"/>
                  </a:cubicBezTo>
                  <a:cubicBezTo>
                    <a:pt x="8" y="83"/>
                    <a:pt x="7" y="82"/>
                    <a:pt x="6" y="80"/>
                  </a:cubicBezTo>
                  <a:cubicBezTo>
                    <a:pt x="36" y="52"/>
                    <a:pt x="69" y="27"/>
                    <a:pt x="103" y="3"/>
                  </a:cubicBezTo>
                  <a:cubicBezTo>
                    <a:pt x="106" y="9"/>
                    <a:pt x="109" y="12"/>
                    <a:pt x="111" y="15"/>
                  </a:cubicBezTo>
                  <a:cubicBezTo>
                    <a:pt x="114" y="17"/>
                    <a:pt x="117" y="20"/>
                    <a:pt x="122" y="26"/>
                  </a:cubicBezTo>
                  <a:cubicBezTo>
                    <a:pt x="153" y="62"/>
                    <a:pt x="174" y="86"/>
                    <a:pt x="202" y="124"/>
                  </a:cubicBezTo>
                  <a:cubicBezTo>
                    <a:pt x="186" y="132"/>
                    <a:pt x="173" y="146"/>
                    <a:pt x="160" y="158"/>
                  </a:cubicBezTo>
                  <a:cubicBezTo>
                    <a:pt x="154" y="163"/>
                    <a:pt x="147" y="167"/>
                    <a:pt x="141" y="171"/>
                  </a:cubicBezTo>
                  <a:cubicBezTo>
                    <a:pt x="125" y="182"/>
                    <a:pt x="109" y="193"/>
                    <a:pt x="93" y="204"/>
                  </a:cubicBezTo>
                  <a:cubicBezTo>
                    <a:pt x="90" y="198"/>
                    <a:pt x="89" y="195"/>
                    <a:pt x="87" y="192"/>
                  </a:cubicBezTo>
                  <a:cubicBezTo>
                    <a:pt x="85" y="189"/>
                    <a:pt x="83" y="187"/>
                    <a:pt x="79" y="181"/>
                  </a:cubicBezTo>
                  <a:cubicBezTo>
                    <a:pt x="81" y="180"/>
                    <a:pt x="83" y="177"/>
                    <a:pt x="83" y="174"/>
                  </a:cubicBezTo>
                  <a:cubicBezTo>
                    <a:pt x="83" y="172"/>
                    <a:pt x="83" y="171"/>
                    <a:pt x="82" y="170"/>
                  </a:cubicBezTo>
                  <a:cubicBezTo>
                    <a:pt x="81" y="167"/>
                    <a:pt x="78" y="166"/>
                    <a:pt x="75" y="166"/>
                  </a:cubicBezTo>
                  <a:cubicBezTo>
                    <a:pt x="73" y="166"/>
                    <a:pt x="72" y="167"/>
                    <a:pt x="70" y="168"/>
                  </a:cubicBezTo>
                  <a:cubicBezTo>
                    <a:pt x="68" y="164"/>
                    <a:pt x="66" y="161"/>
                    <a:pt x="63" y="156"/>
                  </a:cubicBezTo>
                  <a:cubicBezTo>
                    <a:pt x="65" y="155"/>
                    <a:pt x="66" y="152"/>
                    <a:pt x="66" y="150"/>
                  </a:cubicBezTo>
                  <a:cubicBezTo>
                    <a:pt x="66" y="149"/>
                    <a:pt x="66" y="147"/>
                    <a:pt x="65" y="146"/>
                  </a:cubicBezTo>
                  <a:cubicBezTo>
                    <a:pt x="63" y="144"/>
                    <a:pt x="61" y="144"/>
                    <a:pt x="60" y="144"/>
                  </a:cubicBezTo>
                  <a:cubicBezTo>
                    <a:pt x="58" y="144"/>
                    <a:pt x="57" y="144"/>
                    <a:pt x="56" y="145"/>
                  </a:cubicBezTo>
                  <a:cubicBezTo>
                    <a:pt x="55" y="145"/>
                    <a:pt x="55" y="145"/>
                    <a:pt x="55" y="145"/>
                  </a:cubicBezTo>
                  <a:cubicBezTo>
                    <a:pt x="53" y="141"/>
                    <a:pt x="50" y="137"/>
                    <a:pt x="47" y="133"/>
                  </a:cubicBezTo>
                  <a:cubicBezTo>
                    <a:pt x="48" y="133"/>
                    <a:pt x="49" y="132"/>
                    <a:pt x="49" y="131"/>
                  </a:cubicBezTo>
                  <a:cubicBezTo>
                    <a:pt x="50" y="130"/>
                    <a:pt x="51" y="128"/>
                    <a:pt x="51" y="127"/>
                  </a:cubicBezTo>
                  <a:cubicBezTo>
                    <a:pt x="51" y="125"/>
                    <a:pt x="50" y="124"/>
                    <a:pt x="49" y="123"/>
                  </a:cubicBezTo>
                  <a:cubicBezTo>
                    <a:pt x="48" y="121"/>
                    <a:pt x="46" y="120"/>
                    <a:pt x="44" y="120"/>
                  </a:cubicBezTo>
                  <a:cubicBezTo>
                    <a:pt x="44" y="120"/>
                    <a:pt x="44" y="120"/>
                    <a:pt x="44" y="120"/>
                  </a:cubicBezTo>
                  <a:cubicBezTo>
                    <a:pt x="42" y="120"/>
                    <a:pt x="40" y="121"/>
                    <a:pt x="39" y="123"/>
                  </a:cubicBezTo>
                  <a:cubicBezTo>
                    <a:pt x="36" y="119"/>
                    <a:pt x="32" y="113"/>
                    <a:pt x="30" y="110"/>
                  </a:cubicBezTo>
                  <a:cubicBezTo>
                    <a:pt x="32" y="108"/>
                    <a:pt x="33" y="106"/>
                    <a:pt x="33" y="104"/>
                  </a:cubicBezTo>
                  <a:cubicBezTo>
                    <a:pt x="33" y="102"/>
                    <a:pt x="32" y="101"/>
                    <a:pt x="31" y="100"/>
                  </a:cubicBezTo>
                  <a:cubicBezTo>
                    <a:pt x="30" y="99"/>
                    <a:pt x="29" y="98"/>
                    <a:pt x="28" y="98"/>
                  </a:cubicBezTo>
                  <a:cubicBezTo>
                    <a:pt x="28" y="98"/>
                    <a:pt x="28" y="98"/>
                    <a:pt x="28" y="98"/>
                  </a:cubicBezTo>
                  <a:cubicBezTo>
                    <a:pt x="26" y="98"/>
                    <a:pt x="25" y="99"/>
                    <a:pt x="24" y="100"/>
                  </a:cubicBezTo>
                  <a:cubicBezTo>
                    <a:pt x="23" y="100"/>
                    <a:pt x="23" y="100"/>
                    <a:pt x="23" y="101"/>
                  </a:cubicBezTo>
                  <a:moveTo>
                    <a:pt x="103" y="0"/>
                  </a:moveTo>
                  <a:cubicBezTo>
                    <a:pt x="102" y="0"/>
                    <a:pt x="102" y="0"/>
                    <a:pt x="102" y="0"/>
                  </a:cubicBezTo>
                  <a:cubicBezTo>
                    <a:pt x="67" y="24"/>
                    <a:pt x="34" y="50"/>
                    <a:pt x="3" y="79"/>
                  </a:cubicBezTo>
                  <a:cubicBezTo>
                    <a:pt x="3" y="79"/>
                    <a:pt x="2" y="80"/>
                    <a:pt x="3" y="81"/>
                  </a:cubicBezTo>
                  <a:cubicBezTo>
                    <a:pt x="4" y="83"/>
                    <a:pt x="6" y="84"/>
                    <a:pt x="7" y="85"/>
                  </a:cubicBezTo>
                  <a:cubicBezTo>
                    <a:pt x="6" y="86"/>
                    <a:pt x="5" y="87"/>
                    <a:pt x="4" y="87"/>
                  </a:cubicBezTo>
                  <a:cubicBezTo>
                    <a:pt x="3" y="88"/>
                    <a:pt x="1" y="90"/>
                    <a:pt x="0" y="90"/>
                  </a:cubicBezTo>
                  <a:cubicBezTo>
                    <a:pt x="0" y="91"/>
                    <a:pt x="0" y="91"/>
                    <a:pt x="0" y="92"/>
                  </a:cubicBezTo>
                  <a:cubicBezTo>
                    <a:pt x="9" y="105"/>
                    <a:pt x="9" y="104"/>
                    <a:pt x="18" y="117"/>
                  </a:cubicBezTo>
                  <a:cubicBezTo>
                    <a:pt x="18" y="117"/>
                    <a:pt x="19" y="117"/>
                    <a:pt x="19" y="117"/>
                  </a:cubicBezTo>
                  <a:cubicBezTo>
                    <a:pt x="19" y="117"/>
                    <a:pt x="20" y="117"/>
                    <a:pt x="20" y="117"/>
                  </a:cubicBezTo>
                  <a:cubicBezTo>
                    <a:pt x="20" y="117"/>
                    <a:pt x="21" y="116"/>
                    <a:pt x="21" y="116"/>
                  </a:cubicBezTo>
                  <a:cubicBezTo>
                    <a:pt x="21" y="116"/>
                    <a:pt x="21" y="116"/>
                    <a:pt x="21" y="116"/>
                  </a:cubicBezTo>
                  <a:cubicBezTo>
                    <a:pt x="21" y="115"/>
                    <a:pt x="21" y="115"/>
                    <a:pt x="22" y="114"/>
                  </a:cubicBezTo>
                  <a:cubicBezTo>
                    <a:pt x="22" y="114"/>
                    <a:pt x="23" y="114"/>
                    <a:pt x="24" y="114"/>
                  </a:cubicBezTo>
                  <a:cubicBezTo>
                    <a:pt x="24" y="114"/>
                    <a:pt x="25" y="114"/>
                    <a:pt x="25" y="115"/>
                  </a:cubicBezTo>
                  <a:cubicBezTo>
                    <a:pt x="26" y="115"/>
                    <a:pt x="26" y="116"/>
                    <a:pt x="26" y="117"/>
                  </a:cubicBezTo>
                  <a:cubicBezTo>
                    <a:pt x="26" y="117"/>
                    <a:pt x="26" y="117"/>
                    <a:pt x="26" y="117"/>
                  </a:cubicBezTo>
                  <a:cubicBezTo>
                    <a:pt x="26" y="119"/>
                    <a:pt x="25" y="120"/>
                    <a:pt x="23" y="120"/>
                  </a:cubicBezTo>
                  <a:cubicBezTo>
                    <a:pt x="23" y="120"/>
                    <a:pt x="22" y="121"/>
                    <a:pt x="22" y="121"/>
                  </a:cubicBezTo>
                  <a:cubicBezTo>
                    <a:pt x="22" y="122"/>
                    <a:pt x="22" y="122"/>
                    <a:pt x="22" y="122"/>
                  </a:cubicBezTo>
                  <a:cubicBezTo>
                    <a:pt x="25" y="126"/>
                    <a:pt x="30" y="135"/>
                    <a:pt x="33" y="139"/>
                  </a:cubicBezTo>
                  <a:cubicBezTo>
                    <a:pt x="33" y="139"/>
                    <a:pt x="33" y="139"/>
                    <a:pt x="34" y="139"/>
                  </a:cubicBezTo>
                  <a:cubicBezTo>
                    <a:pt x="34" y="139"/>
                    <a:pt x="34" y="139"/>
                    <a:pt x="34" y="139"/>
                  </a:cubicBezTo>
                  <a:cubicBezTo>
                    <a:pt x="34" y="139"/>
                    <a:pt x="35" y="139"/>
                    <a:pt x="35" y="139"/>
                  </a:cubicBezTo>
                  <a:cubicBezTo>
                    <a:pt x="36" y="137"/>
                    <a:pt x="37" y="136"/>
                    <a:pt x="39" y="136"/>
                  </a:cubicBezTo>
                  <a:cubicBezTo>
                    <a:pt x="39" y="136"/>
                    <a:pt x="39" y="136"/>
                    <a:pt x="39" y="136"/>
                  </a:cubicBezTo>
                  <a:cubicBezTo>
                    <a:pt x="40" y="136"/>
                    <a:pt x="42" y="137"/>
                    <a:pt x="42" y="138"/>
                  </a:cubicBezTo>
                  <a:cubicBezTo>
                    <a:pt x="43" y="138"/>
                    <a:pt x="43" y="139"/>
                    <a:pt x="43" y="140"/>
                  </a:cubicBezTo>
                  <a:cubicBezTo>
                    <a:pt x="43" y="141"/>
                    <a:pt x="43" y="142"/>
                    <a:pt x="42" y="143"/>
                  </a:cubicBezTo>
                  <a:cubicBezTo>
                    <a:pt x="41" y="144"/>
                    <a:pt x="40" y="145"/>
                    <a:pt x="39" y="145"/>
                  </a:cubicBezTo>
                  <a:cubicBezTo>
                    <a:pt x="39" y="145"/>
                    <a:pt x="38" y="145"/>
                    <a:pt x="38" y="145"/>
                  </a:cubicBezTo>
                  <a:cubicBezTo>
                    <a:pt x="38" y="146"/>
                    <a:pt x="38" y="146"/>
                    <a:pt x="38" y="147"/>
                  </a:cubicBezTo>
                  <a:cubicBezTo>
                    <a:pt x="41" y="151"/>
                    <a:pt x="46" y="158"/>
                    <a:pt x="48" y="163"/>
                  </a:cubicBezTo>
                  <a:cubicBezTo>
                    <a:pt x="48" y="163"/>
                    <a:pt x="49" y="163"/>
                    <a:pt x="49" y="163"/>
                  </a:cubicBezTo>
                  <a:cubicBezTo>
                    <a:pt x="49" y="163"/>
                    <a:pt x="49" y="163"/>
                    <a:pt x="49" y="163"/>
                  </a:cubicBezTo>
                  <a:cubicBezTo>
                    <a:pt x="50" y="163"/>
                    <a:pt x="50" y="163"/>
                    <a:pt x="50" y="162"/>
                  </a:cubicBezTo>
                  <a:cubicBezTo>
                    <a:pt x="51" y="162"/>
                    <a:pt x="51" y="161"/>
                    <a:pt x="51" y="161"/>
                  </a:cubicBezTo>
                  <a:cubicBezTo>
                    <a:pt x="52" y="161"/>
                    <a:pt x="53" y="160"/>
                    <a:pt x="53" y="160"/>
                  </a:cubicBezTo>
                  <a:cubicBezTo>
                    <a:pt x="53" y="160"/>
                    <a:pt x="53" y="160"/>
                    <a:pt x="53" y="160"/>
                  </a:cubicBezTo>
                  <a:cubicBezTo>
                    <a:pt x="53" y="160"/>
                    <a:pt x="53" y="160"/>
                    <a:pt x="53" y="160"/>
                  </a:cubicBezTo>
                  <a:cubicBezTo>
                    <a:pt x="55" y="160"/>
                    <a:pt x="56" y="161"/>
                    <a:pt x="56" y="162"/>
                  </a:cubicBezTo>
                  <a:cubicBezTo>
                    <a:pt x="57" y="162"/>
                    <a:pt x="57" y="163"/>
                    <a:pt x="57" y="164"/>
                  </a:cubicBezTo>
                  <a:cubicBezTo>
                    <a:pt x="57" y="166"/>
                    <a:pt x="56" y="168"/>
                    <a:pt x="54" y="169"/>
                  </a:cubicBezTo>
                  <a:cubicBezTo>
                    <a:pt x="54" y="170"/>
                    <a:pt x="53" y="170"/>
                    <a:pt x="54" y="171"/>
                  </a:cubicBezTo>
                  <a:cubicBezTo>
                    <a:pt x="57" y="177"/>
                    <a:pt x="59" y="180"/>
                    <a:pt x="62" y="185"/>
                  </a:cubicBezTo>
                  <a:cubicBezTo>
                    <a:pt x="62" y="185"/>
                    <a:pt x="62" y="186"/>
                    <a:pt x="63" y="186"/>
                  </a:cubicBezTo>
                  <a:cubicBezTo>
                    <a:pt x="63" y="186"/>
                    <a:pt x="63" y="186"/>
                    <a:pt x="63" y="186"/>
                  </a:cubicBezTo>
                  <a:cubicBezTo>
                    <a:pt x="63" y="186"/>
                    <a:pt x="64" y="185"/>
                    <a:pt x="64" y="185"/>
                  </a:cubicBezTo>
                  <a:cubicBezTo>
                    <a:pt x="65" y="184"/>
                    <a:pt x="66" y="184"/>
                    <a:pt x="68" y="184"/>
                  </a:cubicBezTo>
                  <a:cubicBezTo>
                    <a:pt x="68" y="184"/>
                    <a:pt x="68" y="184"/>
                    <a:pt x="68" y="184"/>
                  </a:cubicBezTo>
                  <a:cubicBezTo>
                    <a:pt x="70" y="184"/>
                    <a:pt x="72" y="185"/>
                    <a:pt x="73" y="186"/>
                  </a:cubicBezTo>
                  <a:cubicBezTo>
                    <a:pt x="73" y="187"/>
                    <a:pt x="73" y="188"/>
                    <a:pt x="73" y="188"/>
                  </a:cubicBezTo>
                  <a:cubicBezTo>
                    <a:pt x="73" y="191"/>
                    <a:pt x="71" y="194"/>
                    <a:pt x="69" y="194"/>
                  </a:cubicBezTo>
                  <a:cubicBezTo>
                    <a:pt x="68" y="194"/>
                    <a:pt x="68" y="194"/>
                    <a:pt x="68" y="195"/>
                  </a:cubicBezTo>
                  <a:cubicBezTo>
                    <a:pt x="67" y="195"/>
                    <a:pt x="67" y="196"/>
                    <a:pt x="68" y="196"/>
                  </a:cubicBezTo>
                  <a:cubicBezTo>
                    <a:pt x="72" y="203"/>
                    <a:pt x="75" y="206"/>
                    <a:pt x="76" y="209"/>
                  </a:cubicBezTo>
                  <a:cubicBezTo>
                    <a:pt x="78" y="212"/>
                    <a:pt x="79" y="215"/>
                    <a:pt x="82" y="223"/>
                  </a:cubicBezTo>
                  <a:cubicBezTo>
                    <a:pt x="82" y="223"/>
                    <a:pt x="83" y="223"/>
                    <a:pt x="83" y="223"/>
                  </a:cubicBezTo>
                  <a:cubicBezTo>
                    <a:pt x="83" y="223"/>
                    <a:pt x="83" y="223"/>
                    <a:pt x="83" y="223"/>
                  </a:cubicBezTo>
                  <a:cubicBezTo>
                    <a:pt x="84" y="223"/>
                    <a:pt x="84" y="223"/>
                    <a:pt x="84" y="223"/>
                  </a:cubicBezTo>
                  <a:cubicBezTo>
                    <a:pt x="87" y="221"/>
                    <a:pt x="90" y="219"/>
                    <a:pt x="94" y="217"/>
                  </a:cubicBezTo>
                  <a:cubicBezTo>
                    <a:pt x="95" y="220"/>
                    <a:pt x="96" y="222"/>
                    <a:pt x="98" y="227"/>
                  </a:cubicBezTo>
                  <a:cubicBezTo>
                    <a:pt x="98" y="227"/>
                    <a:pt x="98" y="227"/>
                    <a:pt x="98" y="228"/>
                  </a:cubicBezTo>
                  <a:cubicBezTo>
                    <a:pt x="99" y="228"/>
                    <a:pt x="99" y="228"/>
                    <a:pt x="99" y="228"/>
                  </a:cubicBezTo>
                  <a:cubicBezTo>
                    <a:pt x="99" y="228"/>
                    <a:pt x="99" y="228"/>
                    <a:pt x="100" y="227"/>
                  </a:cubicBezTo>
                  <a:cubicBezTo>
                    <a:pt x="116" y="217"/>
                    <a:pt x="133" y="206"/>
                    <a:pt x="150" y="195"/>
                  </a:cubicBezTo>
                  <a:cubicBezTo>
                    <a:pt x="157" y="191"/>
                    <a:pt x="163" y="187"/>
                    <a:pt x="170" y="182"/>
                  </a:cubicBezTo>
                  <a:cubicBezTo>
                    <a:pt x="184" y="171"/>
                    <a:pt x="197" y="157"/>
                    <a:pt x="214" y="150"/>
                  </a:cubicBezTo>
                  <a:cubicBezTo>
                    <a:pt x="215" y="150"/>
                    <a:pt x="215" y="150"/>
                    <a:pt x="215" y="150"/>
                  </a:cubicBezTo>
                  <a:cubicBezTo>
                    <a:pt x="215" y="149"/>
                    <a:pt x="215" y="149"/>
                    <a:pt x="215" y="148"/>
                  </a:cubicBezTo>
                  <a:cubicBezTo>
                    <a:pt x="210" y="141"/>
                    <a:pt x="205" y="134"/>
                    <a:pt x="201" y="128"/>
                  </a:cubicBezTo>
                  <a:cubicBezTo>
                    <a:pt x="202" y="127"/>
                    <a:pt x="203" y="127"/>
                    <a:pt x="205" y="126"/>
                  </a:cubicBezTo>
                  <a:cubicBezTo>
                    <a:pt x="205" y="126"/>
                    <a:pt x="205" y="126"/>
                    <a:pt x="206" y="125"/>
                  </a:cubicBezTo>
                  <a:cubicBezTo>
                    <a:pt x="206" y="125"/>
                    <a:pt x="206" y="124"/>
                    <a:pt x="205" y="124"/>
                  </a:cubicBezTo>
                  <a:cubicBezTo>
                    <a:pt x="177" y="85"/>
                    <a:pt x="156" y="60"/>
                    <a:pt x="124" y="24"/>
                  </a:cubicBezTo>
                  <a:cubicBezTo>
                    <a:pt x="119" y="18"/>
                    <a:pt x="116" y="16"/>
                    <a:pt x="113" y="13"/>
                  </a:cubicBezTo>
                  <a:cubicBezTo>
                    <a:pt x="111" y="10"/>
                    <a:pt x="108" y="7"/>
                    <a:pt x="104" y="1"/>
                  </a:cubicBezTo>
                  <a:cubicBezTo>
                    <a:pt x="103" y="0"/>
                    <a:pt x="103" y="0"/>
                    <a:pt x="103"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86" name="Freeform 807"/>
            <p:cNvSpPr>
              <a:spLocks/>
            </p:cNvSpPr>
            <p:nvPr/>
          </p:nvSpPr>
          <p:spPr bwMode="auto">
            <a:xfrm>
              <a:off x="5116" y="1015"/>
              <a:ext cx="171" cy="120"/>
            </a:xfrm>
            <a:custGeom>
              <a:avLst/>
              <a:gdLst>
                <a:gd name="T0" fmla="*/ 71 w 72"/>
                <a:gd name="T1" fmla="*/ 0 h 51"/>
                <a:gd name="T2" fmla="*/ 70 w 72"/>
                <a:gd name="T3" fmla="*/ 0 h 51"/>
                <a:gd name="T4" fmla="*/ 20 w 72"/>
                <a:gd name="T5" fmla="*/ 34 h 51"/>
                <a:gd name="T6" fmla="*/ 1 w 72"/>
                <a:gd name="T7" fmla="*/ 49 h 51"/>
                <a:gd name="T8" fmla="*/ 1 w 72"/>
                <a:gd name="T9" fmla="*/ 50 h 51"/>
                <a:gd name="T10" fmla="*/ 2 w 72"/>
                <a:gd name="T11" fmla="*/ 51 h 51"/>
                <a:gd name="T12" fmla="*/ 3 w 72"/>
                <a:gd name="T13" fmla="*/ 51 h 51"/>
                <a:gd name="T14" fmla="*/ 21 w 72"/>
                <a:gd name="T15" fmla="*/ 36 h 51"/>
                <a:gd name="T16" fmla="*/ 71 w 72"/>
                <a:gd name="T17" fmla="*/ 3 h 51"/>
                <a:gd name="T18" fmla="*/ 72 w 72"/>
                <a:gd name="T19" fmla="*/ 1 h 51"/>
                <a:gd name="T20" fmla="*/ 71 w 72"/>
                <a:gd name="T21" fmla="*/ 0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2" h="51">
                  <a:moveTo>
                    <a:pt x="71" y="0"/>
                  </a:moveTo>
                  <a:cubicBezTo>
                    <a:pt x="71" y="0"/>
                    <a:pt x="70" y="0"/>
                    <a:pt x="70" y="0"/>
                  </a:cubicBezTo>
                  <a:cubicBezTo>
                    <a:pt x="52" y="9"/>
                    <a:pt x="36" y="21"/>
                    <a:pt x="20" y="34"/>
                  </a:cubicBezTo>
                  <a:cubicBezTo>
                    <a:pt x="13" y="39"/>
                    <a:pt x="7" y="44"/>
                    <a:pt x="1" y="49"/>
                  </a:cubicBezTo>
                  <a:cubicBezTo>
                    <a:pt x="0" y="49"/>
                    <a:pt x="0" y="50"/>
                    <a:pt x="1" y="50"/>
                  </a:cubicBezTo>
                  <a:cubicBezTo>
                    <a:pt x="1" y="51"/>
                    <a:pt x="1" y="51"/>
                    <a:pt x="2" y="51"/>
                  </a:cubicBezTo>
                  <a:cubicBezTo>
                    <a:pt x="2" y="51"/>
                    <a:pt x="2" y="51"/>
                    <a:pt x="3" y="51"/>
                  </a:cubicBezTo>
                  <a:cubicBezTo>
                    <a:pt x="9" y="46"/>
                    <a:pt x="15" y="41"/>
                    <a:pt x="21" y="36"/>
                  </a:cubicBezTo>
                  <a:cubicBezTo>
                    <a:pt x="37" y="24"/>
                    <a:pt x="53" y="11"/>
                    <a:pt x="71" y="3"/>
                  </a:cubicBezTo>
                  <a:cubicBezTo>
                    <a:pt x="72" y="2"/>
                    <a:pt x="72" y="1"/>
                    <a:pt x="72" y="1"/>
                  </a:cubicBezTo>
                  <a:cubicBezTo>
                    <a:pt x="72" y="0"/>
                    <a:pt x="71" y="0"/>
                    <a:pt x="71"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87" name="Freeform 808"/>
            <p:cNvSpPr>
              <a:spLocks/>
            </p:cNvSpPr>
            <p:nvPr/>
          </p:nvSpPr>
          <p:spPr bwMode="auto">
            <a:xfrm>
              <a:off x="5147" y="1060"/>
              <a:ext cx="156" cy="108"/>
            </a:xfrm>
            <a:custGeom>
              <a:avLst/>
              <a:gdLst>
                <a:gd name="T0" fmla="*/ 65 w 66"/>
                <a:gd name="T1" fmla="*/ 0 h 46"/>
                <a:gd name="T2" fmla="*/ 64 w 66"/>
                <a:gd name="T3" fmla="*/ 0 h 46"/>
                <a:gd name="T4" fmla="*/ 1 w 66"/>
                <a:gd name="T5" fmla="*/ 43 h 46"/>
                <a:gd name="T6" fmla="*/ 0 w 66"/>
                <a:gd name="T7" fmla="*/ 45 h 46"/>
                <a:gd name="T8" fmla="*/ 1 w 66"/>
                <a:gd name="T9" fmla="*/ 46 h 46"/>
                <a:gd name="T10" fmla="*/ 2 w 66"/>
                <a:gd name="T11" fmla="*/ 45 h 46"/>
                <a:gd name="T12" fmla="*/ 65 w 66"/>
                <a:gd name="T13" fmla="*/ 2 h 46"/>
                <a:gd name="T14" fmla="*/ 66 w 66"/>
                <a:gd name="T15" fmla="*/ 0 h 46"/>
                <a:gd name="T16" fmla="*/ 65 w 66"/>
                <a:gd name="T17" fmla="*/ 0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6" h="46">
                  <a:moveTo>
                    <a:pt x="65" y="0"/>
                  </a:moveTo>
                  <a:cubicBezTo>
                    <a:pt x="64" y="0"/>
                    <a:pt x="64" y="0"/>
                    <a:pt x="64" y="0"/>
                  </a:cubicBezTo>
                  <a:cubicBezTo>
                    <a:pt x="43" y="14"/>
                    <a:pt x="21" y="28"/>
                    <a:pt x="1" y="43"/>
                  </a:cubicBezTo>
                  <a:cubicBezTo>
                    <a:pt x="0" y="44"/>
                    <a:pt x="0" y="44"/>
                    <a:pt x="0" y="45"/>
                  </a:cubicBezTo>
                  <a:cubicBezTo>
                    <a:pt x="1" y="45"/>
                    <a:pt x="1" y="46"/>
                    <a:pt x="1" y="46"/>
                  </a:cubicBezTo>
                  <a:cubicBezTo>
                    <a:pt x="2" y="46"/>
                    <a:pt x="2" y="46"/>
                    <a:pt x="2" y="45"/>
                  </a:cubicBezTo>
                  <a:cubicBezTo>
                    <a:pt x="23" y="31"/>
                    <a:pt x="44" y="16"/>
                    <a:pt x="65" y="2"/>
                  </a:cubicBezTo>
                  <a:cubicBezTo>
                    <a:pt x="66" y="2"/>
                    <a:pt x="66" y="1"/>
                    <a:pt x="66" y="0"/>
                  </a:cubicBezTo>
                  <a:cubicBezTo>
                    <a:pt x="65" y="0"/>
                    <a:pt x="65" y="0"/>
                    <a:pt x="65"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88" name="Freeform 809"/>
            <p:cNvSpPr>
              <a:spLocks/>
            </p:cNvSpPr>
            <p:nvPr/>
          </p:nvSpPr>
          <p:spPr bwMode="auto">
            <a:xfrm>
              <a:off x="5173" y="1083"/>
              <a:ext cx="161" cy="126"/>
            </a:xfrm>
            <a:custGeom>
              <a:avLst/>
              <a:gdLst>
                <a:gd name="T0" fmla="*/ 67 w 68"/>
                <a:gd name="T1" fmla="*/ 0 h 53"/>
                <a:gd name="T2" fmla="*/ 66 w 68"/>
                <a:gd name="T3" fmla="*/ 0 h 53"/>
                <a:gd name="T4" fmla="*/ 46 w 68"/>
                <a:gd name="T5" fmla="*/ 18 h 53"/>
                <a:gd name="T6" fmla="*/ 1 w 68"/>
                <a:gd name="T7" fmla="*/ 50 h 53"/>
                <a:gd name="T8" fmla="*/ 0 w 68"/>
                <a:gd name="T9" fmla="*/ 52 h 53"/>
                <a:gd name="T10" fmla="*/ 1 w 68"/>
                <a:gd name="T11" fmla="*/ 53 h 53"/>
                <a:gd name="T12" fmla="*/ 2 w 68"/>
                <a:gd name="T13" fmla="*/ 53 h 53"/>
                <a:gd name="T14" fmla="*/ 47 w 68"/>
                <a:gd name="T15" fmla="*/ 20 h 53"/>
                <a:gd name="T16" fmla="*/ 68 w 68"/>
                <a:gd name="T17" fmla="*/ 2 h 53"/>
                <a:gd name="T18" fmla="*/ 68 w 68"/>
                <a:gd name="T19" fmla="*/ 0 h 53"/>
                <a:gd name="T20" fmla="*/ 67 w 68"/>
                <a:gd name="T21" fmla="*/ 0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8" h="53">
                  <a:moveTo>
                    <a:pt x="67" y="0"/>
                  </a:moveTo>
                  <a:cubicBezTo>
                    <a:pt x="67" y="0"/>
                    <a:pt x="66" y="0"/>
                    <a:pt x="66" y="0"/>
                  </a:cubicBezTo>
                  <a:cubicBezTo>
                    <a:pt x="59" y="6"/>
                    <a:pt x="52" y="12"/>
                    <a:pt x="46" y="18"/>
                  </a:cubicBezTo>
                  <a:cubicBezTo>
                    <a:pt x="31" y="30"/>
                    <a:pt x="17" y="42"/>
                    <a:pt x="1" y="50"/>
                  </a:cubicBezTo>
                  <a:cubicBezTo>
                    <a:pt x="0" y="51"/>
                    <a:pt x="0" y="51"/>
                    <a:pt x="0" y="52"/>
                  </a:cubicBezTo>
                  <a:cubicBezTo>
                    <a:pt x="0" y="53"/>
                    <a:pt x="1" y="53"/>
                    <a:pt x="1" y="53"/>
                  </a:cubicBezTo>
                  <a:cubicBezTo>
                    <a:pt x="2" y="53"/>
                    <a:pt x="2" y="53"/>
                    <a:pt x="2" y="53"/>
                  </a:cubicBezTo>
                  <a:cubicBezTo>
                    <a:pt x="19" y="44"/>
                    <a:pt x="33" y="32"/>
                    <a:pt x="47" y="20"/>
                  </a:cubicBezTo>
                  <a:cubicBezTo>
                    <a:pt x="54" y="14"/>
                    <a:pt x="61" y="8"/>
                    <a:pt x="68" y="2"/>
                  </a:cubicBezTo>
                  <a:cubicBezTo>
                    <a:pt x="68" y="2"/>
                    <a:pt x="68" y="1"/>
                    <a:pt x="68" y="0"/>
                  </a:cubicBezTo>
                  <a:cubicBezTo>
                    <a:pt x="68" y="0"/>
                    <a:pt x="67" y="0"/>
                    <a:pt x="67"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89" name="Freeform 810"/>
            <p:cNvSpPr>
              <a:spLocks/>
            </p:cNvSpPr>
            <p:nvPr/>
          </p:nvSpPr>
          <p:spPr bwMode="auto">
            <a:xfrm>
              <a:off x="5208" y="1126"/>
              <a:ext cx="154" cy="128"/>
            </a:xfrm>
            <a:custGeom>
              <a:avLst/>
              <a:gdLst>
                <a:gd name="T0" fmla="*/ 63 w 65"/>
                <a:gd name="T1" fmla="*/ 0 h 54"/>
                <a:gd name="T2" fmla="*/ 62 w 65"/>
                <a:gd name="T3" fmla="*/ 0 h 54"/>
                <a:gd name="T4" fmla="*/ 1 w 65"/>
                <a:gd name="T5" fmla="*/ 52 h 54"/>
                <a:gd name="T6" fmla="*/ 1 w 65"/>
                <a:gd name="T7" fmla="*/ 54 h 54"/>
                <a:gd name="T8" fmla="*/ 2 w 65"/>
                <a:gd name="T9" fmla="*/ 54 h 54"/>
                <a:gd name="T10" fmla="*/ 3 w 65"/>
                <a:gd name="T11" fmla="*/ 54 h 54"/>
                <a:gd name="T12" fmla="*/ 64 w 65"/>
                <a:gd name="T13" fmla="*/ 2 h 54"/>
                <a:gd name="T14" fmla="*/ 64 w 65"/>
                <a:gd name="T15" fmla="*/ 0 h 54"/>
                <a:gd name="T16" fmla="*/ 63 w 65"/>
                <a:gd name="T17" fmla="*/ 0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5" h="54">
                  <a:moveTo>
                    <a:pt x="63" y="0"/>
                  </a:moveTo>
                  <a:cubicBezTo>
                    <a:pt x="63" y="0"/>
                    <a:pt x="63" y="0"/>
                    <a:pt x="62" y="0"/>
                  </a:cubicBezTo>
                  <a:cubicBezTo>
                    <a:pt x="42" y="17"/>
                    <a:pt x="21" y="34"/>
                    <a:pt x="1" y="52"/>
                  </a:cubicBezTo>
                  <a:cubicBezTo>
                    <a:pt x="0" y="52"/>
                    <a:pt x="0" y="53"/>
                    <a:pt x="1" y="54"/>
                  </a:cubicBezTo>
                  <a:cubicBezTo>
                    <a:pt x="1" y="54"/>
                    <a:pt x="1" y="54"/>
                    <a:pt x="2" y="54"/>
                  </a:cubicBezTo>
                  <a:cubicBezTo>
                    <a:pt x="2" y="54"/>
                    <a:pt x="2" y="54"/>
                    <a:pt x="3" y="54"/>
                  </a:cubicBezTo>
                  <a:cubicBezTo>
                    <a:pt x="23" y="37"/>
                    <a:pt x="44" y="19"/>
                    <a:pt x="64" y="2"/>
                  </a:cubicBezTo>
                  <a:cubicBezTo>
                    <a:pt x="65" y="2"/>
                    <a:pt x="65" y="1"/>
                    <a:pt x="64" y="0"/>
                  </a:cubicBezTo>
                  <a:cubicBezTo>
                    <a:pt x="64" y="0"/>
                    <a:pt x="64" y="0"/>
                    <a:pt x="63"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90" name="Freeform 811"/>
            <p:cNvSpPr>
              <a:spLocks/>
            </p:cNvSpPr>
            <p:nvPr/>
          </p:nvSpPr>
          <p:spPr bwMode="auto">
            <a:xfrm>
              <a:off x="5234" y="1161"/>
              <a:ext cx="159" cy="131"/>
            </a:xfrm>
            <a:custGeom>
              <a:avLst/>
              <a:gdLst>
                <a:gd name="T0" fmla="*/ 66 w 67"/>
                <a:gd name="T1" fmla="*/ 0 h 55"/>
                <a:gd name="T2" fmla="*/ 65 w 67"/>
                <a:gd name="T3" fmla="*/ 0 h 55"/>
                <a:gd name="T4" fmla="*/ 1 w 67"/>
                <a:gd name="T5" fmla="*/ 52 h 55"/>
                <a:gd name="T6" fmla="*/ 1 w 67"/>
                <a:gd name="T7" fmla="*/ 54 h 55"/>
                <a:gd name="T8" fmla="*/ 2 w 67"/>
                <a:gd name="T9" fmla="*/ 55 h 55"/>
                <a:gd name="T10" fmla="*/ 3 w 67"/>
                <a:gd name="T11" fmla="*/ 54 h 55"/>
                <a:gd name="T12" fmla="*/ 67 w 67"/>
                <a:gd name="T13" fmla="*/ 2 h 55"/>
                <a:gd name="T14" fmla="*/ 67 w 67"/>
                <a:gd name="T15" fmla="*/ 0 h 55"/>
                <a:gd name="T16" fmla="*/ 66 w 67"/>
                <a:gd name="T17" fmla="*/ 0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7" h="55">
                  <a:moveTo>
                    <a:pt x="66" y="0"/>
                  </a:moveTo>
                  <a:cubicBezTo>
                    <a:pt x="66" y="0"/>
                    <a:pt x="65" y="0"/>
                    <a:pt x="65" y="0"/>
                  </a:cubicBezTo>
                  <a:cubicBezTo>
                    <a:pt x="44" y="17"/>
                    <a:pt x="22" y="35"/>
                    <a:pt x="1" y="52"/>
                  </a:cubicBezTo>
                  <a:cubicBezTo>
                    <a:pt x="0" y="53"/>
                    <a:pt x="0" y="53"/>
                    <a:pt x="1" y="54"/>
                  </a:cubicBezTo>
                  <a:cubicBezTo>
                    <a:pt x="1" y="54"/>
                    <a:pt x="1" y="55"/>
                    <a:pt x="2" y="55"/>
                  </a:cubicBezTo>
                  <a:cubicBezTo>
                    <a:pt x="2" y="55"/>
                    <a:pt x="2" y="54"/>
                    <a:pt x="3" y="54"/>
                  </a:cubicBezTo>
                  <a:cubicBezTo>
                    <a:pt x="24" y="37"/>
                    <a:pt x="45" y="19"/>
                    <a:pt x="67" y="2"/>
                  </a:cubicBezTo>
                  <a:cubicBezTo>
                    <a:pt x="67" y="2"/>
                    <a:pt x="67" y="1"/>
                    <a:pt x="67" y="0"/>
                  </a:cubicBezTo>
                  <a:cubicBezTo>
                    <a:pt x="67" y="0"/>
                    <a:pt x="66" y="0"/>
                    <a:pt x="66"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91" name="Freeform 812"/>
            <p:cNvSpPr>
              <a:spLocks/>
            </p:cNvSpPr>
            <p:nvPr/>
          </p:nvSpPr>
          <p:spPr bwMode="auto">
            <a:xfrm>
              <a:off x="5261" y="1199"/>
              <a:ext cx="158" cy="123"/>
            </a:xfrm>
            <a:custGeom>
              <a:avLst/>
              <a:gdLst>
                <a:gd name="T0" fmla="*/ 65 w 67"/>
                <a:gd name="T1" fmla="*/ 0 h 52"/>
                <a:gd name="T2" fmla="*/ 64 w 67"/>
                <a:gd name="T3" fmla="*/ 0 h 52"/>
                <a:gd name="T4" fmla="*/ 1 w 67"/>
                <a:gd name="T5" fmla="*/ 50 h 52"/>
                <a:gd name="T6" fmla="*/ 1 w 67"/>
                <a:gd name="T7" fmla="*/ 52 h 52"/>
                <a:gd name="T8" fmla="*/ 2 w 67"/>
                <a:gd name="T9" fmla="*/ 52 h 52"/>
                <a:gd name="T10" fmla="*/ 3 w 67"/>
                <a:gd name="T11" fmla="*/ 52 h 52"/>
                <a:gd name="T12" fmla="*/ 66 w 67"/>
                <a:gd name="T13" fmla="*/ 2 h 52"/>
                <a:gd name="T14" fmla="*/ 66 w 67"/>
                <a:gd name="T15" fmla="*/ 0 h 52"/>
                <a:gd name="T16" fmla="*/ 65 w 67"/>
                <a:gd name="T17" fmla="*/ 0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7" h="52">
                  <a:moveTo>
                    <a:pt x="65" y="0"/>
                  </a:moveTo>
                  <a:cubicBezTo>
                    <a:pt x="65" y="0"/>
                    <a:pt x="64" y="0"/>
                    <a:pt x="64" y="0"/>
                  </a:cubicBezTo>
                  <a:cubicBezTo>
                    <a:pt x="43" y="17"/>
                    <a:pt x="22" y="33"/>
                    <a:pt x="1" y="50"/>
                  </a:cubicBezTo>
                  <a:cubicBezTo>
                    <a:pt x="0" y="50"/>
                    <a:pt x="0" y="51"/>
                    <a:pt x="1" y="52"/>
                  </a:cubicBezTo>
                  <a:cubicBezTo>
                    <a:pt x="1" y="52"/>
                    <a:pt x="1" y="52"/>
                    <a:pt x="2" y="52"/>
                  </a:cubicBezTo>
                  <a:cubicBezTo>
                    <a:pt x="2" y="52"/>
                    <a:pt x="2" y="52"/>
                    <a:pt x="3" y="52"/>
                  </a:cubicBezTo>
                  <a:cubicBezTo>
                    <a:pt x="24" y="35"/>
                    <a:pt x="45" y="19"/>
                    <a:pt x="66" y="2"/>
                  </a:cubicBezTo>
                  <a:cubicBezTo>
                    <a:pt x="66" y="2"/>
                    <a:pt x="67" y="1"/>
                    <a:pt x="66" y="0"/>
                  </a:cubicBezTo>
                  <a:cubicBezTo>
                    <a:pt x="66" y="0"/>
                    <a:pt x="65" y="0"/>
                    <a:pt x="65"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92" name="Freeform 813"/>
            <p:cNvSpPr>
              <a:spLocks noEditPoints="1"/>
            </p:cNvSpPr>
            <p:nvPr/>
          </p:nvSpPr>
          <p:spPr bwMode="auto">
            <a:xfrm>
              <a:off x="3033" y="1557"/>
              <a:ext cx="189" cy="187"/>
            </a:xfrm>
            <a:custGeom>
              <a:avLst/>
              <a:gdLst>
                <a:gd name="T0" fmla="*/ 6 w 80"/>
                <a:gd name="T1" fmla="*/ 69 h 79"/>
                <a:gd name="T2" fmla="*/ 21 w 80"/>
                <a:gd name="T3" fmla="*/ 14 h 79"/>
                <a:gd name="T4" fmla="*/ 38 w 80"/>
                <a:gd name="T5" fmla="*/ 17 h 79"/>
                <a:gd name="T6" fmla="*/ 35 w 80"/>
                <a:gd name="T7" fmla="*/ 23 h 79"/>
                <a:gd name="T8" fmla="*/ 34 w 80"/>
                <a:gd name="T9" fmla="*/ 25 h 79"/>
                <a:gd name="T10" fmla="*/ 36 w 80"/>
                <a:gd name="T11" fmla="*/ 26 h 79"/>
                <a:gd name="T12" fmla="*/ 48 w 80"/>
                <a:gd name="T13" fmla="*/ 28 h 79"/>
                <a:gd name="T14" fmla="*/ 49 w 80"/>
                <a:gd name="T15" fmla="*/ 28 h 79"/>
                <a:gd name="T16" fmla="*/ 51 w 80"/>
                <a:gd name="T17" fmla="*/ 28 h 79"/>
                <a:gd name="T18" fmla="*/ 51 w 80"/>
                <a:gd name="T19" fmla="*/ 28 h 79"/>
                <a:gd name="T20" fmla="*/ 53 w 80"/>
                <a:gd name="T21" fmla="*/ 25 h 79"/>
                <a:gd name="T22" fmla="*/ 57 w 80"/>
                <a:gd name="T23" fmla="*/ 17 h 79"/>
                <a:gd name="T24" fmla="*/ 76 w 80"/>
                <a:gd name="T25" fmla="*/ 18 h 79"/>
                <a:gd name="T26" fmla="*/ 72 w 80"/>
                <a:gd name="T27" fmla="*/ 45 h 79"/>
                <a:gd name="T28" fmla="*/ 62 w 80"/>
                <a:gd name="T29" fmla="*/ 73 h 79"/>
                <a:gd name="T30" fmla="*/ 62 w 80"/>
                <a:gd name="T31" fmla="*/ 75 h 79"/>
                <a:gd name="T32" fmla="*/ 61 w 80"/>
                <a:gd name="T33" fmla="*/ 76 h 79"/>
                <a:gd name="T34" fmla="*/ 61 w 80"/>
                <a:gd name="T35" fmla="*/ 76 h 79"/>
                <a:gd name="T36" fmla="*/ 61 w 80"/>
                <a:gd name="T37" fmla="*/ 76 h 79"/>
                <a:gd name="T38" fmla="*/ 60 w 80"/>
                <a:gd name="T39" fmla="*/ 76 h 79"/>
                <a:gd name="T40" fmla="*/ 25 w 80"/>
                <a:gd name="T41" fmla="*/ 71 h 79"/>
                <a:gd name="T42" fmla="*/ 7 w 80"/>
                <a:gd name="T43" fmla="*/ 69 h 79"/>
                <a:gd name="T44" fmla="*/ 6 w 80"/>
                <a:gd name="T45" fmla="*/ 69 h 79"/>
                <a:gd name="T46" fmla="*/ 49 w 80"/>
                <a:gd name="T47" fmla="*/ 24 h 79"/>
                <a:gd name="T48" fmla="*/ 48 w 80"/>
                <a:gd name="T49" fmla="*/ 24 h 79"/>
                <a:gd name="T50" fmla="*/ 39 w 80"/>
                <a:gd name="T51" fmla="*/ 23 h 79"/>
                <a:gd name="T52" fmla="*/ 48 w 80"/>
                <a:gd name="T53" fmla="*/ 3 h 79"/>
                <a:gd name="T54" fmla="*/ 58 w 80"/>
                <a:gd name="T55" fmla="*/ 6 h 79"/>
                <a:gd name="T56" fmla="*/ 50 w 80"/>
                <a:gd name="T57" fmla="*/ 23 h 79"/>
                <a:gd name="T58" fmla="*/ 50 w 80"/>
                <a:gd name="T59" fmla="*/ 24 h 79"/>
                <a:gd name="T60" fmla="*/ 49 w 80"/>
                <a:gd name="T61" fmla="*/ 24 h 79"/>
                <a:gd name="T62" fmla="*/ 49 w 80"/>
                <a:gd name="T63" fmla="*/ 24 h 79"/>
                <a:gd name="T64" fmla="*/ 47 w 80"/>
                <a:gd name="T65" fmla="*/ 0 h 79"/>
                <a:gd name="T66" fmla="*/ 45 w 80"/>
                <a:gd name="T67" fmla="*/ 1 h 79"/>
                <a:gd name="T68" fmla="*/ 40 w 80"/>
                <a:gd name="T69" fmla="*/ 13 h 79"/>
                <a:gd name="T70" fmla="*/ 21 w 80"/>
                <a:gd name="T71" fmla="*/ 10 h 79"/>
                <a:gd name="T72" fmla="*/ 20 w 80"/>
                <a:gd name="T73" fmla="*/ 9 h 79"/>
                <a:gd name="T74" fmla="*/ 19 w 80"/>
                <a:gd name="T75" fmla="*/ 10 h 79"/>
                <a:gd name="T76" fmla="*/ 18 w 80"/>
                <a:gd name="T77" fmla="*/ 11 h 79"/>
                <a:gd name="T78" fmla="*/ 1 w 80"/>
                <a:gd name="T79" fmla="*/ 70 h 79"/>
                <a:gd name="T80" fmla="*/ 1 w 80"/>
                <a:gd name="T81" fmla="*/ 72 h 79"/>
                <a:gd name="T82" fmla="*/ 2 w 80"/>
                <a:gd name="T83" fmla="*/ 73 h 79"/>
                <a:gd name="T84" fmla="*/ 2 w 80"/>
                <a:gd name="T85" fmla="*/ 73 h 79"/>
                <a:gd name="T86" fmla="*/ 7 w 80"/>
                <a:gd name="T87" fmla="*/ 72 h 79"/>
                <a:gd name="T88" fmla="*/ 7 w 80"/>
                <a:gd name="T89" fmla="*/ 72 h 79"/>
                <a:gd name="T90" fmla="*/ 24 w 80"/>
                <a:gd name="T91" fmla="*/ 74 h 79"/>
                <a:gd name="T92" fmla="*/ 59 w 80"/>
                <a:gd name="T93" fmla="*/ 79 h 79"/>
                <a:gd name="T94" fmla="*/ 59 w 80"/>
                <a:gd name="T95" fmla="*/ 79 h 79"/>
                <a:gd name="T96" fmla="*/ 61 w 80"/>
                <a:gd name="T97" fmla="*/ 79 h 79"/>
                <a:gd name="T98" fmla="*/ 63 w 80"/>
                <a:gd name="T99" fmla="*/ 79 h 79"/>
                <a:gd name="T100" fmla="*/ 64 w 80"/>
                <a:gd name="T101" fmla="*/ 78 h 79"/>
                <a:gd name="T102" fmla="*/ 65 w 80"/>
                <a:gd name="T103" fmla="*/ 76 h 79"/>
                <a:gd name="T104" fmla="*/ 65 w 80"/>
                <a:gd name="T105" fmla="*/ 75 h 79"/>
                <a:gd name="T106" fmla="*/ 76 w 80"/>
                <a:gd name="T107" fmla="*/ 45 h 79"/>
                <a:gd name="T108" fmla="*/ 80 w 80"/>
                <a:gd name="T109" fmla="*/ 17 h 79"/>
                <a:gd name="T110" fmla="*/ 80 w 80"/>
                <a:gd name="T111" fmla="*/ 16 h 79"/>
                <a:gd name="T112" fmla="*/ 79 w 80"/>
                <a:gd name="T113" fmla="*/ 15 h 79"/>
                <a:gd name="T114" fmla="*/ 58 w 80"/>
                <a:gd name="T115" fmla="*/ 13 h 79"/>
                <a:gd name="T116" fmla="*/ 62 w 80"/>
                <a:gd name="T117" fmla="*/ 5 h 79"/>
                <a:gd name="T118" fmla="*/ 62 w 80"/>
                <a:gd name="T119" fmla="*/ 4 h 79"/>
                <a:gd name="T120" fmla="*/ 61 w 80"/>
                <a:gd name="T121" fmla="*/ 3 h 79"/>
                <a:gd name="T122" fmla="*/ 47 w 80"/>
                <a:gd name="T123" fmla="*/ 0 h 79"/>
                <a:gd name="T124" fmla="*/ 47 w 80"/>
                <a:gd name="T125" fmla="*/ 0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80" h="79">
                  <a:moveTo>
                    <a:pt x="6" y="69"/>
                  </a:moveTo>
                  <a:cubicBezTo>
                    <a:pt x="16" y="52"/>
                    <a:pt x="18" y="30"/>
                    <a:pt x="21" y="14"/>
                  </a:cubicBezTo>
                  <a:cubicBezTo>
                    <a:pt x="27" y="16"/>
                    <a:pt x="32" y="17"/>
                    <a:pt x="38" y="17"/>
                  </a:cubicBezTo>
                  <a:cubicBezTo>
                    <a:pt x="37" y="19"/>
                    <a:pt x="36" y="21"/>
                    <a:pt x="35" y="23"/>
                  </a:cubicBezTo>
                  <a:cubicBezTo>
                    <a:pt x="34" y="24"/>
                    <a:pt x="34" y="24"/>
                    <a:pt x="34" y="25"/>
                  </a:cubicBezTo>
                  <a:cubicBezTo>
                    <a:pt x="35" y="25"/>
                    <a:pt x="35" y="26"/>
                    <a:pt x="36" y="26"/>
                  </a:cubicBezTo>
                  <a:cubicBezTo>
                    <a:pt x="40" y="27"/>
                    <a:pt x="44" y="27"/>
                    <a:pt x="48" y="28"/>
                  </a:cubicBezTo>
                  <a:cubicBezTo>
                    <a:pt x="48" y="28"/>
                    <a:pt x="49" y="28"/>
                    <a:pt x="49" y="28"/>
                  </a:cubicBezTo>
                  <a:cubicBezTo>
                    <a:pt x="50" y="28"/>
                    <a:pt x="50" y="28"/>
                    <a:pt x="51" y="28"/>
                  </a:cubicBezTo>
                  <a:cubicBezTo>
                    <a:pt x="51" y="28"/>
                    <a:pt x="51" y="28"/>
                    <a:pt x="51" y="28"/>
                  </a:cubicBezTo>
                  <a:cubicBezTo>
                    <a:pt x="52" y="27"/>
                    <a:pt x="53" y="26"/>
                    <a:pt x="53" y="25"/>
                  </a:cubicBezTo>
                  <a:cubicBezTo>
                    <a:pt x="54" y="22"/>
                    <a:pt x="56" y="20"/>
                    <a:pt x="57" y="17"/>
                  </a:cubicBezTo>
                  <a:cubicBezTo>
                    <a:pt x="63" y="17"/>
                    <a:pt x="70" y="17"/>
                    <a:pt x="76" y="18"/>
                  </a:cubicBezTo>
                  <a:cubicBezTo>
                    <a:pt x="74" y="26"/>
                    <a:pt x="74" y="35"/>
                    <a:pt x="72" y="45"/>
                  </a:cubicBezTo>
                  <a:cubicBezTo>
                    <a:pt x="70" y="55"/>
                    <a:pt x="68" y="65"/>
                    <a:pt x="62" y="73"/>
                  </a:cubicBezTo>
                  <a:cubicBezTo>
                    <a:pt x="62" y="74"/>
                    <a:pt x="62" y="75"/>
                    <a:pt x="62" y="75"/>
                  </a:cubicBezTo>
                  <a:cubicBezTo>
                    <a:pt x="61" y="76"/>
                    <a:pt x="61" y="76"/>
                    <a:pt x="61" y="76"/>
                  </a:cubicBezTo>
                  <a:cubicBezTo>
                    <a:pt x="61" y="76"/>
                    <a:pt x="61" y="76"/>
                    <a:pt x="61" y="76"/>
                  </a:cubicBezTo>
                  <a:cubicBezTo>
                    <a:pt x="61" y="76"/>
                    <a:pt x="61" y="76"/>
                    <a:pt x="61" y="76"/>
                  </a:cubicBezTo>
                  <a:cubicBezTo>
                    <a:pt x="61" y="76"/>
                    <a:pt x="60" y="76"/>
                    <a:pt x="60" y="76"/>
                  </a:cubicBezTo>
                  <a:cubicBezTo>
                    <a:pt x="48" y="74"/>
                    <a:pt x="36" y="72"/>
                    <a:pt x="25" y="71"/>
                  </a:cubicBezTo>
                  <a:cubicBezTo>
                    <a:pt x="19" y="70"/>
                    <a:pt x="13" y="69"/>
                    <a:pt x="7" y="69"/>
                  </a:cubicBezTo>
                  <a:cubicBezTo>
                    <a:pt x="7" y="69"/>
                    <a:pt x="6" y="69"/>
                    <a:pt x="6" y="69"/>
                  </a:cubicBezTo>
                  <a:moveTo>
                    <a:pt x="49" y="24"/>
                  </a:moveTo>
                  <a:cubicBezTo>
                    <a:pt x="48" y="24"/>
                    <a:pt x="48" y="24"/>
                    <a:pt x="48" y="24"/>
                  </a:cubicBezTo>
                  <a:cubicBezTo>
                    <a:pt x="45" y="24"/>
                    <a:pt x="42" y="23"/>
                    <a:pt x="39" y="23"/>
                  </a:cubicBezTo>
                  <a:cubicBezTo>
                    <a:pt x="43" y="17"/>
                    <a:pt x="46" y="10"/>
                    <a:pt x="48" y="3"/>
                  </a:cubicBezTo>
                  <a:cubicBezTo>
                    <a:pt x="51" y="4"/>
                    <a:pt x="55" y="4"/>
                    <a:pt x="58" y="6"/>
                  </a:cubicBezTo>
                  <a:cubicBezTo>
                    <a:pt x="55" y="11"/>
                    <a:pt x="53" y="17"/>
                    <a:pt x="50" y="23"/>
                  </a:cubicBezTo>
                  <a:cubicBezTo>
                    <a:pt x="50" y="24"/>
                    <a:pt x="50" y="24"/>
                    <a:pt x="50" y="24"/>
                  </a:cubicBezTo>
                  <a:cubicBezTo>
                    <a:pt x="49" y="24"/>
                    <a:pt x="49" y="24"/>
                    <a:pt x="49" y="24"/>
                  </a:cubicBezTo>
                  <a:cubicBezTo>
                    <a:pt x="49" y="24"/>
                    <a:pt x="49" y="24"/>
                    <a:pt x="49" y="24"/>
                  </a:cubicBezTo>
                  <a:moveTo>
                    <a:pt x="47" y="0"/>
                  </a:moveTo>
                  <a:cubicBezTo>
                    <a:pt x="46" y="0"/>
                    <a:pt x="45" y="0"/>
                    <a:pt x="45" y="1"/>
                  </a:cubicBezTo>
                  <a:cubicBezTo>
                    <a:pt x="44" y="5"/>
                    <a:pt x="42" y="9"/>
                    <a:pt x="40" y="13"/>
                  </a:cubicBezTo>
                  <a:cubicBezTo>
                    <a:pt x="33" y="13"/>
                    <a:pt x="26" y="13"/>
                    <a:pt x="21" y="10"/>
                  </a:cubicBezTo>
                  <a:cubicBezTo>
                    <a:pt x="20" y="10"/>
                    <a:pt x="20" y="9"/>
                    <a:pt x="20" y="9"/>
                  </a:cubicBezTo>
                  <a:cubicBezTo>
                    <a:pt x="20" y="9"/>
                    <a:pt x="19" y="9"/>
                    <a:pt x="19" y="10"/>
                  </a:cubicBezTo>
                  <a:cubicBezTo>
                    <a:pt x="18" y="10"/>
                    <a:pt x="18" y="10"/>
                    <a:pt x="18" y="11"/>
                  </a:cubicBezTo>
                  <a:cubicBezTo>
                    <a:pt x="15" y="28"/>
                    <a:pt x="13" y="53"/>
                    <a:pt x="1" y="70"/>
                  </a:cubicBezTo>
                  <a:cubicBezTo>
                    <a:pt x="0" y="70"/>
                    <a:pt x="0" y="71"/>
                    <a:pt x="1" y="72"/>
                  </a:cubicBezTo>
                  <a:cubicBezTo>
                    <a:pt x="1" y="72"/>
                    <a:pt x="2" y="73"/>
                    <a:pt x="2" y="73"/>
                  </a:cubicBezTo>
                  <a:cubicBezTo>
                    <a:pt x="2" y="73"/>
                    <a:pt x="2" y="73"/>
                    <a:pt x="2" y="73"/>
                  </a:cubicBezTo>
                  <a:cubicBezTo>
                    <a:pt x="4" y="73"/>
                    <a:pt x="6" y="72"/>
                    <a:pt x="7" y="72"/>
                  </a:cubicBezTo>
                  <a:cubicBezTo>
                    <a:pt x="7" y="72"/>
                    <a:pt x="7" y="72"/>
                    <a:pt x="7" y="72"/>
                  </a:cubicBezTo>
                  <a:cubicBezTo>
                    <a:pt x="13" y="72"/>
                    <a:pt x="18" y="73"/>
                    <a:pt x="24" y="74"/>
                  </a:cubicBezTo>
                  <a:cubicBezTo>
                    <a:pt x="36" y="76"/>
                    <a:pt x="48" y="78"/>
                    <a:pt x="59" y="79"/>
                  </a:cubicBezTo>
                  <a:cubicBezTo>
                    <a:pt x="59" y="79"/>
                    <a:pt x="59" y="79"/>
                    <a:pt x="59" y="79"/>
                  </a:cubicBezTo>
                  <a:cubicBezTo>
                    <a:pt x="60" y="79"/>
                    <a:pt x="60" y="79"/>
                    <a:pt x="61" y="79"/>
                  </a:cubicBezTo>
                  <a:cubicBezTo>
                    <a:pt x="61" y="79"/>
                    <a:pt x="62" y="79"/>
                    <a:pt x="63" y="79"/>
                  </a:cubicBezTo>
                  <a:cubicBezTo>
                    <a:pt x="63" y="79"/>
                    <a:pt x="64" y="78"/>
                    <a:pt x="64" y="78"/>
                  </a:cubicBezTo>
                  <a:cubicBezTo>
                    <a:pt x="65" y="77"/>
                    <a:pt x="65" y="77"/>
                    <a:pt x="65" y="76"/>
                  </a:cubicBezTo>
                  <a:cubicBezTo>
                    <a:pt x="65" y="76"/>
                    <a:pt x="65" y="75"/>
                    <a:pt x="65" y="75"/>
                  </a:cubicBezTo>
                  <a:cubicBezTo>
                    <a:pt x="71" y="66"/>
                    <a:pt x="74" y="56"/>
                    <a:pt x="76" y="45"/>
                  </a:cubicBezTo>
                  <a:cubicBezTo>
                    <a:pt x="77" y="35"/>
                    <a:pt x="78" y="25"/>
                    <a:pt x="80" y="17"/>
                  </a:cubicBezTo>
                  <a:cubicBezTo>
                    <a:pt x="80" y="17"/>
                    <a:pt x="80" y="16"/>
                    <a:pt x="80" y="16"/>
                  </a:cubicBezTo>
                  <a:cubicBezTo>
                    <a:pt x="79" y="15"/>
                    <a:pt x="79" y="15"/>
                    <a:pt x="79" y="15"/>
                  </a:cubicBezTo>
                  <a:cubicBezTo>
                    <a:pt x="71" y="14"/>
                    <a:pt x="65" y="14"/>
                    <a:pt x="58" y="13"/>
                  </a:cubicBezTo>
                  <a:cubicBezTo>
                    <a:pt x="60" y="11"/>
                    <a:pt x="61" y="8"/>
                    <a:pt x="62" y="5"/>
                  </a:cubicBezTo>
                  <a:cubicBezTo>
                    <a:pt x="62" y="5"/>
                    <a:pt x="62" y="4"/>
                    <a:pt x="62" y="4"/>
                  </a:cubicBezTo>
                  <a:cubicBezTo>
                    <a:pt x="62" y="3"/>
                    <a:pt x="61" y="3"/>
                    <a:pt x="61" y="3"/>
                  </a:cubicBezTo>
                  <a:cubicBezTo>
                    <a:pt x="56" y="1"/>
                    <a:pt x="52" y="0"/>
                    <a:pt x="47" y="0"/>
                  </a:cubicBezTo>
                  <a:cubicBezTo>
                    <a:pt x="47" y="0"/>
                    <a:pt x="47" y="0"/>
                    <a:pt x="47"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93" name="Freeform 814"/>
            <p:cNvSpPr>
              <a:spLocks/>
            </p:cNvSpPr>
            <p:nvPr/>
          </p:nvSpPr>
          <p:spPr bwMode="auto">
            <a:xfrm>
              <a:off x="3092" y="1635"/>
              <a:ext cx="92" cy="16"/>
            </a:xfrm>
            <a:custGeom>
              <a:avLst/>
              <a:gdLst>
                <a:gd name="T0" fmla="*/ 2 w 39"/>
                <a:gd name="T1" fmla="*/ 0 h 7"/>
                <a:gd name="T2" fmla="*/ 1 w 39"/>
                <a:gd name="T3" fmla="*/ 1 h 7"/>
                <a:gd name="T4" fmla="*/ 2 w 39"/>
                <a:gd name="T5" fmla="*/ 4 h 7"/>
                <a:gd name="T6" fmla="*/ 37 w 39"/>
                <a:gd name="T7" fmla="*/ 7 h 7"/>
                <a:gd name="T8" fmla="*/ 37 w 39"/>
                <a:gd name="T9" fmla="*/ 7 h 7"/>
                <a:gd name="T10" fmla="*/ 39 w 39"/>
                <a:gd name="T11" fmla="*/ 6 h 7"/>
                <a:gd name="T12" fmla="*/ 37 w 39"/>
                <a:gd name="T13" fmla="*/ 4 h 7"/>
                <a:gd name="T14" fmla="*/ 3 w 39"/>
                <a:gd name="T15" fmla="*/ 0 h 7"/>
                <a:gd name="T16" fmla="*/ 2 w 39"/>
                <a:gd name="T17" fmla="*/ 0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9" h="7">
                  <a:moveTo>
                    <a:pt x="2" y="0"/>
                  </a:moveTo>
                  <a:cubicBezTo>
                    <a:pt x="1" y="0"/>
                    <a:pt x="1" y="1"/>
                    <a:pt x="1" y="1"/>
                  </a:cubicBezTo>
                  <a:cubicBezTo>
                    <a:pt x="0" y="2"/>
                    <a:pt x="1" y="3"/>
                    <a:pt x="2" y="4"/>
                  </a:cubicBezTo>
                  <a:cubicBezTo>
                    <a:pt x="13" y="6"/>
                    <a:pt x="25" y="7"/>
                    <a:pt x="37" y="7"/>
                  </a:cubicBezTo>
                  <a:cubicBezTo>
                    <a:pt x="37" y="7"/>
                    <a:pt x="37" y="7"/>
                    <a:pt x="37" y="7"/>
                  </a:cubicBezTo>
                  <a:cubicBezTo>
                    <a:pt x="38" y="7"/>
                    <a:pt x="39" y="7"/>
                    <a:pt x="39" y="6"/>
                  </a:cubicBezTo>
                  <a:cubicBezTo>
                    <a:pt x="39" y="5"/>
                    <a:pt x="38" y="4"/>
                    <a:pt x="37" y="4"/>
                  </a:cubicBezTo>
                  <a:cubicBezTo>
                    <a:pt x="26" y="4"/>
                    <a:pt x="14" y="2"/>
                    <a:pt x="3" y="0"/>
                  </a:cubicBezTo>
                  <a:cubicBezTo>
                    <a:pt x="3" y="0"/>
                    <a:pt x="2" y="0"/>
                    <a:pt x="2"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94" name="Freeform 815"/>
            <p:cNvSpPr>
              <a:spLocks/>
            </p:cNvSpPr>
            <p:nvPr/>
          </p:nvSpPr>
          <p:spPr bwMode="auto">
            <a:xfrm>
              <a:off x="3082" y="1661"/>
              <a:ext cx="93" cy="19"/>
            </a:xfrm>
            <a:custGeom>
              <a:avLst/>
              <a:gdLst>
                <a:gd name="T0" fmla="*/ 2 w 39"/>
                <a:gd name="T1" fmla="*/ 0 h 8"/>
                <a:gd name="T2" fmla="*/ 0 w 39"/>
                <a:gd name="T3" fmla="*/ 2 h 8"/>
                <a:gd name="T4" fmla="*/ 2 w 39"/>
                <a:gd name="T5" fmla="*/ 4 h 8"/>
                <a:gd name="T6" fmla="*/ 2 w 39"/>
                <a:gd name="T7" fmla="*/ 4 h 8"/>
                <a:gd name="T8" fmla="*/ 37 w 39"/>
                <a:gd name="T9" fmla="*/ 8 h 8"/>
                <a:gd name="T10" fmla="*/ 37 w 39"/>
                <a:gd name="T11" fmla="*/ 8 h 8"/>
                <a:gd name="T12" fmla="*/ 39 w 39"/>
                <a:gd name="T13" fmla="*/ 6 h 8"/>
                <a:gd name="T14" fmla="*/ 37 w 39"/>
                <a:gd name="T15" fmla="*/ 4 h 8"/>
                <a:gd name="T16" fmla="*/ 3 w 39"/>
                <a:gd name="T17" fmla="*/ 0 h 8"/>
                <a:gd name="T18" fmla="*/ 2 w 39"/>
                <a:gd name="T19" fmla="*/ 0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9" h="8">
                  <a:moveTo>
                    <a:pt x="2" y="0"/>
                  </a:moveTo>
                  <a:cubicBezTo>
                    <a:pt x="1" y="0"/>
                    <a:pt x="1" y="1"/>
                    <a:pt x="0" y="2"/>
                  </a:cubicBezTo>
                  <a:cubicBezTo>
                    <a:pt x="0" y="3"/>
                    <a:pt x="1" y="4"/>
                    <a:pt x="2" y="4"/>
                  </a:cubicBezTo>
                  <a:cubicBezTo>
                    <a:pt x="2" y="4"/>
                    <a:pt x="2" y="4"/>
                    <a:pt x="2" y="4"/>
                  </a:cubicBezTo>
                  <a:cubicBezTo>
                    <a:pt x="13" y="6"/>
                    <a:pt x="25" y="8"/>
                    <a:pt x="37" y="8"/>
                  </a:cubicBezTo>
                  <a:cubicBezTo>
                    <a:pt x="37" y="8"/>
                    <a:pt x="37" y="8"/>
                    <a:pt x="37" y="8"/>
                  </a:cubicBezTo>
                  <a:cubicBezTo>
                    <a:pt x="38" y="8"/>
                    <a:pt x="39" y="7"/>
                    <a:pt x="39" y="6"/>
                  </a:cubicBezTo>
                  <a:cubicBezTo>
                    <a:pt x="39" y="5"/>
                    <a:pt x="38" y="4"/>
                    <a:pt x="37" y="4"/>
                  </a:cubicBezTo>
                  <a:cubicBezTo>
                    <a:pt x="25" y="4"/>
                    <a:pt x="14" y="3"/>
                    <a:pt x="3" y="0"/>
                  </a:cubicBezTo>
                  <a:cubicBezTo>
                    <a:pt x="2" y="0"/>
                    <a:pt x="2" y="0"/>
                    <a:pt x="2"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95" name="Freeform 816"/>
            <p:cNvSpPr>
              <a:spLocks/>
            </p:cNvSpPr>
            <p:nvPr/>
          </p:nvSpPr>
          <p:spPr bwMode="auto">
            <a:xfrm>
              <a:off x="3080" y="1684"/>
              <a:ext cx="33" cy="15"/>
            </a:xfrm>
            <a:custGeom>
              <a:avLst/>
              <a:gdLst>
                <a:gd name="T0" fmla="*/ 4 w 14"/>
                <a:gd name="T1" fmla="*/ 0 h 6"/>
                <a:gd name="T2" fmla="*/ 1 w 14"/>
                <a:gd name="T3" fmla="*/ 0 h 6"/>
                <a:gd name="T4" fmla="*/ 0 w 14"/>
                <a:gd name="T5" fmla="*/ 2 h 6"/>
                <a:gd name="T6" fmla="*/ 1 w 14"/>
                <a:gd name="T7" fmla="*/ 4 h 6"/>
                <a:gd name="T8" fmla="*/ 2 w 14"/>
                <a:gd name="T9" fmla="*/ 4 h 6"/>
                <a:gd name="T10" fmla="*/ 4 w 14"/>
                <a:gd name="T11" fmla="*/ 3 h 6"/>
                <a:gd name="T12" fmla="*/ 4 w 14"/>
                <a:gd name="T13" fmla="*/ 3 h 6"/>
                <a:gd name="T14" fmla="*/ 11 w 14"/>
                <a:gd name="T15" fmla="*/ 5 h 6"/>
                <a:gd name="T16" fmla="*/ 12 w 14"/>
                <a:gd name="T17" fmla="*/ 6 h 6"/>
                <a:gd name="T18" fmla="*/ 14 w 14"/>
                <a:gd name="T19" fmla="*/ 5 h 6"/>
                <a:gd name="T20" fmla="*/ 13 w 14"/>
                <a:gd name="T21" fmla="*/ 2 h 6"/>
                <a:gd name="T22" fmla="*/ 4 w 14"/>
                <a:gd name="T23" fmla="*/ 0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4" h="6">
                  <a:moveTo>
                    <a:pt x="4" y="0"/>
                  </a:moveTo>
                  <a:cubicBezTo>
                    <a:pt x="3" y="0"/>
                    <a:pt x="2" y="0"/>
                    <a:pt x="1" y="0"/>
                  </a:cubicBezTo>
                  <a:cubicBezTo>
                    <a:pt x="0" y="0"/>
                    <a:pt x="0" y="1"/>
                    <a:pt x="0" y="2"/>
                  </a:cubicBezTo>
                  <a:cubicBezTo>
                    <a:pt x="0" y="3"/>
                    <a:pt x="1" y="4"/>
                    <a:pt x="1" y="4"/>
                  </a:cubicBezTo>
                  <a:cubicBezTo>
                    <a:pt x="2" y="4"/>
                    <a:pt x="2" y="4"/>
                    <a:pt x="2" y="4"/>
                  </a:cubicBezTo>
                  <a:cubicBezTo>
                    <a:pt x="3" y="4"/>
                    <a:pt x="3" y="3"/>
                    <a:pt x="4" y="3"/>
                  </a:cubicBezTo>
                  <a:cubicBezTo>
                    <a:pt x="4" y="3"/>
                    <a:pt x="4" y="3"/>
                    <a:pt x="4" y="3"/>
                  </a:cubicBezTo>
                  <a:cubicBezTo>
                    <a:pt x="7" y="3"/>
                    <a:pt x="9" y="4"/>
                    <a:pt x="11" y="5"/>
                  </a:cubicBezTo>
                  <a:cubicBezTo>
                    <a:pt x="12" y="6"/>
                    <a:pt x="12" y="6"/>
                    <a:pt x="12" y="6"/>
                  </a:cubicBezTo>
                  <a:cubicBezTo>
                    <a:pt x="13" y="6"/>
                    <a:pt x="13" y="5"/>
                    <a:pt x="14" y="5"/>
                  </a:cubicBezTo>
                  <a:cubicBezTo>
                    <a:pt x="14" y="4"/>
                    <a:pt x="14" y="3"/>
                    <a:pt x="13" y="2"/>
                  </a:cubicBezTo>
                  <a:cubicBezTo>
                    <a:pt x="10" y="1"/>
                    <a:pt x="7" y="0"/>
                    <a:pt x="4"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96" name="Freeform 817"/>
            <p:cNvSpPr>
              <a:spLocks noEditPoints="1"/>
            </p:cNvSpPr>
            <p:nvPr/>
          </p:nvSpPr>
          <p:spPr bwMode="auto">
            <a:xfrm>
              <a:off x="2734" y="1341"/>
              <a:ext cx="223" cy="268"/>
            </a:xfrm>
            <a:custGeom>
              <a:avLst/>
              <a:gdLst>
                <a:gd name="T0" fmla="*/ 24 w 94"/>
                <a:gd name="T1" fmla="*/ 100 h 113"/>
                <a:gd name="T2" fmla="*/ 91 w 94"/>
                <a:gd name="T3" fmla="*/ 94 h 113"/>
                <a:gd name="T4" fmla="*/ 88 w 94"/>
                <a:gd name="T5" fmla="*/ 93 h 113"/>
                <a:gd name="T6" fmla="*/ 86 w 94"/>
                <a:gd name="T7" fmla="*/ 94 h 113"/>
                <a:gd name="T8" fmla="*/ 85 w 94"/>
                <a:gd name="T9" fmla="*/ 93 h 113"/>
                <a:gd name="T10" fmla="*/ 83 w 94"/>
                <a:gd name="T11" fmla="*/ 94 h 113"/>
                <a:gd name="T12" fmla="*/ 24 w 94"/>
                <a:gd name="T13" fmla="*/ 107 h 113"/>
                <a:gd name="T14" fmla="*/ 74 w 94"/>
                <a:gd name="T15" fmla="*/ 15 h 113"/>
                <a:gd name="T16" fmla="*/ 82 w 94"/>
                <a:gd name="T17" fmla="*/ 21 h 113"/>
                <a:gd name="T18" fmla="*/ 88 w 94"/>
                <a:gd name="T19" fmla="*/ 72 h 113"/>
                <a:gd name="T20" fmla="*/ 24 w 94"/>
                <a:gd name="T21" fmla="*/ 13 h 113"/>
                <a:gd name="T22" fmla="*/ 24 w 94"/>
                <a:gd name="T23" fmla="*/ 12 h 113"/>
                <a:gd name="T24" fmla="*/ 26 w 94"/>
                <a:gd name="T25" fmla="*/ 10 h 113"/>
                <a:gd name="T26" fmla="*/ 37 w 94"/>
                <a:gd name="T27" fmla="*/ 9 h 113"/>
                <a:gd name="T28" fmla="*/ 42 w 94"/>
                <a:gd name="T29" fmla="*/ 25 h 113"/>
                <a:gd name="T30" fmla="*/ 43 w 94"/>
                <a:gd name="T31" fmla="*/ 28 h 113"/>
                <a:gd name="T32" fmla="*/ 36 w 94"/>
                <a:gd name="T33" fmla="*/ 32 h 113"/>
                <a:gd name="T34" fmla="*/ 27 w 94"/>
                <a:gd name="T35" fmla="*/ 38 h 113"/>
                <a:gd name="T36" fmla="*/ 43 w 94"/>
                <a:gd name="T37" fmla="*/ 32 h 113"/>
                <a:gd name="T38" fmla="*/ 46 w 94"/>
                <a:gd name="T39" fmla="*/ 28 h 113"/>
                <a:gd name="T40" fmla="*/ 45 w 94"/>
                <a:gd name="T41" fmla="*/ 22 h 113"/>
                <a:gd name="T42" fmla="*/ 67 w 94"/>
                <a:gd name="T43" fmla="*/ 6 h 113"/>
                <a:gd name="T44" fmla="*/ 88 w 94"/>
                <a:gd name="T45" fmla="*/ 81 h 113"/>
                <a:gd name="T46" fmla="*/ 23 w 94"/>
                <a:gd name="T47" fmla="*/ 96 h 113"/>
                <a:gd name="T48" fmla="*/ 9 w 94"/>
                <a:gd name="T49" fmla="*/ 102 h 113"/>
                <a:gd name="T50" fmla="*/ 4 w 94"/>
                <a:gd name="T51" fmla="*/ 30 h 113"/>
                <a:gd name="T52" fmla="*/ 23 w 94"/>
                <a:gd name="T53" fmla="*/ 25 h 113"/>
                <a:gd name="T54" fmla="*/ 26 w 94"/>
                <a:gd name="T55" fmla="*/ 38 h 113"/>
                <a:gd name="T56" fmla="*/ 71 w 94"/>
                <a:gd name="T57" fmla="*/ 0 h 113"/>
                <a:gd name="T58" fmla="*/ 69 w 94"/>
                <a:gd name="T59" fmla="*/ 2 h 113"/>
                <a:gd name="T60" fmla="*/ 66 w 94"/>
                <a:gd name="T61" fmla="*/ 3 h 113"/>
                <a:gd name="T62" fmla="*/ 42 w 94"/>
                <a:gd name="T63" fmla="*/ 12 h 113"/>
                <a:gd name="T64" fmla="*/ 39 w 94"/>
                <a:gd name="T65" fmla="*/ 4 h 113"/>
                <a:gd name="T66" fmla="*/ 37 w 94"/>
                <a:gd name="T67" fmla="*/ 2 h 113"/>
                <a:gd name="T68" fmla="*/ 25 w 94"/>
                <a:gd name="T69" fmla="*/ 7 h 113"/>
                <a:gd name="T70" fmla="*/ 21 w 94"/>
                <a:gd name="T71" fmla="*/ 10 h 113"/>
                <a:gd name="T72" fmla="*/ 20 w 94"/>
                <a:gd name="T73" fmla="*/ 14 h 113"/>
                <a:gd name="T74" fmla="*/ 4 w 94"/>
                <a:gd name="T75" fmla="*/ 27 h 113"/>
                <a:gd name="T76" fmla="*/ 2 w 94"/>
                <a:gd name="T77" fmla="*/ 26 h 113"/>
                <a:gd name="T78" fmla="*/ 0 w 94"/>
                <a:gd name="T79" fmla="*/ 29 h 113"/>
                <a:gd name="T80" fmla="*/ 5 w 94"/>
                <a:gd name="T81" fmla="*/ 104 h 113"/>
                <a:gd name="T82" fmla="*/ 7 w 94"/>
                <a:gd name="T83" fmla="*/ 106 h 113"/>
                <a:gd name="T84" fmla="*/ 21 w 94"/>
                <a:gd name="T85" fmla="*/ 101 h 113"/>
                <a:gd name="T86" fmla="*/ 22 w 94"/>
                <a:gd name="T87" fmla="*/ 112 h 113"/>
                <a:gd name="T88" fmla="*/ 24 w 94"/>
                <a:gd name="T89" fmla="*/ 112 h 113"/>
                <a:gd name="T90" fmla="*/ 86 w 94"/>
                <a:gd name="T91" fmla="*/ 97 h 113"/>
                <a:gd name="T92" fmla="*/ 88 w 94"/>
                <a:gd name="T93" fmla="*/ 98 h 113"/>
                <a:gd name="T94" fmla="*/ 94 w 94"/>
                <a:gd name="T95" fmla="*/ 95 h 113"/>
                <a:gd name="T96" fmla="*/ 86 w 94"/>
                <a:gd name="T97" fmla="*/ 21 h 113"/>
                <a:gd name="T98" fmla="*/ 86 w 94"/>
                <a:gd name="T99" fmla="*/ 10 h 113"/>
                <a:gd name="T100" fmla="*/ 84 w 94"/>
                <a:gd name="T101" fmla="*/ 10 h 113"/>
                <a:gd name="T102" fmla="*/ 73 w 94"/>
                <a:gd name="T103" fmla="*/ 12 h 113"/>
                <a:gd name="T104" fmla="*/ 73 w 94"/>
                <a:gd name="T105" fmla="*/ 5 h 113"/>
                <a:gd name="T106" fmla="*/ 73 w 94"/>
                <a:gd name="T107" fmla="*/ 3 h 113"/>
                <a:gd name="T108" fmla="*/ 72 w 94"/>
                <a:gd name="T109" fmla="*/ 1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94" h="113">
                  <a:moveTo>
                    <a:pt x="24" y="107"/>
                  </a:moveTo>
                  <a:cubicBezTo>
                    <a:pt x="24" y="105"/>
                    <a:pt x="24" y="102"/>
                    <a:pt x="24" y="100"/>
                  </a:cubicBezTo>
                  <a:cubicBezTo>
                    <a:pt x="45" y="93"/>
                    <a:pt x="67" y="88"/>
                    <a:pt x="90" y="85"/>
                  </a:cubicBezTo>
                  <a:cubicBezTo>
                    <a:pt x="90" y="88"/>
                    <a:pt x="90" y="91"/>
                    <a:pt x="91" y="94"/>
                  </a:cubicBezTo>
                  <a:cubicBezTo>
                    <a:pt x="90" y="94"/>
                    <a:pt x="90" y="94"/>
                    <a:pt x="90" y="94"/>
                  </a:cubicBezTo>
                  <a:cubicBezTo>
                    <a:pt x="89" y="94"/>
                    <a:pt x="89" y="93"/>
                    <a:pt x="88" y="93"/>
                  </a:cubicBezTo>
                  <a:cubicBezTo>
                    <a:pt x="88" y="93"/>
                    <a:pt x="88" y="93"/>
                    <a:pt x="88" y="93"/>
                  </a:cubicBezTo>
                  <a:cubicBezTo>
                    <a:pt x="88" y="93"/>
                    <a:pt x="87" y="94"/>
                    <a:pt x="86" y="94"/>
                  </a:cubicBezTo>
                  <a:cubicBezTo>
                    <a:pt x="86" y="93"/>
                    <a:pt x="86" y="93"/>
                    <a:pt x="86" y="93"/>
                  </a:cubicBezTo>
                  <a:cubicBezTo>
                    <a:pt x="86" y="93"/>
                    <a:pt x="85" y="93"/>
                    <a:pt x="85" y="93"/>
                  </a:cubicBezTo>
                  <a:cubicBezTo>
                    <a:pt x="84" y="93"/>
                    <a:pt x="84" y="93"/>
                    <a:pt x="84" y="94"/>
                  </a:cubicBezTo>
                  <a:cubicBezTo>
                    <a:pt x="83" y="94"/>
                    <a:pt x="83" y="94"/>
                    <a:pt x="83" y="94"/>
                  </a:cubicBezTo>
                  <a:cubicBezTo>
                    <a:pt x="68" y="97"/>
                    <a:pt x="53" y="100"/>
                    <a:pt x="38" y="103"/>
                  </a:cubicBezTo>
                  <a:cubicBezTo>
                    <a:pt x="34" y="104"/>
                    <a:pt x="29" y="105"/>
                    <a:pt x="24" y="107"/>
                  </a:cubicBezTo>
                  <a:moveTo>
                    <a:pt x="88" y="72"/>
                  </a:moveTo>
                  <a:cubicBezTo>
                    <a:pt x="81" y="54"/>
                    <a:pt x="77" y="35"/>
                    <a:pt x="74" y="15"/>
                  </a:cubicBezTo>
                  <a:cubicBezTo>
                    <a:pt x="77" y="15"/>
                    <a:pt x="80" y="15"/>
                    <a:pt x="83" y="14"/>
                  </a:cubicBezTo>
                  <a:cubicBezTo>
                    <a:pt x="82" y="16"/>
                    <a:pt x="82" y="19"/>
                    <a:pt x="82" y="21"/>
                  </a:cubicBezTo>
                  <a:cubicBezTo>
                    <a:pt x="82" y="26"/>
                    <a:pt x="83" y="32"/>
                    <a:pt x="83" y="37"/>
                  </a:cubicBezTo>
                  <a:cubicBezTo>
                    <a:pt x="85" y="49"/>
                    <a:pt x="86" y="60"/>
                    <a:pt x="88" y="72"/>
                  </a:cubicBezTo>
                  <a:moveTo>
                    <a:pt x="28" y="34"/>
                  </a:moveTo>
                  <a:cubicBezTo>
                    <a:pt x="28" y="26"/>
                    <a:pt x="25" y="18"/>
                    <a:pt x="24" y="13"/>
                  </a:cubicBezTo>
                  <a:cubicBezTo>
                    <a:pt x="24" y="13"/>
                    <a:pt x="24" y="13"/>
                    <a:pt x="24" y="13"/>
                  </a:cubicBezTo>
                  <a:cubicBezTo>
                    <a:pt x="24" y="12"/>
                    <a:pt x="24" y="12"/>
                    <a:pt x="24" y="12"/>
                  </a:cubicBezTo>
                  <a:cubicBezTo>
                    <a:pt x="24" y="11"/>
                    <a:pt x="24" y="11"/>
                    <a:pt x="25" y="11"/>
                  </a:cubicBezTo>
                  <a:cubicBezTo>
                    <a:pt x="25" y="11"/>
                    <a:pt x="26" y="10"/>
                    <a:pt x="26" y="10"/>
                  </a:cubicBezTo>
                  <a:cubicBezTo>
                    <a:pt x="30" y="9"/>
                    <a:pt x="33" y="7"/>
                    <a:pt x="36" y="6"/>
                  </a:cubicBezTo>
                  <a:cubicBezTo>
                    <a:pt x="36" y="7"/>
                    <a:pt x="37" y="8"/>
                    <a:pt x="37" y="9"/>
                  </a:cubicBezTo>
                  <a:cubicBezTo>
                    <a:pt x="38" y="13"/>
                    <a:pt x="39" y="17"/>
                    <a:pt x="41" y="20"/>
                  </a:cubicBezTo>
                  <a:cubicBezTo>
                    <a:pt x="41" y="22"/>
                    <a:pt x="42" y="23"/>
                    <a:pt x="42" y="25"/>
                  </a:cubicBezTo>
                  <a:cubicBezTo>
                    <a:pt x="43" y="26"/>
                    <a:pt x="43" y="27"/>
                    <a:pt x="43" y="28"/>
                  </a:cubicBezTo>
                  <a:cubicBezTo>
                    <a:pt x="43" y="28"/>
                    <a:pt x="43" y="28"/>
                    <a:pt x="43" y="28"/>
                  </a:cubicBezTo>
                  <a:cubicBezTo>
                    <a:pt x="42" y="28"/>
                    <a:pt x="42" y="28"/>
                    <a:pt x="42" y="28"/>
                  </a:cubicBezTo>
                  <a:cubicBezTo>
                    <a:pt x="42" y="30"/>
                    <a:pt x="39" y="31"/>
                    <a:pt x="36" y="32"/>
                  </a:cubicBezTo>
                  <a:cubicBezTo>
                    <a:pt x="33" y="33"/>
                    <a:pt x="30" y="34"/>
                    <a:pt x="28" y="34"/>
                  </a:cubicBezTo>
                  <a:moveTo>
                    <a:pt x="27" y="38"/>
                  </a:moveTo>
                  <a:cubicBezTo>
                    <a:pt x="30" y="38"/>
                    <a:pt x="35" y="37"/>
                    <a:pt x="38" y="35"/>
                  </a:cubicBezTo>
                  <a:cubicBezTo>
                    <a:pt x="40" y="34"/>
                    <a:pt x="42" y="33"/>
                    <a:pt x="43" y="32"/>
                  </a:cubicBezTo>
                  <a:cubicBezTo>
                    <a:pt x="44" y="32"/>
                    <a:pt x="45" y="31"/>
                    <a:pt x="45" y="31"/>
                  </a:cubicBezTo>
                  <a:cubicBezTo>
                    <a:pt x="46" y="30"/>
                    <a:pt x="46" y="29"/>
                    <a:pt x="46" y="28"/>
                  </a:cubicBezTo>
                  <a:cubicBezTo>
                    <a:pt x="46" y="28"/>
                    <a:pt x="46" y="28"/>
                    <a:pt x="46" y="28"/>
                  </a:cubicBezTo>
                  <a:cubicBezTo>
                    <a:pt x="46" y="26"/>
                    <a:pt x="46" y="24"/>
                    <a:pt x="45" y="22"/>
                  </a:cubicBezTo>
                  <a:cubicBezTo>
                    <a:pt x="45" y="21"/>
                    <a:pt x="44" y="19"/>
                    <a:pt x="44" y="17"/>
                  </a:cubicBezTo>
                  <a:cubicBezTo>
                    <a:pt x="52" y="14"/>
                    <a:pt x="60" y="10"/>
                    <a:pt x="67" y="6"/>
                  </a:cubicBezTo>
                  <a:cubicBezTo>
                    <a:pt x="68" y="6"/>
                    <a:pt x="68" y="6"/>
                    <a:pt x="69" y="5"/>
                  </a:cubicBezTo>
                  <a:cubicBezTo>
                    <a:pt x="72" y="31"/>
                    <a:pt x="78" y="57"/>
                    <a:pt x="88" y="81"/>
                  </a:cubicBezTo>
                  <a:cubicBezTo>
                    <a:pt x="66" y="84"/>
                    <a:pt x="44" y="89"/>
                    <a:pt x="24" y="96"/>
                  </a:cubicBezTo>
                  <a:cubicBezTo>
                    <a:pt x="23" y="96"/>
                    <a:pt x="23" y="96"/>
                    <a:pt x="23" y="96"/>
                  </a:cubicBezTo>
                  <a:cubicBezTo>
                    <a:pt x="22" y="96"/>
                    <a:pt x="21" y="96"/>
                    <a:pt x="21" y="97"/>
                  </a:cubicBezTo>
                  <a:cubicBezTo>
                    <a:pt x="17" y="99"/>
                    <a:pt x="13" y="100"/>
                    <a:pt x="9" y="102"/>
                  </a:cubicBezTo>
                  <a:cubicBezTo>
                    <a:pt x="9" y="96"/>
                    <a:pt x="9" y="91"/>
                    <a:pt x="9" y="86"/>
                  </a:cubicBezTo>
                  <a:cubicBezTo>
                    <a:pt x="9" y="67"/>
                    <a:pt x="7" y="49"/>
                    <a:pt x="4" y="30"/>
                  </a:cubicBezTo>
                  <a:cubicBezTo>
                    <a:pt x="5" y="30"/>
                    <a:pt x="5" y="30"/>
                    <a:pt x="5" y="30"/>
                  </a:cubicBezTo>
                  <a:cubicBezTo>
                    <a:pt x="11" y="29"/>
                    <a:pt x="17" y="27"/>
                    <a:pt x="23" y="25"/>
                  </a:cubicBezTo>
                  <a:cubicBezTo>
                    <a:pt x="24" y="29"/>
                    <a:pt x="25" y="32"/>
                    <a:pt x="25" y="36"/>
                  </a:cubicBezTo>
                  <a:cubicBezTo>
                    <a:pt x="25" y="37"/>
                    <a:pt x="26" y="38"/>
                    <a:pt x="26" y="38"/>
                  </a:cubicBezTo>
                  <a:cubicBezTo>
                    <a:pt x="27" y="38"/>
                    <a:pt x="27" y="38"/>
                    <a:pt x="27" y="38"/>
                  </a:cubicBezTo>
                  <a:moveTo>
                    <a:pt x="71" y="0"/>
                  </a:moveTo>
                  <a:cubicBezTo>
                    <a:pt x="70" y="0"/>
                    <a:pt x="70" y="1"/>
                    <a:pt x="69" y="1"/>
                  </a:cubicBezTo>
                  <a:cubicBezTo>
                    <a:pt x="69" y="2"/>
                    <a:pt x="69" y="2"/>
                    <a:pt x="69" y="2"/>
                  </a:cubicBezTo>
                  <a:cubicBezTo>
                    <a:pt x="68" y="2"/>
                    <a:pt x="68" y="2"/>
                    <a:pt x="68" y="2"/>
                  </a:cubicBezTo>
                  <a:cubicBezTo>
                    <a:pt x="67" y="2"/>
                    <a:pt x="67" y="2"/>
                    <a:pt x="66" y="3"/>
                  </a:cubicBezTo>
                  <a:cubicBezTo>
                    <a:pt x="58" y="7"/>
                    <a:pt x="50" y="11"/>
                    <a:pt x="42" y="14"/>
                  </a:cubicBezTo>
                  <a:cubicBezTo>
                    <a:pt x="42" y="13"/>
                    <a:pt x="42" y="12"/>
                    <a:pt x="42" y="12"/>
                  </a:cubicBezTo>
                  <a:cubicBezTo>
                    <a:pt x="41" y="10"/>
                    <a:pt x="40" y="8"/>
                    <a:pt x="40" y="7"/>
                  </a:cubicBezTo>
                  <a:cubicBezTo>
                    <a:pt x="40" y="5"/>
                    <a:pt x="39" y="4"/>
                    <a:pt x="39" y="4"/>
                  </a:cubicBezTo>
                  <a:cubicBezTo>
                    <a:pt x="39" y="3"/>
                    <a:pt x="39" y="3"/>
                    <a:pt x="38" y="2"/>
                  </a:cubicBezTo>
                  <a:cubicBezTo>
                    <a:pt x="38" y="2"/>
                    <a:pt x="38" y="2"/>
                    <a:pt x="37" y="2"/>
                  </a:cubicBezTo>
                  <a:cubicBezTo>
                    <a:pt x="37" y="2"/>
                    <a:pt x="37" y="2"/>
                    <a:pt x="37" y="2"/>
                  </a:cubicBezTo>
                  <a:cubicBezTo>
                    <a:pt x="33" y="4"/>
                    <a:pt x="29" y="5"/>
                    <a:pt x="25" y="7"/>
                  </a:cubicBezTo>
                  <a:cubicBezTo>
                    <a:pt x="24" y="7"/>
                    <a:pt x="24" y="7"/>
                    <a:pt x="23" y="8"/>
                  </a:cubicBezTo>
                  <a:cubicBezTo>
                    <a:pt x="22" y="8"/>
                    <a:pt x="21" y="9"/>
                    <a:pt x="21" y="10"/>
                  </a:cubicBezTo>
                  <a:cubicBezTo>
                    <a:pt x="20" y="11"/>
                    <a:pt x="20" y="12"/>
                    <a:pt x="20" y="13"/>
                  </a:cubicBezTo>
                  <a:cubicBezTo>
                    <a:pt x="20" y="13"/>
                    <a:pt x="20" y="14"/>
                    <a:pt x="20" y="14"/>
                  </a:cubicBezTo>
                  <a:cubicBezTo>
                    <a:pt x="21" y="16"/>
                    <a:pt x="22" y="19"/>
                    <a:pt x="22" y="21"/>
                  </a:cubicBezTo>
                  <a:cubicBezTo>
                    <a:pt x="16" y="23"/>
                    <a:pt x="10" y="25"/>
                    <a:pt x="4" y="27"/>
                  </a:cubicBezTo>
                  <a:cubicBezTo>
                    <a:pt x="3" y="27"/>
                    <a:pt x="3" y="27"/>
                    <a:pt x="3" y="27"/>
                  </a:cubicBezTo>
                  <a:cubicBezTo>
                    <a:pt x="3" y="27"/>
                    <a:pt x="3" y="26"/>
                    <a:pt x="2" y="26"/>
                  </a:cubicBezTo>
                  <a:cubicBezTo>
                    <a:pt x="2" y="26"/>
                    <a:pt x="2" y="27"/>
                    <a:pt x="2" y="27"/>
                  </a:cubicBezTo>
                  <a:cubicBezTo>
                    <a:pt x="1" y="27"/>
                    <a:pt x="0" y="28"/>
                    <a:pt x="0" y="29"/>
                  </a:cubicBezTo>
                  <a:cubicBezTo>
                    <a:pt x="4" y="47"/>
                    <a:pt x="6" y="66"/>
                    <a:pt x="6" y="86"/>
                  </a:cubicBezTo>
                  <a:cubicBezTo>
                    <a:pt x="6" y="92"/>
                    <a:pt x="5" y="98"/>
                    <a:pt x="5" y="104"/>
                  </a:cubicBezTo>
                  <a:cubicBezTo>
                    <a:pt x="5" y="105"/>
                    <a:pt x="5" y="105"/>
                    <a:pt x="6" y="106"/>
                  </a:cubicBezTo>
                  <a:cubicBezTo>
                    <a:pt x="6" y="106"/>
                    <a:pt x="6" y="106"/>
                    <a:pt x="7" y="106"/>
                  </a:cubicBezTo>
                  <a:cubicBezTo>
                    <a:pt x="7" y="106"/>
                    <a:pt x="7" y="106"/>
                    <a:pt x="7" y="106"/>
                  </a:cubicBezTo>
                  <a:cubicBezTo>
                    <a:pt x="12" y="104"/>
                    <a:pt x="16" y="103"/>
                    <a:pt x="21" y="101"/>
                  </a:cubicBezTo>
                  <a:cubicBezTo>
                    <a:pt x="21" y="104"/>
                    <a:pt x="21" y="108"/>
                    <a:pt x="21" y="111"/>
                  </a:cubicBezTo>
                  <a:cubicBezTo>
                    <a:pt x="21" y="112"/>
                    <a:pt x="21" y="112"/>
                    <a:pt x="22" y="112"/>
                  </a:cubicBezTo>
                  <a:cubicBezTo>
                    <a:pt x="22" y="113"/>
                    <a:pt x="22" y="113"/>
                    <a:pt x="23" y="113"/>
                  </a:cubicBezTo>
                  <a:cubicBezTo>
                    <a:pt x="23" y="113"/>
                    <a:pt x="23" y="112"/>
                    <a:pt x="24" y="112"/>
                  </a:cubicBezTo>
                  <a:cubicBezTo>
                    <a:pt x="28" y="109"/>
                    <a:pt x="33" y="107"/>
                    <a:pt x="39" y="106"/>
                  </a:cubicBezTo>
                  <a:cubicBezTo>
                    <a:pt x="55" y="103"/>
                    <a:pt x="70" y="100"/>
                    <a:pt x="86" y="97"/>
                  </a:cubicBezTo>
                  <a:cubicBezTo>
                    <a:pt x="87" y="98"/>
                    <a:pt x="87" y="98"/>
                    <a:pt x="88" y="98"/>
                  </a:cubicBezTo>
                  <a:cubicBezTo>
                    <a:pt x="88" y="98"/>
                    <a:pt x="88" y="98"/>
                    <a:pt x="88" y="98"/>
                  </a:cubicBezTo>
                  <a:cubicBezTo>
                    <a:pt x="90" y="98"/>
                    <a:pt x="92" y="97"/>
                    <a:pt x="93" y="97"/>
                  </a:cubicBezTo>
                  <a:cubicBezTo>
                    <a:pt x="94" y="96"/>
                    <a:pt x="94" y="96"/>
                    <a:pt x="94" y="95"/>
                  </a:cubicBezTo>
                  <a:cubicBezTo>
                    <a:pt x="92" y="75"/>
                    <a:pt x="89" y="56"/>
                    <a:pt x="87" y="36"/>
                  </a:cubicBezTo>
                  <a:cubicBezTo>
                    <a:pt x="86" y="31"/>
                    <a:pt x="86" y="26"/>
                    <a:pt x="86" y="21"/>
                  </a:cubicBezTo>
                  <a:cubicBezTo>
                    <a:pt x="86" y="18"/>
                    <a:pt x="86" y="15"/>
                    <a:pt x="87" y="12"/>
                  </a:cubicBezTo>
                  <a:cubicBezTo>
                    <a:pt x="87" y="11"/>
                    <a:pt x="86" y="10"/>
                    <a:pt x="86" y="10"/>
                  </a:cubicBezTo>
                  <a:cubicBezTo>
                    <a:pt x="86" y="9"/>
                    <a:pt x="85" y="9"/>
                    <a:pt x="85" y="9"/>
                  </a:cubicBezTo>
                  <a:cubicBezTo>
                    <a:pt x="85" y="9"/>
                    <a:pt x="84" y="9"/>
                    <a:pt x="84" y="10"/>
                  </a:cubicBezTo>
                  <a:cubicBezTo>
                    <a:pt x="81" y="11"/>
                    <a:pt x="77" y="12"/>
                    <a:pt x="73" y="12"/>
                  </a:cubicBezTo>
                  <a:cubicBezTo>
                    <a:pt x="73" y="12"/>
                    <a:pt x="73" y="12"/>
                    <a:pt x="73" y="12"/>
                  </a:cubicBezTo>
                  <a:cubicBezTo>
                    <a:pt x="73" y="12"/>
                    <a:pt x="73" y="12"/>
                    <a:pt x="73" y="12"/>
                  </a:cubicBezTo>
                  <a:cubicBezTo>
                    <a:pt x="73" y="10"/>
                    <a:pt x="73" y="7"/>
                    <a:pt x="73" y="5"/>
                  </a:cubicBezTo>
                  <a:cubicBezTo>
                    <a:pt x="72" y="4"/>
                    <a:pt x="72" y="4"/>
                    <a:pt x="72" y="4"/>
                  </a:cubicBezTo>
                  <a:cubicBezTo>
                    <a:pt x="72" y="4"/>
                    <a:pt x="73" y="3"/>
                    <a:pt x="73" y="3"/>
                  </a:cubicBezTo>
                  <a:cubicBezTo>
                    <a:pt x="73" y="2"/>
                    <a:pt x="73" y="2"/>
                    <a:pt x="72" y="1"/>
                  </a:cubicBezTo>
                  <a:cubicBezTo>
                    <a:pt x="72" y="1"/>
                    <a:pt x="72" y="1"/>
                    <a:pt x="72" y="1"/>
                  </a:cubicBezTo>
                  <a:cubicBezTo>
                    <a:pt x="71" y="1"/>
                    <a:pt x="71" y="0"/>
                    <a:pt x="71"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97" name="Freeform 818"/>
            <p:cNvSpPr>
              <a:spLocks/>
            </p:cNvSpPr>
            <p:nvPr/>
          </p:nvSpPr>
          <p:spPr bwMode="auto">
            <a:xfrm>
              <a:off x="2768" y="1438"/>
              <a:ext cx="118" cy="48"/>
            </a:xfrm>
            <a:custGeom>
              <a:avLst/>
              <a:gdLst>
                <a:gd name="T0" fmla="*/ 48 w 50"/>
                <a:gd name="T1" fmla="*/ 0 h 20"/>
                <a:gd name="T2" fmla="*/ 47 w 50"/>
                <a:gd name="T3" fmla="*/ 1 h 20"/>
                <a:gd name="T4" fmla="*/ 44 w 50"/>
                <a:gd name="T5" fmla="*/ 2 h 20"/>
                <a:gd name="T6" fmla="*/ 23 w 50"/>
                <a:gd name="T7" fmla="*/ 11 h 20"/>
                <a:gd name="T8" fmla="*/ 11 w 50"/>
                <a:gd name="T9" fmla="*/ 15 h 20"/>
                <a:gd name="T10" fmla="*/ 2 w 50"/>
                <a:gd name="T11" fmla="*/ 17 h 20"/>
                <a:gd name="T12" fmla="*/ 0 w 50"/>
                <a:gd name="T13" fmla="*/ 19 h 20"/>
                <a:gd name="T14" fmla="*/ 2 w 50"/>
                <a:gd name="T15" fmla="*/ 20 h 20"/>
                <a:gd name="T16" fmla="*/ 2 w 50"/>
                <a:gd name="T17" fmla="*/ 20 h 20"/>
                <a:gd name="T18" fmla="*/ 13 w 50"/>
                <a:gd name="T19" fmla="*/ 18 h 20"/>
                <a:gd name="T20" fmla="*/ 35 w 50"/>
                <a:gd name="T21" fmla="*/ 10 h 20"/>
                <a:gd name="T22" fmla="*/ 44 w 50"/>
                <a:gd name="T23" fmla="*/ 6 h 20"/>
                <a:gd name="T24" fmla="*/ 47 w 50"/>
                <a:gd name="T25" fmla="*/ 5 h 20"/>
                <a:gd name="T26" fmla="*/ 48 w 50"/>
                <a:gd name="T27" fmla="*/ 4 h 20"/>
                <a:gd name="T28" fmla="*/ 49 w 50"/>
                <a:gd name="T29" fmla="*/ 1 h 20"/>
                <a:gd name="T30" fmla="*/ 48 w 50"/>
                <a:gd name="T31" fmla="*/ 0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0" h="20">
                  <a:moveTo>
                    <a:pt x="48" y="0"/>
                  </a:moveTo>
                  <a:cubicBezTo>
                    <a:pt x="47" y="0"/>
                    <a:pt x="47" y="1"/>
                    <a:pt x="47" y="1"/>
                  </a:cubicBezTo>
                  <a:cubicBezTo>
                    <a:pt x="46" y="1"/>
                    <a:pt x="45" y="1"/>
                    <a:pt x="44" y="2"/>
                  </a:cubicBezTo>
                  <a:cubicBezTo>
                    <a:pt x="40" y="4"/>
                    <a:pt x="31" y="7"/>
                    <a:pt x="23" y="11"/>
                  </a:cubicBezTo>
                  <a:cubicBezTo>
                    <a:pt x="19" y="12"/>
                    <a:pt x="14" y="14"/>
                    <a:pt x="11" y="15"/>
                  </a:cubicBezTo>
                  <a:cubicBezTo>
                    <a:pt x="7" y="16"/>
                    <a:pt x="4" y="17"/>
                    <a:pt x="2" y="17"/>
                  </a:cubicBezTo>
                  <a:cubicBezTo>
                    <a:pt x="1" y="17"/>
                    <a:pt x="0" y="18"/>
                    <a:pt x="0" y="19"/>
                  </a:cubicBezTo>
                  <a:cubicBezTo>
                    <a:pt x="0" y="20"/>
                    <a:pt x="1" y="20"/>
                    <a:pt x="2" y="20"/>
                  </a:cubicBezTo>
                  <a:cubicBezTo>
                    <a:pt x="2" y="20"/>
                    <a:pt x="2" y="20"/>
                    <a:pt x="2" y="20"/>
                  </a:cubicBezTo>
                  <a:cubicBezTo>
                    <a:pt x="5" y="20"/>
                    <a:pt x="9" y="19"/>
                    <a:pt x="13" y="18"/>
                  </a:cubicBezTo>
                  <a:cubicBezTo>
                    <a:pt x="20" y="16"/>
                    <a:pt x="28" y="13"/>
                    <a:pt x="35" y="10"/>
                  </a:cubicBezTo>
                  <a:cubicBezTo>
                    <a:pt x="38" y="8"/>
                    <a:pt x="41" y="7"/>
                    <a:pt x="44" y="6"/>
                  </a:cubicBezTo>
                  <a:cubicBezTo>
                    <a:pt x="45" y="6"/>
                    <a:pt x="46" y="5"/>
                    <a:pt x="47" y="5"/>
                  </a:cubicBezTo>
                  <a:cubicBezTo>
                    <a:pt x="47" y="4"/>
                    <a:pt x="48" y="4"/>
                    <a:pt x="48" y="4"/>
                  </a:cubicBezTo>
                  <a:cubicBezTo>
                    <a:pt x="49" y="3"/>
                    <a:pt x="50" y="2"/>
                    <a:pt x="49" y="1"/>
                  </a:cubicBezTo>
                  <a:cubicBezTo>
                    <a:pt x="49" y="1"/>
                    <a:pt x="48" y="0"/>
                    <a:pt x="48"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98" name="Freeform 819"/>
            <p:cNvSpPr>
              <a:spLocks/>
            </p:cNvSpPr>
            <p:nvPr/>
          </p:nvSpPr>
          <p:spPr bwMode="auto">
            <a:xfrm>
              <a:off x="2777" y="1471"/>
              <a:ext cx="109" cy="38"/>
            </a:xfrm>
            <a:custGeom>
              <a:avLst/>
              <a:gdLst>
                <a:gd name="T0" fmla="*/ 43 w 46"/>
                <a:gd name="T1" fmla="*/ 0 h 16"/>
                <a:gd name="T2" fmla="*/ 40 w 46"/>
                <a:gd name="T3" fmla="*/ 1 h 16"/>
                <a:gd name="T4" fmla="*/ 20 w 46"/>
                <a:gd name="T5" fmla="*/ 7 h 16"/>
                <a:gd name="T6" fmla="*/ 1 w 46"/>
                <a:gd name="T7" fmla="*/ 12 h 16"/>
                <a:gd name="T8" fmla="*/ 0 w 46"/>
                <a:gd name="T9" fmla="*/ 14 h 16"/>
                <a:gd name="T10" fmla="*/ 2 w 46"/>
                <a:gd name="T11" fmla="*/ 16 h 16"/>
                <a:gd name="T12" fmla="*/ 2 w 46"/>
                <a:gd name="T13" fmla="*/ 16 h 16"/>
                <a:gd name="T14" fmla="*/ 24 w 46"/>
                <a:gd name="T15" fmla="*/ 9 h 16"/>
                <a:gd name="T16" fmla="*/ 37 w 46"/>
                <a:gd name="T17" fmla="*/ 5 h 16"/>
                <a:gd name="T18" fmla="*/ 41 w 46"/>
                <a:gd name="T19" fmla="*/ 4 h 16"/>
                <a:gd name="T20" fmla="*/ 43 w 46"/>
                <a:gd name="T21" fmla="*/ 4 h 16"/>
                <a:gd name="T22" fmla="*/ 43 w 46"/>
                <a:gd name="T23" fmla="*/ 4 h 16"/>
                <a:gd name="T24" fmla="*/ 43 w 46"/>
                <a:gd name="T25" fmla="*/ 4 h 16"/>
                <a:gd name="T26" fmla="*/ 44 w 46"/>
                <a:gd name="T27" fmla="*/ 4 h 16"/>
                <a:gd name="T28" fmla="*/ 45 w 46"/>
                <a:gd name="T29" fmla="*/ 3 h 16"/>
                <a:gd name="T30" fmla="*/ 44 w 46"/>
                <a:gd name="T31" fmla="*/ 0 h 16"/>
                <a:gd name="T32" fmla="*/ 43 w 46"/>
                <a:gd name="T33" fmla="*/ 0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16">
                  <a:moveTo>
                    <a:pt x="43" y="0"/>
                  </a:moveTo>
                  <a:cubicBezTo>
                    <a:pt x="42" y="0"/>
                    <a:pt x="42" y="0"/>
                    <a:pt x="40" y="1"/>
                  </a:cubicBezTo>
                  <a:cubicBezTo>
                    <a:pt x="36" y="2"/>
                    <a:pt x="28" y="4"/>
                    <a:pt x="20" y="7"/>
                  </a:cubicBezTo>
                  <a:cubicBezTo>
                    <a:pt x="12" y="9"/>
                    <a:pt x="4" y="11"/>
                    <a:pt x="1" y="12"/>
                  </a:cubicBezTo>
                  <a:cubicBezTo>
                    <a:pt x="0" y="12"/>
                    <a:pt x="0" y="13"/>
                    <a:pt x="0" y="14"/>
                  </a:cubicBezTo>
                  <a:cubicBezTo>
                    <a:pt x="0" y="15"/>
                    <a:pt x="1" y="16"/>
                    <a:pt x="2" y="16"/>
                  </a:cubicBezTo>
                  <a:cubicBezTo>
                    <a:pt x="2" y="16"/>
                    <a:pt x="2" y="16"/>
                    <a:pt x="2" y="16"/>
                  </a:cubicBezTo>
                  <a:cubicBezTo>
                    <a:pt x="6" y="15"/>
                    <a:pt x="15" y="12"/>
                    <a:pt x="24" y="9"/>
                  </a:cubicBezTo>
                  <a:cubicBezTo>
                    <a:pt x="29" y="8"/>
                    <a:pt x="33" y="6"/>
                    <a:pt x="37" y="5"/>
                  </a:cubicBezTo>
                  <a:cubicBezTo>
                    <a:pt x="38" y="5"/>
                    <a:pt x="40" y="4"/>
                    <a:pt x="41" y="4"/>
                  </a:cubicBezTo>
                  <a:cubicBezTo>
                    <a:pt x="42" y="4"/>
                    <a:pt x="43" y="4"/>
                    <a:pt x="43" y="4"/>
                  </a:cubicBezTo>
                  <a:cubicBezTo>
                    <a:pt x="43" y="4"/>
                    <a:pt x="43" y="4"/>
                    <a:pt x="43" y="4"/>
                  </a:cubicBezTo>
                  <a:cubicBezTo>
                    <a:pt x="43" y="4"/>
                    <a:pt x="43" y="4"/>
                    <a:pt x="43" y="4"/>
                  </a:cubicBezTo>
                  <a:cubicBezTo>
                    <a:pt x="43" y="4"/>
                    <a:pt x="44" y="4"/>
                    <a:pt x="44" y="4"/>
                  </a:cubicBezTo>
                  <a:cubicBezTo>
                    <a:pt x="44" y="4"/>
                    <a:pt x="45" y="3"/>
                    <a:pt x="45" y="3"/>
                  </a:cubicBezTo>
                  <a:cubicBezTo>
                    <a:pt x="46" y="2"/>
                    <a:pt x="45" y="1"/>
                    <a:pt x="44" y="0"/>
                  </a:cubicBezTo>
                  <a:cubicBezTo>
                    <a:pt x="44" y="0"/>
                    <a:pt x="44" y="0"/>
                    <a:pt x="43"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99" name="Freeform 820"/>
            <p:cNvSpPr>
              <a:spLocks/>
            </p:cNvSpPr>
            <p:nvPr/>
          </p:nvSpPr>
          <p:spPr bwMode="auto">
            <a:xfrm>
              <a:off x="2779" y="1519"/>
              <a:ext cx="31" cy="14"/>
            </a:xfrm>
            <a:custGeom>
              <a:avLst/>
              <a:gdLst>
                <a:gd name="T0" fmla="*/ 10 w 13"/>
                <a:gd name="T1" fmla="*/ 0 h 6"/>
                <a:gd name="T2" fmla="*/ 10 w 13"/>
                <a:gd name="T3" fmla="*/ 0 h 6"/>
                <a:gd name="T4" fmla="*/ 6 w 13"/>
                <a:gd name="T5" fmla="*/ 1 h 6"/>
                <a:gd name="T6" fmla="*/ 3 w 13"/>
                <a:gd name="T7" fmla="*/ 2 h 6"/>
                <a:gd name="T8" fmla="*/ 3 w 13"/>
                <a:gd name="T9" fmla="*/ 2 h 6"/>
                <a:gd name="T10" fmla="*/ 3 w 13"/>
                <a:gd name="T11" fmla="*/ 2 h 6"/>
                <a:gd name="T12" fmla="*/ 2 w 13"/>
                <a:gd name="T13" fmla="*/ 2 h 6"/>
                <a:gd name="T14" fmla="*/ 0 w 13"/>
                <a:gd name="T15" fmla="*/ 3 h 6"/>
                <a:gd name="T16" fmla="*/ 1 w 13"/>
                <a:gd name="T17" fmla="*/ 5 h 6"/>
                <a:gd name="T18" fmla="*/ 3 w 13"/>
                <a:gd name="T19" fmla="*/ 6 h 6"/>
                <a:gd name="T20" fmla="*/ 3 w 13"/>
                <a:gd name="T21" fmla="*/ 6 h 6"/>
                <a:gd name="T22" fmla="*/ 7 w 13"/>
                <a:gd name="T23" fmla="*/ 4 h 6"/>
                <a:gd name="T24" fmla="*/ 10 w 13"/>
                <a:gd name="T25" fmla="*/ 3 h 6"/>
                <a:gd name="T26" fmla="*/ 10 w 13"/>
                <a:gd name="T27" fmla="*/ 3 h 6"/>
                <a:gd name="T28" fmla="*/ 11 w 13"/>
                <a:gd name="T29" fmla="*/ 3 h 6"/>
                <a:gd name="T30" fmla="*/ 11 w 13"/>
                <a:gd name="T31" fmla="*/ 4 h 6"/>
                <a:gd name="T32" fmla="*/ 13 w 13"/>
                <a:gd name="T33" fmla="*/ 3 h 6"/>
                <a:gd name="T34" fmla="*/ 12 w 13"/>
                <a:gd name="T35" fmla="*/ 0 h 6"/>
                <a:gd name="T36" fmla="*/ 10 w 13"/>
                <a:gd name="T37" fmla="*/ 0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3" h="6">
                  <a:moveTo>
                    <a:pt x="10" y="0"/>
                  </a:moveTo>
                  <a:cubicBezTo>
                    <a:pt x="10" y="0"/>
                    <a:pt x="10" y="0"/>
                    <a:pt x="10" y="0"/>
                  </a:cubicBezTo>
                  <a:cubicBezTo>
                    <a:pt x="8" y="0"/>
                    <a:pt x="7" y="0"/>
                    <a:pt x="6" y="1"/>
                  </a:cubicBezTo>
                  <a:cubicBezTo>
                    <a:pt x="5" y="2"/>
                    <a:pt x="4" y="2"/>
                    <a:pt x="3" y="2"/>
                  </a:cubicBezTo>
                  <a:cubicBezTo>
                    <a:pt x="3" y="2"/>
                    <a:pt x="3" y="2"/>
                    <a:pt x="3" y="2"/>
                  </a:cubicBezTo>
                  <a:cubicBezTo>
                    <a:pt x="3" y="2"/>
                    <a:pt x="3" y="2"/>
                    <a:pt x="3" y="2"/>
                  </a:cubicBezTo>
                  <a:cubicBezTo>
                    <a:pt x="2" y="2"/>
                    <a:pt x="2" y="2"/>
                    <a:pt x="2" y="2"/>
                  </a:cubicBezTo>
                  <a:cubicBezTo>
                    <a:pt x="1" y="2"/>
                    <a:pt x="1" y="2"/>
                    <a:pt x="0" y="3"/>
                  </a:cubicBezTo>
                  <a:cubicBezTo>
                    <a:pt x="0" y="4"/>
                    <a:pt x="0" y="5"/>
                    <a:pt x="1" y="5"/>
                  </a:cubicBezTo>
                  <a:cubicBezTo>
                    <a:pt x="2" y="5"/>
                    <a:pt x="2" y="6"/>
                    <a:pt x="3" y="6"/>
                  </a:cubicBezTo>
                  <a:cubicBezTo>
                    <a:pt x="3" y="6"/>
                    <a:pt x="3" y="6"/>
                    <a:pt x="3" y="6"/>
                  </a:cubicBezTo>
                  <a:cubicBezTo>
                    <a:pt x="5" y="6"/>
                    <a:pt x="6" y="5"/>
                    <a:pt x="7" y="4"/>
                  </a:cubicBezTo>
                  <a:cubicBezTo>
                    <a:pt x="9" y="4"/>
                    <a:pt x="10" y="3"/>
                    <a:pt x="10" y="3"/>
                  </a:cubicBezTo>
                  <a:cubicBezTo>
                    <a:pt x="10" y="3"/>
                    <a:pt x="10" y="3"/>
                    <a:pt x="10" y="3"/>
                  </a:cubicBezTo>
                  <a:cubicBezTo>
                    <a:pt x="11" y="3"/>
                    <a:pt x="11" y="3"/>
                    <a:pt x="11" y="3"/>
                  </a:cubicBezTo>
                  <a:cubicBezTo>
                    <a:pt x="11" y="3"/>
                    <a:pt x="11" y="4"/>
                    <a:pt x="11" y="4"/>
                  </a:cubicBezTo>
                  <a:cubicBezTo>
                    <a:pt x="12" y="4"/>
                    <a:pt x="13" y="3"/>
                    <a:pt x="13" y="3"/>
                  </a:cubicBezTo>
                  <a:cubicBezTo>
                    <a:pt x="13" y="2"/>
                    <a:pt x="13" y="1"/>
                    <a:pt x="12" y="0"/>
                  </a:cubicBezTo>
                  <a:cubicBezTo>
                    <a:pt x="12" y="0"/>
                    <a:pt x="11" y="0"/>
                    <a:pt x="10"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00" name="Freeform 821"/>
            <p:cNvSpPr>
              <a:spLocks/>
            </p:cNvSpPr>
            <p:nvPr/>
          </p:nvSpPr>
          <p:spPr bwMode="auto">
            <a:xfrm>
              <a:off x="4903" y="3445"/>
              <a:ext cx="137" cy="33"/>
            </a:xfrm>
            <a:custGeom>
              <a:avLst/>
              <a:gdLst>
                <a:gd name="T0" fmla="*/ 2 w 58"/>
                <a:gd name="T1" fmla="*/ 0 h 14"/>
                <a:gd name="T2" fmla="*/ 0 w 58"/>
                <a:gd name="T3" fmla="*/ 1 h 14"/>
                <a:gd name="T4" fmla="*/ 1 w 58"/>
                <a:gd name="T5" fmla="*/ 4 h 14"/>
                <a:gd name="T6" fmla="*/ 13 w 58"/>
                <a:gd name="T7" fmla="*/ 8 h 14"/>
                <a:gd name="T8" fmla="*/ 39 w 58"/>
                <a:gd name="T9" fmla="*/ 12 h 14"/>
                <a:gd name="T10" fmla="*/ 50 w 58"/>
                <a:gd name="T11" fmla="*/ 14 h 14"/>
                <a:gd name="T12" fmla="*/ 56 w 58"/>
                <a:gd name="T13" fmla="*/ 14 h 14"/>
                <a:gd name="T14" fmla="*/ 56 w 58"/>
                <a:gd name="T15" fmla="*/ 14 h 14"/>
                <a:gd name="T16" fmla="*/ 58 w 58"/>
                <a:gd name="T17" fmla="*/ 12 h 14"/>
                <a:gd name="T18" fmla="*/ 56 w 58"/>
                <a:gd name="T19" fmla="*/ 10 h 14"/>
                <a:gd name="T20" fmla="*/ 56 w 58"/>
                <a:gd name="T21" fmla="*/ 10 h 14"/>
                <a:gd name="T22" fmla="*/ 56 w 58"/>
                <a:gd name="T23" fmla="*/ 10 h 14"/>
                <a:gd name="T24" fmla="*/ 56 w 58"/>
                <a:gd name="T25" fmla="*/ 10 h 14"/>
                <a:gd name="T26" fmla="*/ 47 w 58"/>
                <a:gd name="T27" fmla="*/ 9 h 14"/>
                <a:gd name="T28" fmla="*/ 22 w 58"/>
                <a:gd name="T29" fmla="*/ 5 h 14"/>
                <a:gd name="T30" fmla="*/ 10 w 58"/>
                <a:gd name="T31" fmla="*/ 3 h 14"/>
                <a:gd name="T32" fmla="*/ 3 w 58"/>
                <a:gd name="T33" fmla="*/ 0 h 14"/>
                <a:gd name="T34" fmla="*/ 2 w 58"/>
                <a:gd name="T35" fmla="*/ 0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8" h="14">
                  <a:moveTo>
                    <a:pt x="2" y="0"/>
                  </a:moveTo>
                  <a:cubicBezTo>
                    <a:pt x="1" y="0"/>
                    <a:pt x="0" y="0"/>
                    <a:pt x="0" y="1"/>
                  </a:cubicBezTo>
                  <a:cubicBezTo>
                    <a:pt x="0" y="2"/>
                    <a:pt x="0" y="3"/>
                    <a:pt x="1" y="4"/>
                  </a:cubicBezTo>
                  <a:cubicBezTo>
                    <a:pt x="4" y="5"/>
                    <a:pt x="8" y="6"/>
                    <a:pt x="13" y="8"/>
                  </a:cubicBezTo>
                  <a:cubicBezTo>
                    <a:pt x="21" y="9"/>
                    <a:pt x="31" y="11"/>
                    <a:pt x="39" y="12"/>
                  </a:cubicBezTo>
                  <a:cubicBezTo>
                    <a:pt x="43" y="13"/>
                    <a:pt x="47" y="13"/>
                    <a:pt x="50" y="14"/>
                  </a:cubicBezTo>
                  <a:cubicBezTo>
                    <a:pt x="53" y="14"/>
                    <a:pt x="55" y="14"/>
                    <a:pt x="56" y="14"/>
                  </a:cubicBezTo>
                  <a:cubicBezTo>
                    <a:pt x="56" y="14"/>
                    <a:pt x="56" y="14"/>
                    <a:pt x="56" y="14"/>
                  </a:cubicBezTo>
                  <a:cubicBezTo>
                    <a:pt x="57" y="14"/>
                    <a:pt x="58" y="13"/>
                    <a:pt x="58" y="12"/>
                  </a:cubicBezTo>
                  <a:cubicBezTo>
                    <a:pt x="58" y="11"/>
                    <a:pt x="57" y="10"/>
                    <a:pt x="56" y="10"/>
                  </a:cubicBezTo>
                  <a:cubicBezTo>
                    <a:pt x="56" y="10"/>
                    <a:pt x="56" y="10"/>
                    <a:pt x="56" y="10"/>
                  </a:cubicBezTo>
                  <a:cubicBezTo>
                    <a:pt x="56" y="10"/>
                    <a:pt x="56" y="10"/>
                    <a:pt x="56" y="10"/>
                  </a:cubicBezTo>
                  <a:cubicBezTo>
                    <a:pt x="56" y="10"/>
                    <a:pt x="56" y="10"/>
                    <a:pt x="56" y="10"/>
                  </a:cubicBezTo>
                  <a:cubicBezTo>
                    <a:pt x="55" y="10"/>
                    <a:pt x="51" y="10"/>
                    <a:pt x="47" y="9"/>
                  </a:cubicBezTo>
                  <a:cubicBezTo>
                    <a:pt x="40" y="8"/>
                    <a:pt x="31" y="7"/>
                    <a:pt x="22" y="5"/>
                  </a:cubicBezTo>
                  <a:cubicBezTo>
                    <a:pt x="18" y="4"/>
                    <a:pt x="14" y="4"/>
                    <a:pt x="10" y="3"/>
                  </a:cubicBezTo>
                  <a:cubicBezTo>
                    <a:pt x="7" y="2"/>
                    <a:pt x="4" y="1"/>
                    <a:pt x="3" y="0"/>
                  </a:cubicBezTo>
                  <a:cubicBezTo>
                    <a:pt x="3" y="0"/>
                    <a:pt x="2" y="0"/>
                    <a:pt x="2"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01" name="Freeform 822"/>
            <p:cNvSpPr>
              <a:spLocks/>
            </p:cNvSpPr>
            <p:nvPr/>
          </p:nvSpPr>
          <p:spPr bwMode="auto">
            <a:xfrm>
              <a:off x="4898" y="3471"/>
              <a:ext cx="123" cy="40"/>
            </a:xfrm>
            <a:custGeom>
              <a:avLst/>
              <a:gdLst>
                <a:gd name="T0" fmla="*/ 2 w 52"/>
                <a:gd name="T1" fmla="*/ 0 h 17"/>
                <a:gd name="T2" fmla="*/ 0 w 52"/>
                <a:gd name="T3" fmla="*/ 1 h 17"/>
                <a:gd name="T4" fmla="*/ 1 w 52"/>
                <a:gd name="T5" fmla="*/ 4 h 17"/>
                <a:gd name="T6" fmla="*/ 12 w 52"/>
                <a:gd name="T7" fmla="*/ 7 h 17"/>
                <a:gd name="T8" fmla="*/ 36 w 52"/>
                <a:gd name="T9" fmla="*/ 12 h 17"/>
                <a:gd name="T10" fmla="*/ 45 w 52"/>
                <a:gd name="T11" fmla="*/ 15 h 17"/>
                <a:gd name="T12" fmla="*/ 48 w 52"/>
                <a:gd name="T13" fmla="*/ 16 h 17"/>
                <a:gd name="T14" fmla="*/ 49 w 52"/>
                <a:gd name="T15" fmla="*/ 16 h 17"/>
                <a:gd name="T16" fmla="*/ 49 w 52"/>
                <a:gd name="T17" fmla="*/ 16 h 17"/>
                <a:gd name="T18" fmla="*/ 49 w 52"/>
                <a:gd name="T19" fmla="*/ 16 h 17"/>
                <a:gd name="T20" fmla="*/ 50 w 52"/>
                <a:gd name="T21" fmla="*/ 17 h 17"/>
                <a:gd name="T22" fmla="*/ 52 w 52"/>
                <a:gd name="T23" fmla="*/ 16 h 17"/>
                <a:gd name="T24" fmla="*/ 52 w 52"/>
                <a:gd name="T25" fmla="*/ 13 h 17"/>
                <a:gd name="T26" fmla="*/ 50 w 52"/>
                <a:gd name="T27" fmla="*/ 12 h 17"/>
                <a:gd name="T28" fmla="*/ 41 w 52"/>
                <a:gd name="T29" fmla="*/ 10 h 17"/>
                <a:gd name="T30" fmla="*/ 19 w 52"/>
                <a:gd name="T31" fmla="*/ 4 h 17"/>
                <a:gd name="T32" fmla="*/ 3 w 52"/>
                <a:gd name="T33" fmla="*/ 0 h 17"/>
                <a:gd name="T34" fmla="*/ 2 w 52"/>
                <a:gd name="T35" fmla="*/ 0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2" h="17">
                  <a:moveTo>
                    <a:pt x="2" y="0"/>
                  </a:moveTo>
                  <a:cubicBezTo>
                    <a:pt x="1" y="0"/>
                    <a:pt x="0" y="0"/>
                    <a:pt x="0" y="1"/>
                  </a:cubicBezTo>
                  <a:cubicBezTo>
                    <a:pt x="0" y="2"/>
                    <a:pt x="0" y="4"/>
                    <a:pt x="1" y="4"/>
                  </a:cubicBezTo>
                  <a:cubicBezTo>
                    <a:pt x="3" y="5"/>
                    <a:pt x="7" y="6"/>
                    <a:pt x="12" y="7"/>
                  </a:cubicBezTo>
                  <a:cubicBezTo>
                    <a:pt x="19" y="9"/>
                    <a:pt x="28" y="11"/>
                    <a:pt x="36" y="12"/>
                  </a:cubicBezTo>
                  <a:cubicBezTo>
                    <a:pt x="39" y="13"/>
                    <a:pt x="43" y="14"/>
                    <a:pt x="45" y="15"/>
                  </a:cubicBezTo>
                  <a:cubicBezTo>
                    <a:pt x="46" y="15"/>
                    <a:pt x="47" y="16"/>
                    <a:pt x="48" y="16"/>
                  </a:cubicBezTo>
                  <a:cubicBezTo>
                    <a:pt x="49" y="16"/>
                    <a:pt x="49" y="16"/>
                    <a:pt x="49" y="16"/>
                  </a:cubicBezTo>
                  <a:cubicBezTo>
                    <a:pt x="49" y="16"/>
                    <a:pt x="49" y="16"/>
                    <a:pt x="49" y="16"/>
                  </a:cubicBezTo>
                  <a:cubicBezTo>
                    <a:pt x="49" y="16"/>
                    <a:pt x="49" y="16"/>
                    <a:pt x="49" y="16"/>
                  </a:cubicBezTo>
                  <a:cubicBezTo>
                    <a:pt x="49" y="16"/>
                    <a:pt x="50" y="17"/>
                    <a:pt x="50" y="17"/>
                  </a:cubicBezTo>
                  <a:cubicBezTo>
                    <a:pt x="51" y="17"/>
                    <a:pt x="51" y="16"/>
                    <a:pt x="52" y="16"/>
                  </a:cubicBezTo>
                  <a:cubicBezTo>
                    <a:pt x="52" y="15"/>
                    <a:pt x="52" y="14"/>
                    <a:pt x="52" y="13"/>
                  </a:cubicBezTo>
                  <a:cubicBezTo>
                    <a:pt x="51" y="13"/>
                    <a:pt x="51" y="13"/>
                    <a:pt x="50" y="12"/>
                  </a:cubicBezTo>
                  <a:cubicBezTo>
                    <a:pt x="49" y="12"/>
                    <a:pt x="45" y="11"/>
                    <a:pt x="41" y="10"/>
                  </a:cubicBezTo>
                  <a:cubicBezTo>
                    <a:pt x="35" y="8"/>
                    <a:pt x="27" y="6"/>
                    <a:pt x="19" y="4"/>
                  </a:cubicBezTo>
                  <a:cubicBezTo>
                    <a:pt x="12" y="3"/>
                    <a:pt x="5" y="1"/>
                    <a:pt x="3" y="0"/>
                  </a:cubicBezTo>
                  <a:cubicBezTo>
                    <a:pt x="2" y="0"/>
                    <a:pt x="2" y="0"/>
                    <a:pt x="2"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02" name="Freeform 823"/>
            <p:cNvSpPr>
              <a:spLocks/>
            </p:cNvSpPr>
            <p:nvPr/>
          </p:nvSpPr>
          <p:spPr bwMode="auto">
            <a:xfrm>
              <a:off x="4886" y="3495"/>
              <a:ext cx="36" cy="19"/>
            </a:xfrm>
            <a:custGeom>
              <a:avLst/>
              <a:gdLst>
                <a:gd name="T0" fmla="*/ 2 w 15"/>
                <a:gd name="T1" fmla="*/ 0 h 8"/>
                <a:gd name="T2" fmla="*/ 1 w 15"/>
                <a:gd name="T3" fmla="*/ 1 h 8"/>
                <a:gd name="T4" fmla="*/ 1 w 15"/>
                <a:gd name="T5" fmla="*/ 3 h 8"/>
                <a:gd name="T6" fmla="*/ 4 w 15"/>
                <a:gd name="T7" fmla="*/ 6 h 8"/>
                <a:gd name="T8" fmla="*/ 9 w 15"/>
                <a:gd name="T9" fmla="*/ 6 h 8"/>
                <a:gd name="T10" fmla="*/ 11 w 15"/>
                <a:gd name="T11" fmla="*/ 7 h 8"/>
                <a:gd name="T12" fmla="*/ 11 w 15"/>
                <a:gd name="T13" fmla="*/ 7 h 8"/>
                <a:gd name="T14" fmla="*/ 13 w 15"/>
                <a:gd name="T15" fmla="*/ 8 h 8"/>
                <a:gd name="T16" fmla="*/ 14 w 15"/>
                <a:gd name="T17" fmla="*/ 8 h 8"/>
                <a:gd name="T18" fmla="*/ 15 w 15"/>
                <a:gd name="T19" fmla="*/ 5 h 8"/>
                <a:gd name="T20" fmla="*/ 11 w 15"/>
                <a:gd name="T21" fmla="*/ 3 h 8"/>
                <a:gd name="T22" fmla="*/ 6 w 15"/>
                <a:gd name="T23" fmla="*/ 2 h 8"/>
                <a:gd name="T24" fmla="*/ 5 w 15"/>
                <a:gd name="T25" fmla="*/ 2 h 8"/>
                <a:gd name="T26" fmla="*/ 4 w 15"/>
                <a:gd name="T27" fmla="*/ 1 h 8"/>
                <a:gd name="T28" fmla="*/ 2 w 15"/>
                <a:gd name="T29" fmla="*/ 0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5" h="8">
                  <a:moveTo>
                    <a:pt x="2" y="0"/>
                  </a:moveTo>
                  <a:cubicBezTo>
                    <a:pt x="2" y="0"/>
                    <a:pt x="2" y="0"/>
                    <a:pt x="1" y="1"/>
                  </a:cubicBezTo>
                  <a:cubicBezTo>
                    <a:pt x="0" y="1"/>
                    <a:pt x="0" y="2"/>
                    <a:pt x="1" y="3"/>
                  </a:cubicBezTo>
                  <a:cubicBezTo>
                    <a:pt x="2" y="5"/>
                    <a:pt x="3" y="5"/>
                    <a:pt x="4" y="6"/>
                  </a:cubicBezTo>
                  <a:cubicBezTo>
                    <a:pt x="6" y="6"/>
                    <a:pt x="8" y="6"/>
                    <a:pt x="9" y="6"/>
                  </a:cubicBezTo>
                  <a:cubicBezTo>
                    <a:pt x="10" y="6"/>
                    <a:pt x="10" y="7"/>
                    <a:pt x="11" y="7"/>
                  </a:cubicBezTo>
                  <a:cubicBezTo>
                    <a:pt x="11" y="7"/>
                    <a:pt x="11" y="7"/>
                    <a:pt x="11" y="7"/>
                  </a:cubicBezTo>
                  <a:cubicBezTo>
                    <a:pt x="12" y="8"/>
                    <a:pt x="12" y="8"/>
                    <a:pt x="13" y="8"/>
                  </a:cubicBezTo>
                  <a:cubicBezTo>
                    <a:pt x="13" y="8"/>
                    <a:pt x="14" y="8"/>
                    <a:pt x="14" y="8"/>
                  </a:cubicBezTo>
                  <a:cubicBezTo>
                    <a:pt x="15" y="7"/>
                    <a:pt x="15" y="6"/>
                    <a:pt x="15" y="5"/>
                  </a:cubicBezTo>
                  <a:cubicBezTo>
                    <a:pt x="14" y="4"/>
                    <a:pt x="12" y="3"/>
                    <a:pt x="11" y="3"/>
                  </a:cubicBezTo>
                  <a:cubicBezTo>
                    <a:pt x="9" y="2"/>
                    <a:pt x="8" y="2"/>
                    <a:pt x="6" y="2"/>
                  </a:cubicBezTo>
                  <a:cubicBezTo>
                    <a:pt x="6" y="2"/>
                    <a:pt x="5" y="2"/>
                    <a:pt x="5" y="2"/>
                  </a:cubicBezTo>
                  <a:cubicBezTo>
                    <a:pt x="4" y="1"/>
                    <a:pt x="4" y="1"/>
                    <a:pt x="4" y="1"/>
                  </a:cubicBezTo>
                  <a:cubicBezTo>
                    <a:pt x="4" y="1"/>
                    <a:pt x="3" y="0"/>
                    <a:pt x="2"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03" name="Freeform 824"/>
            <p:cNvSpPr>
              <a:spLocks noEditPoints="1"/>
            </p:cNvSpPr>
            <p:nvPr/>
          </p:nvSpPr>
          <p:spPr bwMode="auto">
            <a:xfrm>
              <a:off x="4820" y="3339"/>
              <a:ext cx="320" cy="303"/>
            </a:xfrm>
            <a:custGeom>
              <a:avLst/>
              <a:gdLst>
                <a:gd name="T0" fmla="*/ 22 w 135"/>
                <a:gd name="T1" fmla="*/ 91 h 128"/>
                <a:gd name="T2" fmla="*/ 91 w 135"/>
                <a:gd name="T3" fmla="*/ 124 h 128"/>
                <a:gd name="T4" fmla="*/ 88 w 135"/>
                <a:gd name="T5" fmla="*/ 122 h 128"/>
                <a:gd name="T6" fmla="*/ 86 w 135"/>
                <a:gd name="T7" fmla="*/ 121 h 128"/>
                <a:gd name="T8" fmla="*/ 84 w 135"/>
                <a:gd name="T9" fmla="*/ 119 h 128"/>
                <a:gd name="T10" fmla="*/ 34 w 135"/>
                <a:gd name="T11" fmla="*/ 102 h 128"/>
                <a:gd name="T12" fmla="*/ 17 w 135"/>
                <a:gd name="T13" fmla="*/ 99 h 128"/>
                <a:gd name="T14" fmla="*/ 119 w 135"/>
                <a:gd name="T15" fmla="*/ 37 h 128"/>
                <a:gd name="T16" fmla="*/ 116 w 135"/>
                <a:gd name="T17" fmla="*/ 63 h 128"/>
                <a:gd name="T18" fmla="*/ 20 w 135"/>
                <a:gd name="T19" fmla="*/ 87 h 128"/>
                <a:gd name="T20" fmla="*/ 42 w 135"/>
                <a:gd name="T21" fmla="*/ 11 h 128"/>
                <a:gd name="T22" fmla="*/ 64 w 135"/>
                <a:gd name="T23" fmla="*/ 17 h 128"/>
                <a:gd name="T24" fmla="*/ 60 w 135"/>
                <a:gd name="T25" fmla="*/ 31 h 128"/>
                <a:gd name="T26" fmla="*/ 77 w 135"/>
                <a:gd name="T27" fmla="*/ 36 h 128"/>
                <a:gd name="T28" fmla="*/ 85 w 135"/>
                <a:gd name="T29" fmla="*/ 33 h 128"/>
                <a:gd name="T30" fmla="*/ 88 w 135"/>
                <a:gd name="T31" fmla="*/ 21 h 128"/>
                <a:gd name="T32" fmla="*/ 118 w 135"/>
                <a:gd name="T33" fmla="*/ 24 h 128"/>
                <a:gd name="T34" fmla="*/ 95 w 135"/>
                <a:gd name="T35" fmla="*/ 110 h 128"/>
                <a:gd name="T36" fmla="*/ 22 w 135"/>
                <a:gd name="T37" fmla="*/ 86 h 128"/>
                <a:gd name="T38" fmla="*/ 20 w 135"/>
                <a:gd name="T39" fmla="*/ 87 h 128"/>
                <a:gd name="T40" fmla="*/ 74 w 135"/>
                <a:gd name="T41" fmla="*/ 4 h 128"/>
                <a:gd name="T42" fmla="*/ 87 w 135"/>
                <a:gd name="T43" fmla="*/ 6 h 128"/>
                <a:gd name="T44" fmla="*/ 84 w 135"/>
                <a:gd name="T45" fmla="*/ 23 h 128"/>
                <a:gd name="T46" fmla="*/ 81 w 135"/>
                <a:gd name="T47" fmla="*/ 31 h 128"/>
                <a:gd name="T48" fmla="*/ 77 w 135"/>
                <a:gd name="T49" fmla="*/ 32 h 128"/>
                <a:gd name="T50" fmla="*/ 77 w 135"/>
                <a:gd name="T51" fmla="*/ 32 h 128"/>
                <a:gd name="T52" fmla="*/ 64 w 135"/>
                <a:gd name="T53" fmla="*/ 29 h 128"/>
                <a:gd name="T54" fmla="*/ 72 w 135"/>
                <a:gd name="T55" fmla="*/ 4 h 128"/>
                <a:gd name="T56" fmla="*/ 74 w 135"/>
                <a:gd name="T57" fmla="*/ 0 h 128"/>
                <a:gd name="T58" fmla="*/ 67 w 135"/>
                <a:gd name="T59" fmla="*/ 5 h 128"/>
                <a:gd name="T60" fmla="*/ 44 w 135"/>
                <a:gd name="T61" fmla="*/ 7 h 128"/>
                <a:gd name="T62" fmla="*/ 42 w 135"/>
                <a:gd name="T63" fmla="*/ 6 h 128"/>
                <a:gd name="T64" fmla="*/ 39 w 135"/>
                <a:gd name="T65" fmla="*/ 7 h 128"/>
                <a:gd name="T66" fmla="*/ 0 w 135"/>
                <a:gd name="T67" fmla="*/ 86 h 128"/>
                <a:gd name="T68" fmla="*/ 17 w 135"/>
                <a:gd name="T69" fmla="*/ 90 h 128"/>
                <a:gd name="T70" fmla="*/ 12 w 135"/>
                <a:gd name="T71" fmla="*/ 102 h 128"/>
                <a:gd name="T72" fmla="*/ 14 w 135"/>
                <a:gd name="T73" fmla="*/ 103 h 128"/>
                <a:gd name="T74" fmla="*/ 17 w 135"/>
                <a:gd name="T75" fmla="*/ 103 h 128"/>
                <a:gd name="T76" fmla="*/ 84 w 135"/>
                <a:gd name="T77" fmla="*/ 125 h 128"/>
                <a:gd name="T78" fmla="*/ 91 w 135"/>
                <a:gd name="T79" fmla="*/ 128 h 128"/>
                <a:gd name="T80" fmla="*/ 94 w 135"/>
                <a:gd name="T81" fmla="*/ 127 h 128"/>
                <a:gd name="T82" fmla="*/ 134 w 135"/>
                <a:gd name="T83" fmla="*/ 40 h 128"/>
                <a:gd name="T84" fmla="*/ 133 w 135"/>
                <a:gd name="T85" fmla="*/ 37 h 128"/>
                <a:gd name="T86" fmla="*/ 124 w 135"/>
                <a:gd name="T87" fmla="*/ 26 h 128"/>
                <a:gd name="T88" fmla="*/ 125 w 135"/>
                <a:gd name="T89" fmla="*/ 24 h 128"/>
                <a:gd name="T90" fmla="*/ 126 w 135"/>
                <a:gd name="T91" fmla="*/ 22 h 128"/>
                <a:gd name="T92" fmla="*/ 124 w 135"/>
                <a:gd name="T93" fmla="*/ 20 h 128"/>
                <a:gd name="T94" fmla="*/ 122 w 135"/>
                <a:gd name="T95" fmla="*/ 20 h 128"/>
                <a:gd name="T96" fmla="*/ 119 w 135"/>
                <a:gd name="T97" fmla="*/ 20 h 128"/>
                <a:gd name="T98" fmla="*/ 89 w 135"/>
                <a:gd name="T99" fmla="*/ 17 h 128"/>
                <a:gd name="T100" fmla="*/ 92 w 135"/>
                <a:gd name="T101" fmla="*/ 5 h 128"/>
                <a:gd name="T102" fmla="*/ 90 w 135"/>
                <a:gd name="T103" fmla="*/ 2 h 128"/>
                <a:gd name="T104" fmla="*/ 74 w 135"/>
                <a:gd name="T105" fmla="*/ 0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35" h="128">
                  <a:moveTo>
                    <a:pt x="17" y="99"/>
                  </a:moveTo>
                  <a:cubicBezTo>
                    <a:pt x="19" y="96"/>
                    <a:pt x="20" y="94"/>
                    <a:pt x="22" y="91"/>
                  </a:cubicBezTo>
                  <a:cubicBezTo>
                    <a:pt x="47" y="96"/>
                    <a:pt x="71" y="104"/>
                    <a:pt x="95" y="114"/>
                  </a:cubicBezTo>
                  <a:cubicBezTo>
                    <a:pt x="93" y="117"/>
                    <a:pt x="92" y="120"/>
                    <a:pt x="91" y="124"/>
                  </a:cubicBezTo>
                  <a:cubicBezTo>
                    <a:pt x="90" y="123"/>
                    <a:pt x="90" y="123"/>
                    <a:pt x="89" y="123"/>
                  </a:cubicBezTo>
                  <a:cubicBezTo>
                    <a:pt x="89" y="123"/>
                    <a:pt x="89" y="122"/>
                    <a:pt x="88" y="122"/>
                  </a:cubicBezTo>
                  <a:cubicBezTo>
                    <a:pt x="88" y="122"/>
                    <a:pt x="87" y="121"/>
                    <a:pt x="86" y="121"/>
                  </a:cubicBezTo>
                  <a:cubicBezTo>
                    <a:pt x="86" y="121"/>
                    <a:pt x="86" y="121"/>
                    <a:pt x="86" y="121"/>
                  </a:cubicBezTo>
                  <a:cubicBezTo>
                    <a:pt x="86" y="120"/>
                    <a:pt x="85" y="119"/>
                    <a:pt x="84" y="119"/>
                  </a:cubicBezTo>
                  <a:cubicBezTo>
                    <a:pt x="84" y="119"/>
                    <a:pt x="84" y="119"/>
                    <a:pt x="84" y="119"/>
                  </a:cubicBezTo>
                  <a:cubicBezTo>
                    <a:pt x="83" y="120"/>
                    <a:pt x="83" y="120"/>
                    <a:pt x="83" y="120"/>
                  </a:cubicBezTo>
                  <a:cubicBezTo>
                    <a:pt x="67" y="114"/>
                    <a:pt x="50" y="108"/>
                    <a:pt x="34" y="102"/>
                  </a:cubicBezTo>
                  <a:cubicBezTo>
                    <a:pt x="29" y="101"/>
                    <a:pt x="23" y="99"/>
                    <a:pt x="17" y="99"/>
                  </a:cubicBezTo>
                  <a:cubicBezTo>
                    <a:pt x="17" y="99"/>
                    <a:pt x="17" y="99"/>
                    <a:pt x="17" y="99"/>
                  </a:cubicBezTo>
                  <a:moveTo>
                    <a:pt x="100" y="101"/>
                  </a:moveTo>
                  <a:cubicBezTo>
                    <a:pt x="104" y="79"/>
                    <a:pt x="111" y="57"/>
                    <a:pt x="119" y="37"/>
                  </a:cubicBezTo>
                  <a:cubicBezTo>
                    <a:pt x="122" y="38"/>
                    <a:pt x="125" y="40"/>
                    <a:pt x="129" y="40"/>
                  </a:cubicBezTo>
                  <a:cubicBezTo>
                    <a:pt x="123" y="47"/>
                    <a:pt x="120" y="55"/>
                    <a:pt x="116" y="63"/>
                  </a:cubicBezTo>
                  <a:cubicBezTo>
                    <a:pt x="111" y="76"/>
                    <a:pt x="106" y="88"/>
                    <a:pt x="100" y="101"/>
                  </a:cubicBezTo>
                  <a:moveTo>
                    <a:pt x="20" y="87"/>
                  </a:moveTo>
                  <a:cubicBezTo>
                    <a:pt x="15" y="86"/>
                    <a:pt x="10" y="85"/>
                    <a:pt x="5" y="84"/>
                  </a:cubicBezTo>
                  <a:cubicBezTo>
                    <a:pt x="20" y="61"/>
                    <a:pt x="33" y="37"/>
                    <a:pt x="42" y="11"/>
                  </a:cubicBezTo>
                  <a:cubicBezTo>
                    <a:pt x="42" y="11"/>
                    <a:pt x="42" y="11"/>
                    <a:pt x="42" y="11"/>
                  </a:cubicBezTo>
                  <a:cubicBezTo>
                    <a:pt x="50" y="13"/>
                    <a:pt x="57" y="15"/>
                    <a:pt x="64" y="17"/>
                  </a:cubicBezTo>
                  <a:cubicBezTo>
                    <a:pt x="63" y="21"/>
                    <a:pt x="61" y="25"/>
                    <a:pt x="59" y="29"/>
                  </a:cubicBezTo>
                  <a:cubicBezTo>
                    <a:pt x="59" y="30"/>
                    <a:pt x="59" y="31"/>
                    <a:pt x="60" y="31"/>
                  </a:cubicBezTo>
                  <a:cubicBezTo>
                    <a:pt x="61" y="33"/>
                    <a:pt x="64" y="34"/>
                    <a:pt x="67" y="35"/>
                  </a:cubicBezTo>
                  <a:cubicBezTo>
                    <a:pt x="71" y="35"/>
                    <a:pt x="74" y="36"/>
                    <a:pt x="77" y="36"/>
                  </a:cubicBezTo>
                  <a:cubicBezTo>
                    <a:pt x="79" y="36"/>
                    <a:pt x="80" y="36"/>
                    <a:pt x="81" y="36"/>
                  </a:cubicBezTo>
                  <a:cubicBezTo>
                    <a:pt x="83" y="35"/>
                    <a:pt x="84" y="35"/>
                    <a:pt x="85" y="33"/>
                  </a:cubicBezTo>
                  <a:cubicBezTo>
                    <a:pt x="85" y="33"/>
                    <a:pt x="86" y="32"/>
                    <a:pt x="86" y="31"/>
                  </a:cubicBezTo>
                  <a:cubicBezTo>
                    <a:pt x="87" y="28"/>
                    <a:pt x="88" y="25"/>
                    <a:pt x="88" y="21"/>
                  </a:cubicBezTo>
                  <a:cubicBezTo>
                    <a:pt x="98" y="23"/>
                    <a:pt x="108" y="23"/>
                    <a:pt x="118" y="24"/>
                  </a:cubicBezTo>
                  <a:cubicBezTo>
                    <a:pt x="118" y="24"/>
                    <a:pt x="118" y="24"/>
                    <a:pt x="118" y="24"/>
                  </a:cubicBezTo>
                  <a:cubicBezTo>
                    <a:pt x="119" y="24"/>
                    <a:pt x="119" y="24"/>
                    <a:pt x="120" y="24"/>
                  </a:cubicBezTo>
                  <a:cubicBezTo>
                    <a:pt x="108" y="51"/>
                    <a:pt x="99" y="80"/>
                    <a:pt x="95" y="110"/>
                  </a:cubicBezTo>
                  <a:cubicBezTo>
                    <a:pt x="71" y="100"/>
                    <a:pt x="47" y="92"/>
                    <a:pt x="23" y="87"/>
                  </a:cubicBezTo>
                  <a:cubicBezTo>
                    <a:pt x="23" y="87"/>
                    <a:pt x="23" y="87"/>
                    <a:pt x="22" y="86"/>
                  </a:cubicBezTo>
                  <a:cubicBezTo>
                    <a:pt x="22" y="86"/>
                    <a:pt x="21" y="86"/>
                    <a:pt x="21" y="86"/>
                  </a:cubicBezTo>
                  <a:cubicBezTo>
                    <a:pt x="21" y="86"/>
                    <a:pt x="20" y="86"/>
                    <a:pt x="20" y="87"/>
                  </a:cubicBezTo>
                  <a:moveTo>
                    <a:pt x="72" y="4"/>
                  </a:moveTo>
                  <a:cubicBezTo>
                    <a:pt x="73" y="4"/>
                    <a:pt x="73" y="4"/>
                    <a:pt x="74" y="4"/>
                  </a:cubicBezTo>
                  <a:cubicBezTo>
                    <a:pt x="74" y="4"/>
                    <a:pt x="75" y="4"/>
                    <a:pt x="76" y="4"/>
                  </a:cubicBezTo>
                  <a:cubicBezTo>
                    <a:pt x="80" y="5"/>
                    <a:pt x="83" y="5"/>
                    <a:pt x="87" y="6"/>
                  </a:cubicBezTo>
                  <a:cubicBezTo>
                    <a:pt x="87" y="7"/>
                    <a:pt x="87" y="8"/>
                    <a:pt x="86" y="10"/>
                  </a:cubicBezTo>
                  <a:cubicBezTo>
                    <a:pt x="85" y="14"/>
                    <a:pt x="85" y="18"/>
                    <a:pt x="84" y="23"/>
                  </a:cubicBezTo>
                  <a:cubicBezTo>
                    <a:pt x="83" y="25"/>
                    <a:pt x="83" y="27"/>
                    <a:pt x="82" y="28"/>
                  </a:cubicBezTo>
                  <a:cubicBezTo>
                    <a:pt x="82" y="30"/>
                    <a:pt x="82" y="31"/>
                    <a:pt x="81" y="31"/>
                  </a:cubicBezTo>
                  <a:cubicBezTo>
                    <a:pt x="81" y="31"/>
                    <a:pt x="81" y="31"/>
                    <a:pt x="80" y="32"/>
                  </a:cubicBezTo>
                  <a:cubicBezTo>
                    <a:pt x="80" y="32"/>
                    <a:pt x="79" y="32"/>
                    <a:pt x="77" y="32"/>
                  </a:cubicBezTo>
                  <a:cubicBezTo>
                    <a:pt x="77" y="32"/>
                    <a:pt x="77" y="32"/>
                    <a:pt x="77" y="32"/>
                  </a:cubicBezTo>
                  <a:cubicBezTo>
                    <a:pt x="77" y="32"/>
                    <a:pt x="77" y="32"/>
                    <a:pt x="77" y="32"/>
                  </a:cubicBezTo>
                  <a:cubicBezTo>
                    <a:pt x="75" y="32"/>
                    <a:pt x="71" y="31"/>
                    <a:pt x="69" y="31"/>
                  </a:cubicBezTo>
                  <a:cubicBezTo>
                    <a:pt x="67" y="30"/>
                    <a:pt x="65" y="29"/>
                    <a:pt x="64" y="29"/>
                  </a:cubicBezTo>
                  <a:cubicBezTo>
                    <a:pt x="67" y="21"/>
                    <a:pt x="70" y="11"/>
                    <a:pt x="71" y="5"/>
                  </a:cubicBezTo>
                  <a:cubicBezTo>
                    <a:pt x="71" y="5"/>
                    <a:pt x="72" y="5"/>
                    <a:pt x="72" y="4"/>
                  </a:cubicBezTo>
                  <a:cubicBezTo>
                    <a:pt x="72" y="4"/>
                    <a:pt x="72" y="4"/>
                    <a:pt x="72" y="4"/>
                  </a:cubicBezTo>
                  <a:moveTo>
                    <a:pt x="74" y="0"/>
                  </a:moveTo>
                  <a:cubicBezTo>
                    <a:pt x="73" y="0"/>
                    <a:pt x="71" y="0"/>
                    <a:pt x="70" y="1"/>
                  </a:cubicBezTo>
                  <a:cubicBezTo>
                    <a:pt x="69" y="2"/>
                    <a:pt x="68" y="3"/>
                    <a:pt x="67" y="5"/>
                  </a:cubicBezTo>
                  <a:cubicBezTo>
                    <a:pt x="67" y="7"/>
                    <a:pt x="66" y="10"/>
                    <a:pt x="65" y="13"/>
                  </a:cubicBezTo>
                  <a:cubicBezTo>
                    <a:pt x="58" y="11"/>
                    <a:pt x="51" y="9"/>
                    <a:pt x="44" y="7"/>
                  </a:cubicBezTo>
                  <a:cubicBezTo>
                    <a:pt x="43" y="7"/>
                    <a:pt x="43" y="7"/>
                    <a:pt x="43" y="7"/>
                  </a:cubicBezTo>
                  <a:cubicBezTo>
                    <a:pt x="43" y="7"/>
                    <a:pt x="42" y="6"/>
                    <a:pt x="42" y="6"/>
                  </a:cubicBezTo>
                  <a:cubicBezTo>
                    <a:pt x="42" y="6"/>
                    <a:pt x="41" y="6"/>
                    <a:pt x="41" y="6"/>
                  </a:cubicBezTo>
                  <a:cubicBezTo>
                    <a:pt x="40" y="6"/>
                    <a:pt x="39" y="6"/>
                    <a:pt x="39" y="7"/>
                  </a:cubicBezTo>
                  <a:cubicBezTo>
                    <a:pt x="29" y="34"/>
                    <a:pt x="16" y="60"/>
                    <a:pt x="0" y="84"/>
                  </a:cubicBezTo>
                  <a:cubicBezTo>
                    <a:pt x="0" y="85"/>
                    <a:pt x="0" y="86"/>
                    <a:pt x="0" y="86"/>
                  </a:cubicBezTo>
                  <a:cubicBezTo>
                    <a:pt x="0" y="87"/>
                    <a:pt x="1" y="88"/>
                    <a:pt x="1" y="88"/>
                  </a:cubicBezTo>
                  <a:cubicBezTo>
                    <a:pt x="7" y="88"/>
                    <a:pt x="12" y="89"/>
                    <a:pt x="17" y="90"/>
                  </a:cubicBezTo>
                  <a:cubicBezTo>
                    <a:pt x="15" y="94"/>
                    <a:pt x="14" y="97"/>
                    <a:pt x="12" y="100"/>
                  </a:cubicBezTo>
                  <a:cubicBezTo>
                    <a:pt x="11" y="101"/>
                    <a:pt x="11" y="102"/>
                    <a:pt x="12" y="102"/>
                  </a:cubicBezTo>
                  <a:cubicBezTo>
                    <a:pt x="12" y="103"/>
                    <a:pt x="13" y="103"/>
                    <a:pt x="13" y="103"/>
                  </a:cubicBezTo>
                  <a:cubicBezTo>
                    <a:pt x="14" y="103"/>
                    <a:pt x="14" y="103"/>
                    <a:pt x="14" y="103"/>
                  </a:cubicBezTo>
                  <a:cubicBezTo>
                    <a:pt x="15" y="103"/>
                    <a:pt x="16" y="103"/>
                    <a:pt x="17" y="103"/>
                  </a:cubicBezTo>
                  <a:cubicBezTo>
                    <a:pt x="17" y="103"/>
                    <a:pt x="17" y="103"/>
                    <a:pt x="17" y="103"/>
                  </a:cubicBezTo>
                  <a:cubicBezTo>
                    <a:pt x="22" y="103"/>
                    <a:pt x="27" y="105"/>
                    <a:pt x="32" y="106"/>
                  </a:cubicBezTo>
                  <a:cubicBezTo>
                    <a:pt x="50" y="112"/>
                    <a:pt x="67" y="118"/>
                    <a:pt x="84" y="125"/>
                  </a:cubicBezTo>
                  <a:cubicBezTo>
                    <a:pt x="85" y="125"/>
                    <a:pt x="85" y="126"/>
                    <a:pt x="86" y="126"/>
                  </a:cubicBezTo>
                  <a:cubicBezTo>
                    <a:pt x="88" y="127"/>
                    <a:pt x="90" y="128"/>
                    <a:pt x="91" y="128"/>
                  </a:cubicBezTo>
                  <a:cubicBezTo>
                    <a:pt x="91" y="128"/>
                    <a:pt x="92" y="128"/>
                    <a:pt x="92" y="128"/>
                  </a:cubicBezTo>
                  <a:cubicBezTo>
                    <a:pt x="93" y="128"/>
                    <a:pt x="93" y="128"/>
                    <a:pt x="94" y="127"/>
                  </a:cubicBezTo>
                  <a:cubicBezTo>
                    <a:pt x="102" y="106"/>
                    <a:pt x="111" y="86"/>
                    <a:pt x="120" y="65"/>
                  </a:cubicBezTo>
                  <a:cubicBezTo>
                    <a:pt x="124" y="56"/>
                    <a:pt x="128" y="47"/>
                    <a:pt x="134" y="40"/>
                  </a:cubicBezTo>
                  <a:cubicBezTo>
                    <a:pt x="135" y="40"/>
                    <a:pt x="135" y="39"/>
                    <a:pt x="134" y="38"/>
                  </a:cubicBezTo>
                  <a:cubicBezTo>
                    <a:pt x="134" y="37"/>
                    <a:pt x="133" y="37"/>
                    <a:pt x="133" y="37"/>
                  </a:cubicBezTo>
                  <a:cubicBezTo>
                    <a:pt x="129" y="36"/>
                    <a:pt x="125" y="35"/>
                    <a:pt x="121" y="33"/>
                  </a:cubicBezTo>
                  <a:cubicBezTo>
                    <a:pt x="122" y="30"/>
                    <a:pt x="123" y="28"/>
                    <a:pt x="124" y="26"/>
                  </a:cubicBezTo>
                  <a:cubicBezTo>
                    <a:pt x="124" y="25"/>
                    <a:pt x="124" y="25"/>
                    <a:pt x="124" y="25"/>
                  </a:cubicBezTo>
                  <a:cubicBezTo>
                    <a:pt x="125" y="24"/>
                    <a:pt x="125" y="24"/>
                    <a:pt x="125" y="24"/>
                  </a:cubicBezTo>
                  <a:cubicBezTo>
                    <a:pt x="125" y="24"/>
                    <a:pt x="125" y="24"/>
                    <a:pt x="126" y="23"/>
                  </a:cubicBezTo>
                  <a:cubicBezTo>
                    <a:pt x="126" y="23"/>
                    <a:pt x="126" y="23"/>
                    <a:pt x="126" y="22"/>
                  </a:cubicBezTo>
                  <a:cubicBezTo>
                    <a:pt x="126" y="22"/>
                    <a:pt x="126" y="21"/>
                    <a:pt x="126" y="21"/>
                  </a:cubicBezTo>
                  <a:cubicBezTo>
                    <a:pt x="125" y="20"/>
                    <a:pt x="124" y="20"/>
                    <a:pt x="124" y="20"/>
                  </a:cubicBezTo>
                  <a:cubicBezTo>
                    <a:pt x="123" y="20"/>
                    <a:pt x="123" y="20"/>
                    <a:pt x="123" y="20"/>
                  </a:cubicBezTo>
                  <a:cubicBezTo>
                    <a:pt x="122" y="20"/>
                    <a:pt x="122" y="20"/>
                    <a:pt x="122" y="20"/>
                  </a:cubicBezTo>
                  <a:cubicBezTo>
                    <a:pt x="122" y="20"/>
                    <a:pt x="122" y="20"/>
                    <a:pt x="121" y="20"/>
                  </a:cubicBezTo>
                  <a:cubicBezTo>
                    <a:pt x="120" y="20"/>
                    <a:pt x="120" y="20"/>
                    <a:pt x="119" y="20"/>
                  </a:cubicBezTo>
                  <a:cubicBezTo>
                    <a:pt x="108" y="19"/>
                    <a:pt x="99" y="19"/>
                    <a:pt x="89" y="17"/>
                  </a:cubicBezTo>
                  <a:cubicBezTo>
                    <a:pt x="89" y="17"/>
                    <a:pt x="89" y="17"/>
                    <a:pt x="89" y="17"/>
                  </a:cubicBezTo>
                  <a:cubicBezTo>
                    <a:pt x="90" y="14"/>
                    <a:pt x="90" y="12"/>
                    <a:pt x="91" y="10"/>
                  </a:cubicBezTo>
                  <a:cubicBezTo>
                    <a:pt x="91" y="8"/>
                    <a:pt x="92" y="6"/>
                    <a:pt x="92" y="5"/>
                  </a:cubicBezTo>
                  <a:cubicBezTo>
                    <a:pt x="92" y="4"/>
                    <a:pt x="92" y="4"/>
                    <a:pt x="92" y="3"/>
                  </a:cubicBezTo>
                  <a:cubicBezTo>
                    <a:pt x="92" y="3"/>
                    <a:pt x="91" y="2"/>
                    <a:pt x="90" y="2"/>
                  </a:cubicBezTo>
                  <a:cubicBezTo>
                    <a:pt x="86" y="1"/>
                    <a:pt x="81" y="1"/>
                    <a:pt x="76" y="0"/>
                  </a:cubicBezTo>
                  <a:cubicBezTo>
                    <a:pt x="76" y="0"/>
                    <a:pt x="75" y="0"/>
                    <a:pt x="74"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04" name="Freeform 825"/>
            <p:cNvSpPr>
              <a:spLocks noEditPoints="1"/>
            </p:cNvSpPr>
            <p:nvPr/>
          </p:nvSpPr>
          <p:spPr bwMode="auto">
            <a:xfrm>
              <a:off x="3269" y="2690"/>
              <a:ext cx="408" cy="377"/>
            </a:xfrm>
            <a:custGeom>
              <a:avLst/>
              <a:gdLst>
                <a:gd name="T0" fmla="*/ 167 w 172"/>
                <a:gd name="T1" fmla="*/ 113 h 159"/>
                <a:gd name="T2" fmla="*/ 152 w 172"/>
                <a:gd name="T3" fmla="*/ 152 h 159"/>
                <a:gd name="T4" fmla="*/ 130 w 172"/>
                <a:gd name="T5" fmla="*/ 117 h 159"/>
                <a:gd name="T6" fmla="*/ 142 w 172"/>
                <a:gd name="T7" fmla="*/ 102 h 159"/>
                <a:gd name="T8" fmla="*/ 146 w 172"/>
                <a:gd name="T9" fmla="*/ 102 h 159"/>
                <a:gd name="T10" fmla="*/ 140 w 172"/>
                <a:gd name="T11" fmla="*/ 78 h 159"/>
                <a:gd name="T12" fmla="*/ 140 w 172"/>
                <a:gd name="T13" fmla="*/ 100 h 159"/>
                <a:gd name="T14" fmla="*/ 97 w 172"/>
                <a:gd name="T15" fmla="*/ 91 h 159"/>
                <a:gd name="T16" fmla="*/ 114 w 172"/>
                <a:gd name="T17" fmla="*/ 77 h 159"/>
                <a:gd name="T18" fmla="*/ 119 w 172"/>
                <a:gd name="T19" fmla="*/ 92 h 159"/>
                <a:gd name="T20" fmla="*/ 92 w 172"/>
                <a:gd name="T21" fmla="*/ 68 h 159"/>
                <a:gd name="T22" fmla="*/ 110 w 172"/>
                <a:gd name="T23" fmla="*/ 76 h 159"/>
                <a:gd name="T24" fmla="*/ 83 w 172"/>
                <a:gd name="T25" fmla="*/ 55 h 159"/>
                <a:gd name="T26" fmla="*/ 79 w 172"/>
                <a:gd name="T27" fmla="*/ 65 h 159"/>
                <a:gd name="T28" fmla="*/ 64 w 172"/>
                <a:gd name="T29" fmla="*/ 46 h 159"/>
                <a:gd name="T30" fmla="*/ 83 w 172"/>
                <a:gd name="T31" fmla="*/ 42 h 159"/>
                <a:gd name="T32" fmla="*/ 61 w 172"/>
                <a:gd name="T33" fmla="*/ 29 h 159"/>
                <a:gd name="T34" fmla="*/ 45 w 172"/>
                <a:gd name="T35" fmla="*/ 41 h 159"/>
                <a:gd name="T36" fmla="*/ 5 w 172"/>
                <a:gd name="T37" fmla="*/ 155 h 159"/>
                <a:gd name="T38" fmla="*/ 24 w 172"/>
                <a:gd name="T39" fmla="*/ 23 h 159"/>
                <a:gd name="T40" fmla="*/ 35 w 172"/>
                <a:gd name="T41" fmla="*/ 46 h 159"/>
                <a:gd name="T42" fmla="*/ 60 w 172"/>
                <a:gd name="T43" fmla="*/ 47 h 159"/>
                <a:gd name="T44" fmla="*/ 62 w 172"/>
                <a:gd name="T45" fmla="*/ 69 h 159"/>
                <a:gd name="T46" fmla="*/ 62 w 172"/>
                <a:gd name="T47" fmla="*/ 70 h 159"/>
                <a:gd name="T48" fmla="*/ 63 w 172"/>
                <a:gd name="T49" fmla="*/ 70 h 159"/>
                <a:gd name="T50" fmla="*/ 79 w 172"/>
                <a:gd name="T51" fmla="*/ 69 h 159"/>
                <a:gd name="T52" fmla="*/ 92 w 172"/>
                <a:gd name="T53" fmla="*/ 95 h 159"/>
                <a:gd name="T54" fmla="*/ 120 w 172"/>
                <a:gd name="T55" fmla="*/ 118 h 159"/>
                <a:gd name="T56" fmla="*/ 130 w 172"/>
                <a:gd name="T57" fmla="*/ 121 h 159"/>
                <a:gd name="T58" fmla="*/ 5 w 172"/>
                <a:gd name="T59" fmla="*/ 155 h 159"/>
                <a:gd name="T60" fmla="*/ 56 w 172"/>
                <a:gd name="T61" fmla="*/ 13 h 159"/>
                <a:gd name="T62" fmla="*/ 8 w 172"/>
                <a:gd name="T63" fmla="*/ 19 h 159"/>
                <a:gd name="T64" fmla="*/ 51 w 172"/>
                <a:gd name="T65" fmla="*/ 4 h 159"/>
                <a:gd name="T66" fmla="*/ 58 w 172"/>
                <a:gd name="T67" fmla="*/ 0 h 159"/>
                <a:gd name="T68" fmla="*/ 29 w 172"/>
                <a:gd name="T69" fmla="*/ 2 h 159"/>
                <a:gd name="T70" fmla="*/ 2 w 172"/>
                <a:gd name="T71" fmla="*/ 20 h 159"/>
                <a:gd name="T72" fmla="*/ 1 w 172"/>
                <a:gd name="T73" fmla="*/ 21 h 159"/>
                <a:gd name="T74" fmla="*/ 0 w 172"/>
                <a:gd name="T75" fmla="*/ 157 h 159"/>
                <a:gd name="T76" fmla="*/ 149 w 172"/>
                <a:gd name="T77" fmla="*/ 157 h 159"/>
                <a:gd name="T78" fmla="*/ 152 w 172"/>
                <a:gd name="T79" fmla="*/ 158 h 159"/>
                <a:gd name="T80" fmla="*/ 155 w 172"/>
                <a:gd name="T81" fmla="*/ 154 h 159"/>
                <a:gd name="T82" fmla="*/ 171 w 172"/>
                <a:gd name="T83" fmla="*/ 131 h 159"/>
                <a:gd name="T84" fmla="*/ 171 w 172"/>
                <a:gd name="T85" fmla="*/ 99 h 159"/>
                <a:gd name="T86" fmla="*/ 171 w 172"/>
                <a:gd name="T87" fmla="*/ 98 h 159"/>
                <a:gd name="T88" fmla="*/ 152 w 172"/>
                <a:gd name="T89" fmla="*/ 98 h 159"/>
                <a:gd name="T90" fmla="*/ 143 w 172"/>
                <a:gd name="T91" fmla="*/ 99 h 159"/>
                <a:gd name="T92" fmla="*/ 144 w 172"/>
                <a:gd name="T93" fmla="*/ 74 h 159"/>
                <a:gd name="T94" fmla="*/ 143 w 172"/>
                <a:gd name="T95" fmla="*/ 73 h 159"/>
                <a:gd name="T96" fmla="*/ 126 w 172"/>
                <a:gd name="T97" fmla="*/ 73 h 159"/>
                <a:gd name="T98" fmla="*/ 114 w 172"/>
                <a:gd name="T99" fmla="*/ 48 h 159"/>
                <a:gd name="T100" fmla="*/ 113 w 172"/>
                <a:gd name="T101" fmla="*/ 47 h 159"/>
                <a:gd name="T102" fmla="*/ 112 w 172"/>
                <a:gd name="T103" fmla="*/ 46 h 159"/>
                <a:gd name="T104" fmla="*/ 87 w 172"/>
                <a:gd name="T105" fmla="*/ 26 h 159"/>
                <a:gd name="T106" fmla="*/ 86 w 172"/>
                <a:gd name="T107" fmla="*/ 25 h 159"/>
                <a:gd name="T108" fmla="*/ 85 w 172"/>
                <a:gd name="T109" fmla="*/ 24 h 159"/>
                <a:gd name="T110" fmla="*/ 59 w 172"/>
                <a:gd name="T111" fmla="*/ 13 h 159"/>
                <a:gd name="T112" fmla="*/ 59 w 172"/>
                <a:gd name="T113" fmla="*/ 2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2" h="159">
                  <a:moveTo>
                    <a:pt x="152" y="152"/>
                  </a:moveTo>
                  <a:cubicBezTo>
                    <a:pt x="151" y="141"/>
                    <a:pt x="150" y="130"/>
                    <a:pt x="150" y="119"/>
                  </a:cubicBezTo>
                  <a:cubicBezTo>
                    <a:pt x="156" y="113"/>
                    <a:pt x="161" y="108"/>
                    <a:pt x="168" y="103"/>
                  </a:cubicBezTo>
                  <a:cubicBezTo>
                    <a:pt x="168" y="106"/>
                    <a:pt x="167" y="110"/>
                    <a:pt x="167" y="113"/>
                  </a:cubicBezTo>
                  <a:cubicBezTo>
                    <a:pt x="167" y="116"/>
                    <a:pt x="167" y="118"/>
                    <a:pt x="167" y="120"/>
                  </a:cubicBezTo>
                  <a:cubicBezTo>
                    <a:pt x="167" y="124"/>
                    <a:pt x="167" y="128"/>
                    <a:pt x="167" y="131"/>
                  </a:cubicBezTo>
                  <a:cubicBezTo>
                    <a:pt x="167" y="131"/>
                    <a:pt x="168" y="132"/>
                    <a:pt x="168" y="132"/>
                  </a:cubicBezTo>
                  <a:cubicBezTo>
                    <a:pt x="163" y="139"/>
                    <a:pt x="158" y="146"/>
                    <a:pt x="152" y="152"/>
                  </a:cubicBezTo>
                  <a:moveTo>
                    <a:pt x="152" y="102"/>
                  </a:moveTo>
                  <a:cubicBezTo>
                    <a:pt x="156" y="102"/>
                    <a:pt x="159" y="102"/>
                    <a:pt x="163" y="102"/>
                  </a:cubicBezTo>
                  <a:cubicBezTo>
                    <a:pt x="157" y="106"/>
                    <a:pt x="152" y="112"/>
                    <a:pt x="147" y="117"/>
                  </a:cubicBezTo>
                  <a:cubicBezTo>
                    <a:pt x="139" y="117"/>
                    <a:pt x="136" y="117"/>
                    <a:pt x="130" y="117"/>
                  </a:cubicBezTo>
                  <a:cubicBezTo>
                    <a:pt x="129" y="117"/>
                    <a:pt x="128" y="117"/>
                    <a:pt x="126" y="117"/>
                  </a:cubicBezTo>
                  <a:cubicBezTo>
                    <a:pt x="128" y="116"/>
                    <a:pt x="131" y="113"/>
                    <a:pt x="133" y="111"/>
                  </a:cubicBezTo>
                  <a:cubicBezTo>
                    <a:pt x="136" y="108"/>
                    <a:pt x="139" y="105"/>
                    <a:pt x="141" y="103"/>
                  </a:cubicBezTo>
                  <a:cubicBezTo>
                    <a:pt x="142" y="102"/>
                    <a:pt x="142" y="102"/>
                    <a:pt x="142" y="102"/>
                  </a:cubicBezTo>
                  <a:cubicBezTo>
                    <a:pt x="142" y="102"/>
                    <a:pt x="142" y="102"/>
                    <a:pt x="143" y="102"/>
                  </a:cubicBezTo>
                  <a:cubicBezTo>
                    <a:pt x="143" y="102"/>
                    <a:pt x="143" y="102"/>
                    <a:pt x="143" y="102"/>
                  </a:cubicBezTo>
                  <a:cubicBezTo>
                    <a:pt x="144" y="102"/>
                    <a:pt x="144" y="102"/>
                    <a:pt x="144" y="102"/>
                  </a:cubicBezTo>
                  <a:cubicBezTo>
                    <a:pt x="144" y="102"/>
                    <a:pt x="145" y="102"/>
                    <a:pt x="146" y="102"/>
                  </a:cubicBezTo>
                  <a:cubicBezTo>
                    <a:pt x="148" y="102"/>
                    <a:pt x="150" y="102"/>
                    <a:pt x="152" y="102"/>
                  </a:cubicBezTo>
                  <a:moveTo>
                    <a:pt x="123" y="115"/>
                  </a:moveTo>
                  <a:cubicBezTo>
                    <a:pt x="123" y="107"/>
                    <a:pt x="123" y="104"/>
                    <a:pt x="122" y="94"/>
                  </a:cubicBezTo>
                  <a:cubicBezTo>
                    <a:pt x="128" y="88"/>
                    <a:pt x="133" y="83"/>
                    <a:pt x="140" y="78"/>
                  </a:cubicBezTo>
                  <a:cubicBezTo>
                    <a:pt x="140" y="80"/>
                    <a:pt x="140" y="83"/>
                    <a:pt x="140" y="86"/>
                  </a:cubicBezTo>
                  <a:cubicBezTo>
                    <a:pt x="140" y="87"/>
                    <a:pt x="140" y="89"/>
                    <a:pt x="140" y="91"/>
                  </a:cubicBezTo>
                  <a:cubicBezTo>
                    <a:pt x="140" y="93"/>
                    <a:pt x="140" y="96"/>
                    <a:pt x="140" y="99"/>
                  </a:cubicBezTo>
                  <a:cubicBezTo>
                    <a:pt x="140" y="100"/>
                    <a:pt x="140" y="100"/>
                    <a:pt x="140" y="100"/>
                  </a:cubicBezTo>
                  <a:cubicBezTo>
                    <a:pt x="139" y="100"/>
                    <a:pt x="139" y="100"/>
                    <a:pt x="139" y="100"/>
                  </a:cubicBezTo>
                  <a:cubicBezTo>
                    <a:pt x="137" y="102"/>
                    <a:pt x="134" y="105"/>
                    <a:pt x="130" y="109"/>
                  </a:cubicBezTo>
                  <a:cubicBezTo>
                    <a:pt x="128" y="111"/>
                    <a:pt x="126" y="113"/>
                    <a:pt x="123" y="115"/>
                  </a:cubicBezTo>
                  <a:moveTo>
                    <a:pt x="97" y="91"/>
                  </a:moveTo>
                  <a:cubicBezTo>
                    <a:pt x="100" y="89"/>
                    <a:pt x="103" y="87"/>
                    <a:pt x="106" y="84"/>
                  </a:cubicBezTo>
                  <a:cubicBezTo>
                    <a:pt x="108" y="83"/>
                    <a:pt x="110" y="81"/>
                    <a:pt x="111" y="80"/>
                  </a:cubicBezTo>
                  <a:cubicBezTo>
                    <a:pt x="112" y="79"/>
                    <a:pt x="113" y="78"/>
                    <a:pt x="113" y="78"/>
                  </a:cubicBezTo>
                  <a:cubicBezTo>
                    <a:pt x="114" y="77"/>
                    <a:pt x="114" y="77"/>
                    <a:pt x="114" y="77"/>
                  </a:cubicBezTo>
                  <a:cubicBezTo>
                    <a:pt x="114" y="77"/>
                    <a:pt x="114" y="77"/>
                    <a:pt x="114" y="77"/>
                  </a:cubicBezTo>
                  <a:cubicBezTo>
                    <a:pt x="117" y="77"/>
                    <a:pt x="121" y="77"/>
                    <a:pt x="126" y="77"/>
                  </a:cubicBezTo>
                  <a:cubicBezTo>
                    <a:pt x="129" y="77"/>
                    <a:pt x="133" y="77"/>
                    <a:pt x="136" y="77"/>
                  </a:cubicBezTo>
                  <a:cubicBezTo>
                    <a:pt x="130" y="81"/>
                    <a:pt x="125" y="87"/>
                    <a:pt x="119" y="92"/>
                  </a:cubicBezTo>
                  <a:cubicBezTo>
                    <a:pt x="114" y="91"/>
                    <a:pt x="110" y="91"/>
                    <a:pt x="106" y="91"/>
                  </a:cubicBezTo>
                  <a:cubicBezTo>
                    <a:pt x="103" y="91"/>
                    <a:pt x="101" y="91"/>
                    <a:pt x="97" y="91"/>
                  </a:cubicBezTo>
                  <a:moveTo>
                    <a:pt x="93" y="90"/>
                  </a:moveTo>
                  <a:cubicBezTo>
                    <a:pt x="93" y="81"/>
                    <a:pt x="92" y="77"/>
                    <a:pt x="92" y="68"/>
                  </a:cubicBezTo>
                  <a:cubicBezTo>
                    <a:pt x="98" y="62"/>
                    <a:pt x="103" y="56"/>
                    <a:pt x="110" y="52"/>
                  </a:cubicBezTo>
                  <a:cubicBezTo>
                    <a:pt x="110" y="52"/>
                    <a:pt x="110" y="53"/>
                    <a:pt x="110" y="54"/>
                  </a:cubicBezTo>
                  <a:cubicBezTo>
                    <a:pt x="110" y="59"/>
                    <a:pt x="110" y="66"/>
                    <a:pt x="110" y="72"/>
                  </a:cubicBezTo>
                  <a:cubicBezTo>
                    <a:pt x="110" y="73"/>
                    <a:pt x="110" y="74"/>
                    <a:pt x="110" y="76"/>
                  </a:cubicBezTo>
                  <a:cubicBezTo>
                    <a:pt x="108" y="77"/>
                    <a:pt x="105" y="80"/>
                    <a:pt x="102" y="83"/>
                  </a:cubicBezTo>
                  <a:cubicBezTo>
                    <a:pt x="99" y="86"/>
                    <a:pt x="96" y="88"/>
                    <a:pt x="93" y="90"/>
                  </a:cubicBezTo>
                  <a:moveTo>
                    <a:pt x="70" y="65"/>
                  </a:moveTo>
                  <a:cubicBezTo>
                    <a:pt x="75" y="62"/>
                    <a:pt x="80" y="58"/>
                    <a:pt x="83" y="55"/>
                  </a:cubicBezTo>
                  <a:cubicBezTo>
                    <a:pt x="85" y="53"/>
                    <a:pt x="85" y="53"/>
                    <a:pt x="87" y="52"/>
                  </a:cubicBezTo>
                  <a:cubicBezTo>
                    <a:pt x="91" y="51"/>
                    <a:pt x="98" y="51"/>
                    <a:pt x="105" y="51"/>
                  </a:cubicBezTo>
                  <a:cubicBezTo>
                    <a:pt x="100" y="55"/>
                    <a:pt x="95" y="60"/>
                    <a:pt x="89" y="65"/>
                  </a:cubicBezTo>
                  <a:cubicBezTo>
                    <a:pt x="85" y="65"/>
                    <a:pt x="82" y="65"/>
                    <a:pt x="79" y="65"/>
                  </a:cubicBezTo>
                  <a:cubicBezTo>
                    <a:pt x="76" y="65"/>
                    <a:pt x="73" y="65"/>
                    <a:pt x="70" y="65"/>
                  </a:cubicBezTo>
                  <a:moveTo>
                    <a:pt x="65" y="65"/>
                  </a:moveTo>
                  <a:cubicBezTo>
                    <a:pt x="64" y="59"/>
                    <a:pt x="63" y="57"/>
                    <a:pt x="63" y="53"/>
                  </a:cubicBezTo>
                  <a:cubicBezTo>
                    <a:pt x="63" y="51"/>
                    <a:pt x="64" y="49"/>
                    <a:pt x="64" y="46"/>
                  </a:cubicBezTo>
                  <a:cubicBezTo>
                    <a:pt x="64" y="46"/>
                    <a:pt x="64" y="46"/>
                    <a:pt x="64" y="46"/>
                  </a:cubicBezTo>
                  <a:cubicBezTo>
                    <a:pt x="71" y="40"/>
                    <a:pt x="76" y="34"/>
                    <a:pt x="83" y="29"/>
                  </a:cubicBezTo>
                  <a:cubicBezTo>
                    <a:pt x="83" y="32"/>
                    <a:pt x="83" y="34"/>
                    <a:pt x="83" y="37"/>
                  </a:cubicBezTo>
                  <a:cubicBezTo>
                    <a:pt x="83" y="39"/>
                    <a:pt x="83" y="40"/>
                    <a:pt x="83" y="42"/>
                  </a:cubicBezTo>
                  <a:cubicBezTo>
                    <a:pt x="83" y="45"/>
                    <a:pt x="83" y="47"/>
                    <a:pt x="83" y="50"/>
                  </a:cubicBezTo>
                  <a:cubicBezTo>
                    <a:pt x="82" y="51"/>
                    <a:pt x="81" y="51"/>
                    <a:pt x="80" y="52"/>
                  </a:cubicBezTo>
                  <a:cubicBezTo>
                    <a:pt x="77" y="56"/>
                    <a:pt x="70" y="61"/>
                    <a:pt x="65" y="65"/>
                  </a:cubicBezTo>
                  <a:moveTo>
                    <a:pt x="61" y="29"/>
                  </a:moveTo>
                  <a:cubicBezTo>
                    <a:pt x="66" y="29"/>
                    <a:pt x="72" y="28"/>
                    <a:pt x="79" y="28"/>
                  </a:cubicBezTo>
                  <a:cubicBezTo>
                    <a:pt x="72" y="33"/>
                    <a:pt x="68" y="38"/>
                    <a:pt x="62" y="43"/>
                  </a:cubicBezTo>
                  <a:cubicBezTo>
                    <a:pt x="62" y="43"/>
                    <a:pt x="62" y="43"/>
                    <a:pt x="62" y="43"/>
                  </a:cubicBezTo>
                  <a:cubicBezTo>
                    <a:pt x="56" y="42"/>
                    <a:pt x="51" y="41"/>
                    <a:pt x="45" y="41"/>
                  </a:cubicBezTo>
                  <a:cubicBezTo>
                    <a:pt x="44" y="41"/>
                    <a:pt x="42" y="41"/>
                    <a:pt x="41" y="41"/>
                  </a:cubicBezTo>
                  <a:cubicBezTo>
                    <a:pt x="46" y="37"/>
                    <a:pt x="52" y="33"/>
                    <a:pt x="58" y="29"/>
                  </a:cubicBezTo>
                  <a:cubicBezTo>
                    <a:pt x="59" y="29"/>
                    <a:pt x="60" y="29"/>
                    <a:pt x="61" y="29"/>
                  </a:cubicBezTo>
                  <a:moveTo>
                    <a:pt x="5" y="155"/>
                  </a:moveTo>
                  <a:cubicBezTo>
                    <a:pt x="5" y="143"/>
                    <a:pt x="6" y="133"/>
                    <a:pt x="6" y="124"/>
                  </a:cubicBezTo>
                  <a:cubicBezTo>
                    <a:pt x="6" y="98"/>
                    <a:pt x="5" y="78"/>
                    <a:pt x="5" y="52"/>
                  </a:cubicBezTo>
                  <a:cubicBezTo>
                    <a:pt x="5" y="43"/>
                    <a:pt x="5" y="34"/>
                    <a:pt x="5" y="23"/>
                  </a:cubicBezTo>
                  <a:cubicBezTo>
                    <a:pt x="12" y="23"/>
                    <a:pt x="18" y="23"/>
                    <a:pt x="24" y="23"/>
                  </a:cubicBezTo>
                  <a:cubicBezTo>
                    <a:pt x="27" y="23"/>
                    <a:pt x="29" y="23"/>
                    <a:pt x="32" y="23"/>
                  </a:cubicBezTo>
                  <a:cubicBezTo>
                    <a:pt x="33" y="31"/>
                    <a:pt x="33" y="35"/>
                    <a:pt x="34" y="43"/>
                  </a:cubicBezTo>
                  <a:cubicBezTo>
                    <a:pt x="34" y="44"/>
                    <a:pt x="34" y="45"/>
                    <a:pt x="34" y="45"/>
                  </a:cubicBezTo>
                  <a:cubicBezTo>
                    <a:pt x="35" y="45"/>
                    <a:pt x="35" y="46"/>
                    <a:pt x="35" y="46"/>
                  </a:cubicBezTo>
                  <a:cubicBezTo>
                    <a:pt x="36" y="46"/>
                    <a:pt x="36" y="46"/>
                    <a:pt x="36" y="46"/>
                  </a:cubicBezTo>
                  <a:cubicBezTo>
                    <a:pt x="36" y="46"/>
                    <a:pt x="36" y="46"/>
                    <a:pt x="36" y="46"/>
                  </a:cubicBezTo>
                  <a:cubicBezTo>
                    <a:pt x="39" y="45"/>
                    <a:pt x="42" y="45"/>
                    <a:pt x="45" y="45"/>
                  </a:cubicBezTo>
                  <a:cubicBezTo>
                    <a:pt x="50" y="45"/>
                    <a:pt x="55" y="45"/>
                    <a:pt x="60" y="47"/>
                  </a:cubicBezTo>
                  <a:cubicBezTo>
                    <a:pt x="60" y="49"/>
                    <a:pt x="60" y="51"/>
                    <a:pt x="60" y="53"/>
                  </a:cubicBezTo>
                  <a:cubicBezTo>
                    <a:pt x="60" y="58"/>
                    <a:pt x="60" y="61"/>
                    <a:pt x="61" y="68"/>
                  </a:cubicBezTo>
                  <a:cubicBezTo>
                    <a:pt x="61" y="68"/>
                    <a:pt x="61" y="68"/>
                    <a:pt x="61" y="68"/>
                  </a:cubicBezTo>
                  <a:cubicBezTo>
                    <a:pt x="62" y="69"/>
                    <a:pt x="62" y="69"/>
                    <a:pt x="62" y="69"/>
                  </a:cubicBezTo>
                  <a:cubicBezTo>
                    <a:pt x="62" y="69"/>
                    <a:pt x="62" y="69"/>
                    <a:pt x="62" y="69"/>
                  </a:cubicBezTo>
                  <a:cubicBezTo>
                    <a:pt x="62" y="69"/>
                    <a:pt x="62" y="69"/>
                    <a:pt x="62" y="69"/>
                  </a:cubicBezTo>
                  <a:cubicBezTo>
                    <a:pt x="62" y="69"/>
                    <a:pt x="62" y="69"/>
                    <a:pt x="62" y="69"/>
                  </a:cubicBezTo>
                  <a:cubicBezTo>
                    <a:pt x="62" y="70"/>
                    <a:pt x="62" y="70"/>
                    <a:pt x="62" y="70"/>
                  </a:cubicBezTo>
                  <a:cubicBezTo>
                    <a:pt x="62" y="70"/>
                    <a:pt x="62" y="70"/>
                    <a:pt x="62" y="70"/>
                  </a:cubicBezTo>
                  <a:cubicBezTo>
                    <a:pt x="63" y="70"/>
                    <a:pt x="63" y="70"/>
                    <a:pt x="63" y="70"/>
                  </a:cubicBezTo>
                  <a:cubicBezTo>
                    <a:pt x="63" y="70"/>
                    <a:pt x="63" y="70"/>
                    <a:pt x="63" y="70"/>
                  </a:cubicBezTo>
                  <a:cubicBezTo>
                    <a:pt x="63" y="70"/>
                    <a:pt x="63" y="70"/>
                    <a:pt x="63" y="70"/>
                  </a:cubicBezTo>
                  <a:cubicBezTo>
                    <a:pt x="63" y="70"/>
                    <a:pt x="63" y="70"/>
                    <a:pt x="63" y="70"/>
                  </a:cubicBezTo>
                  <a:cubicBezTo>
                    <a:pt x="63" y="70"/>
                    <a:pt x="63" y="70"/>
                    <a:pt x="63" y="70"/>
                  </a:cubicBezTo>
                  <a:cubicBezTo>
                    <a:pt x="63" y="70"/>
                    <a:pt x="63" y="70"/>
                    <a:pt x="63" y="70"/>
                  </a:cubicBezTo>
                  <a:cubicBezTo>
                    <a:pt x="70" y="69"/>
                    <a:pt x="74" y="69"/>
                    <a:pt x="79" y="69"/>
                  </a:cubicBezTo>
                  <a:cubicBezTo>
                    <a:pt x="82" y="69"/>
                    <a:pt x="85" y="69"/>
                    <a:pt x="88" y="69"/>
                  </a:cubicBezTo>
                  <a:cubicBezTo>
                    <a:pt x="89" y="79"/>
                    <a:pt x="89" y="83"/>
                    <a:pt x="90" y="94"/>
                  </a:cubicBezTo>
                  <a:cubicBezTo>
                    <a:pt x="90" y="94"/>
                    <a:pt x="90" y="95"/>
                    <a:pt x="91" y="95"/>
                  </a:cubicBezTo>
                  <a:cubicBezTo>
                    <a:pt x="91" y="95"/>
                    <a:pt x="91" y="95"/>
                    <a:pt x="92" y="95"/>
                  </a:cubicBezTo>
                  <a:cubicBezTo>
                    <a:pt x="92" y="95"/>
                    <a:pt x="92" y="95"/>
                    <a:pt x="92" y="95"/>
                  </a:cubicBezTo>
                  <a:cubicBezTo>
                    <a:pt x="98" y="95"/>
                    <a:pt x="102" y="95"/>
                    <a:pt x="106" y="95"/>
                  </a:cubicBezTo>
                  <a:cubicBezTo>
                    <a:pt x="110" y="95"/>
                    <a:pt x="113" y="95"/>
                    <a:pt x="118" y="95"/>
                  </a:cubicBezTo>
                  <a:cubicBezTo>
                    <a:pt x="119" y="105"/>
                    <a:pt x="120" y="108"/>
                    <a:pt x="120" y="118"/>
                  </a:cubicBezTo>
                  <a:cubicBezTo>
                    <a:pt x="120" y="118"/>
                    <a:pt x="120" y="119"/>
                    <a:pt x="120" y="119"/>
                  </a:cubicBezTo>
                  <a:cubicBezTo>
                    <a:pt x="120" y="120"/>
                    <a:pt x="120" y="120"/>
                    <a:pt x="120" y="120"/>
                  </a:cubicBezTo>
                  <a:cubicBezTo>
                    <a:pt x="120" y="120"/>
                    <a:pt x="121" y="121"/>
                    <a:pt x="122" y="121"/>
                  </a:cubicBezTo>
                  <a:cubicBezTo>
                    <a:pt x="125" y="121"/>
                    <a:pt x="128" y="121"/>
                    <a:pt x="130" y="121"/>
                  </a:cubicBezTo>
                  <a:cubicBezTo>
                    <a:pt x="135" y="121"/>
                    <a:pt x="139" y="121"/>
                    <a:pt x="146" y="120"/>
                  </a:cubicBezTo>
                  <a:cubicBezTo>
                    <a:pt x="147" y="132"/>
                    <a:pt x="148" y="143"/>
                    <a:pt x="148" y="154"/>
                  </a:cubicBezTo>
                  <a:cubicBezTo>
                    <a:pt x="124" y="153"/>
                    <a:pt x="104" y="152"/>
                    <a:pt x="84" y="152"/>
                  </a:cubicBezTo>
                  <a:cubicBezTo>
                    <a:pt x="59" y="152"/>
                    <a:pt x="35" y="153"/>
                    <a:pt x="5" y="155"/>
                  </a:cubicBezTo>
                  <a:moveTo>
                    <a:pt x="37" y="40"/>
                  </a:moveTo>
                  <a:cubicBezTo>
                    <a:pt x="37" y="33"/>
                    <a:pt x="36" y="29"/>
                    <a:pt x="35" y="21"/>
                  </a:cubicBezTo>
                  <a:cubicBezTo>
                    <a:pt x="42" y="15"/>
                    <a:pt x="49" y="10"/>
                    <a:pt x="56" y="6"/>
                  </a:cubicBezTo>
                  <a:cubicBezTo>
                    <a:pt x="56" y="8"/>
                    <a:pt x="56" y="10"/>
                    <a:pt x="56" y="13"/>
                  </a:cubicBezTo>
                  <a:cubicBezTo>
                    <a:pt x="56" y="15"/>
                    <a:pt x="56" y="16"/>
                    <a:pt x="56" y="18"/>
                  </a:cubicBezTo>
                  <a:cubicBezTo>
                    <a:pt x="56" y="21"/>
                    <a:pt x="55" y="23"/>
                    <a:pt x="55" y="26"/>
                  </a:cubicBezTo>
                  <a:cubicBezTo>
                    <a:pt x="49" y="30"/>
                    <a:pt x="43" y="35"/>
                    <a:pt x="37" y="40"/>
                  </a:cubicBezTo>
                  <a:moveTo>
                    <a:pt x="8" y="19"/>
                  </a:moveTo>
                  <a:cubicBezTo>
                    <a:pt x="13" y="16"/>
                    <a:pt x="18" y="13"/>
                    <a:pt x="24" y="9"/>
                  </a:cubicBezTo>
                  <a:cubicBezTo>
                    <a:pt x="26" y="8"/>
                    <a:pt x="28" y="7"/>
                    <a:pt x="30" y="6"/>
                  </a:cubicBezTo>
                  <a:cubicBezTo>
                    <a:pt x="32" y="5"/>
                    <a:pt x="37" y="5"/>
                    <a:pt x="42" y="5"/>
                  </a:cubicBezTo>
                  <a:cubicBezTo>
                    <a:pt x="45" y="5"/>
                    <a:pt x="48" y="4"/>
                    <a:pt x="51" y="4"/>
                  </a:cubicBezTo>
                  <a:cubicBezTo>
                    <a:pt x="44" y="9"/>
                    <a:pt x="37" y="14"/>
                    <a:pt x="32" y="19"/>
                  </a:cubicBezTo>
                  <a:cubicBezTo>
                    <a:pt x="29" y="19"/>
                    <a:pt x="27" y="19"/>
                    <a:pt x="24" y="19"/>
                  </a:cubicBezTo>
                  <a:cubicBezTo>
                    <a:pt x="19" y="19"/>
                    <a:pt x="14" y="19"/>
                    <a:pt x="8" y="19"/>
                  </a:cubicBezTo>
                  <a:moveTo>
                    <a:pt x="58" y="0"/>
                  </a:moveTo>
                  <a:cubicBezTo>
                    <a:pt x="58" y="0"/>
                    <a:pt x="58" y="0"/>
                    <a:pt x="58" y="0"/>
                  </a:cubicBezTo>
                  <a:cubicBezTo>
                    <a:pt x="58" y="0"/>
                    <a:pt x="58" y="0"/>
                    <a:pt x="58" y="0"/>
                  </a:cubicBezTo>
                  <a:cubicBezTo>
                    <a:pt x="53" y="1"/>
                    <a:pt x="47" y="1"/>
                    <a:pt x="42" y="1"/>
                  </a:cubicBezTo>
                  <a:cubicBezTo>
                    <a:pt x="37" y="1"/>
                    <a:pt x="32" y="2"/>
                    <a:pt x="29" y="2"/>
                  </a:cubicBezTo>
                  <a:cubicBezTo>
                    <a:pt x="28" y="2"/>
                    <a:pt x="28" y="2"/>
                    <a:pt x="28" y="2"/>
                  </a:cubicBezTo>
                  <a:cubicBezTo>
                    <a:pt x="26" y="3"/>
                    <a:pt x="24" y="5"/>
                    <a:pt x="22" y="6"/>
                  </a:cubicBezTo>
                  <a:cubicBezTo>
                    <a:pt x="15" y="10"/>
                    <a:pt x="9" y="14"/>
                    <a:pt x="3" y="18"/>
                  </a:cubicBezTo>
                  <a:cubicBezTo>
                    <a:pt x="2" y="18"/>
                    <a:pt x="2" y="19"/>
                    <a:pt x="2" y="20"/>
                  </a:cubicBezTo>
                  <a:cubicBezTo>
                    <a:pt x="2" y="20"/>
                    <a:pt x="2" y="20"/>
                    <a:pt x="2" y="20"/>
                  </a:cubicBezTo>
                  <a:cubicBezTo>
                    <a:pt x="2" y="20"/>
                    <a:pt x="2" y="20"/>
                    <a:pt x="2" y="20"/>
                  </a:cubicBezTo>
                  <a:cubicBezTo>
                    <a:pt x="2" y="21"/>
                    <a:pt x="2" y="21"/>
                    <a:pt x="2" y="21"/>
                  </a:cubicBezTo>
                  <a:cubicBezTo>
                    <a:pt x="1" y="21"/>
                    <a:pt x="1" y="21"/>
                    <a:pt x="1" y="21"/>
                  </a:cubicBezTo>
                  <a:cubicBezTo>
                    <a:pt x="1" y="33"/>
                    <a:pt x="1" y="43"/>
                    <a:pt x="1" y="52"/>
                  </a:cubicBezTo>
                  <a:cubicBezTo>
                    <a:pt x="1" y="78"/>
                    <a:pt x="2" y="98"/>
                    <a:pt x="2" y="124"/>
                  </a:cubicBezTo>
                  <a:cubicBezTo>
                    <a:pt x="2" y="133"/>
                    <a:pt x="2" y="143"/>
                    <a:pt x="2" y="155"/>
                  </a:cubicBezTo>
                  <a:cubicBezTo>
                    <a:pt x="1" y="155"/>
                    <a:pt x="0" y="156"/>
                    <a:pt x="0" y="157"/>
                  </a:cubicBezTo>
                  <a:cubicBezTo>
                    <a:pt x="0" y="158"/>
                    <a:pt x="1" y="158"/>
                    <a:pt x="2" y="158"/>
                  </a:cubicBezTo>
                  <a:cubicBezTo>
                    <a:pt x="2" y="158"/>
                    <a:pt x="2" y="158"/>
                    <a:pt x="2" y="158"/>
                  </a:cubicBezTo>
                  <a:cubicBezTo>
                    <a:pt x="33" y="157"/>
                    <a:pt x="58" y="156"/>
                    <a:pt x="84" y="156"/>
                  </a:cubicBezTo>
                  <a:cubicBezTo>
                    <a:pt x="104" y="156"/>
                    <a:pt x="125" y="157"/>
                    <a:pt x="149" y="157"/>
                  </a:cubicBezTo>
                  <a:cubicBezTo>
                    <a:pt x="149" y="158"/>
                    <a:pt x="150" y="159"/>
                    <a:pt x="150" y="159"/>
                  </a:cubicBezTo>
                  <a:cubicBezTo>
                    <a:pt x="150" y="159"/>
                    <a:pt x="150" y="159"/>
                    <a:pt x="150" y="159"/>
                  </a:cubicBezTo>
                  <a:cubicBezTo>
                    <a:pt x="151" y="159"/>
                    <a:pt x="152" y="158"/>
                    <a:pt x="152" y="158"/>
                  </a:cubicBezTo>
                  <a:cubicBezTo>
                    <a:pt x="152" y="158"/>
                    <a:pt x="152" y="158"/>
                    <a:pt x="152" y="158"/>
                  </a:cubicBezTo>
                  <a:cubicBezTo>
                    <a:pt x="153" y="158"/>
                    <a:pt x="153" y="158"/>
                    <a:pt x="154" y="158"/>
                  </a:cubicBezTo>
                  <a:cubicBezTo>
                    <a:pt x="154" y="158"/>
                    <a:pt x="154" y="158"/>
                    <a:pt x="154" y="158"/>
                  </a:cubicBezTo>
                  <a:cubicBezTo>
                    <a:pt x="155" y="158"/>
                    <a:pt x="156" y="157"/>
                    <a:pt x="156" y="156"/>
                  </a:cubicBezTo>
                  <a:cubicBezTo>
                    <a:pt x="156" y="155"/>
                    <a:pt x="155" y="155"/>
                    <a:pt x="155" y="154"/>
                  </a:cubicBezTo>
                  <a:cubicBezTo>
                    <a:pt x="161" y="148"/>
                    <a:pt x="167" y="141"/>
                    <a:pt x="172" y="133"/>
                  </a:cubicBezTo>
                  <a:cubicBezTo>
                    <a:pt x="172" y="133"/>
                    <a:pt x="172" y="132"/>
                    <a:pt x="171" y="131"/>
                  </a:cubicBezTo>
                  <a:cubicBezTo>
                    <a:pt x="171" y="131"/>
                    <a:pt x="171" y="131"/>
                    <a:pt x="171" y="131"/>
                  </a:cubicBezTo>
                  <a:cubicBezTo>
                    <a:pt x="171" y="131"/>
                    <a:pt x="171" y="131"/>
                    <a:pt x="171" y="131"/>
                  </a:cubicBezTo>
                  <a:cubicBezTo>
                    <a:pt x="171" y="128"/>
                    <a:pt x="171" y="124"/>
                    <a:pt x="171" y="120"/>
                  </a:cubicBezTo>
                  <a:cubicBezTo>
                    <a:pt x="171" y="118"/>
                    <a:pt x="171" y="116"/>
                    <a:pt x="171" y="113"/>
                  </a:cubicBezTo>
                  <a:cubicBezTo>
                    <a:pt x="171" y="108"/>
                    <a:pt x="171" y="103"/>
                    <a:pt x="171" y="100"/>
                  </a:cubicBezTo>
                  <a:cubicBezTo>
                    <a:pt x="171" y="99"/>
                    <a:pt x="171" y="99"/>
                    <a:pt x="171" y="99"/>
                  </a:cubicBezTo>
                  <a:cubicBezTo>
                    <a:pt x="171" y="99"/>
                    <a:pt x="171" y="99"/>
                    <a:pt x="171" y="99"/>
                  </a:cubicBezTo>
                  <a:cubicBezTo>
                    <a:pt x="171" y="99"/>
                    <a:pt x="171" y="99"/>
                    <a:pt x="171" y="99"/>
                  </a:cubicBezTo>
                  <a:cubicBezTo>
                    <a:pt x="171" y="98"/>
                    <a:pt x="171" y="98"/>
                    <a:pt x="171" y="98"/>
                  </a:cubicBezTo>
                  <a:cubicBezTo>
                    <a:pt x="171" y="98"/>
                    <a:pt x="171" y="98"/>
                    <a:pt x="171" y="98"/>
                  </a:cubicBezTo>
                  <a:cubicBezTo>
                    <a:pt x="170" y="98"/>
                    <a:pt x="170" y="98"/>
                    <a:pt x="170" y="98"/>
                  </a:cubicBezTo>
                  <a:cubicBezTo>
                    <a:pt x="170" y="98"/>
                    <a:pt x="170" y="98"/>
                    <a:pt x="170" y="98"/>
                  </a:cubicBezTo>
                  <a:cubicBezTo>
                    <a:pt x="170" y="98"/>
                    <a:pt x="170" y="98"/>
                    <a:pt x="170" y="98"/>
                  </a:cubicBezTo>
                  <a:cubicBezTo>
                    <a:pt x="163" y="98"/>
                    <a:pt x="157" y="98"/>
                    <a:pt x="152" y="98"/>
                  </a:cubicBezTo>
                  <a:cubicBezTo>
                    <a:pt x="150" y="98"/>
                    <a:pt x="148" y="98"/>
                    <a:pt x="146" y="98"/>
                  </a:cubicBezTo>
                  <a:cubicBezTo>
                    <a:pt x="145" y="98"/>
                    <a:pt x="145" y="98"/>
                    <a:pt x="145" y="98"/>
                  </a:cubicBezTo>
                  <a:cubicBezTo>
                    <a:pt x="144" y="99"/>
                    <a:pt x="144" y="99"/>
                    <a:pt x="143" y="99"/>
                  </a:cubicBezTo>
                  <a:cubicBezTo>
                    <a:pt x="143" y="99"/>
                    <a:pt x="143" y="99"/>
                    <a:pt x="143" y="99"/>
                  </a:cubicBezTo>
                  <a:cubicBezTo>
                    <a:pt x="143" y="96"/>
                    <a:pt x="143" y="93"/>
                    <a:pt x="143" y="91"/>
                  </a:cubicBezTo>
                  <a:cubicBezTo>
                    <a:pt x="143" y="89"/>
                    <a:pt x="143" y="87"/>
                    <a:pt x="143" y="86"/>
                  </a:cubicBezTo>
                  <a:cubicBezTo>
                    <a:pt x="143" y="82"/>
                    <a:pt x="143" y="78"/>
                    <a:pt x="144" y="75"/>
                  </a:cubicBezTo>
                  <a:cubicBezTo>
                    <a:pt x="144" y="74"/>
                    <a:pt x="144" y="74"/>
                    <a:pt x="144" y="74"/>
                  </a:cubicBezTo>
                  <a:cubicBezTo>
                    <a:pt x="144" y="74"/>
                    <a:pt x="144" y="74"/>
                    <a:pt x="144" y="74"/>
                  </a:cubicBezTo>
                  <a:cubicBezTo>
                    <a:pt x="144" y="74"/>
                    <a:pt x="144" y="74"/>
                    <a:pt x="144" y="74"/>
                  </a:cubicBezTo>
                  <a:cubicBezTo>
                    <a:pt x="143" y="73"/>
                    <a:pt x="143" y="73"/>
                    <a:pt x="143" y="73"/>
                  </a:cubicBezTo>
                  <a:cubicBezTo>
                    <a:pt x="143" y="73"/>
                    <a:pt x="143" y="73"/>
                    <a:pt x="143" y="73"/>
                  </a:cubicBezTo>
                  <a:cubicBezTo>
                    <a:pt x="142" y="73"/>
                    <a:pt x="142" y="73"/>
                    <a:pt x="142" y="73"/>
                  </a:cubicBezTo>
                  <a:cubicBezTo>
                    <a:pt x="142" y="73"/>
                    <a:pt x="142" y="73"/>
                    <a:pt x="142" y="73"/>
                  </a:cubicBezTo>
                  <a:cubicBezTo>
                    <a:pt x="142" y="73"/>
                    <a:pt x="142" y="73"/>
                    <a:pt x="142" y="73"/>
                  </a:cubicBezTo>
                  <a:cubicBezTo>
                    <a:pt x="137" y="73"/>
                    <a:pt x="131" y="73"/>
                    <a:pt x="126" y="73"/>
                  </a:cubicBezTo>
                  <a:cubicBezTo>
                    <a:pt x="121" y="73"/>
                    <a:pt x="117" y="73"/>
                    <a:pt x="114" y="74"/>
                  </a:cubicBezTo>
                  <a:cubicBezTo>
                    <a:pt x="114" y="73"/>
                    <a:pt x="114" y="73"/>
                    <a:pt x="114" y="72"/>
                  </a:cubicBezTo>
                  <a:cubicBezTo>
                    <a:pt x="114" y="66"/>
                    <a:pt x="114" y="59"/>
                    <a:pt x="114" y="54"/>
                  </a:cubicBezTo>
                  <a:cubicBezTo>
                    <a:pt x="114" y="52"/>
                    <a:pt x="114" y="50"/>
                    <a:pt x="114" y="48"/>
                  </a:cubicBezTo>
                  <a:cubicBezTo>
                    <a:pt x="114" y="48"/>
                    <a:pt x="114" y="48"/>
                    <a:pt x="114" y="48"/>
                  </a:cubicBezTo>
                  <a:cubicBezTo>
                    <a:pt x="114" y="48"/>
                    <a:pt x="114" y="48"/>
                    <a:pt x="114" y="48"/>
                  </a:cubicBezTo>
                  <a:cubicBezTo>
                    <a:pt x="114" y="48"/>
                    <a:pt x="114" y="48"/>
                    <a:pt x="114" y="48"/>
                  </a:cubicBezTo>
                  <a:cubicBezTo>
                    <a:pt x="113" y="47"/>
                    <a:pt x="113" y="47"/>
                    <a:pt x="113" y="47"/>
                  </a:cubicBezTo>
                  <a:cubicBezTo>
                    <a:pt x="113" y="47"/>
                    <a:pt x="113" y="47"/>
                    <a:pt x="113" y="47"/>
                  </a:cubicBezTo>
                  <a:cubicBezTo>
                    <a:pt x="112" y="46"/>
                    <a:pt x="112" y="46"/>
                    <a:pt x="112" y="46"/>
                  </a:cubicBezTo>
                  <a:cubicBezTo>
                    <a:pt x="112" y="46"/>
                    <a:pt x="112" y="46"/>
                    <a:pt x="112" y="46"/>
                  </a:cubicBezTo>
                  <a:cubicBezTo>
                    <a:pt x="112" y="46"/>
                    <a:pt x="112" y="46"/>
                    <a:pt x="112" y="46"/>
                  </a:cubicBezTo>
                  <a:cubicBezTo>
                    <a:pt x="103" y="47"/>
                    <a:pt x="92" y="47"/>
                    <a:pt x="86" y="49"/>
                  </a:cubicBezTo>
                  <a:cubicBezTo>
                    <a:pt x="86" y="46"/>
                    <a:pt x="86" y="44"/>
                    <a:pt x="86" y="42"/>
                  </a:cubicBezTo>
                  <a:cubicBezTo>
                    <a:pt x="86" y="40"/>
                    <a:pt x="86" y="39"/>
                    <a:pt x="86" y="37"/>
                  </a:cubicBezTo>
                  <a:cubicBezTo>
                    <a:pt x="86" y="33"/>
                    <a:pt x="86" y="29"/>
                    <a:pt x="87" y="26"/>
                  </a:cubicBezTo>
                  <a:cubicBezTo>
                    <a:pt x="87" y="25"/>
                    <a:pt x="87" y="25"/>
                    <a:pt x="87" y="25"/>
                  </a:cubicBezTo>
                  <a:cubicBezTo>
                    <a:pt x="87" y="25"/>
                    <a:pt x="87" y="25"/>
                    <a:pt x="87" y="25"/>
                  </a:cubicBezTo>
                  <a:cubicBezTo>
                    <a:pt x="87" y="25"/>
                    <a:pt x="87" y="25"/>
                    <a:pt x="87" y="25"/>
                  </a:cubicBezTo>
                  <a:cubicBezTo>
                    <a:pt x="86" y="25"/>
                    <a:pt x="86" y="25"/>
                    <a:pt x="86" y="25"/>
                  </a:cubicBezTo>
                  <a:cubicBezTo>
                    <a:pt x="86" y="24"/>
                    <a:pt x="86" y="24"/>
                    <a:pt x="86" y="24"/>
                  </a:cubicBezTo>
                  <a:cubicBezTo>
                    <a:pt x="85" y="24"/>
                    <a:pt x="85" y="24"/>
                    <a:pt x="85" y="24"/>
                  </a:cubicBezTo>
                  <a:cubicBezTo>
                    <a:pt x="85" y="24"/>
                    <a:pt x="85" y="24"/>
                    <a:pt x="85" y="24"/>
                  </a:cubicBezTo>
                  <a:cubicBezTo>
                    <a:pt x="85" y="24"/>
                    <a:pt x="85" y="24"/>
                    <a:pt x="85" y="24"/>
                  </a:cubicBezTo>
                  <a:cubicBezTo>
                    <a:pt x="77" y="25"/>
                    <a:pt x="67" y="25"/>
                    <a:pt x="61" y="25"/>
                  </a:cubicBezTo>
                  <a:cubicBezTo>
                    <a:pt x="60" y="25"/>
                    <a:pt x="60" y="25"/>
                    <a:pt x="59" y="25"/>
                  </a:cubicBezTo>
                  <a:cubicBezTo>
                    <a:pt x="59" y="23"/>
                    <a:pt x="59" y="20"/>
                    <a:pt x="59" y="18"/>
                  </a:cubicBezTo>
                  <a:cubicBezTo>
                    <a:pt x="59" y="16"/>
                    <a:pt x="59" y="15"/>
                    <a:pt x="59" y="13"/>
                  </a:cubicBezTo>
                  <a:cubicBezTo>
                    <a:pt x="59" y="9"/>
                    <a:pt x="59" y="6"/>
                    <a:pt x="59" y="2"/>
                  </a:cubicBezTo>
                  <a:cubicBezTo>
                    <a:pt x="59" y="2"/>
                    <a:pt x="59" y="2"/>
                    <a:pt x="59" y="2"/>
                  </a:cubicBezTo>
                  <a:cubicBezTo>
                    <a:pt x="59" y="2"/>
                    <a:pt x="59" y="2"/>
                    <a:pt x="59" y="2"/>
                  </a:cubicBezTo>
                  <a:cubicBezTo>
                    <a:pt x="59" y="2"/>
                    <a:pt x="59" y="2"/>
                    <a:pt x="59" y="2"/>
                  </a:cubicBezTo>
                  <a:cubicBezTo>
                    <a:pt x="59" y="1"/>
                    <a:pt x="59" y="1"/>
                    <a:pt x="59" y="1"/>
                  </a:cubicBezTo>
                  <a:cubicBezTo>
                    <a:pt x="59" y="1"/>
                    <a:pt x="59" y="1"/>
                    <a:pt x="59" y="1"/>
                  </a:cubicBezTo>
                  <a:cubicBezTo>
                    <a:pt x="58" y="0"/>
                    <a:pt x="58" y="0"/>
                    <a:pt x="58"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05" name="Freeform 826"/>
            <p:cNvSpPr>
              <a:spLocks noEditPoints="1"/>
            </p:cNvSpPr>
            <p:nvPr/>
          </p:nvSpPr>
          <p:spPr bwMode="auto">
            <a:xfrm>
              <a:off x="3558" y="2981"/>
              <a:ext cx="52" cy="64"/>
            </a:xfrm>
            <a:custGeom>
              <a:avLst/>
              <a:gdLst>
                <a:gd name="T0" fmla="*/ 6 w 22"/>
                <a:gd name="T1" fmla="*/ 14 h 27"/>
                <a:gd name="T2" fmla="*/ 6 w 22"/>
                <a:gd name="T3" fmla="*/ 4 h 27"/>
                <a:gd name="T4" fmla="*/ 10 w 22"/>
                <a:gd name="T5" fmla="*/ 3 h 27"/>
                <a:gd name="T6" fmla="*/ 16 w 22"/>
                <a:gd name="T7" fmla="*/ 3 h 27"/>
                <a:gd name="T8" fmla="*/ 17 w 22"/>
                <a:gd name="T9" fmla="*/ 3 h 27"/>
                <a:gd name="T10" fmla="*/ 18 w 22"/>
                <a:gd name="T11" fmla="*/ 4 h 27"/>
                <a:gd name="T12" fmla="*/ 16 w 22"/>
                <a:gd name="T13" fmla="*/ 7 h 27"/>
                <a:gd name="T14" fmla="*/ 12 w 22"/>
                <a:gd name="T15" fmla="*/ 7 h 27"/>
                <a:gd name="T16" fmla="*/ 10 w 22"/>
                <a:gd name="T17" fmla="*/ 11 h 27"/>
                <a:gd name="T18" fmla="*/ 11 w 22"/>
                <a:gd name="T19" fmla="*/ 11 h 27"/>
                <a:gd name="T20" fmla="*/ 15 w 22"/>
                <a:gd name="T21" fmla="*/ 23 h 27"/>
                <a:gd name="T22" fmla="*/ 9 w 22"/>
                <a:gd name="T23" fmla="*/ 24 h 27"/>
                <a:gd name="T24" fmla="*/ 4 w 22"/>
                <a:gd name="T25" fmla="*/ 24 h 27"/>
                <a:gd name="T26" fmla="*/ 5 w 22"/>
                <a:gd name="T27" fmla="*/ 21 h 27"/>
                <a:gd name="T28" fmla="*/ 5 w 22"/>
                <a:gd name="T29" fmla="*/ 21 h 27"/>
                <a:gd name="T30" fmla="*/ 9 w 22"/>
                <a:gd name="T31" fmla="*/ 21 h 27"/>
                <a:gd name="T32" fmla="*/ 13 w 22"/>
                <a:gd name="T33" fmla="*/ 15 h 27"/>
                <a:gd name="T34" fmla="*/ 8 w 22"/>
                <a:gd name="T35" fmla="*/ 14 h 27"/>
                <a:gd name="T36" fmla="*/ 6 w 22"/>
                <a:gd name="T37" fmla="*/ 14 h 27"/>
                <a:gd name="T38" fmla="*/ 10 w 22"/>
                <a:gd name="T39" fmla="*/ 0 h 27"/>
                <a:gd name="T40" fmla="*/ 3 w 22"/>
                <a:gd name="T41" fmla="*/ 4 h 27"/>
                <a:gd name="T42" fmla="*/ 3 w 22"/>
                <a:gd name="T43" fmla="*/ 14 h 27"/>
                <a:gd name="T44" fmla="*/ 4 w 22"/>
                <a:gd name="T45" fmla="*/ 16 h 27"/>
                <a:gd name="T46" fmla="*/ 6 w 22"/>
                <a:gd name="T47" fmla="*/ 17 h 27"/>
                <a:gd name="T48" fmla="*/ 6 w 22"/>
                <a:gd name="T49" fmla="*/ 17 h 27"/>
                <a:gd name="T50" fmla="*/ 8 w 22"/>
                <a:gd name="T51" fmla="*/ 17 h 27"/>
                <a:gd name="T52" fmla="*/ 11 w 22"/>
                <a:gd name="T53" fmla="*/ 17 h 27"/>
                <a:gd name="T54" fmla="*/ 9 w 22"/>
                <a:gd name="T55" fmla="*/ 18 h 27"/>
                <a:gd name="T56" fmla="*/ 8 w 22"/>
                <a:gd name="T57" fmla="*/ 18 h 27"/>
                <a:gd name="T58" fmla="*/ 5 w 22"/>
                <a:gd name="T59" fmla="*/ 18 h 27"/>
                <a:gd name="T60" fmla="*/ 2 w 22"/>
                <a:gd name="T61" fmla="*/ 20 h 27"/>
                <a:gd name="T62" fmla="*/ 2 w 22"/>
                <a:gd name="T63" fmla="*/ 20 h 27"/>
                <a:gd name="T64" fmla="*/ 1 w 22"/>
                <a:gd name="T65" fmla="*/ 25 h 27"/>
                <a:gd name="T66" fmla="*/ 3 w 22"/>
                <a:gd name="T67" fmla="*/ 26 h 27"/>
                <a:gd name="T68" fmla="*/ 9 w 22"/>
                <a:gd name="T69" fmla="*/ 27 h 27"/>
                <a:gd name="T70" fmla="*/ 16 w 22"/>
                <a:gd name="T71" fmla="*/ 26 h 27"/>
                <a:gd name="T72" fmla="*/ 22 w 22"/>
                <a:gd name="T73" fmla="*/ 16 h 27"/>
                <a:gd name="T74" fmla="*/ 17 w 22"/>
                <a:gd name="T75" fmla="*/ 10 h 27"/>
                <a:gd name="T76" fmla="*/ 20 w 22"/>
                <a:gd name="T77" fmla="*/ 8 h 27"/>
                <a:gd name="T78" fmla="*/ 21 w 22"/>
                <a:gd name="T79" fmla="*/ 5 h 27"/>
                <a:gd name="T80" fmla="*/ 21 w 22"/>
                <a:gd name="T81" fmla="*/ 4 h 27"/>
                <a:gd name="T82" fmla="*/ 17 w 22"/>
                <a:gd name="T83" fmla="*/ 0 h 27"/>
                <a:gd name="T84" fmla="*/ 16 w 22"/>
                <a:gd name="T85" fmla="*/ 0 h 27"/>
                <a:gd name="T86" fmla="*/ 16 w 22"/>
                <a:gd name="T87" fmla="*/ 0 h 27"/>
                <a:gd name="T88" fmla="*/ 14 w 22"/>
                <a:gd name="T89" fmla="*/ 0 h 27"/>
                <a:gd name="T90" fmla="*/ 10 w 22"/>
                <a:gd name="T91" fmla="*/ 0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2" h="27">
                  <a:moveTo>
                    <a:pt x="6" y="14"/>
                  </a:moveTo>
                  <a:cubicBezTo>
                    <a:pt x="6" y="11"/>
                    <a:pt x="6" y="7"/>
                    <a:pt x="6" y="4"/>
                  </a:cubicBezTo>
                  <a:cubicBezTo>
                    <a:pt x="6" y="3"/>
                    <a:pt x="7" y="3"/>
                    <a:pt x="10" y="3"/>
                  </a:cubicBezTo>
                  <a:cubicBezTo>
                    <a:pt x="12" y="3"/>
                    <a:pt x="14" y="3"/>
                    <a:pt x="16" y="3"/>
                  </a:cubicBezTo>
                  <a:cubicBezTo>
                    <a:pt x="16" y="3"/>
                    <a:pt x="17" y="3"/>
                    <a:pt x="17" y="3"/>
                  </a:cubicBezTo>
                  <a:cubicBezTo>
                    <a:pt x="18" y="3"/>
                    <a:pt x="18" y="3"/>
                    <a:pt x="18" y="4"/>
                  </a:cubicBezTo>
                  <a:cubicBezTo>
                    <a:pt x="18" y="6"/>
                    <a:pt x="19" y="7"/>
                    <a:pt x="16" y="7"/>
                  </a:cubicBezTo>
                  <a:cubicBezTo>
                    <a:pt x="15" y="7"/>
                    <a:pt x="13" y="7"/>
                    <a:pt x="12" y="7"/>
                  </a:cubicBezTo>
                  <a:cubicBezTo>
                    <a:pt x="10" y="7"/>
                    <a:pt x="10" y="7"/>
                    <a:pt x="10" y="11"/>
                  </a:cubicBezTo>
                  <a:cubicBezTo>
                    <a:pt x="10" y="11"/>
                    <a:pt x="11" y="11"/>
                    <a:pt x="11" y="11"/>
                  </a:cubicBezTo>
                  <a:cubicBezTo>
                    <a:pt x="19" y="11"/>
                    <a:pt x="22" y="20"/>
                    <a:pt x="15" y="23"/>
                  </a:cubicBezTo>
                  <a:cubicBezTo>
                    <a:pt x="13" y="24"/>
                    <a:pt x="11" y="24"/>
                    <a:pt x="9" y="24"/>
                  </a:cubicBezTo>
                  <a:cubicBezTo>
                    <a:pt x="7" y="24"/>
                    <a:pt x="5" y="24"/>
                    <a:pt x="4" y="24"/>
                  </a:cubicBezTo>
                  <a:cubicBezTo>
                    <a:pt x="4" y="23"/>
                    <a:pt x="5" y="21"/>
                    <a:pt x="5" y="21"/>
                  </a:cubicBezTo>
                  <a:cubicBezTo>
                    <a:pt x="5" y="21"/>
                    <a:pt x="5" y="21"/>
                    <a:pt x="5" y="21"/>
                  </a:cubicBezTo>
                  <a:cubicBezTo>
                    <a:pt x="6" y="21"/>
                    <a:pt x="8" y="21"/>
                    <a:pt x="9" y="21"/>
                  </a:cubicBezTo>
                  <a:cubicBezTo>
                    <a:pt x="13" y="21"/>
                    <a:pt x="17" y="17"/>
                    <a:pt x="13" y="15"/>
                  </a:cubicBezTo>
                  <a:cubicBezTo>
                    <a:pt x="11" y="14"/>
                    <a:pt x="10" y="14"/>
                    <a:pt x="8" y="14"/>
                  </a:cubicBezTo>
                  <a:cubicBezTo>
                    <a:pt x="7" y="14"/>
                    <a:pt x="6" y="14"/>
                    <a:pt x="6" y="14"/>
                  </a:cubicBezTo>
                  <a:moveTo>
                    <a:pt x="10" y="0"/>
                  </a:moveTo>
                  <a:cubicBezTo>
                    <a:pt x="4" y="0"/>
                    <a:pt x="3" y="2"/>
                    <a:pt x="3" y="4"/>
                  </a:cubicBezTo>
                  <a:cubicBezTo>
                    <a:pt x="3" y="14"/>
                    <a:pt x="3" y="14"/>
                    <a:pt x="3" y="14"/>
                  </a:cubicBezTo>
                  <a:cubicBezTo>
                    <a:pt x="3" y="15"/>
                    <a:pt x="3" y="16"/>
                    <a:pt x="4" y="16"/>
                  </a:cubicBezTo>
                  <a:cubicBezTo>
                    <a:pt x="4" y="17"/>
                    <a:pt x="5" y="17"/>
                    <a:pt x="6" y="17"/>
                  </a:cubicBezTo>
                  <a:cubicBezTo>
                    <a:pt x="6" y="17"/>
                    <a:pt x="6" y="17"/>
                    <a:pt x="6" y="17"/>
                  </a:cubicBezTo>
                  <a:cubicBezTo>
                    <a:pt x="7" y="17"/>
                    <a:pt x="8" y="17"/>
                    <a:pt x="8" y="17"/>
                  </a:cubicBezTo>
                  <a:cubicBezTo>
                    <a:pt x="10" y="17"/>
                    <a:pt x="11" y="17"/>
                    <a:pt x="11" y="17"/>
                  </a:cubicBezTo>
                  <a:cubicBezTo>
                    <a:pt x="11" y="18"/>
                    <a:pt x="10" y="18"/>
                    <a:pt x="9" y="18"/>
                  </a:cubicBezTo>
                  <a:cubicBezTo>
                    <a:pt x="9" y="18"/>
                    <a:pt x="8" y="18"/>
                    <a:pt x="8" y="18"/>
                  </a:cubicBezTo>
                  <a:cubicBezTo>
                    <a:pt x="7" y="18"/>
                    <a:pt x="6" y="18"/>
                    <a:pt x="5" y="18"/>
                  </a:cubicBezTo>
                  <a:cubicBezTo>
                    <a:pt x="3" y="18"/>
                    <a:pt x="2" y="19"/>
                    <a:pt x="2" y="20"/>
                  </a:cubicBezTo>
                  <a:cubicBezTo>
                    <a:pt x="2" y="20"/>
                    <a:pt x="2" y="20"/>
                    <a:pt x="2" y="20"/>
                  </a:cubicBezTo>
                  <a:cubicBezTo>
                    <a:pt x="1" y="22"/>
                    <a:pt x="0" y="23"/>
                    <a:pt x="1" y="25"/>
                  </a:cubicBezTo>
                  <a:cubicBezTo>
                    <a:pt x="2" y="26"/>
                    <a:pt x="2" y="26"/>
                    <a:pt x="3" y="26"/>
                  </a:cubicBezTo>
                  <a:cubicBezTo>
                    <a:pt x="5" y="27"/>
                    <a:pt x="7" y="27"/>
                    <a:pt x="9" y="27"/>
                  </a:cubicBezTo>
                  <a:cubicBezTo>
                    <a:pt x="12" y="27"/>
                    <a:pt x="14" y="27"/>
                    <a:pt x="16" y="26"/>
                  </a:cubicBezTo>
                  <a:cubicBezTo>
                    <a:pt x="20" y="24"/>
                    <a:pt x="22" y="20"/>
                    <a:pt x="22" y="16"/>
                  </a:cubicBezTo>
                  <a:cubicBezTo>
                    <a:pt x="21" y="13"/>
                    <a:pt x="19" y="11"/>
                    <a:pt x="17" y="10"/>
                  </a:cubicBezTo>
                  <a:cubicBezTo>
                    <a:pt x="18" y="9"/>
                    <a:pt x="19" y="9"/>
                    <a:pt x="20" y="8"/>
                  </a:cubicBezTo>
                  <a:cubicBezTo>
                    <a:pt x="21" y="7"/>
                    <a:pt x="21" y="6"/>
                    <a:pt x="21" y="5"/>
                  </a:cubicBezTo>
                  <a:cubicBezTo>
                    <a:pt x="21" y="4"/>
                    <a:pt x="21" y="4"/>
                    <a:pt x="21" y="4"/>
                  </a:cubicBezTo>
                  <a:cubicBezTo>
                    <a:pt x="21" y="0"/>
                    <a:pt x="18" y="0"/>
                    <a:pt x="17" y="0"/>
                  </a:cubicBezTo>
                  <a:cubicBezTo>
                    <a:pt x="16" y="0"/>
                    <a:pt x="16" y="0"/>
                    <a:pt x="16" y="0"/>
                  </a:cubicBezTo>
                  <a:cubicBezTo>
                    <a:pt x="16" y="0"/>
                    <a:pt x="16" y="0"/>
                    <a:pt x="16" y="0"/>
                  </a:cubicBezTo>
                  <a:cubicBezTo>
                    <a:pt x="15" y="0"/>
                    <a:pt x="14" y="0"/>
                    <a:pt x="14" y="0"/>
                  </a:cubicBezTo>
                  <a:cubicBezTo>
                    <a:pt x="12" y="0"/>
                    <a:pt x="11" y="0"/>
                    <a:pt x="10"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06" name="Freeform 827"/>
            <p:cNvSpPr>
              <a:spLocks noEditPoints="1"/>
            </p:cNvSpPr>
            <p:nvPr/>
          </p:nvSpPr>
          <p:spPr bwMode="auto">
            <a:xfrm>
              <a:off x="3293" y="2771"/>
              <a:ext cx="57" cy="75"/>
            </a:xfrm>
            <a:custGeom>
              <a:avLst/>
              <a:gdLst>
                <a:gd name="T0" fmla="*/ 5 w 24"/>
                <a:gd name="T1" fmla="*/ 14 h 32"/>
                <a:gd name="T2" fmla="*/ 5 w 24"/>
                <a:gd name="T3" fmla="*/ 14 h 32"/>
                <a:gd name="T4" fmla="*/ 5 w 24"/>
                <a:gd name="T5" fmla="*/ 14 h 32"/>
                <a:gd name="T6" fmla="*/ 3 w 24"/>
                <a:gd name="T7" fmla="*/ 10 h 32"/>
                <a:gd name="T8" fmla="*/ 13 w 24"/>
                <a:gd name="T9" fmla="*/ 3 h 32"/>
                <a:gd name="T10" fmla="*/ 13 w 24"/>
                <a:gd name="T11" fmla="*/ 3 h 32"/>
                <a:gd name="T12" fmla="*/ 14 w 24"/>
                <a:gd name="T13" fmla="*/ 4 h 32"/>
                <a:gd name="T14" fmla="*/ 15 w 24"/>
                <a:gd name="T15" fmla="*/ 5 h 32"/>
                <a:gd name="T16" fmla="*/ 15 w 24"/>
                <a:gd name="T17" fmla="*/ 24 h 32"/>
                <a:gd name="T18" fmla="*/ 18 w 24"/>
                <a:gd name="T19" fmla="*/ 24 h 32"/>
                <a:gd name="T20" fmla="*/ 21 w 24"/>
                <a:gd name="T21" fmla="*/ 25 h 32"/>
                <a:gd name="T22" fmla="*/ 21 w 24"/>
                <a:gd name="T23" fmla="*/ 29 h 32"/>
                <a:gd name="T24" fmla="*/ 21 w 24"/>
                <a:gd name="T25" fmla="*/ 29 h 32"/>
                <a:gd name="T26" fmla="*/ 21 w 24"/>
                <a:gd name="T27" fmla="*/ 29 h 32"/>
                <a:gd name="T28" fmla="*/ 21 w 24"/>
                <a:gd name="T29" fmla="*/ 29 h 32"/>
                <a:gd name="T30" fmla="*/ 4 w 24"/>
                <a:gd name="T31" fmla="*/ 29 h 32"/>
                <a:gd name="T32" fmla="*/ 4 w 24"/>
                <a:gd name="T33" fmla="*/ 25 h 32"/>
                <a:gd name="T34" fmla="*/ 5 w 24"/>
                <a:gd name="T35" fmla="*/ 25 h 32"/>
                <a:gd name="T36" fmla="*/ 10 w 24"/>
                <a:gd name="T37" fmla="*/ 25 h 32"/>
                <a:gd name="T38" fmla="*/ 11 w 24"/>
                <a:gd name="T39" fmla="*/ 11 h 32"/>
                <a:gd name="T40" fmla="*/ 5 w 24"/>
                <a:gd name="T41" fmla="*/ 14 h 32"/>
                <a:gd name="T42" fmla="*/ 5 w 24"/>
                <a:gd name="T43" fmla="*/ 14 h 32"/>
                <a:gd name="T44" fmla="*/ 13 w 24"/>
                <a:gd name="T45" fmla="*/ 0 h 32"/>
                <a:gd name="T46" fmla="*/ 10 w 24"/>
                <a:gd name="T47" fmla="*/ 2 h 32"/>
                <a:gd name="T48" fmla="*/ 2 w 24"/>
                <a:gd name="T49" fmla="*/ 7 h 32"/>
                <a:gd name="T50" fmla="*/ 0 w 24"/>
                <a:gd name="T51" fmla="*/ 8 h 32"/>
                <a:gd name="T52" fmla="*/ 0 w 24"/>
                <a:gd name="T53" fmla="*/ 11 h 32"/>
                <a:gd name="T54" fmla="*/ 2 w 24"/>
                <a:gd name="T55" fmla="*/ 15 h 32"/>
                <a:gd name="T56" fmla="*/ 4 w 24"/>
                <a:gd name="T57" fmla="*/ 17 h 32"/>
                <a:gd name="T58" fmla="*/ 5 w 24"/>
                <a:gd name="T59" fmla="*/ 17 h 32"/>
                <a:gd name="T60" fmla="*/ 7 w 24"/>
                <a:gd name="T61" fmla="*/ 17 h 32"/>
                <a:gd name="T62" fmla="*/ 8 w 24"/>
                <a:gd name="T63" fmla="*/ 16 h 32"/>
                <a:gd name="T64" fmla="*/ 8 w 24"/>
                <a:gd name="T65" fmla="*/ 18 h 32"/>
                <a:gd name="T66" fmla="*/ 7 w 24"/>
                <a:gd name="T67" fmla="*/ 22 h 32"/>
                <a:gd name="T68" fmla="*/ 5 w 24"/>
                <a:gd name="T69" fmla="*/ 22 h 32"/>
                <a:gd name="T70" fmla="*/ 4 w 24"/>
                <a:gd name="T71" fmla="*/ 22 h 32"/>
                <a:gd name="T72" fmla="*/ 2 w 24"/>
                <a:gd name="T73" fmla="*/ 25 h 32"/>
                <a:gd name="T74" fmla="*/ 2 w 24"/>
                <a:gd name="T75" fmla="*/ 27 h 32"/>
                <a:gd name="T76" fmla="*/ 2 w 24"/>
                <a:gd name="T77" fmla="*/ 29 h 32"/>
                <a:gd name="T78" fmla="*/ 4 w 24"/>
                <a:gd name="T79" fmla="*/ 31 h 32"/>
                <a:gd name="T80" fmla="*/ 12 w 24"/>
                <a:gd name="T81" fmla="*/ 32 h 32"/>
                <a:gd name="T82" fmla="*/ 21 w 24"/>
                <a:gd name="T83" fmla="*/ 32 h 32"/>
                <a:gd name="T84" fmla="*/ 23 w 24"/>
                <a:gd name="T85" fmla="*/ 31 h 32"/>
                <a:gd name="T86" fmla="*/ 24 w 24"/>
                <a:gd name="T87" fmla="*/ 29 h 32"/>
                <a:gd name="T88" fmla="*/ 24 w 24"/>
                <a:gd name="T89" fmla="*/ 25 h 32"/>
                <a:gd name="T90" fmla="*/ 21 w 24"/>
                <a:gd name="T91" fmla="*/ 22 h 32"/>
                <a:gd name="T92" fmla="*/ 18 w 24"/>
                <a:gd name="T93" fmla="*/ 21 h 32"/>
                <a:gd name="T94" fmla="*/ 18 w 24"/>
                <a:gd name="T95" fmla="*/ 21 h 32"/>
                <a:gd name="T96" fmla="*/ 18 w 24"/>
                <a:gd name="T97" fmla="*/ 6 h 32"/>
                <a:gd name="T98" fmla="*/ 18 w 24"/>
                <a:gd name="T99" fmla="*/ 3 h 32"/>
                <a:gd name="T100" fmla="*/ 17 w 24"/>
                <a:gd name="T101" fmla="*/ 3 h 32"/>
                <a:gd name="T102" fmla="*/ 16 w 24"/>
                <a:gd name="T103" fmla="*/ 2 h 32"/>
                <a:gd name="T104" fmla="*/ 14 w 24"/>
                <a:gd name="T105" fmla="*/ 1 h 32"/>
                <a:gd name="T106" fmla="*/ 13 w 24"/>
                <a:gd name="T107" fmla="*/ 0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4" h="32">
                  <a:moveTo>
                    <a:pt x="5" y="14"/>
                  </a:moveTo>
                  <a:cubicBezTo>
                    <a:pt x="5" y="14"/>
                    <a:pt x="5" y="14"/>
                    <a:pt x="5" y="14"/>
                  </a:cubicBezTo>
                  <a:cubicBezTo>
                    <a:pt x="5" y="14"/>
                    <a:pt x="5" y="14"/>
                    <a:pt x="5" y="14"/>
                  </a:cubicBezTo>
                  <a:cubicBezTo>
                    <a:pt x="4" y="13"/>
                    <a:pt x="3" y="11"/>
                    <a:pt x="3" y="10"/>
                  </a:cubicBezTo>
                  <a:cubicBezTo>
                    <a:pt x="6" y="8"/>
                    <a:pt x="13" y="3"/>
                    <a:pt x="13" y="3"/>
                  </a:cubicBezTo>
                  <a:cubicBezTo>
                    <a:pt x="13" y="3"/>
                    <a:pt x="13" y="3"/>
                    <a:pt x="13" y="3"/>
                  </a:cubicBezTo>
                  <a:cubicBezTo>
                    <a:pt x="14" y="4"/>
                    <a:pt x="14" y="4"/>
                    <a:pt x="14" y="4"/>
                  </a:cubicBezTo>
                  <a:cubicBezTo>
                    <a:pt x="14" y="4"/>
                    <a:pt x="15" y="5"/>
                    <a:pt x="15" y="5"/>
                  </a:cubicBezTo>
                  <a:cubicBezTo>
                    <a:pt x="15" y="12"/>
                    <a:pt x="15" y="18"/>
                    <a:pt x="15" y="24"/>
                  </a:cubicBezTo>
                  <a:cubicBezTo>
                    <a:pt x="16" y="24"/>
                    <a:pt x="17" y="24"/>
                    <a:pt x="18" y="24"/>
                  </a:cubicBezTo>
                  <a:cubicBezTo>
                    <a:pt x="19" y="24"/>
                    <a:pt x="20" y="24"/>
                    <a:pt x="21" y="25"/>
                  </a:cubicBezTo>
                  <a:cubicBezTo>
                    <a:pt x="21" y="26"/>
                    <a:pt x="21" y="27"/>
                    <a:pt x="21" y="29"/>
                  </a:cubicBezTo>
                  <a:cubicBezTo>
                    <a:pt x="21" y="29"/>
                    <a:pt x="21" y="29"/>
                    <a:pt x="21" y="29"/>
                  </a:cubicBezTo>
                  <a:cubicBezTo>
                    <a:pt x="21" y="29"/>
                    <a:pt x="21" y="29"/>
                    <a:pt x="21" y="29"/>
                  </a:cubicBezTo>
                  <a:cubicBezTo>
                    <a:pt x="21" y="29"/>
                    <a:pt x="21" y="29"/>
                    <a:pt x="21" y="29"/>
                  </a:cubicBezTo>
                  <a:cubicBezTo>
                    <a:pt x="15" y="29"/>
                    <a:pt x="10" y="29"/>
                    <a:pt x="4" y="29"/>
                  </a:cubicBezTo>
                  <a:cubicBezTo>
                    <a:pt x="4" y="27"/>
                    <a:pt x="4" y="26"/>
                    <a:pt x="4" y="25"/>
                  </a:cubicBezTo>
                  <a:cubicBezTo>
                    <a:pt x="5" y="25"/>
                    <a:pt x="5" y="25"/>
                    <a:pt x="5" y="25"/>
                  </a:cubicBezTo>
                  <a:cubicBezTo>
                    <a:pt x="7" y="25"/>
                    <a:pt x="9" y="25"/>
                    <a:pt x="10" y="25"/>
                  </a:cubicBezTo>
                  <a:cubicBezTo>
                    <a:pt x="10" y="20"/>
                    <a:pt x="11" y="15"/>
                    <a:pt x="11" y="11"/>
                  </a:cubicBezTo>
                  <a:cubicBezTo>
                    <a:pt x="9" y="12"/>
                    <a:pt x="7" y="13"/>
                    <a:pt x="5" y="14"/>
                  </a:cubicBezTo>
                  <a:cubicBezTo>
                    <a:pt x="5" y="14"/>
                    <a:pt x="5" y="14"/>
                    <a:pt x="5" y="14"/>
                  </a:cubicBezTo>
                  <a:moveTo>
                    <a:pt x="13" y="0"/>
                  </a:moveTo>
                  <a:cubicBezTo>
                    <a:pt x="12" y="0"/>
                    <a:pt x="12" y="1"/>
                    <a:pt x="10" y="2"/>
                  </a:cubicBezTo>
                  <a:cubicBezTo>
                    <a:pt x="8" y="3"/>
                    <a:pt x="4" y="6"/>
                    <a:pt x="2" y="7"/>
                  </a:cubicBezTo>
                  <a:cubicBezTo>
                    <a:pt x="1" y="7"/>
                    <a:pt x="0" y="8"/>
                    <a:pt x="0" y="8"/>
                  </a:cubicBezTo>
                  <a:cubicBezTo>
                    <a:pt x="0" y="9"/>
                    <a:pt x="0" y="10"/>
                    <a:pt x="0" y="11"/>
                  </a:cubicBezTo>
                  <a:cubicBezTo>
                    <a:pt x="1" y="12"/>
                    <a:pt x="2" y="14"/>
                    <a:pt x="2" y="15"/>
                  </a:cubicBezTo>
                  <a:cubicBezTo>
                    <a:pt x="3" y="16"/>
                    <a:pt x="3" y="17"/>
                    <a:pt x="4" y="17"/>
                  </a:cubicBezTo>
                  <a:cubicBezTo>
                    <a:pt x="4" y="17"/>
                    <a:pt x="5" y="17"/>
                    <a:pt x="5" y="17"/>
                  </a:cubicBezTo>
                  <a:cubicBezTo>
                    <a:pt x="6" y="17"/>
                    <a:pt x="6" y="17"/>
                    <a:pt x="7" y="17"/>
                  </a:cubicBezTo>
                  <a:cubicBezTo>
                    <a:pt x="8" y="16"/>
                    <a:pt x="8" y="16"/>
                    <a:pt x="8" y="16"/>
                  </a:cubicBezTo>
                  <a:cubicBezTo>
                    <a:pt x="8" y="17"/>
                    <a:pt x="8" y="17"/>
                    <a:pt x="8" y="18"/>
                  </a:cubicBezTo>
                  <a:cubicBezTo>
                    <a:pt x="7" y="19"/>
                    <a:pt x="7" y="20"/>
                    <a:pt x="7" y="22"/>
                  </a:cubicBezTo>
                  <a:cubicBezTo>
                    <a:pt x="7" y="22"/>
                    <a:pt x="6" y="22"/>
                    <a:pt x="5" y="22"/>
                  </a:cubicBezTo>
                  <a:cubicBezTo>
                    <a:pt x="4" y="22"/>
                    <a:pt x="4" y="22"/>
                    <a:pt x="4" y="22"/>
                  </a:cubicBezTo>
                  <a:cubicBezTo>
                    <a:pt x="3" y="22"/>
                    <a:pt x="2" y="23"/>
                    <a:pt x="2" y="25"/>
                  </a:cubicBezTo>
                  <a:cubicBezTo>
                    <a:pt x="2" y="27"/>
                    <a:pt x="2" y="27"/>
                    <a:pt x="2" y="27"/>
                  </a:cubicBezTo>
                  <a:cubicBezTo>
                    <a:pt x="2" y="29"/>
                    <a:pt x="2" y="29"/>
                    <a:pt x="2" y="29"/>
                  </a:cubicBezTo>
                  <a:cubicBezTo>
                    <a:pt x="2" y="30"/>
                    <a:pt x="3" y="31"/>
                    <a:pt x="4" y="31"/>
                  </a:cubicBezTo>
                  <a:cubicBezTo>
                    <a:pt x="7" y="31"/>
                    <a:pt x="10" y="32"/>
                    <a:pt x="12" y="32"/>
                  </a:cubicBezTo>
                  <a:cubicBezTo>
                    <a:pt x="15" y="32"/>
                    <a:pt x="18" y="32"/>
                    <a:pt x="21" y="32"/>
                  </a:cubicBezTo>
                  <a:cubicBezTo>
                    <a:pt x="22" y="32"/>
                    <a:pt x="22" y="32"/>
                    <a:pt x="23" y="31"/>
                  </a:cubicBezTo>
                  <a:cubicBezTo>
                    <a:pt x="23" y="31"/>
                    <a:pt x="24" y="30"/>
                    <a:pt x="24" y="29"/>
                  </a:cubicBezTo>
                  <a:cubicBezTo>
                    <a:pt x="24" y="25"/>
                    <a:pt x="24" y="25"/>
                    <a:pt x="24" y="25"/>
                  </a:cubicBezTo>
                  <a:cubicBezTo>
                    <a:pt x="24" y="23"/>
                    <a:pt x="23" y="22"/>
                    <a:pt x="21" y="22"/>
                  </a:cubicBezTo>
                  <a:cubicBezTo>
                    <a:pt x="21" y="21"/>
                    <a:pt x="20" y="21"/>
                    <a:pt x="18" y="21"/>
                  </a:cubicBezTo>
                  <a:cubicBezTo>
                    <a:pt x="18" y="21"/>
                    <a:pt x="18" y="21"/>
                    <a:pt x="18" y="21"/>
                  </a:cubicBezTo>
                  <a:cubicBezTo>
                    <a:pt x="18" y="16"/>
                    <a:pt x="18" y="11"/>
                    <a:pt x="18" y="6"/>
                  </a:cubicBezTo>
                  <a:cubicBezTo>
                    <a:pt x="18" y="5"/>
                    <a:pt x="18" y="4"/>
                    <a:pt x="18" y="3"/>
                  </a:cubicBezTo>
                  <a:cubicBezTo>
                    <a:pt x="17" y="3"/>
                    <a:pt x="17" y="3"/>
                    <a:pt x="17" y="3"/>
                  </a:cubicBezTo>
                  <a:cubicBezTo>
                    <a:pt x="16" y="2"/>
                    <a:pt x="16" y="2"/>
                    <a:pt x="16" y="2"/>
                  </a:cubicBezTo>
                  <a:cubicBezTo>
                    <a:pt x="16" y="1"/>
                    <a:pt x="15" y="1"/>
                    <a:pt x="14" y="1"/>
                  </a:cubicBezTo>
                  <a:cubicBezTo>
                    <a:pt x="13" y="0"/>
                    <a:pt x="13" y="0"/>
                    <a:pt x="13"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07" name="Freeform 828"/>
            <p:cNvSpPr>
              <a:spLocks noEditPoints="1"/>
            </p:cNvSpPr>
            <p:nvPr/>
          </p:nvSpPr>
          <p:spPr bwMode="auto">
            <a:xfrm>
              <a:off x="3357" y="2818"/>
              <a:ext cx="52" cy="73"/>
            </a:xfrm>
            <a:custGeom>
              <a:avLst/>
              <a:gdLst>
                <a:gd name="T0" fmla="*/ 3 w 22"/>
                <a:gd name="T1" fmla="*/ 4 h 31"/>
                <a:gd name="T2" fmla="*/ 10 w 22"/>
                <a:gd name="T3" fmla="*/ 2 h 31"/>
                <a:gd name="T4" fmla="*/ 10 w 22"/>
                <a:gd name="T5" fmla="*/ 2 h 31"/>
                <a:gd name="T6" fmla="*/ 17 w 22"/>
                <a:gd name="T7" fmla="*/ 9 h 31"/>
                <a:gd name="T8" fmla="*/ 10 w 22"/>
                <a:gd name="T9" fmla="*/ 22 h 31"/>
                <a:gd name="T10" fmla="*/ 11 w 22"/>
                <a:gd name="T11" fmla="*/ 24 h 31"/>
                <a:gd name="T12" fmla="*/ 19 w 22"/>
                <a:gd name="T13" fmla="*/ 27 h 31"/>
                <a:gd name="T14" fmla="*/ 9 w 22"/>
                <a:gd name="T15" fmla="*/ 27 h 31"/>
                <a:gd name="T16" fmla="*/ 4 w 22"/>
                <a:gd name="T17" fmla="*/ 24 h 31"/>
                <a:gd name="T18" fmla="*/ 4 w 22"/>
                <a:gd name="T19" fmla="*/ 24 h 31"/>
                <a:gd name="T20" fmla="*/ 12 w 22"/>
                <a:gd name="T21" fmla="*/ 16 h 31"/>
                <a:gd name="T22" fmla="*/ 13 w 22"/>
                <a:gd name="T23" fmla="*/ 12 h 31"/>
                <a:gd name="T24" fmla="*/ 11 w 22"/>
                <a:gd name="T25" fmla="*/ 8 h 31"/>
                <a:gd name="T26" fmla="*/ 11 w 22"/>
                <a:gd name="T27" fmla="*/ 8 h 31"/>
                <a:gd name="T28" fmla="*/ 8 w 22"/>
                <a:gd name="T29" fmla="*/ 7 h 31"/>
                <a:gd name="T30" fmla="*/ 4 w 22"/>
                <a:gd name="T31" fmla="*/ 8 h 31"/>
                <a:gd name="T32" fmla="*/ 10 w 22"/>
                <a:gd name="T33" fmla="*/ 0 h 31"/>
                <a:gd name="T34" fmla="*/ 10 w 22"/>
                <a:gd name="T35" fmla="*/ 0 h 31"/>
                <a:gd name="T36" fmla="*/ 0 w 22"/>
                <a:gd name="T37" fmla="*/ 4 h 31"/>
                <a:gd name="T38" fmla="*/ 2 w 22"/>
                <a:gd name="T39" fmla="*/ 11 h 31"/>
                <a:gd name="T40" fmla="*/ 4 w 22"/>
                <a:gd name="T41" fmla="*/ 11 h 31"/>
                <a:gd name="T42" fmla="*/ 8 w 22"/>
                <a:gd name="T43" fmla="*/ 10 h 31"/>
                <a:gd name="T44" fmla="*/ 10 w 22"/>
                <a:gd name="T45" fmla="*/ 10 h 31"/>
                <a:gd name="T46" fmla="*/ 10 w 22"/>
                <a:gd name="T47" fmla="*/ 12 h 31"/>
                <a:gd name="T48" fmla="*/ 3 w 22"/>
                <a:gd name="T49" fmla="*/ 21 h 31"/>
                <a:gd name="T50" fmla="*/ 1 w 22"/>
                <a:gd name="T51" fmla="*/ 24 h 31"/>
                <a:gd name="T52" fmla="*/ 1 w 22"/>
                <a:gd name="T53" fmla="*/ 29 h 31"/>
                <a:gd name="T54" fmla="*/ 2 w 22"/>
                <a:gd name="T55" fmla="*/ 31 h 31"/>
                <a:gd name="T56" fmla="*/ 9 w 22"/>
                <a:gd name="T57" fmla="*/ 30 h 31"/>
                <a:gd name="T58" fmla="*/ 21 w 22"/>
                <a:gd name="T59" fmla="*/ 31 h 31"/>
                <a:gd name="T60" fmla="*/ 22 w 22"/>
                <a:gd name="T61" fmla="*/ 29 h 31"/>
                <a:gd name="T62" fmla="*/ 22 w 22"/>
                <a:gd name="T63" fmla="*/ 23 h 31"/>
                <a:gd name="T64" fmla="*/ 21 w 22"/>
                <a:gd name="T65" fmla="*/ 22 h 31"/>
                <a:gd name="T66" fmla="*/ 17 w 22"/>
                <a:gd name="T67" fmla="*/ 18 h 31"/>
                <a:gd name="T68" fmla="*/ 19 w 22"/>
                <a:gd name="T69" fmla="*/ 4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2" h="31">
                  <a:moveTo>
                    <a:pt x="4" y="8"/>
                  </a:moveTo>
                  <a:cubicBezTo>
                    <a:pt x="4" y="7"/>
                    <a:pt x="3" y="6"/>
                    <a:pt x="3" y="4"/>
                  </a:cubicBezTo>
                  <a:cubicBezTo>
                    <a:pt x="5" y="3"/>
                    <a:pt x="8" y="3"/>
                    <a:pt x="10" y="2"/>
                  </a:cubicBezTo>
                  <a:cubicBezTo>
                    <a:pt x="10" y="2"/>
                    <a:pt x="10" y="2"/>
                    <a:pt x="10" y="2"/>
                  </a:cubicBezTo>
                  <a:cubicBezTo>
                    <a:pt x="10" y="2"/>
                    <a:pt x="10" y="2"/>
                    <a:pt x="10" y="2"/>
                  </a:cubicBezTo>
                  <a:cubicBezTo>
                    <a:pt x="10" y="2"/>
                    <a:pt x="10" y="2"/>
                    <a:pt x="10" y="2"/>
                  </a:cubicBezTo>
                  <a:cubicBezTo>
                    <a:pt x="13" y="2"/>
                    <a:pt x="15" y="4"/>
                    <a:pt x="16" y="6"/>
                  </a:cubicBezTo>
                  <a:cubicBezTo>
                    <a:pt x="17" y="7"/>
                    <a:pt x="17" y="8"/>
                    <a:pt x="17" y="9"/>
                  </a:cubicBezTo>
                  <a:cubicBezTo>
                    <a:pt x="17" y="11"/>
                    <a:pt x="16" y="14"/>
                    <a:pt x="15" y="16"/>
                  </a:cubicBezTo>
                  <a:cubicBezTo>
                    <a:pt x="13" y="19"/>
                    <a:pt x="11" y="21"/>
                    <a:pt x="10" y="22"/>
                  </a:cubicBezTo>
                  <a:cubicBezTo>
                    <a:pt x="10" y="22"/>
                    <a:pt x="10" y="23"/>
                    <a:pt x="10" y="23"/>
                  </a:cubicBezTo>
                  <a:cubicBezTo>
                    <a:pt x="10" y="24"/>
                    <a:pt x="11" y="24"/>
                    <a:pt x="11" y="24"/>
                  </a:cubicBezTo>
                  <a:cubicBezTo>
                    <a:pt x="14" y="24"/>
                    <a:pt x="17" y="24"/>
                    <a:pt x="19" y="24"/>
                  </a:cubicBezTo>
                  <a:cubicBezTo>
                    <a:pt x="19" y="25"/>
                    <a:pt x="19" y="26"/>
                    <a:pt x="19" y="27"/>
                  </a:cubicBezTo>
                  <a:cubicBezTo>
                    <a:pt x="19" y="28"/>
                    <a:pt x="19" y="28"/>
                    <a:pt x="19" y="28"/>
                  </a:cubicBezTo>
                  <a:cubicBezTo>
                    <a:pt x="16" y="28"/>
                    <a:pt x="12" y="27"/>
                    <a:pt x="9" y="27"/>
                  </a:cubicBezTo>
                  <a:cubicBezTo>
                    <a:pt x="7" y="27"/>
                    <a:pt x="6" y="28"/>
                    <a:pt x="4" y="28"/>
                  </a:cubicBezTo>
                  <a:cubicBezTo>
                    <a:pt x="4" y="26"/>
                    <a:pt x="4" y="25"/>
                    <a:pt x="4" y="24"/>
                  </a:cubicBezTo>
                  <a:cubicBezTo>
                    <a:pt x="4" y="24"/>
                    <a:pt x="4" y="24"/>
                    <a:pt x="4" y="24"/>
                  </a:cubicBezTo>
                  <a:cubicBezTo>
                    <a:pt x="4" y="24"/>
                    <a:pt x="4" y="24"/>
                    <a:pt x="4" y="24"/>
                  </a:cubicBezTo>
                  <a:cubicBezTo>
                    <a:pt x="4" y="23"/>
                    <a:pt x="4" y="23"/>
                    <a:pt x="4" y="23"/>
                  </a:cubicBezTo>
                  <a:cubicBezTo>
                    <a:pt x="8" y="22"/>
                    <a:pt x="10" y="19"/>
                    <a:pt x="12" y="16"/>
                  </a:cubicBezTo>
                  <a:cubicBezTo>
                    <a:pt x="13" y="15"/>
                    <a:pt x="13" y="14"/>
                    <a:pt x="13" y="12"/>
                  </a:cubicBezTo>
                  <a:cubicBezTo>
                    <a:pt x="13" y="12"/>
                    <a:pt x="13" y="12"/>
                    <a:pt x="13" y="12"/>
                  </a:cubicBezTo>
                  <a:cubicBezTo>
                    <a:pt x="13" y="10"/>
                    <a:pt x="13" y="8"/>
                    <a:pt x="11" y="8"/>
                  </a:cubicBezTo>
                  <a:cubicBezTo>
                    <a:pt x="11" y="8"/>
                    <a:pt x="11" y="8"/>
                    <a:pt x="11" y="8"/>
                  </a:cubicBezTo>
                  <a:cubicBezTo>
                    <a:pt x="11" y="8"/>
                    <a:pt x="11" y="8"/>
                    <a:pt x="11" y="8"/>
                  </a:cubicBezTo>
                  <a:cubicBezTo>
                    <a:pt x="11" y="8"/>
                    <a:pt x="11" y="8"/>
                    <a:pt x="11" y="8"/>
                  </a:cubicBezTo>
                  <a:cubicBezTo>
                    <a:pt x="10" y="7"/>
                    <a:pt x="9" y="7"/>
                    <a:pt x="8" y="7"/>
                  </a:cubicBezTo>
                  <a:cubicBezTo>
                    <a:pt x="8" y="7"/>
                    <a:pt x="8" y="7"/>
                    <a:pt x="8" y="7"/>
                  </a:cubicBezTo>
                  <a:cubicBezTo>
                    <a:pt x="8" y="7"/>
                    <a:pt x="8" y="7"/>
                    <a:pt x="8" y="7"/>
                  </a:cubicBezTo>
                  <a:cubicBezTo>
                    <a:pt x="7" y="7"/>
                    <a:pt x="5" y="7"/>
                    <a:pt x="4" y="8"/>
                  </a:cubicBezTo>
                  <a:moveTo>
                    <a:pt x="10" y="0"/>
                  </a:moveTo>
                  <a:cubicBezTo>
                    <a:pt x="10" y="0"/>
                    <a:pt x="10" y="0"/>
                    <a:pt x="10" y="0"/>
                  </a:cubicBezTo>
                  <a:cubicBezTo>
                    <a:pt x="10" y="0"/>
                    <a:pt x="10" y="0"/>
                    <a:pt x="10" y="0"/>
                  </a:cubicBezTo>
                  <a:cubicBezTo>
                    <a:pt x="10" y="0"/>
                    <a:pt x="10" y="0"/>
                    <a:pt x="10" y="0"/>
                  </a:cubicBezTo>
                  <a:cubicBezTo>
                    <a:pt x="7" y="0"/>
                    <a:pt x="3" y="1"/>
                    <a:pt x="1" y="2"/>
                  </a:cubicBezTo>
                  <a:cubicBezTo>
                    <a:pt x="0" y="3"/>
                    <a:pt x="0" y="3"/>
                    <a:pt x="0" y="4"/>
                  </a:cubicBezTo>
                  <a:cubicBezTo>
                    <a:pt x="0" y="6"/>
                    <a:pt x="1" y="8"/>
                    <a:pt x="1" y="10"/>
                  </a:cubicBezTo>
                  <a:cubicBezTo>
                    <a:pt x="2" y="11"/>
                    <a:pt x="2" y="11"/>
                    <a:pt x="2" y="11"/>
                  </a:cubicBezTo>
                  <a:cubicBezTo>
                    <a:pt x="2" y="11"/>
                    <a:pt x="3" y="11"/>
                    <a:pt x="3" y="11"/>
                  </a:cubicBezTo>
                  <a:cubicBezTo>
                    <a:pt x="3" y="11"/>
                    <a:pt x="3" y="11"/>
                    <a:pt x="4" y="11"/>
                  </a:cubicBezTo>
                  <a:cubicBezTo>
                    <a:pt x="5" y="10"/>
                    <a:pt x="7" y="10"/>
                    <a:pt x="8" y="10"/>
                  </a:cubicBezTo>
                  <a:cubicBezTo>
                    <a:pt x="8" y="10"/>
                    <a:pt x="8" y="10"/>
                    <a:pt x="8" y="10"/>
                  </a:cubicBezTo>
                  <a:cubicBezTo>
                    <a:pt x="8" y="10"/>
                    <a:pt x="8" y="10"/>
                    <a:pt x="8" y="10"/>
                  </a:cubicBezTo>
                  <a:cubicBezTo>
                    <a:pt x="9" y="10"/>
                    <a:pt x="9" y="10"/>
                    <a:pt x="10" y="10"/>
                  </a:cubicBezTo>
                  <a:cubicBezTo>
                    <a:pt x="10" y="10"/>
                    <a:pt x="10" y="11"/>
                    <a:pt x="10" y="12"/>
                  </a:cubicBezTo>
                  <a:cubicBezTo>
                    <a:pt x="10" y="12"/>
                    <a:pt x="10" y="12"/>
                    <a:pt x="10" y="12"/>
                  </a:cubicBezTo>
                  <a:cubicBezTo>
                    <a:pt x="10" y="13"/>
                    <a:pt x="10" y="14"/>
                    <a:pt x="9" y="15"/>
                  </a:cubicBezTo>
                  <a:cubicBezTo>
                    <a:pt x="8" y="17"/>
                    <a:pt x="6" y="19"/>
                    <a:pt x="3" y="21"/>
                  </a:cubicBezTo>
                  <a:cubicBezTo>
                    <a:pt x="3" y="21"/>
                    <a:pt x="2" y="21"/>
                    <a:pt x="1" y="22"/>
                  </a:cubicBezTo>
                  <a:cubicBezTo>
                    <a:pt x="1" y="23"/>
                    <a:pt x="1" y="24"/>
                    <a:pt x="1" y="24"/>
                  </a:cubicBezTo>
                  <a:cubicBezTo>
                    <a:pt x="1" y="24"/>
                    <a:pt x="1" y="24"/>
                    <a:pt x="1" y="24"/>
                  </a:cubicBezTo>
                  <a:cubicBezTo>
                    <a:pt x="1" y="26"/>
                    <a:pt x="1" y="27"/>
                    <a:pt x="1" y="29"/>
                  </a:cubicBezTo>
                  <a:cubicBezTo>
                    <a:pt x="1" y="29"/>
                    <a:pt x="1" y="30"/>
                    <a:pt x="1" y="30"/>
                  </a:cubicBezTo>
                  <a:cubicBezTo>
                    <a:pt x="2" y="30"/>
                    <a:pt x="2" y="31"/>
                    <a:pt x="2" y="31"/>
                  </a:cubicBezTo>
                  <a:cubicBezTo>
                    <a:pt x="3" y="31"/>
                    <a:pt x="3" y="31"/>
                    <a:pt x="3" y="31"/>
                  </a:cubicBezTo>
                  <a:cubicBezTo>
                    <a:pt x="5" y="30"/>
                    <a:pt x="7" y="30"/>
                    <a:pt x="9" y="30"/>
                  </a:cubicBezTo>
                  <a:cubicBezTo>
                    <a:pt x="13" y="30"/>
                    <a:pt x="17" y="31"/>
                    <a:pt x="21" y="31"/>
                  </a:cubicBezTo>
                  <a:cubicBezTo>
                    <a:pt x="21" y="31"/>
                    <a:pt x="21" y="31"/>
                    <a:pt x="21" y="31"/>
                  </a:cubicBezTo>
                  <a:cubicBezTo>
                    <a:pt x="21" y="31"/>
                    <a:pt x="21" y="31"/>
                    <a:pt x="22" y="30"/>
                  </a:cubicBezTo>
                  <a:cubicBezTo>
                    <a:pt x="22" y="30"/>
                    <a:pt x="22" y="30"/>
                    <a:pt x="22" y="29"/>
                  </a:cubicBezTo>
                  <a:cubicBezTo>
                    <a:pt x="22" y="29"/>
                    <a:pt x="22" y="28"/>
                    <a:pt x="22" y="27"/>
                  </a:cubicBezTo>
                  <a:cubicBezTo>
                    <a:pt x="22" y="26"/>
                    <a:pt x="22" y="24"/>
                    <a:pt x="22" y="23"/>
                  </a:cubicBezTo>
                  <a:cubicBezTo>
                    <a:pt x="22" y="23"/>
                    <a:pt x="22" y="22"/>
                    <a:pt x="22" y="22"/>
                  </a:cubicBezTo>
                  <a:cubicBezTo>
                    <a:pt x="22" y="22"/>
                    <a:pt x="21" y="22"/>
                    <a:pt x="21" y="22"/>
                  </a:cubicBezTo>
                  <a:cubicBezTo>
                    <a:pt x="19" y="22"/>
                    <a:pt x="17" y="21"/>
                    <a:pt x="15" y="21"/>
                  </a:cubicBezTo>
                  <a:cubicBezTo>
                    <a:pt x="15" y="20"/>
                    <a:pt x="16" y="19"/>
                    <a:pt x="17" y="18"/>
                  </a:cubicBezTo>
                  <a:cubicBezTo>
                    <a:pt x="19" y="15"/>
                    <a:pt x="20" y="12"/>
                    <a:pt x="20" y="9"/>
                  </a:cubicBezTo>
                  <a:cubicBezTo>
                    <a:pt x="20" y="7"/>
                    <a:pt x="20" y="6"/>
                    <a:pt x="19" y="4"/>
                  </a:cubicBezTo>
                  <a:cubicBezTo>
                    <a:pt x="17" y="1"/>
                    <a:pt x="14" y="0"/>
                    <a:pt x="10"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08" name="Rectangle 829"/>
            <p:cNvSpPr>
              <a:spLocks noChangeArrowheads="1"/>
            </p:cNvSpPr>
            <p:nvPr/>
          </p:nvSpPr>
          <p:spPr bwMode="auto">
            <a:xfrm>
              <a:off x="3383" y="2837"/>
              <a:ext cx="1" cy="1"/>
            </a:xfrm>
            <a:prstGeom prst="rect">
              <a:avLst/>
            </a:prstGeom>
            <a:solidFill>
              <a:srgbClr val="B2B2B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09" name="Rectangle 830"/>
            <p:cNvSpPr>
              <a:spLocks noChangeArrowheads="1"/>
            </p:cNvSpPr>
            <p:nvPr/>
          </p:nvSpPr>
          <p:spPr bwMode="auto">
            <a:xfrm>
              <a:off x="3383" y="2837"/>
              <a:ext cx="1" cy="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10" name="Freeform 831"/>
            <p:cNvSpPr>
              <a:spLocks noEditPoints="1"/>
            </p:cNvSpPr>
            <p:nvPr/>
          </p:nvSpPr>
          <p:spPr bwMode="auto">
            <a:xfrm>
              <a:off x="3423" y="2870"/>
              <a:ext cx="55" cy="76"/>
            </a:xfrm>
            <a:custGeom>
              <a:avLst/>
              <a:gdLst>
                <a:gd name="T0" fmla="*/ 5 w 23"/>
                <a:gd name="T1" fmla="*/ 4 h 32"/>
                <a:gd name="T2" fmla="*/ 5 w 23"/>
                <a:gd name="T3" fmla="*/ 4 h 32"/>
                <a:gd name="T4" fmla="*/ 11 w 23"/>
                <a:gd name="T5" fmla="*/ 3 h 32"/>
                <a:gd name="T6" fmla="*/ 17 w 23"/>
                <a:gd name="T7" fmla="*/ 8 h 32"/>
                <a:gd name="T8" fmla="*/ 13 w 23"/>
                <a:gd name="T9" fmla="*/ 13 h 32"/>
                <a:gd name="T10" fmla="*/ 14 w 23"/>
                <a:gd name="T11" fmla="*/ 16 h 32"/>
                <a:gd name="T12" fmla="*/ 20 w 23"/>
                <a:gd name="T13" fmla="*/ 23 h 32"/>
                <a:gd name="T14" fmla="*/ 13 w 23"/>
                <a:gd name="T15" fmla="*/ 29 h 32"/>
                <a:gd name="T16" fmla="*/ 11 w 23"/>
                <a:gd name="T17" fmla="*/ 29 h 32"/>
                <a:gd name="T18" fmla="*/ 4 w 23"/>
                <a:gd name="T19" fmla="*/ 28 h 32"/>
                <a:gd name="T20" fmla="*/ 9 w 23"/>
                <a:gd name="T21" fmla="*/ 26 h 32"/>
                <a:gd name="T22" fmla="*/ 15 w 23"/>
                <a:gd name="T23" fmla="*/ 24 h 32"/>
                <a:gd name="T24" fmla="*/ 12 w 23"/>
                <a:gd name="T25" fmla="*/ 17 h 32"/>
                <a:gd name="T26" fmla="*/ 8 w 23"/>
                <a:gd name="T27" fmla="*/ 17 h 32"/>
                <a:gd name="T28" fmla="*/ 11 w 23"/>
                <a:gd name="T29" fmla="*/ 14 h 32"/>
                <a:gd name="T30" fmla="*/ 13 w 23"/>
                <a:gd name="T31" fmla="*/ 9 h 32"/>
                <a:gd name="T32" fmla="*/ 8 w 23"/>
                <a:gd name="T33" fmla="*/ 6 h 32"/>
                <a:gd name="T34" fmla="*/ 5 w 23"/>
                <a:gd name="T35" fmla="*/ 6 h 32"/>
                <a:gd name="T36" fmla="*/ 11 w 23"/>
                <a:gd name="T37" fmla="*/ 0 h 32"/>
                <a:gd name="T38" fmla="*/ 2 w 23"/>
                <a:gd name="T39" fmla="*/ 2 h 32"/>
                <a:gd name="T40" fmla="*/ 2 w 23"/>
                <a:gd name="T41" fmla="*/ 4 h 32"/>
                <a:gd name="T42" fmla="*/ 2 w 23"/>
                <a:gd name="T43" fmla="*/ 8 h 32"/>
                <a:gd name="T44" fmla="*/ 3 w 23"/>
                <a:gd name="T45" fmla="*/ 9 h 32"/>
                <a:gd name="T46" fmla="*/ 5 w 23"/>
                <a:gd name="T47" fmla="*/ 9 h 32"/>
                <a:gd name="T48" fmla="*/ 8 w 23"/>
                <a:gd name="T49" fmla="*/ 9 h 32"/>
                <a:gd name="T50" fmla="*/ 10 w 23"/>
                <a:gd name="T51" fmla="*/ 10 h 32"/>
                <a:gd name="T52" fmla="*/ 10 w 23"/>
                <a:gd name="T53" fmla="*/ 11 h 32"/>
                <a:gd name="T54" fmla="*/ 7 w 23"/>
                <a:gd name="T55" fmla="*/ 12 h 32"/>
                <a:gd name="T56" fmla="*/ 7 w 23"/>
                <a:gd name="T57" fmla="*/ 12 h 32"/>
                <a:gd name="T58" fmla="*/ 6 w 23"/>
                <a:gd name="T59" fmla="*/ 11 h 32"/>
                <a:gd name="T60" fmla="*/ 5 w 23"/>
                <a:gd name="T61" fmla="*/ 13 h 32"/>
                <a:gd name="T62" fmla="*/ 5 w 23"/>
                <a:gd name="T63" fmla="*/ 18 h 32"/>
                <a:gd name="T64" fmla="*/ 5 w 23"/>
                <a:gd name="T65" fmla="*/ 19 h 32"/>
                <a:gd name="T66" fmla="*/ 6 w 23"/>
                <a:gd name="T67" fmla="*/ 20 h 32"/>
                <a:gd name="T68" fmla="*/ 11 w 23"/>
                <a:gd name="T69" fmla="*/ 20 h 32"/>
                <a:gd name="T70" fmla="*/ 12 w 23"/>
                <a:gd name="T71" fmla="*/ 22 h 32"/>
                <a:gd name="T72" fmla="*/ 9 w 23"/>
                <a:gd name="T73" fmla="*/ 23 h 32"/>
                <a:gd name="T74" fmla="*/ 4 w 23"/>
                <a:gd name="T75" fmla="*/ 22 h 32"/>
                <a:gd name="T76" fmla="*/ 0 w 23"/>
                <a:gd name="T77" fmla="*/ 29 h 32"/>
                <a:gd name="T78" fmla="*/ 11 w 23"/>
                <a:gd name="T79" fmla="*/ 32 h 32"/>
                <a:gd name="T80" fmla="*/ 20 w 23"/>
                <a:gd name="T81" fmla="*/ 29 h 32"/>
                <a:gd name="T82" fmla="*/ 23 w 23"/>
                <a:gd name="T83" fmla="*/ 23 h 32"/>
                <a:gd name="T84" fmla="*/ 18 w 23"/>
                <a:gd name="T85" fmla="*/ 12 h 32"/>
                <a:gd name="T86" fmla="*/ 18 w 23"/>
                <a:gd name="T87" fmla="*/ 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3" h="32">
                  <a:moveTo>
                    <a:pt x="5" y="6"/>
                  </a:moveTo>
                  <a:cubicBezTo>
                    <a:pt x="5" y="5"/>
                    <a:pt x="5" y="5"/>
                    <a:pt x="5" y="4"/>
                  </a:cubicBezTo>
                  <a:cubicBezTo>
                    <a:pt x="5" y="4"/>
                    <a:pt x="5" y="4"/>
                    <a:pt x="5" y="4"/>
                  </a:cubicBezTo>
                  <a:cubicBezTo>
                    <a:pt x="5" y="4"/>
                    <a:pt x="5" y="4"/>
                    <a:pt x="5" y="4"/>
                  </a:cubicBezTo>
                  <a:cubicBezTo>
                    <a:pt x="7" y="3"/>
                    <a:pt x="9" y="3"/>
                    <a:pt x="11" y="3"/>
                  </a:cubicBezTo>
                  <a:cubicBezTo>
                    <a:pt x="11" y="3"/>
                    <a:pt x="11" y="3"/>
                    <a:pt x="11" y="3"/>
                  </a:cubicBezTo>
                  <a:cubicBezTo>
                    <a:pt x="13" y="3"/>
                    <a:pt x="15" y="3"/>
                    <a:pt x="16" y="4"/>
                  </a:cubicBezTo>
                  <a:cubicBezTo>
                    <a:pt x="17" y="6"/>
                    <a:pt x="17" y="7"/>
                    <a:pt x="17" y="8"/>
                  </a:cubicBezTo>
                  <a:cubicBezTo>
                    <a:pt x="17" y="9"/>
                    <a:pt x="17" y="10"/>
                    <a:pt x="16" y="11"/>
                  </a:cubicBezTo>
                  <a:cubicBezTo>
                    <a:pt x="15" y="12"/>
                    <a:pt x="14" y="13"/>
                    <a:pt x="13" y="13"/>
                  </a:cubicBezTo>
                  <a:cubicBezTo>
                    <a:pt x="13" y="14"/>
                    <a:pt x="13" y="14"/>
                    <a:pt x="13" y="15"/>
                  </a:cubicBezTo>
                  <a:cubicBezTo>
                    <a:pt x="13" y="15"/>
                    <a:pt x="13" y="16"/>
                    <a:pt x="14" y="16"/>
                  </a:cubicBezTo>
                  <a:cubicBezTo>
                    <a:pt x="18" y="17"/>
                    <a:pt x="20" y="20"/>
                    <a:pt x="20" y="23"/>
                  </a:cubicBezTo>
                  <a:cubicBezTo>
                    <a:pt x="20" y="23"/>
                    <a:pt x="20" y="23"/>
                    <a:pt x="20" y="23"/>
                  </a:cubicBezTo>
                  <a:cubicBezTo>
                    <a:pt x="19" y="25"/>
                    <a:pt x="19" y="26"/>
                    <a:pt x="18" y="27"/>
                  </a:cubicBezTo>
                  <a:cubicBezTo>
                    <a:pt x="17" y="28"/>
                    <a:pt x="15" y="29"/>
                    <a:pt x="13" y="29"/>
                  </a:cubicBezTo>
                  <a:cubicBezTo>
                    <a:pt x="13" y="29"/>
                    <a:pt x="12" y="29"/>
                    <a:pt x="11" y="29"/>
                  </a:cubicBezTo>
                  <a:cubicBezTo>
                    <a:pt x="11" y="29"/>
                    <a:pt x="11" y="29"/>
                    <a:pt x="11" y="29"/>
                  </a:cubicBezTo>
                  <a:cubicBezTo>
                    <a:pt x="11" y="29"/>
                    <a:pt x="11" y="29"/>
                    <a:pt x="11" y="29"/>
                  </a:cubicBezTo>
                  <a:cubicBezTo>
                    <a:pt x="8" y="29"/>
                    <a:pt x="5" y="29"/>
                    <a:pt x="4" y="28"/>
                  </a:cubicBezTo>
                  <a:cubicBezTo>
                    <a:pt x="4" y="27"/>
                    <a:pt x="4" y="26"/>
                    <a:pt x="5" y="25"/>
                  </a:cubicBezTo>
                  <a:cubicBezTo>
                    <a:pt x="6" y="26"/>
                    <a:pt x="7" y="26"/>
                    <a:pt x="9" y="26"/>
                  </a:cubicBezTo>
                  <a:cubicBezTo>
                    <a:pt x="10" y="26"/>
                    <a:pt x="11" y="26"/>
                    <a:pt x="12" y="25"/>
                  </a:cubicBezTo>
                  <a:cubicBezTo>
                    <a:pt x="13" y="25"/>
                    <a:pt x="14" y="25"/>
                    <a:pt x="15" y="24"/>
                  </a:cubicBezTo>
                  <a:cubicBezTo>
                    <a:pt x="15" y="23"/>
                    <a:pt x="15" y="22"/>
                    <a:pt x="15" y="22"/>
                  </a:cubicBezTo>
                  <a:cubicBezTo>
                    <a:pt x="15" y="20"/>
                    <a:pt x="14" y="18"/>
                    <a:pt x="12" y="17"/>
                  </a:cubicBezTo>
                  <a:cubicBezTo>
                    <a:pt x="11" y="17"/>
                    <a:pt x="10" y="16"/>
                    <a:pt x="9" y="16"/>
                  </a:cubicBezTo>
                  <a:cubicBezTo>
                    <a:pt x="9" y="16"/>
                    <a:pt x="8" y="16"/>
                    <a:pt x="8" y="17"/>
                  </a:cubicBezTo>
                  <a:cubicBezTo>
                    <a:pt x="8" y="16"/>
                    <a:pt x="8" y="15"/>
                    <a:pt x="8" y="14"/>
                  </a:cubicBezTo>
                  <a:cubicBezTo>
                    <a:pt x="9" y="14"/>
                    <a:pt x="10" y="14"/>
                    <a:pt x="11" y="14"/>
                  </a:cubicBezTo>
                  <a:cubicBezTo>
                    <a:pt x="12" y="13"/>
                    <a:pt x="13" y="12"/>
                    <a:pt x="13" y="10"/>
                  </a:cubicBezTo>
                  <a:cubicBezTo>
                    <a:pt x="13" y="9"/>
                    <a:pt x="13" y="9"/>
                    <a:pt x="13" y="9"/>
                  </a:cubicBezTo>
                  <a:cubicBezTo>
                    <a:pt x="13" y="8"/>
                    <a:pt x="12" y="7"/>
                    <a:pt x="11" y="6"/>
                  </a:cubicBezTo>
                  <a:cubicBezTo>
                    <a:pt x="10" y="6"/>
                    <a:pt x="9" y="6"/>
                    <a:pt x="8" y="6"/>
                  </a:cubicBezTo>
                  <a:cubicBezTo>
                    <a:pt x="7" y="6"/>
                    <a:pt x="6" y="6"/>
                    <a:pt x="5" y="6"/>
                  </a:cubicBezTo>
                  <a:cubicBezTo>
                    <a:pt x="5" y="6"/>
                    <a:pt x="5" y="6"/>
                    <a:pt x="5" y="6"/>
                  </a:cubicBezTo>
                  <a:moveTo>
                    <a:pt x="11" y="0"/>
                  </a:moveTo>
                  <a:cubicBezTo>
                    <a:pt x="11" y="0"/>
                    <a:pt x="11" y="0"/>
                    <a:pt x="11" y="0"/>
                  </a:cubicBezTo>
                  <a:cubicBezTo>
                    <a:pt x="9" y="0"/>
                    <a:pt x="6" y="0"/>
                    <a:pt x="4" y="1"/>
                  </a:cubicBezTo>
                  <a:cubicBezTo>
                    <a:pt x="4" y="1"/>
                    <a:pt x="3" y="1"/>
                    <a:pt x="2" y="2"/>
                  </a:cubicBezTo>
                  <a:cubicBezTo>
                    <a:pt x="2" y="3"/>
                    <a:pt x="2" y="3"/>
                    <a:pt x="2" y="3"/>
                  </a:cubicBezTo>
                  <a:cubicBezTo>
                    <a:pt x="2" y="4"/>
                    <a:pt x="2" y="4"/>
                    <a:pt x="2" y="4"/>
                  </a:cubicBezTo>
                  <a:cubicBezTo>
                    <a:pt x="2" y="4"/>
                    <a:pt x="2" y="4"/>
                    <a:pt x="2" y="4"/>
                  </a:cubicBezTo>
                  <a:cubicBezTo>
                    <a:pt x="2" y="5"/>
                    <a:pt x="2" y="7"/>
                    <a:pt x="2" y="8"/>
                  </a:cubicBezTo>
                  <a:cubicBezTo>
                    <a:pt x="2" y="8"/>
                    <a:pt x="2" y="9"/>
                    <a:pt x="2" y="9"/>
                  </a:cubicBezTo>
                  <a:cubicBezTo>
                    <a:pt x="2" y="9"/>
                    <a:pt x="3" y="9"/>
                    <a:pt x="3" y="9"/>
                  </a:cubicBezTo>
                  <a:cubicBezTo>
                    <a:pt x="3" y="9"/>
                    <a:pt x="3" y="9"/>
                    <a:pt x="3" y="9"/>
                  </a:cubicBezTo>
                  <a:cubicBezTo>
                    <a:pt x="4" y="9"/>
                    <a:pt x="4" y="9"/>
                    <a:pt x="5" y="9"/>
                  </a:cubicBezTo>
                  <a:cubicBezTo>
                    <a:pt x="6" y="9"/>
                    <a:pt x="7" y="9"/>
                    <a:pt x="8" y="9"/>
                  </a:cubicBezTo>
                  <a:cubicBezTo>
                    <a:pt x="8" y="9"/>
                    <a:pt x="8" y="9"/>
                    <a:pt x="8" y="9"/>
                  </a:cubicBezTo>
                  <a:cubicBezTo>
                    <a:pt x="9" y="9"/>
                    <a:pt x="9" y="9"/>
                    <a:pt x="10" y="9"/>
                  </a:cubicBezTo>
                  <a:cubicBezTo>
                    <a:pt x="10" y="9"/>
                    <a:pt x="10" y="9"/>
                    <a:pt x="10" y="10"/>
                  </a:cubicBezTo>
                  <a:cubicBezTo>
                    <a:pt x="10" y="10"/>
                    <a:pt x="10" y="10"/>
                    <a:pt x="10" y="10"/>
                  </a:cubicBezTo>
                  <a:cubicBezTo>
                    <a:pt x="10" y="11"/>
                    <a:pt x="10" y="11"/>
                    <a:pt x="10" y="11"/>
                  </a:cubicBezTo>
                  <a:cubicBezTo>
                    <a:pt x="9" y="11"/>
                    <a:pt x="8" y="12"/>
                    <a:pt x="7" y="12"/>
                  </a:cubicBezTo>
                  <a:cubicBezTo>
                    <a:pt x="7" y="12"/>
                    <a:pt x="7" y="12"/>
                    <a:pt x="7" y="12"/>
                  </a:cubicBezTo>
                  <a:cubicBezTo>
                    <a:pt x="7" y="12"/>
                    <a:pt x="7" y="12"/>
                    <a:pt x="7" y="12"/>
                  </a:cubicBezTo>
                  <a:cubicBezTo>
                    <a:pt x="7" y="12"/>
                    <a:pt x="7" y="12"/>
                    <a:pt x="7" y="12"/>
                  </a:cubicBezTo>
                  <a:cubicBezTo>
                    <a:pt x="7" y="12"/>
                    <a:pt x="7" y="12"/>
                    <a:pt x="7" y="12"/>
                  </a:cubicBezTo>
                  <a:cubicBezTo>
                    <a:pt x="7" y="11"/>
                    <a:pt x="6" y="11"/>
                    <a:pt x="6" y="11"/>
                  </a:cubicBezTo>
                  <a:cubicBezTo>
                    <a:pt x="6" y="11"/>
                    <a:pt x="6" y="11"/>
                    <a:pt x="5" y="12"/>
                  </a:cubicBezTo>
                  <a:cubicBezTo>
                    <a:pt x="5" y="12"/>
                    <a:pt x="5" y="12"/>
                    <a:pt x="5" y="13"/>
                  </a:cubicBezTo>
                  <a:cubicBezTo>
                    <a:pt x="5" y="13"/>
                    <a:pt x="5" y="13"/>
                    <a:pt x="5" y="13"/>
                  </a:cubicBezTo>
                  <a:cubicBezTo>
                    <a:pt x="5" y="14"/>
                    <a:pt x="5" y="17"/>
                    <a:pt x="5" y="18"/>
                  </a:cubicBezTo>
                  <a:cubicBezTo>
                    <a:pt x="5" y="18"/>
                    <a:pt x="5" y="18"/>
                    <a:pt x="5" y="18"/>
                  </a:cubicBezTo>
                  <a:cubicBezTo>
                    <a:pt x="5" y="19"/>
                    <a:pt x="5" y="19"/>
                    <a:pt x="5" y="19"/>
                  </a:cubicBezTo>
                  <a:cubicBezTo>
                    <a:pt x="5" y="20"/>
                    <a:pt x="6" y="20"/>
                    <a:pt x="6" y="20"/>
                  </a:cubicBezTo>
                  <a:cubicBezTo>
                    <a:pt x="6" y="20"/>
                    <a:pt x="6" y="20"/>
                    <a:pt x="6" y="20"/>
                  </a:cubicBezTo>
                  <a:cubicBezTo>
                    <a:pt x="7" y="20"/>
                    <a:pt x="8" y="19"/>
                    <a:pt x="9" y="19"/>
                  </a:cubicBezTo>
                  <a:cubicBezTo>
                    <a:pt x="10" y="19"/>
                    <a:pt x="11" y="19"/>
                    <a:pt x="11" y="20"/>
                  </a:cubicBezTo>
                  <a:cubicBezTo>
                    <a:pt x="12" y="20"/>
                    <a:pt x="12" y="21"/>
                    <a:pt x="12" y="22"/>
                  </a:cubicBezTo>
                  <a:cubicBezTo>
                    <a:pt x="12" y="22"/>
                    <a:pt x="12" y="22"/>
                    <a:pt x="12" y="22"/>
                  </a:cubicBezTo>
                  <a:cubicBezTo>
                    <a:pt x="12" y="22"/>
                    <a:pt x="12" y="22"/>
                    <a:pt x="11" y="23"/>
                  </a:cubicBezTo>
                  <a:cubicBezTo>
                    <a:pt x="10" y="23"/>
                    <a:pt x="10" y="23"/>
                    <a:pt x="9" y="23"/>
                  </a:cubicBezTo>
                  <a:cubicBezTo>
                    <a:pt x="7" y="23"/>
                    <a:pt x="6" y="23"/>
                    <a:pt x="5" y="22"/>
                  </a:cubicBezTo>
                  <a:cubicBezTo>
                    <a:pt x="5" y="22"/>
                    <a:pt x="4" y="22"/>
                    <a:pt x="4" y="22"/>
                  </a:cubicBezTo>
                  <a:cubicBezTo>
                    <a:pt x="4" y="22"/>
                    <a:pt x="3" y="22"/>
                    <a:pt x="3" y="22"/>
                  </a:cubicBezTo>
                  <a:cubicBezTo>
                    <a:pt x="2" y="24"/>
                    <a:pt x="1" y="26"/>
                    <a:pt x="0" y="29"/>
                  </a:cubicBezTo>
                  <a:cubicBezTo>
                    <a:pt x="0" y="29"/>
                    <a:pt x="1" y="30"/>
                    <a:pt x="1" y="30"/>
                  </a:cubicBezTo>
                  <a:cubicBezTo>
                    <a:pt x="4" y="32"/>
                    <a:pt x="8" y="32"/>
                    <a:pt x="11" y="32"/>
                  </a:cubicBezTo>
                  <a:cubicBezTo>
                    <a:pt x="12" y="32"/>
                    <a:pt x="13" y="32"/>
                    <a:pt x="14" y="32"/>
                  </a:cubicBezTo>
                  <a:cubicBezTo>
                    <a:pt x="16" y="31"/>
                    <a:pt x="18" y="31"/>
                    <a:pt x="20" y="29"/>
                  </a:cubicBezTo>
                  <a:cubicBezTo>
                    <a:pt x="21" y="28"/>
                    <a:pt x="22" y="26"/>
                    <a:pt x="22" y="23"/>
                  </a:cubicBezTo>
                  <a:cubicBezTo>
                    <a:pt x="23" y="23"/>
                    <a:pt x="23" y="23"/>
                    <a:pt x="23" y="23"/>
                  </a:cubicBezTo>
                  <a:cubicBezTo>
                    <a:pt x="23" y="19"/>
                    <a:pt x="21" y="16"/>
                    <a:pt x="17" y="14"/>
                  </a:cubicBezTo>
                  <a:cubicBezTo>
                    <a:pt x="17" y="13"/>
                    <a:pt x="18" y="13"/>
                    <a:pt x="18" y="12"/>
                  </a:cubicBezTo>
                  <a:cubicBezTo>
                    <a:pt x="19" y="11"/>
                    <a:pt x="20" y="9"/>
                    <a:pt x="20" y="8"/>
                  </a:cubicBezTo>
                  <a:cubicBezTo>
                    <a:pt x="20" y="6"/>
                    <a:pt x="19" y="4"/>
                    <a:pt x="18" y="2"/>
                  </a:cubicBezTo>
                  <a:cubicBezTo>
                    <a:pt x="16" y="0"/>
                    <a:pt x="13" y="0"/>
                    <a:pt x="11"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11" name="Freeform 832"/>
            <p:cNvSpPr>
              <a:spLocks noEditPoints="1"/>
            </p:cNvSpPr>
            <p:nvPr/>
          </p:nvSpPr>
          <p:spPr bwMode="auto">
            <a:xfrm>
              <a:off x="3499" y="2941"/>
              <a:ext cx="24" cy="26"/>
            </a:xfrm>
            <a:custGeom>
              <a:avLst/>
              <a:gdLst>
                <a:gd name="T0" fmla="*/ 7 w 10"/>
                <a:gd name="T1" fmla="*/ 8 h 11"/>
                <a:gd name="T2" fmla="*/ 5 w 10"/>
                <a:gd name="T3" fmla="*/ 7 h 11"/>
                <a:gd name="T4" fmla="*/ 7 w 10"/>
                <a:gd name="T5" fmla="*/ 5 h 11"/>
                <a:gd name="T6" fmla="*/ 7 w 10"/>
                <a:gd name="T7" fmla="*/ 8 h 11"/>
                <a:gd name="T8" fmla="*/ 9 w 10"/>
                <a:gd name="T9" fmla="*/ 0 h 11"/>
                <a:gd name="T10" fmla="*/ 8 w 10"/>
                <a:gd name="T11" fmla="*/ 0 h 11"/>
                <a:gd name="T12" fmla="*/ 8 w 10"/>
                <a:gd name="T13" fmla="*/ 0 h 11"/>
                <a:gd name="T14" fmla="*/ 7 w 10"/>
                <a:gd name="T15" fmla="*/ 1 h 11"/>
                <a:gd name="T16" fmla="*/ 0 w 10"/>
                <a:gd name="T17" fmla="*/ 8 h 11"/>
                <a:gd name="T18" fmla="*/ 0 w 10"/>
                <a:gd name="T19" fmla="*/ 10 h 11"/>
                <a:gd name="T20" fmla="*/ 1 w 10"/>
                <a:gd name="T21" fmla="*/ 11 h 11"/>
                <a:gd name="T22" fmla="*/ 1 w 10"/>
                <a:gd name="T23" fmla="*/ 11 h 11"/>
                <a:gd name="T24" fmla="*/ 4 w 10"/>
                <a:gd name="T25" fmla="*/ 10 h 11"/>
                <a:gd name="T26" fmla="*/ 8 w 10"/>
                <a:gd name="T27" fmla="*/ 11 h 11"/>
                <a:gd name="T28" fmla="*/ 8 w 10"/>
                <a:gd name="T29" fmla="*/ 11 h 11"/>
                <a:gd name="T30" fmla="*/ 9 w 10"/>
                <a:gd name="T31" fmla="*/ 9 h 11"/>
                <a:gd name="T32" fmla="*/ 10 w 10"/>
                <a:gd name="T33" fmla="*/ 2 h 11"/>
                <a:gd name="T34" fmla="*/ 9 w 10"/>
                <a:gd name="T35" fmla="*/ 0 h 11"/>
                <a:gd name="T36" fmla="*/ 9 w 10"/>
                <a:gd name="T37" fmla="*/ 0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 h="11">
                  <a:moveTo>
                    <a:pt x="7" y="8"/>
                  </a:moveTo>
                  <a:cubicBezTo>
                    <a:pt x="6" y="8"/>
                    <a:pt x="5" y="7"/>
                    <a:pt x="5" y="7"/>
                  </a:cubicBezTo>
                  <a:cubicBezTo>
                    <a:pt x="5" y="7"/>
                    <a:pt x="6" y="6"/>
                    <a:pt x="7" y="5"/>
                  </a:cubicBezTo>
                  <a:cubicBezTo>
                    <a:pt x="7" y="6"/>
                    <a:pt x="7" y="7"/>
                    <a:pt x="7" y="8"/>
                  </a:cubicBezTo>
                  <a:moveTo>
                    <a:pt x="9" y="0"/>
                  </a:moveTo>
                  <a:cubicBezTo>
                    <a:pt x="8" y="0"/>
                    <a:pt x="8" y="0"/>
                    <a:pt x="8" y="0"/>
                  </a:cubicBezTo>
                  <a:cubicBezTo>
                    <a:pt x="8" y="0"/>
                    <a:pt x="8" y="0"/>
                    <a:pt x="8" y="0"/>
                  </a:cubicBezTo>
                  <a:cubicBezTo>
                    <a:pt x="7" y="1"/>
                    <a:pt x="7" y="1"/>
                    <a:pt x="7" y="1"/>
                  </a:cubicBezTo>
                  <a:cubicBezTo>
                    <a:pt x="5" y="3"/>
                    <a:pt x="2" y="5"/>
                    <a:pt x="0" y="8"/>
                  </a:cubicBezTo>
                  <a:cubicBezTo>
                    <a:pt x="0" y="9"/>
                    <a:pt x="0" y="9"/>
                    <a:pt x="0" y="10"/>
                  </a:cubicBezTo>
                  <a:cubicBezTo>
                    <a:pt x="0" y="10"/>
                    <a:pt x="1" y="11"/>
                    <a:pt x="1" y="11"/>
                  </a:cubicBezTo>
                  <a:cubicBezTo>
                    <a:pt x="1" y="11"/>
                    <a:pt x="1" y="11"/>
                    <a:pt x="1" y="11"/>
                  </a:cubicBezTo>
                  <a:cubicBezTo>
                    <a:pt x="2" y="10"/>
                    <a:pt x="3" y="10"/>
                    <a:pt x="4" y="10"/>
                  </a:cubicBezTo>
                  <a:cubicBezTo>
                    <a:pt x="5" y="10"/>
                    <a:pt x="7" y="10"/>
                    <a:pt x="8" y="11"/>
                  </a:cubicBezTo>
                  <a:cubicBezTo>
                    <a:pt x="8" y="11"/>
                    <a:pt x="8" y="11"/>
                    <a:pt x="8" y="11"/>
                  </a:cubicBezTo>
                  <a:cubicBezTo>
                    <a:pt x="9" y="11"/>
                    <a:pt x="9" y="10"/>
                    <a:pt x="9" y="9"/>
                  </a:cubicBezTo>
                  <a:cubicBezTo>
                    <a:pt x="10" y="7"/>
                    <a:pt x="10" y="4"/>
                    <a:pt x="10" y="2"/>
                  </a:cubicBezTo>
                  <a:cubicBezTo>
                    <a:pt x="10" y="1"/>
                    <a:pt x="10" y="1"/>
                    <a:pt x="9" y="0"/>
                  </a:cubicBezTo>
                  <a:cubicBezTo>
                    <a:pt x="9" y="0"/>
                    <a:pt x="9" y="0"/>
                    <a:pt x="9"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12" name="Freeform 833"/>
            <p:cNvSpPr>
              <a:spLocks noEditPoints="1"/>
            </p:cNvSpPr>
            <p:nvPr/>
          </p:nvSpPr>
          <p:spPr bwMode="auto">
            <a:xfrm>
              <a:off x="3485" y="2925"/>
              <a:ext cx="61" cy="75"/>
            </a:xfrm>
            <a:custGeom>
              <a:avLst/>
              <a:gdLst>
                <a:gd name="T0" fmla="*/ 19 w 26"/>
                <a:gd name="T1" fmla="*/ 3 h 32"/>
                <a:gd name="T2" fmla="*/ 18 w 26"/>
                <a:gd name="T3" fmla="*/ 15 h 32"/>
                <a:gd name="T4" fmla="*/ 18 w 26"/>
                <a:gd name="T5" fmla="*/ 17 h 32"/>
                <a:gd name="T6" fmla="*/ 20 w 26"/>
                <a:gd name="T7" fmla="*/ 18 h 32"/>
                <a:gd name="T8" fmla="*/ 23 w 26"/>
                <a:gd name="T9" fmla="*/ 18 h 32"/>
                <a:gd name="T10" fmla="*/ 23 w 26"/>
                <a:gd name="T11" fmla="*/ 20 h 32"/>
                <a:gd name="T12" fmla="*/ 19 w 26"/>
                <a:gd name="T13" fmla="*/ 20 h 32"/>
                <a:gd name="T14" fmla="*/ 18 w 26"/>
                <a:gd name="T15" fmla="*/ 21 h 32"/>
                <a:gd name="T16" fmla="*/ 17 w 26"/>
                <a:gd name="T17" fmla="*/ 27 h 32"/>
                <a:gd name="T18" fmla="*/ 15 w 26"/>
                <a:gd name="T19" fmla="*/ 29 h 32"/>
                <a:gd name="T20" fmla="*/ 14 w 26"/>
                <a:gd name="T21" fmla="*/ 20 h 32"/>
                <a:gd name="T22" fmla="*/ 13 w 26"/>
                <a:gd name="T23" fmla="*/ 20 h 32"/>
                <a:gd name="T24" fmla="*/ 5 w 26"/>
                <a:gd name="T25" fmla="*/ 20 h 32"/>
                <a:gd name="T26" fmla="*/ 3 w 26"/>
                <a:gd name="T27" fmla="*/ 20 h 32"/>
                <a:gd name="T28" fmla="*/ 3 w 26"/>
                <a:gd name="T29" fmla="*/ 17 h 32"/>
                <a:gd name="T30" fmla="*/ 15 w 26"/>
                <a:gd name="T31" fmla="*/ 3 h 32"/>
                <a:gd name="T32" fmla="*/ 20 w 26"/>
                <a:gd name="T33" fmla="*/ 0 h 32"/>
                <a:gd name="T34" fmla="*/ 17 w 26"/>
                <a:gd name="T35" fmla="*/ 0 h 32"/>
                <a:gd name="T36" fmla="*/ 15 w 26"/>
                <a:gd name="T37" fmla="*/ 0 h 32"/>
                <a:gd name="T38" fmla="*/ 14 w 26"/>
                <a:gd name="T39" fmla="*/ 0 h 32"/>
                <a:gd name="T40" fmla="*/ 13 w 26"/>
                <a:gd name="T41" fmla="*/ 0 h 32"/>
                <a:gd name="T42" fmla="*/ 13 w 26"/>
                <a:gd name="T43" fmla="*/ 1 h 32"/>
                <a:gd name="T44" fmla="*/ 2 w 26"/>
                <a:gd name="T45" fmla="*/ 14 h 32"/>
                <a:gd name="T46" fmla="*/ 0 w 26"/>
                <a:gd name="T47" fmla="*/ 18 h 32"/>
                <a:gd name="T48" fmla="*/ 0 w 26"/>
                <a:gd name="T49" fmla="*/ 22 h 32"/>
                <a:gd name="T50" fmla="*/ 5 w 26"/>
                <a:gd name="T51" fmla="*/ 23 h 32"/>
                <a:gd name="T52" fmla="*/ 12 w 26"/>
                <a:gd name="T53" fmla="*/ 30 h 32"/>
                <a:gd name="T54" fmla="*/ 12 w 26"/>
                <a:gd name="T55" fmla="*/ 32 h 32"/>
                <a:gd name="T56" fmla="*/ 13 w 26"/>
                <a:gd name="T57" fmla="*/ 32 h 32"/>
                <a:gd name="T58" fmla="*/ 20 w 26"/>
                <a:gd name="T59" fmla="*/ 30 h 32"/>
                <a:gd name="T60" fmla="*/ 20 w 26"/>
                <a:gd name="T61" fmla="*/ 27 h 32"/>
                <a:gd name="T62" fmla="*/ 23 w 26"/>
                <a:gd name="T63" fmla="*/ 23 h 32"/>
                <a:gd name="T64" fmla="*/ 26 w 26"/>
                <a:gd name="T65" fmla="*/ 22 h 32"/>
                <a:gd name="T66" fmla="*/ 26 w 26"/>
                <a:gd name="T67" fmla="*/ 15 h 32"/>
                <a:gd name="T68" fmla="*/ 25 w 26"/>
                <a:gd name="T69" fmla="*/ 15 h 32"/>
                <a:gd name="T70" fmla="*/ 21 w 26"/>
                <a:gd name="T71" fmla="*/ 15 h 32"/>
                <a:gd name="T72" fmla="*/ 22 w 26"/>
                <a:gd name="T73" fmla="*/ 2 h 32"/>
                <a:gd name="T74" fmla="*/ 20 w 26"/>
                <a:gd name="T75" fmla="*/ 0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6" h="32">
                  <a:moveTo>
                    <a:pt x="17" y="3"/>
                  </a:moveTo>
                  <a:cubicBezTo>
                    <a:pt x="17" y="3"/>
                    <a:pt x="18" y="3"/>
                    <a:pt x="19" y="3"/>
                  </a:cubicBezTo>
                  <a:cubicBezTo>
                    <a:pt x="18" y="7"/>
                    <a:pt x="18" y="9"/>
                    <a:pt x="18" y="13"/>
                  </a:cubicBezTo>
                  <a:cubicBezTo>
                    <a:pt x="18" y="14"/>
                    <a:pt x="18" y="15"/>
                    <a:pt x="18" y="15"/>
                  </a:cubicBezTo>
                  <a:cubicBezTo>
                    <a:pt x="18" y="16"/>
                    <a:pt x="18" y="16"/>
                    <a:pt x="18" y="16"/>
                  </a:cubicBezTo>
                  <a:cubicBezTo>
                    <a:pt x="18" y="17"/>
                    <a:pt x="18" y="17"/>
                    <a:pt x="18" y="17"/>
                  </a:cubicBezTo>
                  <a:cubicBezTo>
                    <a:pt x="18" y="17"/>
                    <a:pt x="19" y="17"/>
                    <a:pt x="19" y="18"/>
                  </a:cubicBezTo>
                  <a:cubicBezTo>
                    <a:pt x="20" y="18"/>
                    <a:pt x="20" y="18"/>
                    <a:pt x="20" y="18"/>
                  </a:cubicBezTo>
                  <a:cubicBezTo>
                    <a:pt x="20" y="18"/>
                    <a:pt x="20" y="18"/>
                    <a:pt x="20" y="18"/>
                  </a:cubicBezTo>
                  <a:cubicBezTo>
                    <a:pt x="21" y="18"/>
                    <a:pt x="22" y="18"/>
                    <a:pt x="23" y="18"/>
                  </a:cubicBezTo>
                  <a:cubicBezTo>
                    <a:pt x="23" y="18"/>
                    <a:pt x="23" y="18"/>
                    <a:pt x="23" y="18"/>
                  </a:cubicBezTo>
                  <a:cubicBezTo>
                    <a:pt x="23" y="19"/>
                    <a:pt x="23" y="19"/>
                    <a:pt x="23" y="20"/>
                  </a:cubicBezTo>
                  <a:cubicBezTo>
                    <a:pt x="23" y="20"/>
                    <a:pt x="23" y="20"/>
                    <a:pt x="23" y="20"/>
                  </a:cubicBezTo>
                  <a:cubicBezTo>
                    <a:pt x="22" y="20"/>
                    <a:pt x="21" y="20"/>
                    <a:pt x="19" y="20"/>
                  </a:cubicBezTo>
                  <a:cubicBezTo>
                    <a:pt x="19" y="20"/>
                    <a:pt x="19" y="20"/>
                    <a:pt x="19" y="20"/>
                  </a:cubicBezTo>
                  <a:cubicBezTo>
                    <a:pt x="19" y="20"/>
                    <a:pt x="19" y="20"/>
                    <a:pt x="18" y="21"/>
                  </a:cubicBezTo>
                  <a:cubicBezTo>
                    <a:pt x="18" y="21"/>
                    <a:pt x="18" y="21"/>
                    <a:pt x="18" y="22"/>
                  </a:cubicBezTo>
                  <a:cubicBezTo>
                    <a:pt x="18" y="24"/>
                    <a:pt x="18" y="26"/>
                    <a:pt x="17" y="27"/>
                  </a:cubicBezTo>
                  <a:cubicBezTo>
                    <a:pt x="17" y="28"/>
                    <a:pt x="17" y="29"/>
                    <a:pt x="17" y="29"/>
                  </a:cubicBezTo>
                  <a:cubicBezTo>
                    <a:pt x="16" y="29"/>
                    <a:pt x="16" y="29"/>
                    <a:pt x="15" y="29"/>
                  </a:cubicBezTo>
                  <a:cubicBezTo>
                    <a:pt x="15" y="27"/>
                    <a:pt x="15" y="25"/>
                    <a:pt x="15" y="22"/>
                  </a:cubicBezTo>
                  <a:cubicBezTo>
                    <a:pt x="15" y="21"/>
                    <a:pt x="15" y="20"/>
                    <a:pt x="14" y="20"/>
                  </a:cubicBezTo>
                  <a:cubicBezTo>
                    <a:pt x="13" y="20"/>
                    <a:pt x="13" y="20"/>
                    <a:pt x="13" y="20"/>
                  </a:cubicBezTo>
                  <a:cubicBezTo>
                    <a:pt x="13" y="20"/>
                    <a:pt x="13" y="20"/>
                    <a:pt x="13" y="20"/>
                  </a:cubicBezTo>
                  <a:cubicBezTo>
                    <a:pt x="13" y="20"/>
                    <a:pt x="13" y="20"/>
                    <a:pt x="13" y="20"/>
                  </a:cubicBezTo>
                  <a:cubicBezTo>
                    <a:pt x="10" y="20"/>
                    <a:pt x="8" y="20"/>
                    <a:pt x="5" y="20"/>
                  </a:cubicBezTo>
                  <a:cubicBezTo>
                    <a:pt x="4" y="20"/>
                    <a:pt x="4" y="20"/>
                    <a:pt x="3" y="20"/>
                  </a:cubicBezTo>
                  <a:cubicBezTo>
                    <a:pt x="3" y="20"/>
                    <a:pt x="3" y="20"/>
                    <a:pt x="3" y="20"/>
                  </a:cubicBezTo>
                  <a:cubicBezTo>
                    <a:pt x="3" y="19"/>
                    <a:pt x="3" y="19"/>
                    <a:pt x="3" y="18"/>
                  </a:cubicBezTo>
                  <a:cubicBezTo>
                    <a:pt x="3" y="18"/>
                    <a:pt x="3" y="18"/>
                    <a:pt x="3" y="17"/>
                  </a:cubicBezTo>
                  <a:cubicBezTo>
                    <a:pt x="5" y="14"/>
                    <a:pt x="11" y="7"/>
                    <a:pt x="14" y="3"/>
                  </a:cubicBezTo>
                  <a:cubicBezTo>
                    <a:pt x="15" y="3"/>
                    <a:pt x="15" y="3"/>
                    <a:pt x="15" y="3"/>
                  </a:cubicBezTo>
                  <a:cubicBezTo>
                    <a:pt x="15" y="3"/>
                    <a:pt x="16" y="3"/>
                    <a:pt x="17" y="3"/>
                  </a:cubicBezTo>
                  <a:moveTo>
                    <a:pt x="20" y="0"/>
                  </a:moveTo>
                  <a:cubicBezTo>
                    <a:pt x="20" y="0"/>
                    <a:pt x="20" y="0"/>
                    <a:pt x="20" y="0"/>
                  </a:cubicBezTo>
                  <a:cubicBezTo>
                    <a:pt x="19" y="0"/>
                    <a:pt x="18" y="0"/>
                    <a:pt x="17" y="0"/>
                  </a:cubicBezTo>
                  <a:cubicBezTo>
                    <a:pt x="17" y="0"/>
                    <a:pt x="17" y="0"/>
                    <a:pt x="17" y="0"/>
                  </a:cubicBezTo>
                  <a:cubicBezTo>
                    <a:pt x="16" y="0"/>
                    <a:pt x="15" y="0"/>
                    <a:pt x="15" y="0"/>
                  </a:cubicBezTo>
                  <a:cubicBezTo>
                    <a:pt x="14" y="0"/>
                    <a:pt x="14" y="0"/>
                    <a:pt x="14" y="0"/>
                  </a:cubicBezTo>
                  <a:cubicBezTo>
                    <a:pt x="14" y="0"/>
                    <a:pt x="14" y="0"/>
                    <a:pt x="14" y="0"/>
                  </a:cubicBezTo>
                  <a:cubicBezTo>
                    <a:pt x="13" y="0"/>
                    <a:pt x="13" y="0"/>
                    <a:pt x="13" y="0"/>
                  </a:cubicBezTo>
                  <a:cubicBezTo>
                    <a:pt x="13" y="0"/>
                    <a:pt x="13" y="0"/>
                    <a:pt x="13" y="0"/>
                  </a:cubicBezTo>
                  <a:cubicBezTo>
                    <a:pt x="13" y="1"/>
                    <a:pt x="13" y="1"/>
                    <a:pt x="13" y="1"/>
                  </a:cubicBezTo>
                  <a:cubicBezTo>
                    <a:pt x="13" y="1"/>
                    <a:pt x="13" y="1"/>
                    <a:pt x="13" y="1"/>
                  </a:cubicBezTo>
                  <a:cubicBezTo>
                    <a:pt x="10" y="3"/>
                    <a:pt x="7" y="7"/>
                    <a:pt x="5" y="10"/>
                  </a:cubicBezTo>
                  <a:cubicBezTo>
                    <a:pt x="4" y="11"/>
                    <a:pt x="2" y="13"/>
                    <a:pt x="2" y="14"/>
                  </a:cubicBezTo>
                  <a:cubicBezTo>
                    <a:pt x="1" y="15"/>
                    <a:pt x="1" y="16"/>
                    <a:pt x="1" y="16"/>
                  </a:cubicBezTo>
                  <a:cubicBezTo>
                    <a:pt x="0" y="17"/>
                    <a:pt x="0" y="17"/>
                    <a:pt x="0" y="18"/>
                  </a:cubicBezTo>
                  <a:cubicBezTo>
                    <a:pt x="0" y="18"/>
                    <a:pt x="0" y="19"/>
                    <a:pt x="0" y="20"/>
                  </a:cubicBezTo>
                  <a:cubicBezTo>
                    <a:pt x="0" y="20"/>
                    <a:pt x="0" y="21"/>
                    <a:pt x="0" y="22"/>
                  </a:cubicBezTo>
                  <a:cubicBezTo>
                    <a:pt x="0" y="23"/>
                    <a:pt x="1" y="23"/>
                    <a:pt x="2" y="23"/>
                  </a:cubicBezTo>
                  <a:cubicBezTo>
                    <a:pt x="3" y="23"/>
                    <a:pt x="4" y="23"/>
                    <a:pt x="5" y="23"/>
                  </a:cubicBezTo>
                  <a:cubicBezTo>
                    <a:pt x="7" y="23"/>
                    <a:pt x="10" y="23"/>
                    <a:pt x="12" y="23"/>
                  </a:cubicBezTo>
                  <a:cubicBezTo>
                    <a:pt x="12" y="25"/>
                    <a:pt x="12" y="27"/>
                    <a:pt x="12" y="30"/>
                  </a:cubicBezTo>
                  <a:cubicBezTo>
                    <a:pt x="12" y="30"/>
                    <a:pt x="12" y="30"/>
                    <a:pt x="12" y="31"/>
                  </a:cubicBezTo>
                  <a:cubicBezTo>
                    <a:pt x="12" y="31"/>
                    <a:pt x="12" y="32"/>
                    <a:pt x="12" y="32"/>
                  </a:cubicBezTo>
                  <a:cubicBezTo>
                    <a:pt x="13" y="32"/>
                    <a:pt x="13" y="32"/>
                    <a:pt x="13" y="32"/>
                  </a:cubicBezTo>
                  <a:cubicBezTo>
                    <a:pt x="13" y="32"/>
                    <a:pt x="13" y="32"/>
                    <a:pt x="13" y="32"/>
                  </a:cubicBezTo>
                  <a:cubicBezTo>
                    <a:pt x="15" y="32"/>
                    <a:pt x="17" y="32"/>
                    <a:pt x="19" y="32"/>
                  </a:cubicBezTo>
                  <a:cubicBezTo>
                    <a:pt x="20" y="32"/>
                    <a:pt x="20" y="31"/>
                    <a:pt x="20" y="30"/>
                  </a:cubicBezTo>
                  <a:cubicBezTo>
                    <a:pt x="20" y="30"/>
                    <a:pt x="20" y="30"/>
                    <a:pt x="20" y="30"/>
                  </a:cubicBezTo>
                  <a:cubicBezTo>
                    <a:pt x="20" y="30"/>
                    <a:pt x="20" y="29"/>
                    <a:pt x="20" y="27"/>
                  </a:cubicBezTo>
                  <a:cubicBezTo>
                    <a:pt x="21" y="26"/>
                    <a:pt x="21" y="25"/>
                    <a:pt x="21" y="23"/>
                  </a:cubicBezTo>
                  <a:cubicBezTo>
                    <a:pt x="21" y="23"/>
                    <a:pt x="22" y="23"/>
                    <a:pt x="23" y="23"/>
                  </a:cubicBezTo>
                  <a:cubicBezTo>
                    <a:pt x="24" y="23"/>
                    <a:pt x="24" y="23"/>
                    <a:pt x="25" y="23"/>
                  </a:cubicBezTo>
                  <a:cubicBezTo>
                    <a:pt x="26" y="23"/>
                    <a:pt x="26" y="23"/>
                    <a:pt x="26" y="22"/>
                  </a:cubicBezTo>
                  <a:cubicBezTo>
                    <a:pt x="26" y="21"/>
                    <a:pt x="26" y="18"/>
                    <a:pt x="26" y="16"/>
                  </a:cubicBezTo>
                  <a:cubicBezTo>
                    <a:pt x="26" y="16"/>
                    <a:pt x="26" y="16"/>
                    <a:pt x="26" y="15"/>
                  </a:cubicBezTo>
                  <a:cubicBezTo>
                    <a:pt x="26" y="15"/>
                    <a:pt x="25" y="15"/>
                    <a:pt x="25" y="15"/>
                  </a:cubicBezTo>
                  <a:cubicBezTo>
                    <a:pt x="25" y="15"/>
                    <a:pt x="25" y="15"/>
                    <a:pt x="25" y="15"/>
                  </a:cubicBezTo>
                  <a:cubicBezTo>
                    <a:pt x="24" y="15"/>
                    <a:pt x="24" y="15"/>
                    <a:pt x="23" y="15"/>
                  </a:cubicBezTo>
                  <a:cubicBezTo>
                    <a:pt x="22" y="15"/>
                    <a:pt x="22" y="15"/>
                    <a:pt x="21" y="15"/>
                  </a:cubicBezTo>
                  <a:cubicBezTo>
                    <a:pt x="21" y="14"/>
                    <a:pt x="21" y="14"/>
                    <a:pt x="21" y="13"/>
                  </a:cubicBezTo>
                  <a:cubicBezTo>
                    <a:pt x="21" y="9"/>
                    <a:pt x="21" y="6"/>
                    <a:pt x="22" y="2"/>
                  </a:cubicBezTo>
                  <a:cubicBezTo>
                    <a:pt x="22" y="1"/>
                    <a:pt x="21" y="1"/>
                    <a:pt x="21" y="0"/>
                  </a:cubicBezTo>
                  <a:cubicBezTo>
                    <a:pt x="21" y="0"/>
                    <a:pt x="20" y="0"/>
                    <a:pt x="20"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13" name="Rectangle 834"/>
            <p:cNvSpPr>
              <a:spLocks noChangeArrowheads="1"/>
            </p:cNvSpPr>
            <p:nvPr/>
          </p:nvSpPr>
          <p:spPr bwMode="auto">
            <a:xfrm>
              <a:off x="2517" y="2605"/>
              <a:ext cx="1" cy="1"/>
            </a:xfrm>
            <a:prstGeom prst="rect">
              <a:avLst/>
            </a:prstGeom>
            <a:solidFill>
              <a:srgbClr val="B2B2B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14" name="Freeform 835"/>
            <p:cNvSpPr>
              <a:spLocks/>
            </p:cNvSpPr>
            <p:nvPr/>
          </p:nvSpPr>
          <p:spPr bwMode="auto">
            <a:xfrm>
              <a:off x="2517" y="2605"/>
              <a:ext cx="0" cy="0"/>
            </a:xfrm>
            <a:custGeom>
              <a:avLst/>
              <a:gdLst/>
              <a:ahLst/>
              <a:cxnLst>
                <a:cxn ang="0">
                  <a:pos x="0" y="0"/>
                </a:cxn>
                <a:cxn ang="0">
                  <a:pos x="0" y="0"/>
                </a:cxn>
                <a:cxn ang="0">
                  <a:pos x="0" y="0"/>
                </a:cxn>
                <a:cxn ang="0">
                  <a:pos x="0" y="0"/>
                </a:cxn>
              </a:cxnLst>
              <a:rect l="0" t="0" r="r" b="b"/>
              <a:pathLst>
                <a:path>
                  <a:moveTo>
                    <a:pt x="0" y="0"/>
                  </a:moveTo>
                  <a:lnTo>
                    <a:pt x="0" y="0"/>
                  </a:lnTo>
                  <a:lnTo>
                    <a:pt x="0"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15" name="Rectangle 836"/>
            <p:cNvSpPr>
              <a:spLocks noChangeArrowheads="1"/>
            </p:cNvSpPr>
            <p:nvPr/>
          </p:nvSpPr>
          <p:spPr bwMode="auto">
            <a:xfrm>
              <a:off x="2557" y="2752"/>
              <a:ext cx="1" cy="1"/>
            </a:xfrm>
            <a:prstGeom prst="rect">
              <a:avLst/>
            </a:prstGeom>
            <a:solidFill>
              <a:srgbClr val="B2B2B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16" name="Rectangle 837"/>
            <p:cNvSpPr>
              <a:spLocks noChangeArrowheads="1"/>
            </p:cNvSpPr>
            <p:nvPr/>
          </p:nvSpPr>
          <p:spPr bwMode="auto">
            <a:xfrm>
              <a:off x="2557" y="2752"/>
              <a:ext cx="1" cy="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17" name="Freeform 838"/>
            <p:cNvSpPr>
              <a:spLocks noEditPoints="1"/>
            </p:cNvSpPr>
            <p:nvPr/>
          </p:nvSpPr>
          <p:spPr bwMode="auto">
            <a:xfrm>
              <a:off x="2372" y="2541"/>
              <a:ext cx="620" cy="346"/>
            </a:xfrm>
            <a:custGeom>
              <a:avLst/>
              <a:gdLst>
                <a:gd name="T0" fmla="*/ 119 w 262"/>
                <a:gd name="T1" fmla="*/ 120 h 146"/>
                <a:gd name="T2" fmla="*/ 116 w 262"/>
                <a:gd name="T3" fmla="*/ 139 h 146"/>
                <a:gd name="T4" fmla="*/ 105 w 262"/>
                <a:gd name="T5" fmla="*/ 107 h 146"/>
                <a:gd name="T6" fmla="*/ 106 w 262"/>
                <a:gd name="T7" fmla="*/ 132 h 146"/>
                <a:gd name="T8" fmla="*/ 83 w 262"/>
                <a:gd name="T9" fmla="*/ 116 h 146"/>
                <a:gd name="T10" fmla="*/ 96 w 262"/>
                <a:gd name="T11" fmla="*/ 97 h 146"/>
                <a:gd name="T12" fmla="*/ 75 w 262"/>
                <a:gd name="T13" fmla="*/ 112 h 146"/>
                <a:gd name="T14" fmla="*/ 79 w 262"/>
                <a:gd name="T15" fmla="*/ 93 h 146"/>
                <a:gd name="T16" fmla="*/ 78 w 262"/>
                <a:gd name="T17" fmla="*/ 110 h 146"/>
                <a:gd name="T18" fmla="*/ 36 w 262"/>
                <a:gd name="T19" fmla="*/ 90 h 146"/>
                <a:gd name="T20" fmla="*/ 213 w 262"/>
                <a:gd name="T21" fmla="*/ 87 h 146"/>
                <a:gd name="T22" fmla="*/ 31 w 262"/>
                <a:gd name="T23" fmla="*/ 88 h 146"/>
                <a:gd name="T24" fmla="*/ 205 w 262"/>
                <a:gd name="T25" fmla="*/ 82 h 146"/>
                <a:gd name="T26" fmla="*/ 32 w 262"/>
                <a:gd name="T27" fmla="*/ 79 h 146"/>
                <a:gd name="T28" fmla="*/ 63 w 262"/>
                <a:gd name="T29" fmla="*/ 32 h 146"/>
                <a:gd name="T30" fmla="*/ 108 w 262"/>
                <a:gd name="T31" fmla="*/ 47 h 146"/>
                <a:gd name="T32" fmla="*/ 196 w 262"/>
                <a:gd name="T33" fmla="*/ 90 h 146"/>
                <a:gd name="T34" fmla="*/ 147 w 262"/>
                <a:gd name="T35" fmla="*/ 83 h 146"/>
                <a:gd name="T36" fmla="*/ 145 w 262"/>
                <a:gd name="T37" fmla="*/ 102 h 146"/>
                <a:gd name="T38" fmla="*/ 167 w 262"/>
                <a:gd name="T39" fmla="*/ 122 h 146"/>
                <a:gd name="T40" fmla="*/ 133 w 262"/>
                <a:gd name="T41" fmla="*/ 120 h 146"/>
                <a:gd name="T42" fmla="*/ 143 w 262"/>
                <a:gd name="T43" fmla="*/ 141 h 146"/>
                <a:gd name="T44" fmla="*/ 123 w 262"/>
                <a:gd name="T45" fmla="*/ 116 h 146"/>
                <a:gd name="T46" fmla="*/ 110 w 262"/>
                <a:gd name="T47" fmla="*/ 100 h 146"/>
                <a:gd name="T48" fmla="*/ 78 w 262"/>
                <a:gd name="T49" fmla="*/ 89 h 146"/>
                <a:gd name="T50" fmla="*/ 75 w 262"/>
                <a:gd name="T51" fmla="*/ 48 h 146"/>
                <a:gd name="T52" fmla="*/ 176 w 262"/>
                <a:gd name="T53" fmla="*/ 34 h 146"/>
                <a:gd name="T54" fmla="*/ 129 w 262"/>
                <a:gd name="T55" fmla="*/ 39 h 146"/>
                <a:gd name="T56" fmla="*/ 38 w 262"/>
                <a:gd name="T57" fmla="*/ 79 h 146"/>
                <a:gd name="T58" fmla="*/ 61 w 262"/>
                <a:gd name="T59" fmla="*/ 27 h 146"/>
                <a:gd name="T60" fmla="*/ 39 w 262"/>
                <a:gd name="T61" fmla="*/ 85 h 146"/>
                <a:gd name="T62" fmla="*/ 219 w 262"/>
                <a:gd name="T63" fmla="*/ 71 h 146"/>
                <a:gd name="T64" fmla="*/ 213 w 262"/>
                <a:gd name="T65" fmla="*/ 78 h 146"/>
                <a:gd name="T66" fmla="*/ 190 w 262"/>
                <a:gd name="T67" fmla="*/ 24 h 146"/>
                <a:gd name="T68" fmla="*/ 198 w 262"/>
                <a:gd name="T69" fmla="*/ 9 h 146"/>
                <a:gd name="T70" fmla="*/ 184 w 262"/>
                <a:gd name="T71" fmla="*/ 23 h 146"/>
                <a:gd name="T72" fmla="*/ 98 w 262"/>
                <a:gd name="T73" fmla="*/ 22 h 146"/>
                <a:gd name="T74" fmla="*/ 64 w 262"/>
                <a:gd name="T75" fmla="*/ 17 h 146"/>
                <a:gd name="T76" fmla="*/ 52 w 262"/>
                <a:gd name="T77" fmla="*/ 16 h 146"/>
                <a:gd name="T78" fmla="*/ 30 w 262"/>
                <a:gd name="T79" fmla="*/ 70 h 146"/>
                <a:gd name="T80" fmla="*/ 22 w 262"/>
                <a:gd name="T81" fmla="*/ 68 h 146"/>
                <a:gd name="T82" fmla="*/ 19 w 262"/>
                <a:gd name="T83" fmla="*/ 62 h 146"/>
                <a:gd name="T84" fmla="*/ 13 w 262"/>
                <a:gd name="T85" fmla="*/ 60 h 146"/>
                <a:gd name="T86" fmla="*/ 9 w 262"/>
                <a:gd name="T87" fmla="*/ 55 h 146"/>
                <a:gd name="T88" fmla="*/ 2 w 262"/>
                <a:gd name="T89" fmla="*/ 79 h 146"/>
                <a:gd name="T90" fmla="*/ 52 w 262"/>
                <a:gd name="T91" fmla="*/ 84 h 146"/>
                <a:gd name="T92" fmla="*/ 78 w 262"/>
                <a:gd name="T93" fmla="*/ 117 h 146"/>
                <a:gd name="T94" fmla="*/ 95 w 262"/>
                <a:gd name="T95" fmla="*/ 132 h 146"/>
                <a:gd name="T96" fmla="*/ 124 w 262"/>
                <a:gd name="T97" fmla="*/ 137 h 146"/>
                <a:gd name="T98" fmla="*/ 155 w 262"/>
                <a:gd name="T99" fmla="*/ 134 h 146"/>
                <a:gd name="T100" fmla="*/ 192 w 262"/>
                <a:gd name="T101" fmla="*/ 110 h 146"/>
                <a:gd name="T102" fmla="*/ 206 w 262"/>
                <a:gd name="T103" fmla="*/ 89 h 146"/>
                <a:gd name="T104" fmla="*/ 262 w 262"/>
                <a:gd name="T105" fmla="*/ 55 h 146"/>
                <a:gd name="T106" fmla="*/ 254 w 262"/>
                <a:gd name="T107" fmla="*/ 56 h 146"/>
                <a:gd name="T108" fmla="*/ 238 w 262"/>
                <a:gd name="T109" fmla="*/ 77 h 146"/>
                <a:gd name="T110" fmla="*/ 241 w 262"/>
                <a:gd name="T111" fmla="*/ 59 h 146"/>
                <a:gd name="T112" fmla="*/ 232 w 262"/>
                <a:gd name="T113" fmla="*/ 61 h 146"/>
                <a:gd name="T114" fmla="*/ 224 w 262"/>
                <a:gd name="T115" fmla="*/ 72 h 146"/>
                <a:gd name="T116" fmla="*/ 197 w 262"/>
                <a:gd name="T117" fmla="*/ 15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62" h="146">
                  <a:moveTo>
                    <a:pt x="116" y="139"/>
                  </a:moveTo>
                  <a:cubicBezTo>
                    <a:pt x="114" y="139"/>
                    <a:pt x="114" y="139"/>
                    <a:pt x="113" y="139"/>
                  </a:cubicBezTo>
                  <a:cubicBezTo>
                    <a:pt x="112" y="138"/>
                    <a:pt x="111" y="135"/>
                    <a:pt x="111" y="133"/>
                  </a:cubicBezTo>
                  <a:cubicBezTo>
                    <a:pt x="111" y="133"/>
                    <a:pt x="112" y="132"/>
                    <a:pt x="112" y="131"/>
                  </a:cubicBezTo>
                  <a:cubicBezTo>
                    <a:pt x="113" y="129"/>
                    <a:pt x="114" y="125"/>
                    <a:pt x="115" y="123"/>
                  </a:cubicBezTo>
                  <a:cubicBezTo>
                    <a:pt x="115" y="122"/>
                    <a:pt x="115" y="122"/>
                    <a:pt x="116" y="122"/>
                  </a:cubicBezTo>
                  <a:cubicBezTo>
                    <a:pt x="116" y="122"/>
                    <a:pt x="116" y="122"/>
                    <a:pt x="116" y="122"/>
                  </a:cubicBezTo>
                  <a:cubicBezTo>
                    <a:pt x="116" y="121"/>
                    <a:pt x="116" y="121"/>
                    <a:pt x="117" y="120"/>
                  </a:cubicBezTo>
                  <a:cubicBezTo>
                    <a:pt x="118" y="120"/>
                    <a:pt x="118" y="120"/>
                    <a:pt x="119" y="120"/>
                  </a:cubicBezTo>
                  <a:cubicBezTo>
                    <a:pt x="119" y="120"/>
                    <a:pt x="119" y="120"/>
                    <a:pt x="119" y="120"/>
                  </a:cubicBezTo>
                  <a:cubicBezTo>
                    <a:pt x="119" y="120"/>
                    <a:pt x="120" y="120"/>
                    <a:pt x="121" y="120"/>
                  </a:cubicBezTo>
                  <a:cubicBezTo>
                    <a:pt x="122" y="121"/>
                    <a:pt x="123" y="122"/>
                    <a:pt x="123" y="122"/>
                  </a:cubicBezTo>
                  <a:cubicBezTo>
                    <a:pt x="124" y="123"/>
                    <a:pt x="124" y="124"/>
                    <a:pt x="124" y="125"/>
                  </a:cubicBezTo>
                  <a:cubicBezTo>
                    <a:pt x="124" y="125"/>
                    <a:pt x="124" y="125"/>
                    <a:pt x="124" y="125"/>
                  </a:cubicBezTo>
                  <a:cubicBezTo>
                    <a:pt x="124" y="125"/>
                    <a:pt x="124" y="126"/>
                    <a:pt x="123" y="128"/>
                  </a:cubicBezTo>
                  <a:cubicBezTo>
                    <a:pt x="122" y="131"/>
                    <a:pt x="120" y="135"/>
                    <a:pt x="118" y="138"/>
                  </a:cubicBezTo>
                  <a:cubicBezTo>
                    <a:pt x="118" y="139"/>
                    <a:pt x="117" y="139"/>
                    <a:pt x="116" y="139"/>
                  </a:cubicBezTo>
                  <a:cubicBezTo>
                    <a:pt x="116" y="139"/>
                    <a:pt x="116" y="139"/>
                    <a:pt x="116" y="139"/>
                  </a:cubicBezTo>
                  <a:cubicBezTo>
                    <a:pt x="116" y="139"/>
                    <a:pt x="116" y="139"/>
                    <a:pt x="116" y="139"/>
                  </a:cubicBezTo>
                  <a:moveTo>
                    <a:pt x="104" y="133"/>
                  </a:moveTo>
                  <a:cubicBezTo>
                    <a:pt x="102" y="133"/>
                    <a:pt x="100" y="131"/>
                    <a:pt x="99" y="130"/>
                  </a:cubicBezTo>
                  <a:cubicBezTo>
                    <a:pt x="98" y="129"/>
                    <a:pt x="98" y="127"/>
                    <a:pt x="98" y="126"/>
                  </a:cubicBezTo>
                  <a:cubicBezTo>
                    <a:pt x="98" y="125"/>
                    <a:pt x="98" y="124"/>
                    <a:pt x="99" y="122"/>
                  </a:cubicBezTo>
                  <a:cubicBezTo>
                    <a:pt x="99" y="122"/>
                    <a:pt x="99" y="122"/>
                    <a:pt x="99" y="122"/>
                  </a:cubicBezTo>
                  <a:cubicBezTo>
                    <a:pt x="99" y="121"/>
                    <a:pt x="100" y="120"/>
                    <a:pt x="100" y="119"/>
                  </a:cubicBezTo>
                  <a:cubicBezTo>
                    <a:pt x="102" y="116"/>
                    <a:pt x="103" y="113"/>
                    <a:pt x="104" y="110"/>
                  </a:cubicBezTo>
                  <a:cubicBezTo>
                    <a:pt x="104" y="109"/>
                    <a:pt x="104" y="108"/>
                    <a:pt x="105" y="107"/>
                  </a:cubicBezTo>
                  <a:cubicBezTo>
                    <a:pt x="105" y="106"/>
                    <a:pt x="107" y="105"/>
                    <a:pt x="109" y="105"/>
                  </a:cubicBezTo>
                  <a:cubicBezTo>
                    <a:pt x="109" y="105"/>
                    <a:pt x="109" y="105"/>
                    <a:pt x="109" y="105"/>
                  </a:cubicBezTo>
                  <a:cubicBezTo>
                    <a:pt x="109" y="105"/>
                    <a:pt x="109" y="105"/>
                    <a:pt x="109" y="105"/>
                  </a:cubicBezTo>
                  <a:cubicBezTo>
                    <a:pt x="109" y="105"/>
                    <a:pt x="109" y="105"/>
                    <a:pt x="109" y="105"/>
                  </a:cubicBezTo>
                  <a:cubicBezTo>
                    <a:pt x="111" y="105"/>
                    <a:pt x="113" y="107"/>
                    <a:pt x="113" y="109"/>
                  </a:cubicBezTo>
                  <a:cubicBezTo>
                    <a:pt x="113" y="109"/>
                    <a:pt x="113" y="109"/>
                    <a:pt x="113" y="110"/>
                  </a:cubicBezTo>
                  <a:cubicBezTo>
                    <a:pt x="113" y="111"/>
                    <a:pt x="113" y="112"/>
                    <a:pt x="112" y="114"/>
                  </a:cubicBezTo>
                  <a:cubicBezTo>
                    <a:pt x="111" y="119"/>
                    <a:pt x="109" y="125"/>
                    <a:pt x="107" y="130"/>
                  </a:cubicBezTo>
                  <a:cubicBezTo>
                    <a:pt x="107" y="132"/>
                    <a:pt x="106" y="132"/>
                    <a:pt x="106" y="132"/>
                  </a:cubicBezTo>
                  <a:cubicBezTo>
                    <a:pt x="105" y="133"/>
                    <a:pt x="105" y="133"/>
                    <a:pt x="105" y="133"/>
                  </a:cubicBezTo>
                  <a:cubicBezTo>
                    <a:pt x="104" y="133"/>
                    <a:pt x="104" y="133"/>
                    <a:pt x="104" y="133"/>
                  </a:cubicBezTo>
                  <a:cubicBezTo>
                    <a:pt x="104" y="133"/>
                    <a:pt x="104" y="133"/>
                    <a:pt x="104" y="133"/>
                  </a:cubicBezTo>
                  <a:moveTo>
                    <a:pt x="89" y="124"/>
                  </a:moveTo>
                  <a:cubicBezTo>
                    <a:pt x="89" y="124"/>
                    <a:pt x="89" y="124"/>
                    <a:pt x="89" y="124"/>
                  </a:cubicBezTo>
                  <a:cubicBezTo>
                    <a:pt x="88" y="124"/>
                    <a:pt x="86" y="124"/>
                    <a:pt x="86" y="123"/>
                  </a:cubicBezTo>
                  <a:cubicBezTo>
                    <a:pt x="85" y="123"/>
                    <a:pt x="84" y="123"/>
                    <a:pt x="84" y="122"/>
                  </a:cubicBezTo>
                  <a:cubicBezTo>
                    <a:pt x="84" y="122"/>
                    <a:pt x="84" y="121"/>
                    <a:pt x="83" y="121"/>
                  </a:cubicBezTo>
                  <a:cubicBezTo>
                    <a:pt x="83" y="119"/>
                    <a:pt x="83" y="117"/>
                    <a:pt x="83" y="116"/>
                  </a:cubicBezTo>
                  <a:cubicBezTo>
                    <a:pt x="83" y="116"/>
                    <a:pt x="83" y="116"/>
                    <a:pt x="83" y="116"/>
                  </a:cubicBezTo>
                  <a:cubicBezTo>
                    <a:pt x="83" y="113"/>
                    <a:pt x="84" y="110"/>
                    <a:pt x="86" y="106"/>
                  </a:cubicBezTo>
                  <a:cubicBezTo>
                    <a:pt x="87" y="105"/>
                    <a:pt x="87" y="104"/>
                    <a:pt x="87" y="104"/>
                  </a:cubicBezTo>
                  <a:cubicBezTo>
                    <a:pt x="88" y="103"/>
                    <a:pt x="88" y="103"/>
                    <a:pt x="88" y="103"/>
                  </a:cubicBezTo>
                  <a:cubicBezTo>
                    <a:pt x="88" y="102"/>
                    <a:pt x="88" y="102"/>
                    <a:pt x="88" y="102"/>
                  </a:cubicBezTo>
                  <a:cubicBezTo>
                    <a:pt x="89" y="101"/>
                    <a:pt x="89" y="100"/>
                    <a:pt x="90" y="99"/>
                  </a:cubicBezTo>
                  <a:cubicBezTo>
                    <a:pt x="91" y="98"/>
                    <a:pt x="93" y="97"/>
                    <a:pt x="94" y="97"/>
                  </a:cubicBezTo>
                  <a:cubicBezTo>
                    <a:pt x="94" y="97"/>
                    <a:pt x="94" y="97"/>
                    <a:pt x="94" y="97"/>
                  </a:cubicBezTo>
                  <a:cubicBezTo>
                    <a:pt x="95" y="97"/>
                    <a:pt x="96" y="97"/>
                    <a:pt x="96" y="97"/>
                  </a:cubicBezTo>
                  <a:cubicBezTo>
                    <a:pt x="97" y="97"/>
                    <a:pt x="98" y="98"/>
                    <a:pt x="99" y="99"/>
                  </a:cubicBezTo>
                  <a:cubicBezTo>
                    <a:pt x="99" y="101"/>
                    <a:pt x="100" y="102"/>
                    <a:pt x="100" y="104"/>
                  </a:cubicBezTo>
                  <a:cubicBezTo>
                    <a:pt x="100" y="104"/>
                    <a:pt x="100" y="105"/>
                    <a:pt x="100" y="106"/>
                  </a:cubicBezTo>
                  <a:cubicBezTo>
                    <a:pt x="100" y="106"/>
                    <a:pt x="100" y="106"/>
                    <a:pt x="100" y="106"/>
                  </a:cubicBezTo>
                  <a:cubicBezTo>
                    <a:pt x="100" y="107"/>
                    <a:pt x="100" y="107"/>
                    <a:pt x="99" y="108"/>
                  </a:cubicBezTo>
                  <a:cubicBezTo>
                    <a:pt x="98" y="111"/>
                    <a:pt x="97" y="114"/>
                    <a:pt x="96" y="117"/>
                  </a:cubicBezTo>
                  <a:cubicBezTo>
                    <a:pt x="94" y="120"/>
                    <a:pt x="93" y="122"/>
                    <a:pt x="91" y="123"/>
                  </a:cubicBezTo>
                  <a:cubicBezTo>
                    <a:pt x="90" y="124"/>
                    <a:pt x="90" y="124"/>
                    <a:pt x="89" y="124"/>
                  </a:cubicBezTo>
                  <a:moveTo>
                    <a:pt x="75" y="112"/>
                  </a:moveTo>
                  <a:cubicBezTo>
                    <a:pt x="75" y="112"/>
                    <a:pt x="75" y="112"/>
                    <a:pt x="75" y="112"/>
                  </a:cubicBezTo>
                  <a:cubicBezTo>
                    <a:pt x="74" y="112"/>
                    <a:pt x="74" y="112"/>
                    <a:pt x="74" y="112"/>
                  </a:cubicBezTo>
                  <a:cubicBezTo>
                    <a:pt x="74" y="112"/>
                    <a:pt x="73" y="112"/>
                    <a:pt x="72" y="111"/>
                  </a:cubicBezTo>
                  <a:cubicBezTo>
                    <a:pt x="72" y="110"/>
                    <a:pt x="72" y="110"/>
                    <a:pt x="72" y="109"/>
                  </a:cubicBezTo>
                  <a:cubicBezTo>
                    <a:pt x="72" y="109"/>
                    <a:pt x="72" y="109"/>
                    <a:pt x="72" y="109"/>
                  </a:cubicBezTo>
                  <a:cubicBezTo>
                    <a:pt x="72" y="108"/>
                    <a:pt x="72" y="108"/>
                    <a:pt x="72" y="107"/>
                  </a:cubicBezTo>
                  <a:cubicBezTo>
                    <a:pt x="73" y="103"/>
                    <a:pt x="74" y="100"/>
                    <a:pt x="76" y="97"/>
                  </a:cubicBezTo>
                  <a:cubicBezTo>
                    <a:pt x="76" y="96"/>
                    <a:pt x="77" y="95"/>
                    <a:pt x="77" y="94"/>
                  </a:cubicBezTo>
                  <a:cubicBezTo>
                    <a:pt x="78" y="94"/>
                    <a:pt x="78" y="93"/>
                    <a:pt x="79" y="93"/>
                  </a:cubicBezTo>
                  <a:cubicBezTo>
                    <a:pt x="79" y="93"/>
                    <a:pt x="79" y="93"/>
                    <a:pt x="79" y="93"/>
                  </a:cubicBezTo>
                  <a:cubicBezTo>
                    <a:pt x="79" y="93"/>
                    <a:pt x="79" y="93"/>
                    <a:pt x="79" y="93"/>
                  </a:cubicBezTo>
                  <a:cubicBezTo>
                    <a:pt x="79" y="93"/>
                    <a:pt x="79" y="93"/>
                    <a:pt x="79" y="93"/>
                  </a:cubicBezTo>
                  <a:cubicBezTo>
                    <a:pt x="80" y="93"/>
                    <a:pt x="81" y="94"/>
                    <a:pt x="82" y="94"/>
                  </a:cubicBezTo>
                  <a:cubicBezTo>
                    <a:pt x="83" y="95"/>
                    <a:pt x="84" y="96"/>
                    <a:pt x="84" y="98"/>
                  </a:cubicBezTo>
                  <a:cubicBezTo>
                    <a:pt x="84" y="99"/>
                    <a:pt x="84" y="100"/>
                    <a:pt x="83" y="101"/>
                  </a:cubicBezTo>
                  <a:cubicBezTo>
                    <a:pt x="83" y="102"/>
                    <a:pt x="82" y="103"/>
                    <a:pt x="82" y="104"/>
                  </a:cubicBezTo>
                  <a:cubicBezTo>
                    <a:pt x="81" y="106"/>
                    <a:pt x="80" y="107"/>
                    <a:pt x="79" y="109"/>
                  </a:cubicBezTo>
                  <a:cubicBezTo>
                    <a:pt x="79" y="109"/>
                    <a:pt x="78" y="110"/>
                    <a:pt x="78" y="110"/>
                  </a:cubicBezTo>
                  <a:cubicBezTo>
                    <a:pt x="78" y="111"/>
                    <a:pt x="76" y="112"/>
                    <a:pt x="75" y="112"/>
                  </a:cubicBezTo>
                  <a:moveTo>
                    <a:pt x="36" y="90"/>
                  </a:moveTo>
                  <a:cubicBezTo>
                    <a:pt x="36" y="90"/>
                    <a:pt x="35" y="90"/>
                    <a:pt x="34" y="90"/>
                  </a:cubicBezTo>
                  <a:cubicBezTo>
                    <a:pt x="34" y="90"/>
                    <a:pt x="34" y="90"/>
                    <a:pt x="33" y="89"/>
                  </a:cubicBezTo>
                  <a:cubicBezTo>
                    <a:pt x="34" y="89"/>
                    <a:pt x="34" y="88"/>
                    <a:pt x="34" y="88"/>
                  </a:cubicBezTo>
                  <a:cubicBezTo>
                    <a:pt x="35" y="88"/>
                    <a:pt x="35" y="88"/>
                    <a:pt x="35" y="88"/>
                  </a:cubicBezTo>
                  <a:cubicBezTo>
                    <a:pt x="35" y="89"/>
                    <a:pt x="36" y="89"/>
                    <a:pt x="36" y="89"/>
                  </a:cubicBezTo>
                  <a:cubicBezTo>
                    <a:pt x="36" y="90"/>
                    <a:pt x="36" y="90"/>
                    <a:pt x="36" y="90"/>
                  </a:cubicBezTo>
                  <a:cubicBezTo>
                    <a:pt x="36" y="90"/>
                    <a:pt x="36" y="90"/>
                    <a:pt x="36" y="90"/>
                  </a:cubicBezTo>
                  <a:cubicBezTo>
                    <a:pt x="36" y="90"/>
                    <a:pt x="36" y="90"/>
                    <a:pt x="36" y="90"/>
                  </a:cubicBezTo>
                  <a:cubicBezTo>
                    <a:pt x="36" y="90"/>
                    <a:pt x="36" y="90"/>
                    <a:pt x="36" y="90"/>
                  </a:cubicBezTo>
                  <a:cubicBezTo>
                    <a:pt x="36" y="90"/>
                    <a:pt x="36" y="90"/>
                    <a:pt x="36" y="90"/>
                  </a:cubicBezTo>
                  <a:moveTo>
                    <a:pt x="213" y="87"/>
                  </a:moveTo>
                  <a:cubicBezTo>
                    <a:pt x="212" y="87"/>
                    <a:pt x="212" y="87"/>
                    <a:pt x="211" y="87"/>
                  </a:cubicBezTo>
                  <a:cubicBezTo>
                    <a:pt x="212" y="86"/>
                    <a:pt x="212" y="86"/>
                    <a:pt x="212" y="86"/>
                  </a:cubicBezTo>
                  <a:cubicBezTo>
                    <a:pt x="213" y="86"/>
                    <a:pt x="213" y="86"/>
                    <a:pt x="214" y="86"/>
                  </a:cubicBezTo>
                  <a:cubicBezTo>
                    <a:pt x="214" y="86"/>
                    <a:pt x="214" y="86"/>
                    <a:pt x="214" y="86"/>
                  </a:cubicBezTo>
                  <a:cubicBezTo>
                    <a:pt x="214" y="86"/>
                    <a:pt x="213" y="87"/>
                    <a:pt x="213" y="87"/>
                  </a:cubicBezTo>
                  <a:moveTo>
                    <a:pt x="209" y="85"/>
                  </a:moveTo>
                  <a:cubicBezTo>
                    <a:pt x="208" y="85"/>
                    <a:pt x="208" y="85"/>
                    <a:pt x="208" y="85"/>
                  </a:cubicBezTo>
                  <a:cubicBezTo>
                    <a:pt x="208" y="85"/>
                    <a:pt x="208" y="85"/>
                    <a:pt x="208" y="85"/>
                  </a:cubicBezTo>
                  <a:cubicBezTo>
                    <a:pt x="208" y="84"/>
                    <a:pt x="208" y="84"/>
                    <a:pt x="208" y="84"/>
                  </a:cubicBezTo>
                  <a:cubicBezTo>
                    <a:pt x="209" y="84"/>
                    <a:pt x="209" y="85"/>
                    <a:pt x="210" y="85"/>
                  </a:cubicBezTo>
                  <a:cubicBezTo>
                    <a:pt x="210" y="85"/>
                    <a:pt x="210" y="85"/>
                    <a:pt x="210" y="85"/>
                  </a:cubicBezTo>
                  <a:cubicBezTo>
                    <a:pt x="210" y="85"/>
                    <a:pt x="210" y="85"/>
                    <a:pt x="210" y="85"/>
                  </a:cubicBezTo>
                  <a:cubicBezTo>
                    <a:pt x="209" y="85"/>
                    <a:pt x="209" y="85"/>
                    <a:pt x="209" y="85"/>
                  </a:cubicBezTo>
                  <a:moveTo>
                    <a:pt x="31" y="88"/>
                  </a:moveTo>
                  <a:cubicBezTo>
                    <a:pt x="31" y="88"/>
                    <a:pt x="31" y="88"/>
                    <a:pt x="31" y="88"/>
                  </a:cubicBezTo>
                  <a:cubicBezTo>
                    <a:pt x="31" y="88"/>
                    <a:pt x="30" y="88"/>
                    <a:pt x="30" y="87"/>
                  </a:cubicBezTo>
                  <a:cubicBezTo>
                    <a:pt x="30" y="87"/>
                    <a:pt x="30" y="87"/>
                    <a:pt x="30" y="87"/>
                  </a:cubicBezTo>
                  <a:cubicBezTo>
                    <a:pt x="31" y="85"/>
                    <a:pt x="32" y="83"/>
                    <a:pt x="33" y="82"/>
                  </a:cubicBezTo>
                  <a:cubicBezTo>
                    <a:pt x="33" y="82"/>
                    <a:pt x="33" y="83"/>
                    <a:pt x="33" y="83"/>
                  </a:cubicBezTo>
                  <a:cubicBezTo>
                    <a:pt x="33" y="84"/>
                    <a:pt x="33" y="84"/>
                    <a:pt x="33" y="85"/>
                  </a:cubicBezTo>
                  <a:cubicBezTo>
                    <a:pt x="32" y="86"/>
                    <a:pt x="32" y="87"/>
                    <a:pt x="31" y="88"/>
                  </a:cubicBezTo>
                  <a:moveTo>
                    <a:pt x="206" y="83"/>
                  </a:moveTo>
                  <a:cubicBezTo>
                    <a:pt x="206" y="82"/>
                    <a:pt x="205" y="82"/>
                    <a:pt x="205" y="82"/>
                  </a:cubicBezTo>
                  <a:cubicBezTo>
                    <a:pt x="206" y="81"/>
                    <a:pt x="206" y="81"/>
                    <a:pt x="206" y="81"/>
                  </a:cubicBezTo>
                  <a:cubicBezTo>
                    <a:pt x="206" y="82"/>
                    <a:pt x="206" y="82"/>
                    <a:pt x="206" y="82"/>
                  </a:cubicBezTo>
                  <a:cubicBezTo>
                    <a:pt x="206" y="83"/>
                    <a:pt x="206" y="83"/>
                    <a:pt x="206" y="83"/>
                  </a:cubicBezTo>
                  <a:moveTo>
                    <a:pt x="27" y="86"/>
                  </a:moveTo>
                  <a:cubicBezTo>
                    <a:pt x="27" y="86"/>
                    <a:pt x="26" y="86"/>
                    <a:pt x="26" y="85"/>
                  </a:cubicBezTo>
                  <a:cubicBezTo>
                    <a:pt x="28" y="82"/>
                    <a:pt x="30" y="78"/>
                    <a:pt x="33" y="75"/>
                  </a:cubicBezTo>
                  <a:cubicBezTo>
                    <a:pt x="33" y="76"/>
                    <a:pt x="33" y="77"/>
                    <a:pt x="33" y="79"/>
                  </a:cubicBezTo>
                  <a:cubicBezTo>
                    <a:pt x="33" y="79"/>
                    <a:pt x="33" y="79"/>
                    <a:pt x="33" y="79"/>
                  </a:cubicBezTo>
                  <a:cubicBezTo>
                    <a:pt x="32" y="79"/>
                    <a:pt x="32" y="79"/>
                    <a:pt x="32" y="79"/>
                  </a:cubicBezTo>
                  <a:cubicBezTo>
                    <a:pt x="30" y="81"/>
                    <a:pt x="29" y="84"/>
                    <a:pt x="27" y="86"/>
                  </a:cubicBezTo>
                  <a:moveTo>
                    <a:pt x="71" y="95"/>
                  </a:moveTo>
                  <a:cubicBezTo>
                    <a:pt x="65" y="86"/>
                    <a:pt x="56" y="80"/>
                    <a:pt x="45" y="76"/>
                  </a:cubicBezTo>
                  <a:cubicBezTo>
                    <a:pt x="46" y="61"/>
                    <a:pt x="51" y="45"/>
                    <a:pt x="61" y="33"/>
                  </a:cubicBezTo>
                  <a:cubicBezTo>
                    <a:pt x="61" y="32"/>
                    <a:pt x="62" y="32"/>
                    <a:pt x="62" y="32"/>
                  </a:cubicBezTo>
                  <a:cubicBezTo>
                    <a:pt x="62" y="32"/>
                    <a:pt x="62" y="32"/>
                    <a:pt x="62" y="32"/>
                  </a:cubicBezTo>
                  <a:cubicBezTo>
                    <a:pt x="62" y="32"/>
                    <a:pt x="62" y="32"/>
                    <a:pt x="62" y="32"/>
                  </a:cubicBezTo>
                  <a:cubicBezTo>
                    <a:pt x="63" y="32"/>
                    <a:pt x="63" y="32"/>
                    <a:pt x="63" y="32"/>
                  </a:cubicBezTo>
                  <a:cubicBezTo>
                    <a:pt x="63" y="32"/>
                    <a:pt x="63" y="32"/>
                    <a:pt x="63" y="32"/>
                  </a:cubicBezTo>
                  <a:cubicBezTo>
                    <a:pt x="63" y="32"/>
                    <a:pt x="63" y="32"/>
                    <a:pt x="64" y="32"/>
                  </a:cubicBezTo>
                  <a:cubicBezTo>
                    <a:pt x="69" y="33"/>
                    <a:pt x="74" y="34"/>
                    <a:pt x="80" y="36"/>
                  </a:cubicBezTo>
                  <a:cubicBezTo>
                    <a:pt x="78" y="38"/>
                    <a:pt x="76" y="39"/>
                    <a:pt x="73" y="41"/>
                  </a:cubicBezTo>
                  <a:cubicBezTo>
                    <a:pt x="71" y="43"/>
                    <a:pt x="70" y="45"/>
                    <a:pt x="70" y="48"/>
                  </a:cubicBezTo>
                  <a:cubicBezTo>
                    <a:pt x="70" y="50"/>
                    <a:pt x="70" y="51"/>
                    <a:pt x="71" y="53"/>
                  </a:cubicBezTo>
                  <a:cubicBezTo>
                    <a:pt x="72" y="54"/>
                    <a:pt x="74" y="56"/>
                    <a:pt x="76" y="56"/>
                  </a:cubicBezTo>
                  <a:cubicBezTo>
                    <a:pt x="78" y="57"/>
                    <a:pt x="81" y="57"/>
                    <a:pt x="83" y="57"/>
                  </a:cubicBezTo>
                  <a:cubicBezTo>
                    <a:pt x="85" y="57"/>
                    <a:pt x="87" y="57"/>
                    <a:pt x="88" y="57"/>
                  </a:cubicBezTo>
                  <a:cubicBezTo>
                    <a:pt x="96" y="55"/>
                    <a:pt x="102" y="50"/>
                    <a:pt x="108" y="47"/>
                  </a:cubicBezTo>
                  <a:cubicBezTo>
                    <a:pt x="112" y="44"/>
                    <a:pt x="118" y="42"/>
                    <a:pt x="122" y="42"/>
                  </a:cubicBezTo>
                  <a:cubicBezTo>
                    <a:pt x="123" y="42"/>
                    <a:pt x="123" y="42"/>
                    <a:pt x="123" y="42"/>
                  </a:cubicBezTo>
                  <a:cubicBezTo>
                    <a:pt x="125" y="42"/>
                    <a:pt x="127" y="43"/>
                    <a:pt x="128" y="44"/>
                  </a:cubicBezTo>
                  <a:cubicBezTo>
                    <a:pt x="128" y="44"/>
                    <a:pt x="128" y="44"/>
                    <a:pt x="128" y="44"/>
                  </a:cubicBezTo>
                  <a:cubicBezTo>
                    <a:pt x="131" y="48"/>
                    <a:pt x="134" y="52"/>
                    <a:pt x="138" y="55"/>
                  </a:cubicBezTo>
                  <a:cubicBezTo>
                    <a:pt x="142" y="57"/>
                    <a:pt x="146" y="59"/>
                    <a:pt x="149" y="61"/>
                  </a:cubicBezTo>
                  <a:cubicBezTo>
                    <a:pt x="164" y="68"/>
                    <a:pt x="177" y="76"/>
                    <a:pt x="190" y="86"/>
                  </a:cubicBezTo>
                  <a:cubicBezTo>
                    <a:pt x="190" y="86"/>
                    <a:pt x="191" y="86"/>
                    <a:pt x="191" y="87"/>
                  </a:cubicBezTo>
                  <a:cubicBezTo>
                    <a:pt x="193" y="88"/>
                    <a:pt x="194" y="89"/>
                    <a:pt x="196" y="90"/>
                  </a:cubicBezTo>
                  <a:cubicBezTo>
                    <a:pt x="197" y="91"/>
                    <a:pt x="198" y="92"/>
                    <a:pt x="199" y="93"/>
                  </a:cubicBezTo>
                  <a:cubicBezTo>
                    <a:pt x="200" y="95"/>
                    <a:pt x="200" y="96"/>
                    <a:pt x="200" y="97"/>
                  </a:cubicBezTo>
                  <a:cubicBezTo>
                    <a:pt x="200" y="99"/>
                    <a:pt x="200" y="100"/>
                    <a:pt x="199" y="101"/>
                  </a:cubicBezTo>
                  <a:cubicBezTo>
                    <a:pt x="198" y="103"/>
                    <a:pt x="195" y="105"/>
                    <a:pt x="193" y="105"/>
                  </a:cubicBezTo>
                  <a:cubicBezTo>
                    <a:pt x="193" y="105"/>
                    <a:pt x="193" y="105"/>
                    <a:pt x="193" y="105"/>
                  </a:cubicBezTo>
                  <a:cubicBezTo>
                    <a:pt x="192" y="105"/>
                    <a:pt x="192" y="105"/>
                    <a:pt x="192" y="105"/>
                  </a:cubicBezTo>
                  <a:cubicBezTo>
                    <a:pt x="191" y="105"/>
                    <a:pt x="189" y="104"/>
                    <a:pt x="188" y="103"/>
                  </a:cubicBezTo>
                  <a:cubicBezTo>
                    <a:pt x="174" y="98"/>
                    <a:pt x="161" y="91"/>
                    <a:pt x="148" y="84"/>
                  </a:cubicBezTo>
                  <a:cubicBezTo>
                    <a:pt x="147" y="83"/>
                    <a:pt x="147" y="83"/>
                    <a:pt x="147" y="83"/>
                  </a:cubicBezTo>
                  <a:cubicBezTo>
                    <a:pt x="146" y="83"/>
                    <a:pt x="145" y="84"/>
                    <a:pt x="145" y="84"/>
                  </a:cubicBezTo>
                  <a:cubicBezTo>
                    <a:pt x="144" y="86"/>
                    <a:pt x="144" y="87"/>
                    <a:pt x="145" y="88"/>
                  </a:cubicBezTo>
                  <a:cubicBezTo>
                    <a:pt x="158" y="95"/>
                    <a:pt x="171" y="102"/>
                    <a:pt x="185" y="107"/>
                  </a:cubicBezTo>
                  <a:cubicBezTo>
                    <a:pt x="185" y="108"/>
                    <a:pt x="185" y="109"/>
                    <a:pt x="185" y="109"/>
                  </a:cubicBezTo>
                  <a:cubicBezTo>
                    <a:pt x="185" y="112"/>
                    <a:pt x="183" y="115"/>
                    <a:pt x="180" y="116"/>
                  </a:cubicBezTo>
                  <a:cubicBezTo>
                    <a:pt x="179" y="117"/>
                    <a:pt x="177" y="118"/>
                    <a:pt x="175" y="118"/>
                  </a:cubicBezTo>
                  <a:cubicBezTo>
                    <a:pt x="173" y="118"/>
                    <a:pt x="172" y="117"/>
                    <a:pt x="170" y="117"/>
                  </a:cubicBezTo>
                  <a:cubicBezTo>
                    <a:pt x="167" y="116"/>
                    <a:pt x="163" y="114"/>
                    <a:pt x="160" y="112"/>
                  </a:cubicBezTo>
                  <a:cubicBezTo>
                    <a:pt x="155" y="109"/>
                    <a:pt x="150" y="105"/>
                    <a:pt x="145" y="102"/>
                  </a:cubicBezTo>
                  <a:cubicBezTo>
                    <a:pt x="146" y="101"/>
                    <a:pt x="146" y="100"/>
                    <a:pt x="145" y="100"/>
                  </a:cubicBezTo>
                  <a:cubicBezTo>
                    <a:pt x="145" y="99"/>
                    <a:pt x="144" y="99"/>
                    <a:pt x="143" y="99"/>
                  </a:cubicBezTo>
                  <a:cubicBezTo>
                    <a:pt x="143" y="99"/>
                    <a:pt x="142" y="99"/>
                    <a:pt x="142" y="99"/>
                  </a:cubicBezTo>
                  <a:cubicBezTo>
                    <a:pt x="141" y="99"/>
                    <a:pt x="140" y="100"/>
                    <a:pt x="140" y="100"/>
                  </a:cubicBezTo>
                  <a:cubicBezTo>
                    <a:pt x="139" y="101"/>
                    <a:pt x="139" y="102"/>
                    <a:pt x="139" y="102"/>
                  </a:cubicBezTo>
                  <a:cubicBezTo>
                    <a:pt x="139" y="103"/>
                    <a:pt x="139" y="104"/>
                    <a:pt x="140" y="104"/>
                  </a:cubicBezTo>
                  <a:cubicBezTo>
                    <a:pt x="146" y="108"/>
                    <a:pt x="151" y="112"/>
                    <a:pt x="157" y="116"/>
                  </a:cubicBezTo>
                  <a:cubicBezTo>
                    <a:pt x="160" y="118"/>
                    <a:pt x="164" y="120"/>
                    <a:pt x="167" y="121"/>
                  </a:cubicBezTo>
                  <a:cubicBezTo>
                    <a:pt x="167" y="122"/>
                    <a:pt x="167" y="122"/>
                    <a:pt x="167" y="122"/>
                  </a:cubicBezTo>
                  <a:cubicBezTo>
                    <a:pt x="167" y="123"/>
                    <a:pt x="167" y="124"/>
                    <a:pt x="167" y="125"/>
                  </a:cubicBezTo>
                  <a:cubicBezTo>
                    <a:pt x="167" y="126"/>
                    <a:pt x="166" y="126"/>
                    <a:pt x="165" y="127"/>
                  </a:cubicBezTo>
                  <a:cubicBezTo>
                    <a:pt x="164" y="129"/>
                    <a:pt x="162" y="130"/>
                    <a:pt x="159" y="130"/>
                  </a:cubicBezTo>
                  <a:cubicBezTo>
                    <a:pt x="158" y="130"/>
                    <a:pt x="157" y="130"/>
                    <a:pt x="157" y="129"/>
                  </a:cubicBezTo>
                  <a:cubicBezTo>
                    <a:pt x="153" y="129"/>
                    <a:pt x="150" y="126"/>
                    <a:pt x="147" y="124"/>
                  </a:cubicBezTo>
                  <a:cubicBezTo>
                    <a:pt x="143" y="121"/>
                    <a:pt x="139" y="119"/>
                    <a:pt x="136" y="116"/>
                  </a:cubicBezTo>
                  <a:cubicBezTo>
                    <a:pt x="135" y="116"/>
                    <a:pt x="135" y="116"/>
                    <a:pt x="134" y="116"/>
                  </a:cubicBezTo>
                  <a:cubicBezTo>
                    <a:pt x="134" y="116"/>
                    <a:pt x="133" y="116"/>
                    <a:pt x="132" y="117"/>
                  </a:cubicBezTo>
                  <a:cubicBezTo>
                    <a:pt x="132" y="118"/>
                    <a:pt x="132" y="119"/>
                    <a:pt x="133" y="120"/>
                  </a:cubicBezTo>
                  <a:cubicBezTo>
                    <a:pt x="137" y="123"/>
                    <a:pt x="140" y="125"/>
                    <a:pt x="144" y="128"/>
                  </a:cubicBezTo>
                  <a:cubicBezTo>
                    <a:pt x="145" y="129"/>
                    <a:pt x="146" y="129"/>
                    <a:pt x="147" y="130"/>
                  </a:cubicBezTo>
                  <a:cubicBezTo>
                    <a:pt x="148" y="131"/>
                    <a:pt x="148" y="132"/>
                    <a:pt x="149" y="133"/>
                  </a:cubicBezTo>
                  <a:cubicBezTo>
                    <a:pt x="149" y="134"/>
                    <a:pt x="149" y="135"/>
                    <a:pt x="149" y="135"/>
                  </a:cubicBezTo>
                  <a:cubicBezTo>
                    <a:pt x="149" y="136"/>
                    <a:pt x="149" y="136"/>
                    <a:pt x="149" y="136"/>
                  </a:cubicBezTo>
                  <a:cubicBezTo>
                    <a:pt x="149" y="138"/>
                    <a:pt x="148" y="139"/>
                    <a:pt x="147" y="140"/>
                  </a:cubicBezTo>
                  <a:cubicBezTo>
                    <a:pt x="146" y="140"/>
                    <a:pt x="145" y="141"/>
                    <a:pt x="144" y="141"/>
                  </a:cubicBezTo>
                  <a:cubicBezTo>
                    <a:pt x="143" y="141"/>
                    <a:pt x="143" y="141"/>
                    <a:pt x="143" y="141"/>
                  </a:cubicBezTo>
                  <a:cubicBezTo>
                    <a:pt x="143" y="141"/>
                    <a:pt x="143" y="141"/>
                    <a:pt x="143" y="141"/>
                  </a:cubicBezTo>
                  <a:cubicBezTo>
                    <a:pt x="142" y="141"/>
                    <a:pt x="141" y="141"/>
                    <a:pt x="140" y="140"/>
                  </a:cubicBezTo>
                  <a:cubicBezTo>
                    <a:pt x="140" y="140"/>
                    <a:pt x="140" y="140"/>
                    <a:pt x="140" y="140"/>
                  </a:cubicBezTo>
                  <a:cubicBezTo>
                    <a:pt x="134" y="138"/>
                    <a:pt x="132" y="136"/>
                    <a:pt x="126" y="133"/>
                  </a:cubicBezTo>
                  <a:cubicBezTo>
                    <a:pt x="126" y="133"/>
                    <a:pt x="126" y="133"/>
                    <a:pt x="126" y="133"/>
                  </a:cubicBezTo>
                  <a:cubicBezTo>
                    <a:pt x="127" y="132"/>
                    <a:pt x="127" y="131"/>
                    <a:pt x="128" y="129"/>
                  </a:cubicBezTo>
                  <a:cubicBezTo>
                    <a:pt x="128" y="128"/>
                    <a:pt x="129" y="126"/>
                    <a:pt x="129" y="125"/>
                  </a:cubicBezTo>
                  <a:cubicBezTo>
                    <a:pt x="129" y="125"/>
                    <a:pt x="129" y="125"/>
                    <a:pt x="129" y="125"/>
                  </a:cubicBezTo>
                  <a:cubicBezTo>
                    <a:pt x="129" y="123"/>
                    <a:pt x="128" y="121"/>
                    <a:pt x="127" y="119"/>
                  </a:cubicBezTo>
                  <a:cubicBezTo>
                    <a:pt x="126" y="118"/>
                    <a:pt x="125" y="117"/>
                    <a:pt x="123" y="116"/>
                  </a:cubicBezTo>
                  <a:cubicBezTo>
                    <a:pt x="122" y="115"/>
                    <a:pt x="120" y="115"/>
                    <a:pt x="119" y="115"/>
                  </a:cubicBezTo>
                  <a:cubicBezTo>
                    <a:pt x="119" y="115"/>
                    <a:pt x="119" y="115"/>
                    <a:pt x="119" y="115"/>
                  </a:cubicBezTo>
                  <a:cubicBezTo>
                    <a:pt x="118" y="115"/>
                    <a:pt x="118" y="115"/>
                    <a:pt x="117" y="115"/>
                  </a:cubicBezTo>
                  <a:cubicBezTo>
                    <a:pt x="118" y="113"/>
                    <a:pt x="118" y="112"/>
                    <a:pt x="118" y="110"/>
                  </a:cubicBezTo>
                  <a:cubicBezTo>
                    <a:pt x="118" y="109"/>
                    <a:pt x="118" y="108"/>
                    <a:pt x="118" y="108"/>
                  </a:cubicBezTo>
                  <a:cubicBezTo>
                    <a:pt x="117" y="104"/>
                    <a:pt x="114" y="101"/>
                    <a:pt x="110" y="100"/>
                  </a:cubicBezTo>
                  <a:cubicBezTo>
                    <a:pt x="110" y="100"/>
                    <a:pt x="110" y="100"/>
                    <a:pt x="110" y="100"/>
                  </a:cubicBezTo>
                  <a:cubicBezTo>
                    <a:pt x="110" y="100"/>
                    <a:pt x="110" y="100"/>
                    <a:pt x="110" y="100"/>
                  </a:cubicBezTo>
                  <a:cubicBezTo>
                    <a:pt x="110" y="100"/>
                    <a:pt x="110" y="100"/>
                    <a:pt x="110" y="100"/>
                  </a:cubicBezTo>
                  <a:cubicBezTo>
                    <a:pt x="109" y="100"/>
                    <a:pt x="109" y="100"/>
                    <a:pt x="109" y="100"/>
                  </a:cubicBezTo>
                  <a:cubicBezTo>
                    <a:pt x="107" y="100"/>
                    <a:pt x="106" y="100"/>
                    <a:pt x="105" y="101"/>
                  </a:cubicBezTo>
                  <a:cubicBezTo>
                    <a:pt x="104" y="99"/>
                    <a:pt x="103" y="98"/>
                    <a:pt x="102" y="96"/>
                  </a:cubicBezTo>
                  <a:cubicBezTo>
                    <a:pt x="101" y="95"/>
                    <a:pt x="99" y="94"/>
                    <a:pt x="98" y="93"/>
                  </a:cubicBezTo>
                  <a:cubicBezTo>
                    <a:pt x="97" y="92"/>
                    <a:pt x="96" y="92"/>
                    <a:pt x="94" y="92"/>
                  </a:cubicBezTo>
                  <a:cubicBezTo>
                    <a:pt x="92" y="92"/>
                    <a:pt x="90" y="93"/>
                    <a:pt x="88" y="95"/>
                  </a:cubicBezTo>
                  <a:cubicBezTo>
                    <a:pt x="87" y="93"/>
                    <a:pt x="86" y="91"/>
                    <a:pt x="85" y="90"/>
                  </a:cubicBezTo>
                  <a:cubicBezTo>
                    <a:pt x="83" y="89"/>
                    <a:pt x="81" y="88"/>
                    <a:pt x="79" y="88"/>
                  </a:cubicBezTo>
                  <a:cubicBezTo>
                    <a:pt x="79" y="88"/>
                    <a:pt x="78" y="88"/>
                    <a:pt x="78" y="89"/>
                  </a:cubicBezTo>
                  <a:cubicBezTo>
                    <a:pt x="78" y="89"/>
                    <a:pt x="78" y="89"/>
                    <a:pt x="78" y="89"/>
                  </a:cubicBezTo>
                  <a:cubicBezTo>
                    <a:pt x="78" y="89"/>
                    <a:pt x="78" y="89"/>
                    <a:pt x="78" y="89"/>
                  </a:cubicBezTo>
                  <a:cubicBezTo>
                    <a:pt x="76" y="89"/>
                    <a:pt x="75" y="90"/>
                    <a:pt x="74" y="91"/>
                  </a:cubicBezTo>
                  <a:cubicBezTo>
                    <a:pt x="73" y="92"/>
                    <a:pt x="72" y="94"/>
                    <a:pt x="71" y="95"/>
                  </a:cubicBezTo>
                  <a:cubicBezTo>
                    <a:pt x="71" y="95"/>
                    <a:pt x="71" y="95"/>
                    <a:pt x="71" y="95"/>
                  </a:cubicBezTo>
                  <a:moveTo>
                    <a:pt x="83" y="53"/>
                  </a:moveTo>
                  <a:cubicBezTo>
                    <a:pt x="81" y="53"/>
                    <a:pt x="79" y="52"/>
                    <a:pt x="77" y="52"/>
                  </a:cubicBezTo>
                  <a:cubicBezTo>
                    <a:pt x="76" y="51"/>
                    <a:pt x="76" y="51"/>
                    <a:pt x="75" y="50"/>
                  </a:cubicBezTo>
                  <a:cubicBezTo>
                    <a:pt x="75" y="50"/>
                    <a:pt x="75" y="49"/>
                    <a:pt x="75" y="48"/>
                  </a:cubicBezTo>
                  <a:cubicBezTo>
                    <a:pt x="75" y="47"/>
                    <a:pt x="75" y="46"/>
                    <a:pt x="76" y="45"/>
                  </a:cubicBezTo>
                  <a:cubicBezTo>
                    <a:pt x="81" y="41"/>
                    <a:pt x="85" y="38"/>
                    <a:pt x="88" y="34"/>
                  </a:cubicBezTo>
                  <a:cubicBezTo>
                    <a:pt x="90" y="32"/>
                    <a:pt x="92" y="30"/>
                    <a:pt x="94" y="29"/>
                  </a:cubicBezTo>
                  <a:cubicBezTo>
                    <a:pt x="95" y="28"/>
                    <a:pt x="97" y="27"/>
                    <a:pt x="99" y="26"/>
                  </a:cubicBezTo>
                  <a:cubicBezTo>
                    <a:pt x="108" y="24"/>
                    <a:pt x="117" y="22"/>
                    <a:pt x="125" y="22"/>
                  </a:cubicBezTo>
                  <a:cubicBezTo>
                    <a:pt x="136" y="22"/>
                    <a:pt x="147" y="24"/>
                    <a:pt x="157" y="28"/>
                  </a:cubicBezTo>
                  <a:cubicBezTo>
                    <a:pt x="162" y="31"/>
                    <a:pt x="168" y="33"/>
                    <a:pt x="174" y="34"/>
                  </a:cubicBezTo>
                  <a:cubicBezTo>
                    <a:pt x="174" y="34"/>
                    <a:pt x="174" y="34"/>
                    <a:pt x="174" y="34"/>
                  </a:cubicBezTo>
                  <a:cubicBezTo>
                    <a:pt x="175" y="34"/>
                    <a:pt x="176" y="34"/>
                    <a:pt x="176" y="34"/>
                  </a:cubicBezTo>
                  <a:cubicBezTo>
                    <a:pt x="182" y="34"/>
                    <a:pt x="188" y="32"/>
                    <a:pt x="192" y="28"/>
                  </a:cubicBezTo>
                  <a:cubicBezTo>
                    <a:pt x="192" y="28"/>
                    <a:pt x="192" y="28"/>
                    <a:pt x="192" y="28"/>
                  </a:cubicBezTo>
                  <a:cubicBezTo>
                    <a:pt x="197" y="34"/>
                    <a:pt x="201" y="41"/>
                    <a:pt x="204" y="48"/>
                  </a:cubicBezTo>
                  <a:cubicBezTo>
                    <a:pt x="207" y="56"/>
                    <a:pt x="209" y="65"/>
                    <a:pt x="210" y="74"/>
                  </a:cubicBezTo>
                  <a:cubicBezTo>
                    <a:pt x="204" y="77"/>
                    <a:pt x="198" y="79"/>
                    <a:pt x="193" y="82"/>
                  </a:cubicBezTo>
                  <a:cubicBezTo>
                    <a:pt x="180" y="72"/>
                    <a:pt x="166" y="63"/>
                    <a:pt x="151" y="56"/>
                  </a:cubicBezTo>
                  <a:cubicBezTo>
                    <a:pt x="148" y="55"/>
                    <a:pt x="144" y="53"/>
                    <a:pt x="141" y="51"/>
                  </a:cubicBezTo>
                  <a:cubicBezTo>
                    <a:pt x="137" y="48"/>
                    <a:pt x="134" y="44"/>
                    <a:pt x="131" y="40"/>
                  </a:cubicBezTo>
                  <a:cubicBezTo>
                    <a:pt x="131" y="39"/>
                    <a:pt x="130" y="39"/>
                    <a:pt x="129" y="39"/>
                  </a:cubicBezTo>
                  <a:cubicBezTo>
                    <a:pt x="127" y="38"/>
                    <a:pt x="125" y="37"/>
                    <a:pt x="123" y="37"/>
                  </a:cubicBezTo>
                  <a:cubicBezTo>
                    <a:pt x="123" y="37"/>
                    <a:pt x="123" y="37"/>
                    <a:pt x="123" y="37"/>
                  </a:cubicBezTo>
                  <a:cubicBezTo>
                    <a:pt x="117" y="37"/>
                    <a:pt x="111" y="40"/>
                    <a:pt x="106" y="42"/>
                  </a:cubicBezTo>
                  <a:cubicBezTo>
                    <a:pt x="99" y="46"/>
                    <a:pt x="93" y="51"/>
                    <a:pt x="87" y="52"/>
                  </a:cubicBezTo>
                  <a:cubicBezTo>
                    <a:pt x="86" y="53"/>
                    <a:pt x="85" y="53"/>
                    <a:pt x="83" y="53"/>
                  </a:cubicBezTo>
                  <a:moveTo>
                    <a:pt x="38" y="85"/>
                  </a:moveTo>
                  <a:cubicBezTo>
                    <a:pt x="38" y="84"/>
                    <a:pt x="38" y="84"/>
                    <a:pt x="38" y="84"/>
                  </a:cubicBezTo>
                  <a:cubicBezTo>
                    <a:pt x="38" y="84"/>
                    <a:pt x="38" y="83"/>
                    <a:pt x="38" y="83"/>
                  </a:cubicBezTo>
                  <a:cubicBezTo>
                    <a:pt x="38" y="81"/>
                    <a:pt x="38" y="80"/>
                    <a:pt x="38" y="79"/>
                  </a:cubicBezTo>
                  <a:cubicBezTo>
                    <a:pt x="38" y="60"/>
                    <a:pt x="44" y="42"/>
                    <a:pt x="54" y="27"/>
                  </a:cubicBezTo>
                  <a:cubicBezTo>
                    <a:pt x="56" y="25"/>
                    <a:pt x="57" y="23"/>
                    <a:pt x="59" y="23"/>
                  </a:cubicBezTo>
                  <a:cubicBezTo>
                    <a:pt x="59" y="22"/>
                    <a:pt x="60" y="22"/>
                    <a:pt x="61" y="22"/>
                  </a:cubicBezTo>
                  <a:cubicBezTo>
                    <a:pt x="62" y="22"/>
                    <a:pt x="63" y="23"/>
                    <a:pt x="63" y="23"/>
                  </a:cubicBezTo>
                  <a:cubicBezTo>
                    <a:pt x="63" y="24"/>
                    <a:pt x="64" y="24"/>
                    <a:pt x="64" y="26"/>
                  </a:cubicBezTo>
                  <a:cubicBezTo>
                    <a:pt x="64" y="26"/>
                    <a:pt x="64" y="26"/>
                    <a:pt x="64" y="27"/>
                  </a:cubicBezTo>
                  <a:cubicBezTo>
                    <a:pt x="63" y="27"/>
                    <a:pt x="63" y="27"/>
                    <a:pt x="63" y="27"/>
                  </a:cubicBezTo>
                  <a:cubicBezTo>
                    <a:pt x="62" y="27"/>
                    <a:pt x="62" y="27"/>
                    <a:pt x="61" y="27"/>
                  </a:cubicBezTo>
                  <a:cubicBezTo>
                    <a:pt x="61" y="27"/>
                    <a:pt x="61" y="27"/>
                    <a:pt x="61" y="27"/>
                  </a:cubicBezTo>
                  <a:cubicBezTo>
                    <a:pt x="61" y="27"/>
                    <a:pt x="61" y="27"/>
                    <a:pt x="61" y="27"/>
                  </a:cubicBezTo>
                  <a:cubicBezTo>
                    <a:pt x="60" y="27"/>
                    <a:pt x="59" y="28"/>
                    <a:pt x="59" y="28"/>
                  </a:cubicBezTo>
                  <a:cubicBezTo>
                    <a:pt x="58" y="29"/>
                    <a:pt x="58" y="29"/>
                    <a:pt x="57" y="30"/>
                  </a:cubicBezTo>
                  <a:cubicBezTo>
                    <a:pt x="46" y="43"/>
                    <a:pt x="40" y="61"/>
                    <a:pt x="40" y="78"/>
                  </a:cubicBezTo>
                  <a:cubicBezTo>
                    <a:pt x="40" y="78"/>
                    <a:pt x="40" y="78"/>
                    <a:pt x="40" y="78"/>
                  </a:cubicBezTo>
                  <a:cubicBezTo>
                    <a:pt x="40" y="79"/>
                    <a:pt x="41" y="80"/>
                    <a:pt x="42" y="81"/>
                  </a:cubicBezTo>
                  <a:cubicBezTo>
                    <a:pt x="43" y="81"/>
                    <a:pt x="43" y="81"/>
                    <a:pt x="43" y="81"/>
                  </a:cubicBezTo>
                  <a:cubicBezTo>
                    <a:pt x="42" y="82"/>
                    <a:pt x="41" y="83"/>
                    <a:pt x="40" y="84"/>
                  </a:cubicBezTo>
                  <a:cubicBezTo>
                    <a:pt x="39" y="85"/>
                    <a:pt x="39" y="85"/>
                    <a:pt x="39" y="85"/>
                  </a:cubicBezTo>
                  <a:cubicBezTo>
                    <a:pt x="38" y="85"/>
                    <a:pt x="38" y="85"/>
                    <a:pt x="38" y="85"/>
                  </a:cubicBezTo>
                  <a:moveTo>
                    <a:pt x="189" y="24"/>
                  </a:moveTo>
                  <a:cubicBezTo>
                    <a:pt x="189" y="24"/>
                    <a:pt x="189" y="24"/>
                    <a:pt x="189" y="23"/>
                  </a:cubicBezTo>
                  <a:cubicBezTo>
                    <a:pt x="189" y="22"/>
                    <a:pt x="189" y="21"/>
                    <a:pt x="190" y="20"/>
                  </a:cubicBezTo>
                  <a:cubicBezTo>
                    <a:pt x="190" y="19"/>
                    <a:pt x="191" y="18"/>
                    <a:pt x="191" y="18"/>
                  </a:cubicBezTo>
                  <a:cubicBezTo>
                    <a:pt x="191" y="18"/>
                    <a:pt x="191" y="18"/>
                    <a:pt x="191" y="18"/>
                  </a:cubicBezTo>
                  <a:cubicBezTo>
                    <a:pt x="192" y="18"/>
                    <a:pt x="193" y="18"/>
                    <a:pt x="195" y="19"/>
                  </a:cubicBezTo>
                  <a:cubicBezTo>
                    <a:pt x="201" y="22"/>
                    <a:pt x="211" y="34"/>
                    <a:pt x="218" y="65"/>
                  </a:cubicBezTo>
                  <a:cubicBezTo>
                    <a:pt x="219" y="67"/>
                    <a:pt x="219" y="69"/>
                    <a:pt x="219" y="71"/>
                  </a:cubicBezTo>
                  <a:cubicBezTo>
                    <a:pt x="219" y="74"/>
                    <a:pt x="219" y="77"/>
                    <a:pt x="218" y="79"/>
                  </a:cubicBezTo>
                  <a:cubicBezTo>
                    <a:pt x="217" y="80"/>
                    <a:pt x="217" y="80"/>
                    <a:pt x="217" y="80"/>
                  </a:cubicBezTo>
                  <a:cubicBezTo>
                    <a:pt x="217" y="80"/>
                    <a:pt x="216" y="81"/>
                    <a:pt x="216" y="81"/>
                  </a:cubicBezTo>
                  <a:cubicBezTo>
                    <a:pt x="215" y="81"/>
                    <a:pt x="214" y="81"/>
                    <a:pt x="214" y="81"/>
                  </a:cubicBezTo>
                  <a:cubicBezTo>
                    <a:pt x="213" y="81"/>
                    <a:pt x="213" y="81"/>
                    <a:pt x="212" y="81"/>
                  </a:cubicBezTo>
                  <a:cubicBezTo>
                    <a:pt x="212" y="81"/>
                    <a:pt x="212" y="81"/>
                    <a:pt x="212" y="81"/>
                  </a:cubicBezTo>
                  <a:cubicBezTo>
                    <a:pt x="212" y="81"/>
                    <a:pt x="212" y="81"/>
                    <a:pt x="212" y="81"/>
                  </a:cubicBezTo>
                  <a:cubicBezTo>
                    <a:pt x="211" y="80"/>
                    <a:pt x="211" y="80"/>
                    <a:pt x="210" y="79"/>
                  </a:cubicBezTo>
                  <a:cubicBezTo>
                    <a:pt x="211" y="79"/>
                    <a:pt x="212" y="79"/>
                    <a:pt x="213" y="78"/>
                  </a:cubicBezTo>
                  <a:cubicBezTo>
                    <a:pt x="213" y="78"/>
                    <a:pt x="213" y="78"/>
                    <a:pt x="213" y="78"/>
                  </a:cubicBezTo>
                  <a:cubicBezTo>
                    <a:pt x="214" y="78"/>
                    <a:pt x="215" y="77"/>
                    <a:pt x="215" y="76"/>
                  </a:cubicBezTo>
                  <a:cubicBezTo>
                    <a:pt x="214" y="66"/>
                    <a:pt x="212" y="56"/>
                    <a:pt x="208" y="46"/>
                  </a:cubicBezTo>
                  <a:cubicBezTo>
                    <a:pt x="205" y="38"/>
                    <a:pt x="201" y="30"/>
                    <a:pt x="194" y="24"/>
                  </a:cubicBezTo>
                  <a:cubicBezTo>
                    <a:pt x="194" y="23"/>
                    <a:pt x="193" y="23"/>
                    <a:pt x="193" y="23"/>
                  </a:cubicBezTo>
                  <a:cubicBezTo>
                    <a:pt x="193" y="23"/>
                    <a:pt x="193" y="23"/>
                    <a:pt x="193" y="23"/>
                  </a:cubicBezTo>
                  <a:cubicBezTo>
                    <a:pt x="192" y="23"/>
                    <a:pt x="192" y="23"/>
                    <a:pt x="192" y="23"/>
                  </a:cubicBezTo>
                  <a:cubicBezTo>
                    <a:pt x="192" y="23"/>
                    <a:pt x="192" y="23"/>
                    <a:pt x="192" y="23"/>
                  </a:cubicBezTo>
                  <a:cubicBezTo>
                    <a:pt x="191" y="23"/>
                    <a:pt x="190" y="23"/>
                    <a:pt x="190" y="24"/>
                  </a:cubicBezTo>
                  <a:cubicBezTo>
                    <a:pt x="190" y="24"/>
                    <a:pt x="190" y="24"/>
                    <a:pt x="190" y="24"/>
                  </a:cubicBezTo>
                  <a:cubicBezTo>
                    <a:pt x="189" y="24"/>
                    <a:pt x="189" y="24"/>
                    <a:pt x="189" y="24"/>
                  </a:cubicBezTo>
                  <a:moveTo>
                    <a:pt x="192" y="13"/>
                  </a:moveTo>
                  <a:cubicBezTo>
                    <a:pt x="192" y="12"/>
                    <a:pt x="192" y="12"/>
                    <a:pt x="192" y="12"/>
                  </a:cubicBezTo>
                  <a:cubicBezTo>
                    <a:pt x="192" y="13"/>
                    <a:pt x="192" y="13"/>
                    <a:pt x="192" y="13"/>
                  </a:cubicBezTo>
                  <a:moveTo>
                    <a:pt x="219" y="0"/>
                  </a:moveTo>
                  <a:cubicBezTo>
                    <a:pt x="219" y="0"/>
                    <a:pt x="218" y="0"/>
                    <a:pt x="218" y="0"/>
                  </a:cubicBezTo>
                  <a:cubicBezTo>
                    <a:pt x="217" y="1"/>
                    <a:pt x="215" y="2"/>
                    <a:pt x="212" y="3"/>
                  </a:cubicBezTo>
                  <a:cubicBezTo>
                    <a:pt x="208" y="5"/>
                    <a:pt x="202" y="8"/>
                    <a:pt x="198" y="9"/>
                  </a:cubicBezTo>
                  <a:cubicBezTo>
                    <a:pt x="196" y="10"/>
                    <a:pt x="194" y="11"/>
                    <a:pt x="193" y="12"/>
                  </a:cubicBezTo>
                  <a:cubicBezTo>
                    <a:pt x="192" y="12"/>
                    <a:pt x="191" y="12"/>
                    <a:pt x="191" y="12"/>
                  </a:cubicBezTo>
                  <a:cubicBezTo>
                    <a:pt x="190" y="12"/>
                    <a:pt x="190" y="12"/>
                    <a:pt x="190" y="12"/>
                  </a:cubicBezTo>
                  <a:cubicBezTo>
                    <a:pt x="190" y="13"/>
                    <a:pt x="190" y="13"/>
                    <a:pt x="190" y="13"/>
                  </a:cubicBezTo>
                  <a:cubicBezTo>
                    <a:pt x="190" y="13"/>
                    <a:pt x="190" y="13"/>
                    <a:pt x="190" y="13"/>
                  </a:cubicBezTo>
                  <a:cubicBezTo>
                    <a:pt x="189" y="13"/>
                    <a:pt x="189" y="13"/>
                    <a:pt x="189" y="13"/>
                  </a:cubicBezTo>
                  <a:cubicBezTo>
                    <a:pt x="189" y="13"/>
                    <a:pt x="189" y="13"/>
                    <a:pt x="189" y="13"/>
                  </a:cubicBezTo>
                  <a:cubicBezTo>
                    <a:pt x="187" y="14"/>
                    <a:pt x="186" y="16"/>
                    <a:pt x="185" y="18"/>
                  </a:cubicBezTo>
                  <a:cubicBezTo>
                    <a:pt x="185" y="19"/>
                    <a:pt x="184" y="21"/>
                    <a:pt x="184" y="23"/>
                  </a:cubicBezTo>
                  <a:cubicBezTo>
                    <a:pt x="184" y="24"/>
                    <a:pt x="185" y="25"/>
                    <a:pt x="185" y="26"/>
                  </a:cubicBezTo>
                  <a:cubicBezTo>
                    <a:pt x="185" y="27"/>
                    <a:pt x="185" y="27"/>
                    <a:pt x="185" y="27"/>
                  </a:cubicBezTo>
                  <a:cubicBezTo>
                    <a:pt x="182" y="28"/>
                    <a:pt x="179" y="29"/>
                    <a:pt x="176" y="29"/>
                  </a:cubicBezTo>
                  <a:cubicBezTo>
                    <a:pt x="176" y="29"/>
                    <a:pt x="176" y="29"/>
                    <a:pt x="176" y="29"/>
                  </a:cubicBezTo>
                  <a:cubicBezTo>
                    <a:pt x="176" y="29"/>
                    <a:pt x="175" y="29"/>
                    <a:pt x="175" y="29"/>
                  </a:cubicBezTo>
                  <a:cubicBezTo>
                    <a:pt x="175" y="29"/>
                    <a:pt x="175" y="29"/>
                    <a:pt x="175" y="29"/>
                  </a:cubicBezTo>
                  <a:cubicBezTo>
                    <a:pt x="169" y="29"/>
                    <a:pt x="164" y="26"/>
                    <a:pt x="159" y="24"/>
                  </a:cubicBezTo>
                  <a:cubicBezTo>
                    <a:pt x="148" y="20"/>
                    <a:pt x="137" y="18"/>
                    <a:pt x="125" y="18"/>
                  </a:cubicBezTo>
                  <a:cubicBezTo>
                    <a:pt x="116" y="18"/>
                    <a:pt x="107" y="19"/>
                    <a:pt x="98" y="22"/>
                  </a:cubicBezTo>
                  <a:cubicBezTo>
                    <a:pt x="96" y="23"/>
                    <a:pt x="93" y="23"/>
                    <a:pt x="91" y="25"/>
                  </a:cubicBezTo>
                  <a:cubicBezTo>
                    <a:pt x="89" y="27"/>
                    <a:pt x="87" y="29"/>
                    <a:pt x="85" y="31"/>
                  </a:cubicBezTo>
                  <a:cubicBezTo>
                    <a:pt x="84" y="31"/>
                    <a:pt x="84" y="31"/>
                    <a:pt x="84" y="32"/>
                  </a:cubicBezTo>
                  <a:cubicBezTo>
                    <a:pt x="83" y="32"/>
                    <a:pt x="83" y="32"/>
                    <a:pt x="83" y="32"/>
                  </a:cubicBezTo>
                  <a:cubicBezTo>
                    <a:pt x="78" y="30"/>
                    <a:pt x="73" y="29"/>
                    <a:pt x="68" y="28"/>
                  </a:cubicBezTo>
                  <a:cubicBezTo>
                    <a:pt x="68" y="27"/>
                    <a:pt x="68" y="26"/>
                    <a:pt x="68" y="26"/>
                  </a:cubicBezTo>
                  <a:cubicBezTo>
                    <a:pt x="68" y="24"/>
                    <a:pt x="68" y="22"/>
                    <a:pt x="67" y="20"/>
                  </a:cubicBezTo>
                  <a:cubicBezTo>
                    <a:pt x="66" y="20"/>
                    <a:pt x="66" y="19"/>
                    <a:pt x="65" y="19"/>
                  </a:cubicBezTo>
                  <a:cubicBezTo>
                    <a:pt x="65" y="18"/>
                    <a:pt x="65" y="18"/>
                    <a:pt x="64" y="17"/>
                  </a:cubicBezTo>
                  <a:cubicBezTo>
                    <a:pt x="64" y="17"/>
                    <a:pt x="62" y="16"/>
                    <a:pt x="61" y="15"/>
                  </a:cubicBezTo>
                  <a:cubicBezTo>
                    <a:pt x="55" y="12"/>
                    <a:pt x="46" y="7"/>
                    <a:pt x="40" y="4"/>
                  </a:cubicBezTo>
                  <a:cubicBezTo>
                    <a:pt x="40" y="4"/>
                    <a:pt x="40" y="4"/>
                    <a:pt x="40" y="4"/>
                  </a:cubicBezTo>
                  <a:cubicBezTo>
                    <a:pt x="40" y="4"/>
                    <a:pt x="39" y="4"/>
                    <a:pt x="39" y="4"/>
                  </a:cubicBezTo>
                  <a:cubicBezTo>
                    <a:pt x="38" y="4"/>
                    <a:pt x="37" y="4"/>
                    <a:pt x="37" y="5"/>
                  </a:cubicBezTo>
                  <a:cubicBezTo>
                    <a:pt x="36" y="6"/>
                    <a:pt x="36" y="7"/>
                    <a:pt x="38" y="8"/>
                  </a:cubicBezTo>
                  <a:cubicBezTo>
                    <a:pt x="38" y="8"/>
                    <a:pt x="38" y="8"/>
                    <a:pt x="38" y="8"/>
                  </a:cubicBezTo>
                  <a:cubicBezTo>
                    <a:pt x="38" y="8"/>
                    <a:pt x="38" y="8"/>
                    <a:pt x="38" y="8"/>
                  </a:cubicBezTo>
                  <a:cubicBezTo>
                    <a:pt x="41" y="10"/>
                    <a:pt x="47" y="13"/>
                    <a:pt x="52" y="16"/>
                  </a:cubicBezTo>
                  <a:cubicBezTo>
                    <a:pt x="53" y="17"/>
                    <a:pt x="55" y="18"/>
                    <a:pt x="56" y="18"/>
                  </a:cubicBezTo>
                  <a:cubicBezTo>
                    <a:pt x="53" y="20"/>
                    <a:pt x="52" y="22"/>
                    <a:pt x="50" y="24"/>
                  </a:cubicBezTo>
                  <a:cubicBezTo>
                    <a:pt x="40" y="39"/>
                    <a:pt x="34" y="56"/>
                    <a:pt x="33" y="73"/>
                  </a:cubicBezTo>
                  <a:cubicBezTo>
                    <a:pt x="33" y="73"/>
                    <a:pt x="33" y="73"/>
                    <a:pt x="33" y="73"/>
                  </a:cubicBezTo>
                  <a:cubicBezTo>
                    <a:pt x="33" y="73"/>
                    <a:pt x="33" y="73"/>
                    <a:pt x="32" y="73"/>
                  </a:cubicBezTo>
                  <a:cubicBezTo>
                    <a:pt x="32" y="73"/>
                    <a:pt x="32" y="73"/>
                    <a:pt x="31" y="73"/>
                  </a:cubicBezTo>
                  <a:cubicBezTo>
                    <a:pt x="28" y="76"/>
                    <a:pt x="26" y="80"/>
                    <a:pt x="23" y="84"/>
                  </a:cubicBezTo>
                  <a:cubicBezTo>
                    <a:pt x="22" y="84"/>
                    <a:pt x="21" y="83"/>
                    <a:pt x="20" y="83"/>
                  </a:cubicBezTo>
                  <a:cubicBezTo>
                    <a:pt x="23" y="78"/>
                    <a:pt x="26" y="74"/>
                    <a:pt x="30" y="70"/>
                  </a:cubicBezTo>
                  <a:cubicBezTo>
                    <a:pt x="30" y="70"/>
                    <a:pt x="30" y="69"/>
                    <a:pt x="29" y="69"/>
                  </a:cubicBezTo>
                  <a:cubicBezTo>
                    <a:pt x="29" y="68"/>
                    <a:pt x="29" y="68"/>
                    <a:pt x="29" y="68"/>
                  </a:cubicBezTo>
                  <a:cubicBezTo>
                    <a:pt x="28" y="68"/>
                    <a:pt x="28" y="68"/>
                    <a:pt x="28" y="69"/>
                  </a:cubicBezTo>
                  <a:cubicBezTo>
                    <a:pt x="24" y="73"/>
                    <a:pt x="21" y="77"/>
                    <a:pt x="18" y="81"/>
                  </a:cubicBezTo>
                  <a:cubicBezTo>
                    <a:pt x="17" y="81"/>
                    <a:pt x="16" y="81"/>
                    <a:pt x="16" y="80"/>
                  </a:cubicBezTo>
                  <a:cubicBezTo>
                    <a:pt x="18" y="77"/>
                    <a:pt x="21" y="73"/>
                    <a:pt x="24" y="69"/>
                  </a:cubicBezTo>
                  <a:cubicBezTo>
                    <a:pt x="24" y="68"/>
                    <a:pt x="24" y="68"/>
                    <a:pt x="23" y="67"/>
                  </a:cubicBezTo>
                  <a:cubicBezTo>
                    <a:pt x="23" y="67"/>
                    <a:pt x="23" y="67"/>
                    <a:pt x="23" y="67"/>
                  </a:cubicBezTo>
                  <a:cubicBezTo>
                    <a:pt x="22" y="67"/>
                    <a:pt x="22" y="67"/>
                    <a:pt x="22" y="68"/>
                  </a:cubicBezTo>
                  <a:cubicBezTo>
                    <a:pt x="19" y="72"/>
                    <a:pt x="16" y="75"/>
                    <a:pt x="13" y="79"/>
                  </a:cubicBezTo>
                  <a:cubicBezTo>
                    <a:pt x="12" y="79"/>
                    <a:pt x="12" y="79"/>
                    <a:pt x="12" y="79"/>
                  </a:cubicBezTo>
                  <a:cubicBezTo>
                    <a:pt x="13" y="78"/>
                    <a:pt x="13" y="78"/>
                    <a:pt x="12" y="77"/>
                  </a:cubicBezTo>
                  <a:cubicBezTo>
                    <a:pt x="12" y="77"/>
                    <a:pt x="12" y="77"/>
                    <a:pt x="12" y="77"/>
                  </a:cubicBezTo>
                  <a:cubicBezTo>
                    <a:pt x="12" y="77"/>
                    <a:pt x="12" y="77"/>
                    <a:pt x="12" y="77"/>
                  </a:cubicBezTo>
                  <a:cubicBezTo>
                    <a:pt x="15" y="72"/>
                    <a:pt x="18" y="68"/>
                    <a:pt x="21" y="63"/>
                  </a:cubicBezTo>
                  <a:cubicBezTo>
                    <a:pt x="22" y="63"/>
                    <a:pt x="22" y="62"/>
                    <a:pt x="21" y="62"/>
                  </a:cubicBezTo>
                  <a:cubicBezTo>
                    <a:pt x="21" y="62"/>
                    <a:pt x="21" y="61"/>
                    <a:pt x="20" y="61"/>
                  </a:cubicBezTo>
                  <a:cubicBezTo>
                    <a:pt x="20" y="61"/>
                    <a:pt x="20" y="62"/>
                    <a:pt x="19" y="62"/>
                  </a:cubicBezTo>
                  <a:cubicBezTo>
                    <a:pt x="16" y="66"/>
                    <a:pt x="13" y="71"/>
                    <a:pt x="10" y="75"/>
                  </a:cubicBezTo>
                  <a:cubicBezTo>
                    <a:pt x="10" y="76"/>
                    <a:pt x="10" y="76"/>
                    <a:pt x="9" y="77"/>
                  </a:cubicBezTo>
                  <a:cubicBezTo>
                    <a:pt x="8" y="76"/>
                    <a:pt x="7" y="76"/>
                    <a:pt x="6" y="75"/>
                  </a:cubicBezTo>
                  <a:cubicBezTo>
                    <a:pt x="9" y="71"/>
                    <a:pt x="12" y="66"/>
                    <a:pt x="15" y="62"/>
                  </a:cubicBezTo>
                  <a:cubicBezTo>
                    <a:pt x="16" y="61"/>
                    <a:pt x="16" y="61"/>
                    <a:pt x="16" y="60"/>
                  </a:cubicBezTo>
                  <a:cubicBezTo>
                    <a:pt x="17" y="60"/>
                    <a:pt x="16" y="59"/>
                    <a:pt x="16" y="59"/>
                  </a:cubicBezTo>
                  <a:cubicBezTo>
                    <a:pt x="16" y="58"/>
                    <a:pt x="15" y="58"/>
                    <a:pt x="15" y="58"/>
                  </a:cubicBezTo>
                  <a:cubicBezTo>
                    <a:pt x="15" y="58"/>
                    <a:pt x="14" y="59"/>
                    <a:pt x="14" y="59"/>
                  </a:cubicBezTo>
                  <a:cubicBezTo>
                    <a:pt x="14" y="59"/>
                    <a:pt x="14" y="60"/>
                    <a:pt x="13" y="60"/>
                  </a:cubicBezTo>
                  <a:cubicBezTo>
                    <a:pt x="10" y="65"/>
                    <a:pt x="7" y="69"/>
                    <a:pt x="4" y="73"/>
                  </a:cubicBezTo>
                  <a:cubicBezTo>
                    <a:pt x="4" y="73"/>
                    <a:pt x="4" y="73"/>
                    <a:pt x="4" y="73"/>
                  </a:cubicBezTo>
                  <a:cubicBezTo>
                    <a:pt x="4" y="73"/>
                    <a:pt x="4" y="73"/>
                    <a:pt x="4" y="73"/>
                  </a:cubicBezTo>
                  <a:cubicBezTo>
                    <a:pt x="4" y="72"/>
                    <a:pt x="4" y="72"/>
                    <a:pt x="4" y="72"/>
                  </a:cubicBezTo>
                  <a:cubicBezTo>
                    <a:pt x="7" y="67"/>
                    <a:pt x="9" y="62"/>
                    <a:pt x="11" y="57"/>
                  </a:cubicBezTo>
                  <a:cubicBezTo>
                    <a:pt x="11" y="57"/>
                    <a:pt x="11" y="56"/>
                    <a:pt x="11" y="56"/>
                  </a:cubicBezTo>
                  <a:cubicBezTo>
                    <a:pt x="11" y="55"/>
                    <a:pt x="11" y="55"/>
                    <a:pt x="11" y="55"/>
                  </a:cubicBezTo>
                  <a:cubicBezTo>
                    <a:pt x="11" y="55"/>
                    <a:pt x="10" y="55"/>
                    <a:pt x="10" y="55"/>
                  </a:cubicBezTo>
                  <a:cubicBezTo>
                    <a:pt x="10" y="55"/>
                    <a:pt x="9" y="55"/>
                    <a:pt x="9" y="55"/>
                  </a:cubicBezTo>
                  <a:cubicBezTo>
                    <a:pt x="9" y="55"/>
                    <a:pt x="9" y="56"/>
                    <a:pt x="9" y="57"/>
                  </a:cubicBezTo>
                  <a:cubicBezTo>
                    <a:pt x="6" y="62"/>
                    <a:pt x="4" y="67"/>
                    <a:pt x="1" y="72"/>
                  </a:cubicBezTo>
                  <a:cubicBezTo>
                    <a:pt x="1" y="73"/>
                    <a:pt x="1" y="73"/>
                    <a:pt x="1" y="73"/>
                  </a:cubicBezTo>
                  <a:cubicBezTo>
                    <a:pt x="1" y="74"/>
                    <a:pt x="1" y="74"/>
                    <a:pt x="1" y="74"/>
                  </a:cubicBezTo>
                  <a:cubicBezTo>
                    <a:pt x="0" y="74"/>
                    <a:pt x="0" y="75"/>
                    <a:pt x="0" y="76"/>
                  </a:cubicBezTo>
                  <a:cubicBezTo>
                    <a:pt x="0" y="76"/>
                    <a:pt x="0" y="76"/>
                    <a:pt x="0" y="76"/>
                  </a:cubicBezTo>
                  <a:cubicBezTo>
                    <a:pt x="0" y="77"/>
                    <a:pt x="1" y="78"/>
                    <a:pt x="1" y="78"/>
                  </a:cubicBezTo>
                  <a:cubicBezTo>
                    <a:pt x="2" y="79"/>
                    <a:pt x="2" y="79"/>
                    <a:pt x="2" y="79"/>
                  </a:cubicBezTo>
                  <a:cubicBezTo>
                    <a:pt x="2" y="79"/>
                    <a:pt x="2" y="79"/>
                    <a:pt x="2" y="79"/>
                  </a:cubicBezTo>
                  <a:cubicBezTo>
                    <a:pt x="3" y="79"/>
                    <a:pt x="3" y="79"/>
                    <a:pt x="3" y="79"/>
                  </a:cubicBezTo>
                  <a:cubicBezTo>
                    <a:pt x="11" y="83"/>
                    <a:pt x="17" y="87"/>
                    <a:pt x="26" y="91"/>
                  </a:cubicBezTo>
                  <a:cubicBezTo>
                    <a:pt x="27" y="91"/>
                    <a:pt x="28" y="92"/>
                    <a:pt x="30" y="93"/>
                  </a:cubicBezTo>
                  <a:cubicBezTo>
                    <a:pt x="31" y="94"/>
                    <a:pt x="32" y="94"/>
                    <a:pt x="33" y="94"/>
                  </a:cubicBezTo>
                  <a:cubicBezTo>
                    <a:pt x="34" y="95"/>
                    <a:pt x="35" y="95"/>
                    <a:pt x="36" y="95"/>
                  </a:cubicBezTo>
                  <a:cubicBezTo>
                    <a:pt x="36" y="95"/>
                    <a:pt x="36" y="95"/>
                    <a:pt x="36" y="95"/>
                  </a:cubicBezTo>
                  <a:cubicBezTo>
                    <a:pt x="36" y="95"/>
                    <a:pt x="36" y="95"/>
                    <a:pt x="36" y="95"/>
                  </a:cubicBezTo>
                  <a:cubicBezTo>
                    <a:pt x="38" y="95"/>
                    <a:pt x="41" y="94"/>
                    <a:pt x="44" y="92"/>
                  </a:cubicBezTo>
                  <a:cubicBezTo>
                    <a:pt x="46" y="91"/>
                    <a:pt x="49" y="88"/>
                    <a:pt x="52" y="84"/>
                  </a:cubicBezTo>
                  <a:cubicBezTo>
                    <a:pt x="59" y="88"/>
                    <a:pt x="65" y="94"/>
                    <a:pt x="69" y="100"/>
                  </a:cubicBezTo>
                  <a:cubicBezTo>
                    <a:pt x="69" y="101"/>
                    <a:pt x="69" y="101"/>
                    <a:pt x="69" y="101"/>
                  </a:cubicBezTo>
                  <a:cubicBezTo>
                    <a:pt x="69" y="102"/>
                    <a:pt x="68" y="104"/>
                    <a:pt x="68" y="105"/>
                  </a:cubicBezTo>
                  <a:cubicBezTo>
                    <a:pt x="67" y="106"/>
                    <a:pt x="67" y="107"/>
                    <a:pt x="67" y="109"/>
                  </a:cubicBezTo>
                  <a:cubicBezTo>
                    <a:pt x="67" y="109"/>
                    <a:pt x="67" y="109"/>
                    <a:pt x="67" y="109"/>
                  </a:cubicBezTo>
                  <a:cubicBezTo>
                    <a:pt x="67" y="111"/>
                    <a:pt x="68" y="113"/>
                    <a:pt x="69" y="114"/>
                  </a:cubicBezTo>
                  <a:cubicBezTo>
                    <a:pt x="70" y="116"/>
                    <a:pt x="71" y="117"/>
                    <a:pt x="73" y="117"/>
                  </a:cubicBezTo>
                  <a:cubicBezTo>
                    <a:pt x="74" y="117"/>
                    <a:pt x="74" y="117"/>
                    <a:pt x="75" y="117"/>
                  </a:cubicBezTo>
                  <a:cubicBezTo>
                    <a:pt x="76" y="117"/>
                    <a:pt x="77" y="117"/>
                    <a:pt x="78" y="117"/>
                  </a:cubicBezTo>
                  <a:cubicBezTo>
                    <a:pt x="78" y="119"/>
                    <a:pt x="78" y="120"/>
                    <a:pt x="79" y="122"/>
                  </a:cubicBezTo>
                  <a:cubicBezTo>
                    <a:pt x="79" y="123"/>
                    <a:pt x="79" y="124"/>
                    <a:pt x="80" y="125"/>
                  </a:cubicBezTo>
                  <a:cubicBezTo>
                    <a:pt x="82" y="124"/>
                    <a:pt x="82" y="124"/>
                    <a:pt x="82" y="124"/>
                  </a:cubicBezTo>
                  <a:cubicBezTo>
                    <a:pt x="80" y="125"/>
                    <a:pt x="80" y="125"/>
                    <a:pt x="80" y="125"/>
                  </a:cubicBezTo>
                  <a:cubicBezTo>
                    <a:pt x="81" y="126"/>
                    <a:pt x="83" y="127"/>
                    <a:pt x="84" y="128"/>
                  </a:cubicBezTo>
                  <a:cubicBezTo>
                    <a:pt x="85" y="128"/>
                    <a:pt x="87" y="129"/>
                    <a:pt x="89" y="129"/>
                  </a:cubicBezTo>
                  <a:cubicBezTo>
                    <a:pt x="90" y="129"/>
                    <a:pt x="92" y="128"/>
                    <a:pt x="93" y="128"/>
                  </a:cubicBezTo>
                  <a:cubicBezTo>
                    <a:pt x="93" y="127"/>
                    <a:pt x="93" y="127"/>
                    <a:pt x="93" y="127"/>
                  </a:cubicBezTo>
                  <a:cubicBezTo>
                    <a:pt x="93" y="129"/>
                    <a:pt x="94" y="131"/>
                    <a:pt x="95" y="132"/>
                  </a:cubicBezTo>
                  <a:cubicBezTo>
                    <a:pt x="97" y="135"/>
                    <a:pt x="100" y="138"/>
                    <a:pt x="104" y="138"/>
                  </a:cubicBezTo>
                  <a:cubicBezTo>
                    <a:pt x="104" y="138"/>
                    <a:pt x="105" y="138"/>
                    <a:pt x="105" y="138"/>
                  </a:cubicBezTo>
                  <a:cubicBezTo>
                    <a:pt x="105" y="138"/>
                    <a:pt x="106" y="137"/>
                    <a:pt x="107" y="137"/>
                  </a:cubicBezTo>
                  <a:cubicBezTo>
                    <a:pt x="107" y="139"/>
                    <a:pt x="108" y="141"/>
                    <a:pt x="110" y="142"/>
                  </a:cubicBezTo>
                  <a:cubicBezTo>
                    <a:pt x="112" y="144"/>
                    <a:pt x="114" y="144"/>
                    <a:pt x="116" y="144"/>
                  </a:cubicBezTo>
                  <a:cubicBezTo>
                    <a:pt x="116" y="144"/>
                    <a:pt x="116" y="144"/>
                    <a:pt x="116" y="144"/>
                  </a:cubicBezTo>
                  <a:cubicBezTo>
                    <a:pt x="116" y="144"/>
                    <a:pt x="116" y="144"/>
                    <a:pt x="116" y="144"/>
                  </a:cubicBezTo>
                  <a:cubicBezTo>
                    <a:pt x="118" y="144"/>
                    <a:pt x="121" y="143"/>
                    <a:pt x="122" y="140"/>
                  </a:cubicBezTo>
                  <a:cubicBezTo>
                    <a:pt x="123" y="139"/>
                    <a:pt x="124" y="138"/>
                    <a:pt x="124" y="137"/>
                  </a:cubicBezTo>
                  <a:cubicBezTo>
                    <a:pt x="129" y="141"/>
                    <a:pt x="132" y="143"/>
                    <a:pt x="138" y="145"/>
                  </a:cubicBezTo>
                  <a:cubicBezTo>
                    <a:pt x="140" y="145"/>
                    <a:pt x="141" y="146"/>
                    <a:pt x="143" y="146"/>
                  </a:cubicBezTo>
                  <a:cubicBezTo>
                    <a:pt x="144" y="146"/>
                    <a:pt x="144" y="146"/>
                    <a:pt x="144" y="146"/>
                  </a:cubicBezTo>
                  <a:cubicBezTo>
                    <a:pt x="144" y="146"/>
                    <a:pt x="144" y="146"/>
                    <a:pt x="144" y="146"/>
                  </a:cubicBezTo>
                  <a:cubicBezTo>
                    <a:pt x="146" y="145"/>
                    <a:pt x="148" y="145"/>
                    <a:pt x="150" y="144"/>
                  </a:cubicBezTo>
                  <a:cubicBezTo>
                    <a:pt x="152" y="142"/>
                    <a:pt x="153" y="140"/>
                    <a:pt x="154" y="138"/>
                  </a:cubicBezTo>
                  <a:cubicBezTo>
                    <a:pt x="154" y="137"/>
                    <a:pt x="154" y="136"/>
                    <a:pt x="154" y="135"/>
                  </a:cubicBezTo>
                  <a:cubicBezTo>
                    <a:pt x="154" y="135"/>
                    <a:pt x="154" y="134"/>
                    <a:pt x="154" y="134"/>
                  </a:cubicBezTo>
                  <a:cubicBezTo>
                    <a:pt x="154" y="134"/>
                    <a:pt x="155" y="134"/>
                    <a:pt x="155" y="134"/>
                  </a:cubicBezTo>
                  <a:cubicBezTo>
                    <a:pt x="155" y="134"/>
                    <a:pt x="155" y="134"/>
                    <a:pt x="155" y="134"/>
                  </a:cubicBezTo>
                  <a:cubicBezTo>
                    <a:pt x="157" y="134"/>
                    <a:pt x="158" y="135"/>
                    <a:pt x="159" y="135"/>
                  </a:cubicBezTo>
                  <a:cubicBezTo>
                    <a:pt x="163" y="135"/>
                    <a:pt x="167" y="133"/>
                    <a:pt x="169" y="130"/>
                  </a:cubicBezTo>
                  <a:cubicBezTo>
                    <a:pt x="170" y="129"/>
                    <a:pt x="171" y="128"/>
                    <a:pt x="172" y="126"/>
                  </a:cubicBezTo>
                  <a:cubicBezTo>
                    <a:pt x="172" y="125"/>
                    <a:pt x="172" y="124"/>
                    <a:pt x="172" y="122"/>
                  </a:cubicBezTo>
                  <a:cubicBezTo>
                    <a:pt x="173" y="122"/>
                    <a:pt x="174" y="123"/>
                    <a:pt x="175" y="123"/>
                  </a:cubicBezTo>
                  <a:cubicBezTo>
                    <a:pt x="178" y="123"/>
                    <a:pt x="180" y="122"/>
                    <a:pt x="183" y="120"/>
                  </a:cubicBezTo>
                  <a:cubicBezTo>
                    <a:pt x="187" y="118"/>
                    <a:pt x="190" y="114"/>
                    <a:pt x="190" y="109"/>
                  </a:cubicBezTo>
                  <a:cubicBezTo>
                    <a:pt x="190" y="109"/>
                    <a:pt x="191" y="110"/>
                    <a:pt x="192" y="110"/>
                  </a:cubicBezTo>
                  <a:cubicBezTo>
                    <a:pt x="192" y="110"/>
                    <a:pt x="192" y="110"/>
                    <a:pt x="192" y="110"/>
                  </a:cubicBezTo>
                  <a:cubicBezTo>
                    <a:pt x="192" y="110"/>
                    <a:pt x="193" y="110"/>
                    <a:pt x="193" y="110"/>
                  </a:cubicBezTo>
                  <a:cubicBezTo>
                    <a:pt x="197" y="110"/>
                    <a:pt x="201" y="107"/>
                    <a:pt x="203" y="104"/>
                  </a:cubicBezTo>
                  <a:cubicBezTo>
                    <a:pt x="205" y="102"/>
                    <a:pt x="205" y="100"/>
                    <a:pt x="205" y="97"/>
                  </a:cubicBezTo>
                  <a:cubicBezTo>
                    <a:pt x="205" y="95"/>
                    <a:pt x="205" y="93"/>
                    <a:pt x="203" y="91"/>
                  </a:cubicBezTo>
                  <a:cubicBezTo>
                    <a:pt x="202" y="89"/>
                    <a:pt x="200" y="87"/>
                    <a:pt x="199" y="86"/>
                  </a:cubicBezTo>
                  <a:cubicBezTo>
                    <a:pt x="198" y="86"/>
                    <a:pt x="198" y="85"/>
                    <a:pt x="197" y="85"/>
                  </a:cubicBezTo>
                  <a:cubicBezTo>
                    <a:pt x="198" y="84"/>
                    <a:pt x="199" y="84"/>
                    <a:pt x="200" y="84"/>
                  </a:cubicBezTo>
                  <a:cubicBezTo>
                    <a:pt x="201" y="85"/>
                    <a:pt x="203" y="87"/>
                    <a:pt x="206" y="89"/>
                  </a:cubicBezTo>
                  <a:cubicBezTo>
                    <a:pt x="209" y="91"/>
                    <a:pt x="212" y="93"/>
                    <a:pt x="215" y="93"/>
                  </a:cubicBezTo>
                  <a:cubicBezTo>
                    <a:pt x="215" y="93"/>
                    <a:pt x="215" y="93"/>
                    <a:pt x="215" y="93"/>
                  </a:cubicBezTo>
                  <a:cubicBezTo>
                    <a:pt x="216" y="93"/>
                    <a:pt x="216" y="93"/>
                    <a:pt x="216" y="93"/>
                  </a:cubicBezTo>
                  <a:cubicBezTo>
                    <a:pt x="216" y="93"/>
                    <a:pt x="217" y="93"/>
                    <a:pt x="217" y="93"/>
                  </a:cubicBezTo>
                  <a:cubicBezTo>
                    <a:pt x="218" y="93"/>
                    <a:pt x="220" y="92"/>
                    <a:pt x="221" y="91"/>
                  </a:cubicBezTo>
                  <a:cubicBezTo>
                    <a:pt x="223" y="90"/>
                    <a:pt x="224" y="90"/>
                    <a:pt x="224" y="90"/>
                  </a:cubicBezTo>
                  <a:cubicBezTo>
                    <a:pt x="234" y="85"/>
                    <a:pt x="241" y="81"/>
                    <a:pt x="251" y="76"/>
                  </a:cubicBezTo>
                  <a:cubicBezTo>
                    <a:pt x="251" y="76"/>
                    <a:pt x="252" y="75"/>
                    <a:pt x="252" y="74"/>
                  </a:cubicBezTo>
                  <a:cubicBezTo>
                    <a:pt x="255" y="68"/>
                    <a:pt x="259" y="62"/>
                    <a:pt x="262" y="55"/>
                  </a:cubicBezTo>
                  <a:cubicBezTo>
                    <a:pt x="262" y="55"/>
                    <a:pt x="262" y="54"/>
                    <a:pt x="261" y="54"/>
                  </a:cubicBezTo>
                  <a:cubicBezTo>
                    <a:pt x="261" y="53"/>
                    <a:pt x="261" y="53"/>
                    <a:pt x="261" y="53"/>
                  </a:cubicBezTo>
                  <a:cubicBezTo>
                    <a:pt x="260" y="53"/>
                    <a:pt x="260" y="54"/>
                    <a:pt x="260" y="54"/>
                  </a:cubicBezTo>
                  <a:cubicBezTo>
                    <a:pt x="257" y="60"/>
                    <a:pt x="254" y="66"/>
                    <a:pt x="251" y="72"/>
                  </a:cubicBezTo>
                  <a:cubicBezTo>
                    <a:pt x="250" y="71"/>
                    <a:pt x="250" y="71"/>
                    <a:pt x="250" y="71"/>
                  </a:cubicBezTo>
                  <a:cubicBezTo>
                    <a:pt x="249" y="71"/>
                    <a:pt x="249" y="71"/>
                    <a:pt x="249" y="72"/>
                  </a:cubicBezTo>
                  <a:cubicBezTo>
                    <a:pt x="248" y="72"/>
                    <a:pt x="248" y="72"/>
                    <a:pt x="248" y="72"/>
                  </a:cubicBezTo>
                  <a:cubicBezTo>
                    <a:pt x="250" y="67"/>
                    <a:pt x="253" y="63"/>
                    <a:pt x="255" y="58"/>
                  </a:cubicBezTo>
                  <a:cubicBezTo>
                    <a:pt x="255" y="57"/>
                    <a:pt x="255" y="57"/>
                    <a:pt x="254" y="56"/>
                  </a:cubicBezTo>
                  <a:cubicBezTo>
                    <a:pt x="254" y="56"/>
                    <a:pt x="254" y="56"/>
                    <a:pt x="254" y="56"/>
                  </a:cubicBezTo>
                  <a:cubicBezTo>
                    <a:pt x="254" y="56"/>
                    <a:pt x="253" y="57"/>
                    <a:pt x="253" y="57"/>
                  </a:cubicBezTo>
                  <a:cubicBezTo>
                    <a:pt x="250" y="63"/>
                    <a:pt x="247" y="68"/>
                    <a:pt x="244" y="74"/>
                  </a:cubicBezTo>
                  <a:cubicBezTo>
                    <a:pt x="244" y="74"/>
                    <a:pt x="243" y="74"/>
                    <a:pt x="242" y="75"/>
                  </a:cubicBezTo>
                  <a:cubicBezTo>
                    <a:pt x="246" y="69"/>
                    <a:pt x="248" y="63"/>
                    <a:pt x="251" y="56"/>
                  </a:cubicBezTo>
                  <a:cubicBezTo>
                    <a:pt x="251" y="55"/>
                    <a:pt x="251" y="55"/>
                    <a:pt x="250" y="54"/>
                  </a:cubicBezTo>
                  <a:cubicBezTo>
                    <a:pt x="250" y="54"/>
                    <a:pt x="250" y="54"/>
                    <a:pt x="250" y="54"/>
                  </a:cubicBezTo>
                  <a:cubicBezTo>
                    <a:pt x="249" y="54"/>
                    <a:pt x="249" y="55"/>
                    <a:pt x="249" y="55"/>
                  </a:cubicBezTo>
                  <a:cubicBezTo>
                    <a:pt x="246" y="63"/>
                    <a:pt x="242" y="70"/>
                    <a:pt x="238" y="77"/>
                  </a:cubicBezTo>
                  <a:cubicBezTo>
                    <a:pt x="237" y="77"/>
                    <a:pt x="236" y="78"/>
                    <a:pt x="235" y="78"/>
                  </a:cubicBezTo>
                  <a:cubicBezTo>
                    <a:pt x="240" y="72"/>
                    <a:pt x="243" y="64"/>
                    <a:pt x="246" y="57"/>
                  </a:cubicBezTo>
                  <a:cubicBezTo>
                    <a:pt x="246" y="56"/>
                    <a:pt x="246" y="55"/>
                    <a:pt x="245" y="55"/>
                  </a:cubicBezTo>
                  <a:cubicBezTo>
                    <a:pt x="245" y="55"/>
                    <a:pt x="245" y="55"/>
                    <a:pt x="245" y="55"/>
                  </a:cubicBezTo>
                  <a:cubicBezTo>
                    <a:pt x="244" y="55"/>
                    <a:pt x="244" y="55"/>
                    <a:pt x="244" y="56"/>
                  </a:cubicBezTo>
                  <a:cubicBezTo>
                    <a:pt x="241" y="64"/>
                    <a:pt x="237" y="72"/>
                    <a:pt x="232" y="80"/>
                  </a:cubicBezTo>
                  <a:cubicBezTo>
                    <a:pt x="232" y="80"/>
                    <a:pt x="232" y="80"/>
                    <a:pt x="232" y="80"/>
                  </a:cubicBezTo>
                  <a:cubicBezTo>
                    <a:pt x="231" y="81"/>
                    <a:pt x="230" y="81"/>
                    <a:pt x="230" y="81"/>
                  </a:cubicBezTo>
                  <a:cubicBezTo>
                    <a:pt x="234" y="74"/>
                    <a:pt x="238" y="67"/>
                    <a:pt x="241" y="59"/>
                  </a:cubicBezTo>
                  <a:cubicBezTo>
                    <a:pt x="241" y="58"/>
                    <a:pt x="241" y="57"/>
                    <a:pt x="240" y="57"/>
                  </a:cubicBezTo>
                  <a:cubicBezTo>
                    <a:pt x="240" y="57"/>
                    <a:pt x="240" y="57"/>
                    <a:pt x="240" y="57"/>
                  </a:cubicBezTo>
                  <a:cubicBezTo>
                    <a:pt x="239" y="57"/>
                    <a:pt x="239" y="57"/>
                    <a:pt x="239" y="58"/>
                  </a:cubicBezTo>
                  <a:cubicBezTo>
                    <a:pt x="235" y="67"/>
                    <a:pt x="231" y="75"/>
                    <a:pt x="226" y="83"/>
                  </a:cubicBezTo>
                  <a:cubicBezTo>
                    <a:pt x="225" y="84"/>
                    <a:pt x="224" y="84"/>
                    <a:pt x="223" y="85"/>
                  </a:cubicBezTo>
                  <a:cubicBezTo>
                    <a:pt x="227" y="77"/>
                    <a:pt x="232" y="70"/>
                    <a:pt x="235" y="62"/>
                  </a:cubicBezTo>
                  <a:cubicBezTo>
                    <a:pt x="235" y="61"/>
                    <a:pt x="234" y="60"/>
                    <a:pt x="234" y="60"/>
                  </a:cubicBezTo>
                  <a:cubicBezTo>
                    <a:pt x="234" y="60"/>
                    <a:pt x="233" y="60"/>
                    <a:pt x="233" y="60"/>
                  </a:cubicBezTo>
                  <a:cubicBezTo>
                    <a:pt x="233" y="60"/>
                    <a:pt x="232" y="60"/>
                    <a:pt x="232" y="61"/>
                  </a:cubicBezTo>
                  <a:cubicBezTo>
                    <a:pt x="230" y="70"/>
                    <a:pt x="224" y="77"/>
                    <a:pt x="220" y="86"/>
                  </a:cubicBezTo>
                  <a:cubicBezTo>
                    <a:pt x="220" y="87"/>
                    <a:pt x="219" y="87"/>
                    <a:pt x="219" y="87"/>
                  </a:cubicBezTo>
                  <a:cubicBezTo>
                    <a:pt x="218" y="87"/>
                    <a:pt x="217" y="88"/>
                    <a:pt x="216" y="88"/>
                  </a:cubicBezTo>
                  <a:cubicBezTo>
                    <a:pt x="216" y="88"/>
                    <a:pt x="216" y="88"/>
                    <a:pt x="216" y="88"/>
                  </a:cubicBezTo>
                  <a:cubicBezTo>
                    <a:pt x="215" y="88"/>
                    <a:pt x="215" y="88"/>
                    <a:pt x="215" y="88"/>
                  </a:cubicBezTo>
                  <a:cubicBezTo>
                    <a:pt x="216" y="87"/>
                    <a:pt x="217" y="86"/>
                    <a:pt x="218" y="85"/>
                  </a:cubicBezTo>
                  <a:cubicBezTo>
                    <a:pt x="218" y="85"/>
                    <a:pt x="219" y="85"/>
                    <a:pt x="220" y="84"/>
                  </a:cubicBezTo>
                  <a:cubicBezTo>
                    <a:pt x="221" y="83"/>
                    <a:pt x="222" y="82"/>
                    <a:pt x="222" y="81"/>
                  </a:cubicBezTo>
                  <a:cubicBezTo>
                    <a:pt x="223" y="78"/>
                    <a:pt x="224" y="75"/>
                    <a:pt x="224" y="72"/>
                  </a:cubicBezTo>
                  <a:cubicBezTo>
                    <a:pt x="224" y="72"/>
                    <a:pt x="224" y="72"/>
                    <a:pt x="224" y="72"/>
                  </a:cubicBezTo>
                  <a:cubicBezTo>
                    <a:pt x="225" y="70"/>
                    <a:pt x="226" y="67"/>
                    <a:pt x="227" y="64"/>
                  </a:cubicBezTo>
                  <a:cubicBezTo>
                    <a:pt x="227" y="64"/>
                    <a:pt x="227" y="63"/>
                    <a:pt x="226" y="63"/>
                  </a:cubicBezTo>
                  <a:cubicBezTo>
                    <a:pt x="226" y="63"/>
                    <a:pt x="226" y="63"/>
                    <a:pt x="226" y="63"/>
                  </a:cubicBezTo>
                  <a:cubicBezTo>
                    <a:pt x="226" y="63"/>
                    <a:pt x="225" y="63"/>
                    <a:pt x="225" y="64"/>
                  </a:cubicBezTo>
                  <a:cubicBezTo>
                    <a:pt x="225" y="65"/>
                    <a:pt x="224" y="66"/>
                    <a:pt x="224" y="67"/>
                  </a:cubicBezTo>
                  <a:cubicBezTo>
                    <a:pt x="224" y="66"/>
                    <a:pt x="223" y="65"/>
                    <a:pt x="223" y="64"/>
                  </a:cubicBezTo>
                  <a:cubicBezTo>
                    <a:pt x="218" y="43"/>
                    <a:pt x="212" y="30"/>
                    <a:pt x="206" y="22"/>
                  </a:cubicBezTo>
                  <a:cubicBezTo>
                    <a:pt x="203" y="19"/>
                    <a:pt x="200" y="16"/>
                    <a:pt x="197" y="15"/>
                  </a:cubicBezTo>
                  <a:cubicBezTo>
                    <a:pt x="197" y="15"/>
                    <a:pt x="197" y="15"/>
                    <a:pt x="197" y="15"/>
                  </a:cubicBezTo>
                  <a:cubicBezTo>
                    <a:pt x="200" y="14"/>
                    <a:pt x="203" y="13"/>
                    <a:pt x="206" y="11"/>
                  </a:cubicBezTo>
                  <a:cubicBezTo>
                    <a:pt x="209" y="10"/>
                    <a:pt x="212" y="9"/>
                    <a:pt x="215" y="7"/>
                  </a:cubicBezTo>
                  <a:cubicBezTo>
                    <a:pt x="217" y="6"/>
                    <a:pt x="219" y="5"/>
                    <a:pt x="220" y="4"/>
                  </a:cubicBezTo>
                  <a:cubicBezTo>
                    <a:pt x="222" y="4"/>
                    <a:pt x="222" y="2"/>
                    <a:pt x="221" y="1"/>
                  </a:cubicBezTo>
                  <a:cubicBezTo>
                    <a:pt x="221" y="0"/>
                    <a:pt x="220" y="0"/>
                    <a:pt x="219"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18" name="Rectangle 839"/>
            <p:cNvSpPr>
              <a:spLocks noChangeArrowheads="1"/>
            </p:cNvSpPr>
            <p:nvPr/>
          </p:nvSpPr>
          <p:spPr bwMode="auto">
            <a:xfrm>
              <a:off x="2633" y="2778"/>
              <a:ext cx="1" cy="1"/>
            </a:xfrm>
            <a:prstGeom prst="rect">
              <a:avLst/>
            </a:prstGeom>
            <a:solidFill>
              <a:srgbClr val="B2B2B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19" name="Rectangle 840"/>
            <p:cNvSpPr>
              <a:spLocks noChangeArrowheads="1"/>
            </p:cNvSpPr>
            <p:nvPr/>
          </p:nvSpPr>
          <p:spPr bwMode="auto">
            <a:xfrm>
              <a:off x="2633" y="2778"/>
              <a:ext cx="1" cy="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20" name="Freeform 841"/>
            <p:cNvSpPr>
              <a:spLocks/>
            </p:cNvSpPr>
            <p:nvPr/>
          </p:nvSpPr>
          <p:spPr bwMode="auto">
            <a:xfrm>
              <a:off x="2820" y="2572"/>
              <a:ext cx="0" cy="0"/>
            </a:xfrm>
            <a:custGeom>
              <a:avLst/>
              <a:gdLst/>
              <a:ahLst/>
              <a:cxnLst>
                <a:cxn ang="0">
                  <a:pos x="0" y="0"/>
                </a:cxn>
                <a:cxn ang="0">
                  <a:pos x="0" y="0"/>
                </a:cxn>
                <a:cxn ang="0">
                  <a:pos x="0" y="0"/>
                </a:cxn>
              </a:cxnLst>
              <a:rect l="0" t="0" r="r" b="b"/>
              <a:pathLst>
                <a:path>
                  <a:moveTo>
                    <a:pt x="0" y="0"/>
                  </a:moveTo>
                  <a:lnTo>
                    <a:pt x="0" y="0"/>
                  </a:lnTo>
                  <a:lnTo>
                    <a:pt x="0" y="0"/>
                  </a:lnTo>
                  <a:close/>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21" name="Freeform 842"/>
            <p:cNvSpPr>
              <a:spLocks/>
            </p:cNvSpPr>
            <p:nvPr/>
          </p:nvSpPr>
          <p:spPr bwMode="auto">
            <a:xfrm>
              <a:off x="2820" y="2572"/>
              <a:ext cx="0" cy="0"/>
            </a:xfrm>
            <a:custGeom>
              <a:avLst/>
              <a:gdLst/>
              <a:ahLst/>
              <a:cxnLst>
                <a:cxn ang="0">
                  <a:pos x="0" y="0"/>
                </a:cxn>
                <a:cxn ang="0">
                  <a:pos x="0" y="0"/>
                </a:cxn>
                <a:cxn ang="0">
                  <a:pos x="0" y="0"/>
                </a:cxn>
              </a:cxnLst>
              <a:rect l="0" t="0" r="r" b="b"/>
              <a:pathLst>
                <a:path>
                  <a:moveTo>
                    <a:pt x="0" y="0"/>
                  </a:moveTo>
                  <a:lnTo>
                    <a:pt x="0"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22" name="Freeform 843"/>
            <p:cNvSpPr>
              <a:spLocks noEditPoints="1"/>
            </p:cNvSpPr>
            <p:nvPr/>
          </p:nvSpPr>
          <p:spPr bwMode="auto">
            <a:xfrm>
              <a:off x="4993" y="2200"/>
              <a:ext cx="393" cy="533"/>
            </a:xfrm>
            <a:custGeom>
              <a:avLst/>
              <a:gdLst>
                <a:gd name="T0" fmla="*/ 67 w 166"/>
                <a:gd name="T1" fmla="*/ 201 h 225"/>
                <a:gd name="T2" fmla="*/ 50 w 166"/>
                <a:gd name="T3" fmla="*/ 81 h 225"/>
                <a:gd name="T4" fmla="*/ 60 w 166"/>
                <a:gd name="T5" fmla="*/ 211 h 225"/>
                <a:gd name="T6" fmla="*/ 51 w 166"/>
                <a:gd name="T7" fmla="*/ 219 h 225"/>
                <a:gd name="T8" fmla="*/ 18 w 166"/>
                <a:gd name="T9" fmla="*/ 215 h 225"/>
                <a:gd name="T10" fmla="*/ 91 w 166"/>
                <a:gd name="T11" fmla="*/ 85 h 225"/>
                <a:gd name="T12" fmla="*/ 113 w 166"/>
                <a:gd name="T13" fmla="*/ 211 h 225"/>
                <a:gd name="T14" fmla="*/ 104 w 166"/>
                <a:gd name="T15" fmla="*/ 219 h 225"/>
                <a:gd name="T16" fmla="*/ 72 w 166"/>
                <a:gd name="T17" fmla="*/ 215 h 225"/>
                <a:gd name="T18" fmla="*/ 111 w 166"/>
                <a:gd name="T19" fmla="*/ 73 h 225"/>
                <a:gd name="T20" fmla="*/ 117 w 166"/>
                <a:gd name="T21" fmla="*/ 206 h 225"/>
                <a:gd name="T22" fmla="*/ 66 w 166"/>
                <a:gd name="T23" fmla="*/ 75 h 225"/>
                <a:gd name="T24" fmla="*/ 67 w 166"/>
                <a:gd name="T25" fmla="*/ 82 h 225"/>
                <a:gd name="T26" fmla="*/ 14 w 166"/>
                <a:gd name="T27" fmla="*/ 82 h 225"/>
                <a:gd name="T28" fmla="*/ 11 w 166"/>
                <a:gd name="T29" fmla="*/ 78 h 225"/>
                <a:gd name="T30" fmla="*/ 14 w 166"/>
                <a:gd name="T31" fmla="*/ 81 h 225"/>
                <a:gd name="T32" fmla="*/ 72 w 166"/>
                <a:gd name="T33" fmla="*/ 83 h 225"/>
                <a:gd name="T34" fmla="*/ 123 w 166"/>
                <a:gd name="T35" fmla="*/ 20 h 225"/>
                <a:gd name="T36" fmla="*/ 80 w 166"/>
                <a:gd name="T37" fmla="*/ 78 h 225"/>
                <a:gd name="T38" fmla="*/ 133 w 166"/>
                <a:gd name="T39" fmla="*/ 22 h 225"/>
                <a:gd name="T40" fmla="*/ 95 w 166"/>
                <a:gd name="T41" fmla="*/ 74 h 225"/>
                <a:gd name="T42" fmla="*/ 115 w 166"/>
                <a:gd name="T43" fmla="*/ 62 h 225"/>
                <a:gd name="T44" fmla="*/ 107 w 166"/>
                <a:gd name="T45" fmla="*/ 70 h 225"/>
                <a:gd name="T46" fmla="*/ 40 w 166"/>
                <a:gd name="T47" fmla="*/ 75 h 225"/>
                <a:gd name="T48" fmla="*/ 89 w 166"/>
                <a:gd name="T49" fmla="*/ 20 h 225"/>
                <a:gd name="T50" fmla="*/ 57 w 166"/>
                <a:gd name="T51" fmla="*/ 70 h 225"/>
                <a:gd name="T52" fmla="*/ 47 w 166"/>
                <a:gd name="T53" fmla="*/ 78 h 225"/>
                <a:gd name="T54" fmla="*/ 19 w 166"/>
                <a:gd name="T55" fmla="*/ 83 h 225"/>
                <a:gd name="T56" fmla="*/ 70 w 166"/>
                <a:gd name="T57" fmla="*/ 20 h 225"/>
                <a:gd name="T58" fmla="*/ 27 w 166"/>
                <a:gd name="T59" fmla="*/ 78 h 225"/>
                <a:gd name="T60" fmla="*/ 79 w 166"/>
                <a:gd name="T61" fmla="*/ 22 h 225"/>
                <a:gd name="T62" fmla="*/ 45 w 166"/>
                <a:gd name="T63" fmla="*/ 40 h 225"/>
                <a:gd name="T64" fmla="*/ 45 w 166"/>
                <a:gd name="T65" fmla="*/ 40 h 225"/>
                <a:gd name="T66" fmla="*/ 120 w 166"/>
                <a:gd name="T67" fmla="*/ 18 h 225"/>
                <a:gd name="T68" fmla="*/ 118 w 166"/>
                <a:gd name="T69" fmla="*/ 64 h 225"/>
                <a:gd name="T70" fmla="*/ 123 w 166"/>
                <a:gd name="T71" fmla="*/ 197 h 225"/>
                <a:gd name="T72" fmla="*/ 87 w 166"/>
                <a:gd name="T73" fmla="*/ 32 h 225"/>
                <a:gd name="T74" fmla="*/ 5 w 166"/>
                <a:gd name="T75" fmla="*/ 78 h 225"/>
                <a:gd name="T76" fmla="*/ 64 w 166"/>
                <a:gd name="T77" fmla="*/ 6 h 225"/>
                <a:gd name="T78" fmla="*/ 9 w 166"/>
                <a:gd name="T79" fmla="*/ 79 h 225"/>
                <a:gd name="T80" fmla="*/ 59 w 166"/>
                <a:gd name="T81" fmla="*/ 78 h 225"/>
                <a:gd name="T82" fmla="*/ 100 w 166"/>
                <a:gd name="T83" fmla="*/ 23 h 225"/>
                <a:gd name="T84" fmla="*/ 65 w 166"/>
                <a:gd name="T85" fmla="*/ 74 h 225"/>
                <a:gd name="T86" fmla="*/ 118 w 166"/>
                <a:gd name="T87" fmla="*/ 0 h 225"/>
                <a:gd name="T88" fmla="*/ 98 w 166"/>
                <a:gd name="T89" fmla="*/ 7 h 225"/>
                <a:gd name="T90" fmla="*/ 91 w 166"/>
                <a:gd name="T91" fmla="*/ 15 h 225"/>
                <a:gd name="T92" fmla="*/ 79 w 166"/>
                <a:gd name="T93" fmla="*/ 18 h 225"/>
                <a:gd name="T94" fmla="*/ 75 w 166"/>
                <a:gd name="T95" fmla="*/ 17 h 225"/>
                <a:gd name="T96" fmla="*/ 67 w 166"/>
                <a:gd name="T97" fmla="*/ 1 h 225"/>
                <a:gd name="T98" fmla="*/ 2 w 166"/>
                <a:gd name="T99" fmla="*/ 74 h 225"/>
                <a:gd name="T100" fmla="*/ 3 w 166"/>
                <a:gd name="T101" fmla="*/ 81 h 225"/>
                <a:gd name="T102" fmla="*/ 14 w 166"/>
                <a:gd name="T103" fmla="*/ 216 h 225"/>
                <a:gd name="T104" fmla="*/ 40 w 166"/>
                <a:gd name="T105" fmla="*/ 225 h 225"/>
                <a:gd name="T106" fmla="*/ 62 w 166"/>
                <a:gd name="T107" fmla="*/ 217 h 225"/>
                <a:gd name="T108" fmla="*/ 68 w 166"/>
                <a:gd name="T109" fmla="*/ 216 h 225"/>
                <a:gd name="T110" fmla="*/ 68 w 166"/>
                <a:gd name="T111" fmla="*/ 217 h 225"/>
                <a:gd name="T112" fmla="*/ 114 w 166"/>
                <a:gd name="T113" fmla="*/ 217 h 225"/>
                <a:gd name="T114" fmla="*/ 163 w 166"/>
                <a:gd name="T115" fmla="*/ 154 h 225"/>
                <a:gd name="T116" fmla="*/ 149 w 166"/>
                <a:gd name="T117" fmla="*/ 7 h 225"/>
                <a:gd name="T118" fmla="*/ 132 w 166"/>
                <a:gd name="T119" fmla="*/ 18 h 225"/>
                <a:gd name="T120" fmla="*/ 130 w 166"/>
                <a:gd name="T121" fmla="*/ 16 h 225"/>
                <a:gd name="T122" fmla="*/ 123 w 166"/>
                <a:gd name="T123" fmla="*/ 13 h 225"/>
                <a:gd name="T124" fmla="*/ 118 w 166"/>
                <a:gd name="T125" fmla="*/ 0 h 2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66" h="225">
                  <a:moveTo>
                    <a:pt x="63" y="206"/>
                  </a:moveTo>
                  <a:cubicBezTo>
                    <a:pt x="62" y="171"/>
                    <a:pt x="61" y="140"/>
                    <a:pt x="59" y="107"/>
                  </a:cubicBezTo>
                  <a:cubicBezTo>
                    <a:pt x="64" y="138"/>
                    <a:pt x="66" y="169"/>
                    <a:pt x="67" y="200"/>
                  </a:cubicBezTo>
                  <a:cubicBezTo>
                    <a:pt x="67" y="201"/>
                    <a:pt x="67" y="201"/>
                    <a:pt x="67" y="201"/>
                  </a:cubicBezTo>
                  <a:cubicBezTo>
                    <a:pt x="66" y="202"/>
                    <a:pt x="64" y="204"/>
                    <a:pt x="63" y="206"/>
                  </a:cubicBezTo>
                  <a:moveTo>
                    <a:pt x="22" y="87"/>
                  </a:moveTo>
                  <a:cubicBezTo>
                    <a:pt x="27" y="87"/>
                    <a:pt x="33" y="86"/>
                    <a:pt x="38" y="85"/>
                  </a:cubicBezTo>
                  <a:cubicBezTo>
                    <a:pt x="42" y="84"/>
                    <a:pt x="46" y="83"/>
                    <a:pt x="50" y="81"/>
                  </a:cubicBezTo>
                  <a:cubicBezTo>
                    <a:pt x="51" y="80"/>
                    <a:pt x="53" y="79"/>
                    <a:pt x="54" y="77"/>
                  </a:cubicBezTo>
                  <a:cubicBezTo>
                    <a:pt x="54" y="78"/>
                    <a:pt x="54" y="78"/>
                    <a:pt x="54" y="79"/>
                  </a:cubicBezTo>
                  <a:cubicBezTo>
                    <a:pt x="56" y="124"/>
                    <a:pt x="57" y="164"/>
                    <a:pt x="59" y="210"/>
                  </a:cubicBezTo>
                  <a:cubicBezTo>
                    <a:pt x="60" y="211"/>
                    <a:pt x="60" y="211"/>
                    <a:pt x="60" y="211"/>
                  </a:cubicBezTo>
                  <a:cubicBezTo>
                    <a:pt x="59" y="211"/>
                    <a:pt x="59" y="212"/>
                    <a:pt x="59" y="212"/>
                  </a:cubicBezTo>
                  <a:cubicBezTo>
                    <a:pt x="59" y="212"/>
                    <a:pt x="59" y="212"/>
                    <a:pt x="59" y="212"/>
                  </a:cubicBezTo>
                  <a:cubicBezTo>
                    <a:pt x="59" y="212"/>
                    <a:pt x="59" y="212"/>
                    <a:pt x="59" y="212"/>
                  </a:cubicBezTo>
                  <a:cubicBezTo>
                    <a:pt x="57" y="215"/>
                    <a:pt x="54" y="218"/>
                    <a:pt x="51" y="219"/>
                  </a:cubicBezTo>
                  <a:cubicBezTo>
                    <a:pt x="48" y="221"/>
                    <a:pt x="44" y="221"/>
                    <a:pt x="40" y="221"/>
                  </a:cubicBezTo>
                  <a:cubicBezTo>
                    <a:pt x="40" y="221"/>
                    <a:pt x="40" y="221"/>
                    <a:pt x="40" y="221"/>
                  </a:cubicBezTo>
                  <a:cubicBezTo>
                    <a:pt x="40" y="221"/>
                    <a:pt x="40" y="221"/>
                    <a:pt x="40" y="221"/>
                  </a:cubicBezTo>
                  <a:cubicBezTo>
                    <a:pt x="32" y="221"/>
                    <a:pt x="24" y="219"/>
                    <a:pt x="18" y="215"/>
                  </a:cubicBezTo>
                  <a:cubicBezTo>
                    <a:pt x="18" y="171"/>
                    <a:pt x="14" y="127"/>
                    <a:pt x="6" y="84"/>
                  </a:cubicBezTo>
                  <a:cubicBezTo>
                    <a:pt x="11" y="86"/>
                    <a:pt x="16" y="87"/>
                    <a:pt x="22" y="87"/>
                  </a:cubicBezTo>
                  <a:moveTo>
                    <a:pt x="75" y="87"/>
                  </a:moveTo>
                  <a:cubicBezTo>
                    <a:pt x="80" y="87"/>
                    <a:pt x="86" y="86"/>
                    <a:pt x="91" y="85"/>
                  </a:cubicBezTo>
                  <a:cubicBezTo>
                    <a:pt x="95" y="84"/>
                    <a:pt x="99" y="83"/>
                    <a:pt x="103" y="81"/>
                  </a:cubicBezTo>
                  <a:cubicBezTo>
                    <a:pt x="104" y="80"/>
                    <a:pt x="106" y="79"/>
                    <a:pt x="107" y="77"/>
                  </a:cubicBezTo>
                  <a:cubicBezTo>
                    <a:pt x="109" y="124"/>
                    <a:pt x="111" y="163"/>
                    <a:pt x="113" y="210"/>
                  </a:cubicBezTo>
                  <a:cubicBezTo>
                    <a:pt x="113" y="211"/>
                    <a:pt x="113" y="211"/>
                    <a:pt x="113" y="211"/>
                  </a:cubicBezTo>
                  <a:cubicBezTo>
                    <a:pt x="113" y="211"/>
                    <a:pt x="112" y="212"/>
                    <a:pt x="112" y="212"/>
                  </a:cubicBezTo>
                  <a:cubicBezTo>
                    <a:pt x="112" y="212"/>
                    <a:pt x="112" y="212"/>
                    <a:pt x="112" y="212"/>
                  </a:cubicBezTo>
                  <a:cubicBezTo>
                    <a:pt x="112" y="212"/>
                    <a:pt x="112" y="212"/>
                    <a:pt x="112" y="212"/>
                  </a:cubicBezTo>
                  <a:cubicBezTo>
                    <a:pt x="110" y="215"/>
                    <a:pt x="108" y="218"/>
                    <a:pt x="104" y="219"/>
                  </a:cubicBezTo>
                  <a:cubicBezTo>
                    <a:pt x="101" y="221"/>
                    <a:pt x="97" y="221"/>
                    <a:pt x="93" y="221"/>
                  </a:cubicBezTo>
                  <a:cubicBezTo>
                    <a:pt x="93" y="221"/>
                    <a:pt x="93" y="221"/>
                    <a:pt x="93" y="221"/>
                  </a:cubicBezTo>
                  <a:cubicBezTo>
                    <a:pt x="93" y="221"/>
                    <a:pt x="93" y="221"/>
                    <a:pt x="93" y="221"/>
                  </a:cubicBezTo>
                  <a:cubicBezTo>
                    <a:pt x="85" y="221"/>
                    <a:pt x="77" y="219"/>
                    <a:pt x="72" y="215"/>
                  </a:cubicBezTo>
                  <a:cubicBezTo>
                    <a:pt x="71" y="171"/>
                    <a:pt x="67" y="127"/>
                    <a:pt x="60" y="84"/>
                  </a:cubicBezTo>
                  <a:cubicBezTo>
                    <a:pt x="64" y="86"/>
                    <a:pt x="70" y="87"/>
                    <a:pt x="75" y="87"/>
                  </a:cubicBezTo>
                  <a:moveTo>
                    <a:pt x="117" y="206"/>
                  </a:moveTo>
                  <a:cubicBezTo>
                    <a:pt x="115" y="159"/>
                    <a:pt x="113" y="120"/>
                    <a:pt x="111" y="73"/>
                  </a:cubicBezTo>
                  <a:cubicBezTo>
                    <a:pt x="112" y="72"/>
                    <a:pt x="112" y="72"/>
                    <a:pt x="112" y="72"/>
                  </a:cubicBezTo>
                  <a:cubicBezTo>
                    <a:pt x="114" y="116"/>
                    <a:pt x="116" y="158"/>
                    <a:pt x="119" y="202"/>
                  </a:cubicBezTo>
                  <a:cubicBezTo>
                    <a:pt x="119" y="202"/>
                    <a:pt x="119" y="202"/>
                    <a:pt x="119" y="202"/>
                  </a:cubicBezTo>
                  <a:cubicBezTo>
                    <a:pt x="118" y="204"/>
                    <a:pt x="117" y="205"/>
                    <a:pt x="117" y="206"/>
                  </a:cubicBezTo>
                  <a:moveTo>
                    <a:pt x="66" y="82"/>
                  </a:moveTo>
                  <a:cubicBezTo>
                    <a:pt x="65" y="82"/>
                    <a:pt x="64" y="80"/>
                    <a:pt x="64" y="79"/>
                  </a:cubicBezTo>
                  <a:cubicBezTo>
                    <a:pt x="64" y="78"/>
                    <a:pt x="64" y="78"/>
                    <a:pt x="64" y="78"/>
                  </a:cubicBezTo>
                  <a:cubicBezTo>
                    <a:pt x="65" y="77"/>
                    <a:pt x="65" y="76"/>
                    <a:pt x="66" y="75"/>
                  </a:cubicBezTo>
                  <a:cubicBezTo>
                    <a:pt x="74" y="67"/>
                    <a:pt x="81" y="58"/>
                    <a:pt x="89" y="50"/>
                  </a:cubicBezTo>
                  <a:cubicBezTo>
                    <a:pt x="83" y="57"/>
                    <a:pt x="76" y="64"/>
                    <a:pt x="70" y="72"/>
                  </a:cubicBezTo>
                  <a:cubicBezTo>
                    <a:pt x="69" y="74"/>
                    <a:pt x="67" y="77"/>
                    <a:pt x="67" y="81"/>
                  </a:cubicBezTo>
                  <a:cubicBezTo>
                    <a:pt x="67" y="81"/>
                    <a:pt x="67" y="82"/>
                    <a:pt x="67" y="82"/>
                  </a:cubicBezTo>
                  <a:cubicBezTo>
                    <a:pt x="67" y="82"/>
                    <a:pt x="66" y="82"/>
                    <a:pt x="66" y="82"/>
                  </a:cubicBezTo>
                  <a:cubicBezTo>
                    <a:pt x="66" y="82"/>
                    <a:pt x="66" y="82"/>
                    <a:pt x="66" y="82"/>
                  </a:cubicBezTo>
                  <a:cubicBezTo>
                    <a:pt x="66" y="82"/>
                    <a:pt x="66" y="82"/>
                    <a:pt x="66" y="82"/>
                  </a:cubicBezTo>
                  <a:moveTo>
                    <a:pt x="14" y="82"/>
                  </a:moveTo>
                  <a:cubicBezTo>
                    <a:pt x="13" y="82"/>
                    <a:pt x="13" y="82"/>
                    <a:pt x="12" y="82"/>
                  </a:cubicBezTo>
                  <a:cubicBezTo>
                    <a:pt x="12" y="82"/>
                    <a:pt x="12" y="82"/>
                    <a:pt x="12" y="82"/>
                  </a:cubicBezTo>
                  <a:cubicBezTo>
                    <a:pt x="11" y="82"/>
                    <a:pt x="11" y="80"/>
                    <a:pt x="11" y="79"/>
                  </a:cubicBezTo>
                  <a:cubicBezTo>
                    <a:pt x="11" y="78"/>
                    <a:pt x="11" y="78"/>
                    <a:pt x="11" y="78"/>
                  </a:cubicBezTo>
                  <a:cubicBezTo>
                    <a:pt x="11" y="77"/>
                    <a:pt x="12" y="76"/>
                    <a:pt x="13" y="75"/>
                  </a:cubicBezTo>
                  <a:cubicBezTo>
                    <a:pt x="20" y="67"/>
                    <a:pt x="28" y="58"/>
                    <a:pt x="36" y="50"/>
                  </a:cubicBezTo>
                  <a:cubicBezTo>
                    <a:pt x="29" y="57"/>
                    <a:pt x="23" y="64"/>
                    <a:pt x="17" y="72"/>
                  </a:cubicBezTo>
                  <a:cubicBezTo>
                    <a:pt x="15" y="74"/>
                    <a:pt x="14" y="77"/>
                    <a:pt x="14" y="81"/>
                  </a:cubicBezTo>
                  <a:cubicBezTo>
                    <a:pt x="13" y="81"/>
                    <a:pt x="14" y="82"/>
                    <a:pt x="14" y="82"/>
                  </a:cubicBezTo>
                  <a:moveTo>
                    <a:pt x="75" y="83"/>
                  </a:moveTo>
                  <a:cubicBezTo>
                    <a:pt x="75" y="83"/>
                    <a:pt x="75" y="83"/>
                    <a:pt x="75" y="83"/>
                  </a:cubicBezTo>
                  <a:cubicBezTo>
                    <a:pt x="74" y="83"/>
                    <a:pt x="73" y="83"/>
                    <a:pt x="72" y="83"/>
                  </a:cubicBezTo>
                  <a:cubicBezTo>
                    <a:pt x="72" y="83"/>
                    <a:pt x="72" y="83"/>
                    <a:pt x="72" y="83"/>
                  </a:cubicBezTo>
                  <a:cubicBezTo>
                    <a:pt x="71" y="82"/>
                    <a:pt x="71" y="82"/>
                    <a:pt x="71" y="81"/>
                  </a:cubicBezTo>
                  <a:cubicBezTo>
                    <a:pt x="71" y="79"/>
                    <a:pt x="72" y="76"/>
                    <a:pt x="74" y="75"/>
                  </a:cubicBezTo>
                  <a:cubicBezTo>
                    <a:pt x="88" y="55"/>
                    <a:pt x="105" y="37"/>
                    <a:pt x="123" y="20"/>
                  </a:cubicBezTo>
                  <a:cubicBezTo>
                    <a:pt x="124" y="21"/>
                    <a:pt x="124" y="21"/>
                    <a:pt x="125" y="21"/>
                  </a:cubicBezTo>
                  <a:cubicBezTo>
                    <a:pt x="109" y="38"/>
                    <a:pt x="93" y="56"/>
                    <a:pt x="79" y="74"/>
                  </a:cubicBezTo>
                  <a:cubicBezTo>
                    <a:pt x="78" y="75"/>
                    <a:pt x="78" y="76"/>
                    <a:pt x="79" y="77"/>
                  </a:cubicBezTo>
                  <a:cubicBezTo>
                    <a:pt x="80" y="77"/>
                    <a:pt x="80" y="78"/>
                    <a:pt x="80" y="78"/>
                  </a:cubicBezTo>
                  <a:cubicBezTo>
                    <a:pt x="81" y="78"/>
                    <a:pt x="82" y="77"/>
                    <a:pt x="82" y="77"/>
                  </a:cubicBezTo>
                  <a:cubicBezTo>
                    <a:pt x="97" y="57"/>
                    <a:pt x="113" y="39"/>
                    <a:pt x="130" y="21"/>
                  </a:cubicBezTo>
                  <a:cubicBezTo>
                    <a:pt x="131" y="21"/>
                    <a:pt x="131" y="22"/>
                    <a:pt x="132" y="22"/>
                  </a:cubicBezTo>
                  <a:cubicBezTo>
                    <a:pt x="133" y="22"/>
                    <a:pt x="133" y="22"/>
                    <a:pt x="133" y="22"/>
                  </a:cubicBezTo>
                  <a:cubicBezTo>
                    <a:pt x="119" y="38"/>
                    <a:pt x="105" y="55"/>
                    <a:pt x="92" y="72"/>
                  </a:cubicBezTo>
                  <a:cubicBezTo>
                    <a:pt x="91" y="72"/>
                    <a:pt x="91" y="74"/>
                    <a:pt x="92" y="74"/>
                  </a:cubicBezTo>
                  <a:cubicBezTo>
                    <a:pt x="92" y="75"/>
                    <a:pt x="93" y="75"/>
                    <a:pt x="93" y="75"/>
                  </a:cubicBezTo>
                  <a:cubicBezTo>
                    <a:pt x="94" y="75"/>
                    <a:pt x="95" y="75"/>
                    <a:pt x="95" y="74"/>
                  </a:cubicBezTo>
                  <a:cubicBezTo>
                    <a:pt x="109" y="56"/>
                    <a:pt x="124" y="39"/>
                    <a:pt x="138" y="21"/>
                  </a:cubicBezTo>
                  <a:cubicBezTo>
                    <a:pt x="138" y="21"/>
                    <a:pt x="138" y="21"/>
                    <a:pt x="138" y="21"/>
                  </a:cubicBezTo>
                  <a:cubicBezTo>
                    <a:pt x="139" y="21"/>
                    <a:pt x="140" y="21"/>
                    <a:pt x="140" y="21"/>
                  </a:cubicBezTo>
                  <a:cubicBezTo>
                    <a:pt x="133" y="35"/>
                    <a:pt x="124" y="49"/>
                    <a:pt x="115" y="62"/>
                  </a:cubicBezTo>
                  <a:cubicBezTo>
                    <a:pt x="113" y="64"/>
                    <a:pt x="111" y="66"/>
                    <a:pt x="110" y="68"/>
                  </a:cubicBezTo>
                  <a:cubicBezTo>
                    <a:pt x="109" y="68"/>
                    <a:pt x="109" y="68"/>
                    <a:pt x="109" y="68"/>
                  </a:cubicBezTo>
                  <a:cubicBezTo>
                    <a:pt x="109" y="68"/>
                    <a:pt x="109" y="68"/>
                    <a:pt x="109" y="68"/>
                  </a:cubicBezTo>
                  <a:cubicBezTo>
                    <a:pt x="108" y="68"/>
                    <a:pt x="107" y="69"/>
                    <a:pt x="107" y="70"/>
                  </a:cubicBezTo>
                  <a:cubicBezTo>
                    <a:pt x="106" y="73"/>
                    <a:pt x="104" y="76"/>
                    <a:pt x="101" y="78"/>
                  </a:cubicBezTo>
                  <a:cubicBezTo>
                    <a:pt x="98" y="80"/>
                    <a:pt x="94" y="81"/>
                    <a:pt x="90" y="81"/>
                  </a:cubicBezTo>
                  <a:cubicBezTo>
                    <a:pt x="85" y="82"/>
                    <a:pt x="80" y="83"/>
                    <a:pt x="75" y="83"/>
                  </a:cubicBezTo>
                  <a:moveTo>
                    <a:pt x="40" y="75"/>
                  </a:moveTo>
                  <a:cubicBezTo>
                    <a:pt x="41" y="75"/>
                    <a:pt x="41" y="75"/>
                    <a:pt x="42" y="74"/>
                  </a:cubicBezTo>
                  <a:cubicBezTo>
                    <a:pt x="56" y="56"/>
                    <a:pt x="70" y="39"/>
                    <a:pt x="85" y="21"/>
                  </a:cubicBezTo>
                  <a:cubicBezTo>
                    <a:pt x="85" y="21"/>
                    <a:pt x="85" y="21"/>
                    <a:pt x="85" y="21"/>
                  </a:cubicBezTo>
                  <a:cubicBezTo>
                    <a:pt x="86" y="21"/>
                    <a:pt x="88" y="20"/>
                    <a:pt x="89" y="20"/>
                  </a:cubicBezTo>
                  <a:cubicBezTo>
                    <a:pt x="84" y="30"/>
                    <a:pt x="78" y="39"/>
                    <a:pt x="72" y="48"/>
                  </a:cubicBezTo>
                  <a:cubicBezTo>
                    <a:pt x="72" y="49"/>
                    <a:pt x="72" y="49"/>
                    <a:pt x="72" y="50"/>
                  </a:cubicBezTo>
                  <a:cubicBezTo>
                    <a:pt x="67" y="56"/>
                    <a:pt x="62" y="63"/>
                    <a:pt x="57" y="70"/>
                  </a:cubicBezTo>
                  <a:cubicBezTo>
                    <a:pt x="57" y="70"/>
                    <a:pt x="57" y="70"/>
                    <a:pt x="57" y="70"/>
                  </a:cubicBezTo>
                  <a:cubicBezTo>
                    <a:pt x="57" y="69"/>
                    <a:pt x="56" y="68"/>
                    <a:pt x="56" y="68"/>
                  </a:cubicBezTo>
                  <a:cubicBezTo>
                    <a:pt x="55" y="68"/>
                    <a:pt x="55" y="68"/>
                    <a:pt x="55" y="68"/>
                  </a:cubicBezTo>
                  <a:cubicBezTo>
                    <a:pt x="54" y="68"/>
                    <a:pt x="53" y="69"/>
                    <a:pt x="53" y="70"/>
                  </a:cubicBezTo>
                  <a:cubicBezTo>
                    <a:pt x="53" y="73"/>
                    <a:pt x="50" y="76"/>
                    <a:pt x="47" y="78"/>
                  </a:cubicBezTo>
                  <a:cubicBezTo>
                    <a:pt x="44" y="80"/>
                    <a:pt x="41" y="81"/>
                    <a:pt x="37" y="81"/>
                  </a:cubicBezTo>
                  <a:cubicBezTo>
                    <a:pt x="32" y="82"/>
                    <a:pt x="27" y="83"/>
                    <a:pt x="22" y="83"/>
                  </a:cubicBezTo>
                  <a:cubicBezTo>
                    <a:pt x="22" y="83"/>
                    <a:pt x="22" y="83"/>
                    <a:pt x="22" y="83"/>
                  </a:cubicBezTo>
                  <a:cubicBezTo>
                    <a:pt x="21" y="83"/>
                    <a:pt x="20" y="83"/>
                    <a:pt x="19" y="83"/>
                  </a:cubicBezTo>
                  <a:cubicBezTo>
                    <a:pt x="18" y="83"/>
                    <a:pt x="18" y="83"/>
                    <a:pt x="18" y="83"/>
                  </a:cubicBezTo>
                  <a:cubicBezTo>
                    <a:pt x="18" y="82"/>
                    <a:pt x="18" y="82"/>
                    <a:pt x="18" y="81"/>
                  </a:cubicBezTo>
                  <a:cubicBezTo>
                    <a:pt x="17" y="79"/>
                    <a:pt x="19" y="76"/>
                    <a:pt x="20" y="75"/>
                  </a:cubicBezTo>
                  <a:cubicBezTo>
                    <a:pt x="35" y="55"/>
                    <a:pt x="52" y="37"/>
                    <a:pt x="70" y="20"/>
                  </a:cubicBezTo>
                  <a:cubicBezTo>
                    <a:pt x="70" y="21"/>
                    <a:pt x="71" y="21"/>
                    <a:pt x="72" y="21"/>
                  </a:cubicBezTo>
                  <a:cubicBezTo>
                    <a:pt x="55" y="38"/>
                    <a:pt x="40" y="56"/>
                    <a:pt x="26" y="74"/>
                  </a:cubicBezTo>
                  <a:cubicBezTo>
                    <a:pt x="25" y="75"/>
                    <a:pt x="25" y="76"/>
                    <a:pt x="26" y="77"/>
                  </a:cubicBezTo>
                  <a:cubicBezTo>
                    <a:pt x="26" y="77"/>
                    <a:pt x="27" y="78"/>
                    <a:pt x="27" y="78"/>
                  </a:cubicBezTo>
                  <a:cubicBezTo>
                    <a:pt x="28" y="78"/>
                    <a:pt x="28" y="77"/>
                    <a:pt x="29" y="77"/>
                  </a:cubicBezTo>
                  <a:cubicBezTo>
                    <a:pt x="44" y="57"/>
                    <a:pt x="60" y="39"/>
                    <a:pt x="77" y="21"/>
                  </a:cubicBezTo>
                  <a:cubicBezTo>
                    <a:pt x="77" y="21"/>
                    <a:pt x="78" y="22"/>
                    <a:pt x="79" y="22"/>
                  </a:cubicBezTo>
                  <a:cubicBezTo>
                    <a:pt x="79" y="22"/>
                    <a:pt x="79" y="22"/>
                    <a:pt x="79" y="22"/>
                  </a:cubicBezTo>
                  <a:cubicBezTo>
                    <a:pt x="66" y="38"/>
                    <a:pt x="52" y="55"/>
                    <a:pt x="38" y="72"/>
                  </a:cubicBezTo>
                  <a:cubicBezTo>
                    <a:pt x="38" y="72"/>
                    <a:pt x="38" y="74"/>
                    <a:pt x="39" y="74"/>
                  </a:cubicBezTo>
                  <a:cubicBezTo>
                    <a:pt x="39" y="75"/>
                    <a:pt x="40" y="75"/>
                    <a:pt x="40" y="75"/>
                  </a:cubicBezTo>
                  <a:moveTo>
                    <a:pt x="45" y="40"/>
                  </a:moveTo>
                  <a:cubicBezTo>
                    <a:pt x="52" y="32"/>
                    <a:pt x="59" y="24"/>
                    <a:pt x="66" y="17"/>
                  </a:cubicBezTo>
                  <a:cubicBezTo>
                    <a:pt x="66" y="17"/>
                    <a:pt x="66" y="17"/>
                    <a:pt x="66" y="17"/>
                  </a:cubicBezTo>
                  <a:cubicBezTo>
                    <a:pt x="66" y="18"/>
                    <a:pt x="66" y="18"/>
                    <a:pt x="66" y="18"/>
                  </a:cubicBezTo>
                  <a:cubicBezTo>
                    <a:pt x="59" y="25"/>
                    <a:pt x="52" y="32"/>
                    <a:pt x="45" y="40"/>
                  </a:cubicBezTo>
                  <a:moveTo>
                    <a:pt x="98" y="40"/>
                  </a:moveTo>
                  <a:cubicBezTo>
                    <a:pt x="105" y="32"/>
                    <a:pt x="112" y="24"/>
                    <a:pt x="119" y="17"/>
                  </a:cubicBezTo>
                  <a:cubicBezTo>
                    <a:pt x="120" y="17"/>
                    <a:pt x="120" y="17"/>
                    <a:pt x="120" y="17"/>
                  </a:cubicBezTo>
                  <a:cubicBezTo>
                    <a:pt x="120" y="18"/>
                    <a:pt x="120" y="18"/>
                    <a:pt x="120" y="18"/>
                  </a:cubicBezTo>
                  <a:cubicBezTo>
                    <a:pt x="112" y="25"/>
                    <a:pt x="105" y="32"/>
                    <a:pt x="98" y="40"/>
                  </a:cubicBezTo>
                  <a:moveTo>
                    <a:pt x="123" y="197"/>
                  </a:moveTo>
                  <a:cubicBezTo>
                    <a:pt x="120" y="153"/>
                    <a:pt x="118" y="112"/>
                    <a:pt x="116" y="67"/>
                  </a:cubicBezTo>
                  <a:cubicBezTo>
                    <a:pt x="116" y="66"/>
                    <a:pt x="117" y="65"/>
                    <a:pt x="118" y="64"/>
                  </a:cubicBezTo>
                  <a:cubicBezTo>
                    <a:pt x="130" y="49"/>
                    <a:pt x="139" y="32"/>
                    <a:pt x="148" y="15"/>
                  </a:cubicBezTo>
                  <a:cubicBezTo>
                    <a:pt x="155" y="60"/>
                    <a:pt x="161" y="105"/>
                    <a:pt x="162" y="150"/>
                  </a:cubicBezTo>
                  <a:cubicBezTo>
                    <a:pt x="161" y="150"/>
                    <a:pt x="161" y="150"/>
                    <a:pt x="161" y="150"/>
                  </a:cubicBezTo>
                  <a:cubicBezTo>
                    <a:pt x="148" y="165"/>
                    <a:pt x="135" y="181"/>
                    <a:pt x="123" y="197"/>
                  </a:cubicBezTo>
                  <a:moveTo>
                    <a:pt x="87" y="32"/>
                  </a:moveTo>
                  <a:cubicBezTo>
                    <a:pt x="90" y="27"/>
                    <a:pt x="93" y="21"/>
                    <a:pt x="96" y="15"/>
                  </a:cubicBezTo>
                  <a:cubicBezTo>
                    <a:pt x="96" y="17"/>
                    <a:pt x="97" y="19"/>
                    <a:pt x="97" y="21"/>
                  </a:cubicBezTo>
                  <a:cubicBezTo>
                    <a:pt x="93" y="24"/>
                    <a:pt x="90" y="28"/>
                    <a:pt x="87" y="32"/>
                  </a:cubicBezTo>
                  <a:moveTo>
                    <a:pt x="9" y="80"/>
                  </a:moveTo>
                  <a:cubicBezTo>
                    <a:pt x="8" y="80"/>
                    <a:pt x="8" y="80"/>
                    <a:pt x="8" y="80"/>
                  </a:cubicBezTo>
                  <a:cubicBezTo>
                    <a:pt x="7" y="80"/>
                    <a:pt x="6" y="79"/>
                    <a:pt x="5" y="78"/>
                  </a:cubicBezTo>
                  <a:cubicBezTo>
                    <a:pt x="5" y="78"/>
                    <a:pt x="5" y="78"/>
                    <a:pt x="5" y="78"/>
                  </a:cubicBezTo>
                  <a:cubicBezTo>
                    <a:pt x="4" y="77"/>
                    <a:pt x="4" y="77"/>
                    <a:pt x="4" y="77"/>
                  </a:cubicBezTo>
                  <a:cubicBezTo>
                    <a:pt x="4" y="77"/>
                    <a:pt x="4" y="77"/>
                    <a:pt x="4" y="77"/>
                  </a:cubicBezTo>
                  <a:cubicBezTo>
                    <a:pt x="5" y="77"/>
                    <a:pt x="5" y="76"/>
                    <a:pt x="5" y="76"/>
                  </a:cubicBezTo>
                  <a:cubicBezTo>
                    <a:pt x="22" y="50"/>
                    <a:pt x="42" y="27"/>
                    <a:pt x="64" y="6"/>
                  </a:cubicBezTo>
                  <a:cubicBezTo>
                    <a:pt x="64" y="9"/>
                    <a:pt x="65" y="11"/>
                    <a:pt x="66" y="14"/>
                  </a:cubicBezTo>
                  <a:cubicBezTo>
                    <a:pt x="47" y="34"/>
                    <a:pt x="29" y="54"/>
                    <a:pt x="11" y="74"/>
                  </a:cubicBezTo>
                  <a:cubicBezTo>
                    <a:pt x="10" y="75"/>
                    <a:pt x="9" y="76"/>
                    <a:pt x="9" y="78"/>
                  </a:cubicBezTo>
                  <a:cubicBezTo>
                    <a:pt x="9" y="78"/>
                    <a:pt x="9" y="79"/>
                    <a:pt x="9" y="79"/>
                  </a:cubicBezTo>
                  <a:cubicBezTo>
                    <a:pt x="9" y="80"/>
                    <a:pt x="9" y="80"/>
                    <a:pt x="9" y="80"/>
                  </a:cubicBezTo>
                  <a:moveTo>
                    <a:pt x="62" y="80"/>
                  </a:moveTo>
                  <a:cubicBezTo>
                    <a:pt x="62" y="80"/>
                    <a:pt x="62" y="80"/>
                    <a:pt x="62" y="80"/>
                  </a:cubicBezTo>
                  <a:cubicBezTo>
                    <a:pt x="61" y="80"/>
                    <a:pt x="59" y="79"/>
                    <a:pt x="59" y="78"/>
                  </a:cubicBezTo>
                  <a:cubicBezTo>
                    <a:pt x="58" y="78"/>
                    <a:pt x="58" y="78"/>
                    <a:pt x="58" y="78"/>
                  </a:cubicBezTo>
                  <a:cubicBezTo>
                    <a:pt x="58" y="77"/>
                    <a:pt x="58" y="77"/>
                    <a:pt x="58" y="77"/>
                  </a:cubicBezTo>
                  <a:cubicBezTo>
                    <a:pt x="58" y="76"/>
                    <a:pt x="58" y="76"/>
                    <a:pt x="58" y="76"/>
                  </a:cubicBezTo>
                  <a:cubicBezTo>
                    <a:pt x="71" y="57"/>
                    <a:pt x="85" y="40"/>
                    <a:pt x="100" y="23"/>
                  </a:cubicBezTo>
                  <a:cubicBezTo>
                    <a:pt x="101" y="23"/>
                    <a:pt x="101" y="23"/>
                    <a:pt x="101" y="22"/>
                  </a:cubicBezTo>
                  <a:cubicBezTo>
                    <a:pt x="106" y="17"/>
                    <a:pt x="112" y="11"/>
                    <a:pt x="117" y="6"/>
                  </a:cubicBezTo>
                  <a:cubicBezTo>
                    <a:pt x="118" y="9"/>
                    <a:pt x="118" y="11"/>
                    <a:pt x="119" y="14"/>
                  </a:cubicBezTo>
                  <a:cubicBezTo>
                    <a:pt x="100" y="34"/>
                    <a:pt x="82" y="54"/>
                    <a:pt x="65" y="74"/>
                  </a:cubicBezTo>
                  <a:cubicBezTo>
                    <a:pt x="64" y="75"/>
                    <a:pt x="63" y="76"/>
                    <a:pt x="62" y="78"/>
                  </a:cubicBezTo>
                  <a:cubicBezTo>
                    <a:pt x="62" y="78"/>
                    <a:pt x="62" y="79"/>
                    <a:pt x="62" y="79"/>
                  </a:cubicBezTo>
                  <a:cubicBezTo>
                    <a:pt x="62" y="80"/>
                    <a:pt x="62" y="80"/>
                    <a:pt x="62" y="80"/>
                  </a:cubicBezTo>
                  <a:moveTo>
                    <a:pt x="118" y="0"/>
                  </a:moveTo>
                  <a:cubicBezTo>
                    <a:pt x="118" y="0"/>
                    <a:pt x="117" y="0"/>
                    <a:pt x="117" y="0"/>
                  </a:cubicBezTo>
                  <a:cubicBezTo>
                    <a:pt x="111" y="6"/>
                    <a:pt x="106" y="11"/>
                    <a:pt x="100" y="17"/>
                  </a:cubicBezTo>
                  <a:cubicBezTo>
                    <a:pt x="100" y="14"/>
                    <a:pt x="100" y="11"/>
                    <a:pt x="99" y="9"/>
                  </a:cubicBezTo>
                  <a:cubicBezTo>
                    <a:pt x="99" y="8"/>
                    <a:pt x="98" y="7"/>
                    <a:pt x="98" y="7"/>
                  </a:cubicBezTo>
                  <a:cubicBezTo>
                    <a:pt x="97" y="7"/>
                    <a:pt x="97" y="7"/>
                    <a:pt x="97" y="7"/>
                  </a:cubicBezTo>
                  <a:cubicBezTo>
                    <a:pt x="96" y="7"/>
                    <a:pt x="96" y="7"/>
                    <a:pt x="95" y="8"/>
                  </a:cubicBezTo>
                  <a:cubicBezTo>
                    <a:pt x="94" y="10"/>
                    <a:pt x="93" y="13"/>
                    <a:pt x="91" y="15"/>
                  </a:cubicBezTo>
                  <a:cubicBezTo>
                    <a:pt x="91" y="15"/>
                    <a:pt x="91" y="15"/>
                    <a:pt x="91" y="15"/>
                  </a:cubicBezTo>
                  <a:cubicBezTo>
                    <a:pt x="91" y="15"/>
                    <a:pt x="90" y="15"/>
                    <a:pt x="90" y="15"/>
                  </a:cubicBezTo>
                  <a:cubicBezTo>
                    <a:pt x="87" y="17"/>
                    <a:pt x="83" y="18"/>
                    <a:pt x="79" y="18"/>
                  </a:cubicBezTo>
                  <a:cubicBezTo>
                    <a:pt x="79" y="18"/>
                    <a:pt x="79" y="18"/>
                    <a:pt x="79" y="18"/>
                  </a:cubicBezTo>
                  <a:cubicBezTo>
                    <a:pt x="79" y="18"/>
                    <a:pt x="79" y="18"/>
                    <a:pt x="79" y="18"/>
                  </a:cubicBezTo>
                  <a:cubicBezTo>
                    <a:pt x="78" y="17"/>
                    <a:pt x="78" y="17"/>
                    <a:pt x="78" y="17"/>
                  </a:cubicBezTo>
                  <a:cubicBezTo>
                    <a:pt x="78" y="17"/>
                    <a:pt x="77" y="16"/>
                    <a:pt x="77" y="16"/>
                  </a:cubicBezTo>
                  <a:cubicBezTo>
                    <a:pt x="76" y="16"/>
                    <a:pt x="76" y="17"/>
                    <a:pt x="75" y="17"/>
                  </a:cubicBezTo>
                  <a:cubicBezTo>
                    <a:pt x="75" y="17"/>
                    <a:pt x="75" y="17"/>
                    <a:pt x="75" y="17"/>
                  </a:cubicBezTo>
                  <a:cubicBezTo>
                    <a:pt x="73" y="17"/>
                    <a:pt x="72" y="17"/>
                    <a:pt x="70" y="16"/>
                  </a:cubicBezTo>
                  <a:cubicBezTo>
                    <a:pt x="70" y="15"/>
                    <a:pt x="70" y="14"/>
                    <a:pt x="69" y="13"/>
                  </a:cubicBezTo>
                  <a:cubicBezTo>
                    <a:pt x="69" y="12"/>
                    <a:pt x="69" y="12"/>
                    <a:pt x="69" y="12"/>
                  </a:cubicBezTo>
                  <a:cubicBezTo>
                    <a:pt x="68" y="9"/>
                    <a:pt x="68" y="5"/>
                    <a:pt x="67" y="1"/>
                  </a:cubicBezTo>
                  <a:cubicBezTo>
                    <a:pt x="67" y="1"/>
                    <a:pt x="66" y="0"/>
                    <a:pt x="66" y="0"/>
                  </a:cubicBezTo>
                  <a:cubicBezTo>
                    <a:pt x="65" y="0"/>
                    <a:pt x="65" y="0"/>
                    <a:pt x="65" y="0"/>
                  </a:cubicBezTo>
                  <a:cubicBezTo>
                    <a:pt x="64" y="0"/>
                    <a:pt x="64" y="0"/>
                    <a:pt x="64" y="0"/>
                  </a:cubicBezTo>
                  <a:cubicBezTo>
                    <a:pt x="40" y="22"/>
                    <a:pt x="20" y="47"/>
                    <a:pt x="2" y="74"/>
                  </a:cubicBezTo>
                  <a:cubicBezTo>
                    <a:pt x="1" y="74"/>
                    <a:pt x="1" y="75"/>
                    <a:pt x="1" y="76"/>
                  </a:cubicBezTo>
                  <a:cubicBezTo>
                    <a:pt x="0" y="77"/>
                    <a:pt x="0" y="77"/>
                    <a:pt x="0" y="77"/>
                  </a:cubicBezTo>
                  <a:cubicBezTo>
                    <a:pt x="0" y="78"/>
                    <a:pt x="1" y="79"/>
                    <a:pt x="1" y="80"/>
                  </a:cubicBezTo>
                  <a:cubicBezTo>
                    <a:pt x="2" y="80"/>
                    <a:pt x="2" y="81"/>
                    <a:pt x="3" y="81"/>
                  </a:cubicBezTo>
                  <a:cubicBezTo>
                    <a:pt x="3" y="81"/>
                    <a:pt x="3" y="81"/>
                    <a:pt x="3" y="81"/>
                  </a:cubicBezTo>
                  <a:cubicBezTo>
                    <a:pt x="2" y="82"/>
                    <a:pt x="2" y="83"/>
                    <a:pt x="2" y="83"/>
                  </a:cubicBezTo>
                  <a:cubicBezTo>
                    <a:pt x="10" y="127"/>
                    <a:pt x="14" y="171"/>
                    <a:pt x="14" y="216"/>
                  </a:cubicBezTo>
                  <a:cubicBezTo>
                    <a:pt x="14" y="216"/>
                    <a:pt x="14" y="216"/>
                    <a:pt x="14" y="216"/>
                  </a:cubicBezTo>
                  <a:cubicBezTo>
                    <a:pt x="14" y="216"/>
                    <a:pt x="14" y="216"/>
                    <a:pt x="14" y="216"/>
                  </a:cubicBezTo>
                  <a:cubicBezTo>
                    <a:pt x="14" y="216"/>
                    <a:pt x="14" y="216"/>
                    <a:pt x="14" y="216"/>
                  </a:cubicBezTo>
                  <a:cubicBezTo>
                    <a:pt x="15" y="217"/>
                    <a:pt x="15" y="217"/>
                    <a:pt x="15" y="217"/>
                  </a:cubicBezTo>
                  <a:cubicBezTo>
                    <a:pt x="22" y="223"/>
                    <a:pt x="31" y="225"/>
                    <a:pt x="40" y="225"/>
                  </a:cubicBezTo>
                  <a:cubicBezTo>
                    <a:pt x="44" y="225"/>
                    <a:pt x="49" y="225"/>
                    <a:pt x="53" y="223"/>
                  </a:cubicBezTo>
                  <a:cubicBezTo>
                    <a:pt x="56" y="221"/>
                    <a:pt x="58" y="219"/>
                    <a:pt x="60" y="217"/>
                  </a:cubicBezTo>
                  <a:cubicBezTo>
                    <a:pt x="61" y="217"/>
                    <a:pt x="61" y="217"/>
                    <a:pt x="61" y="217"/>
                  </a:cubicBezTo>
                  <a:cubicBezTo>
                    <a:pt x="61" y="217"/>
                    <a:pt x="61" y="217"/>
                    <a:pt x="62" y="217"/>
                  </a:cubicBezTo>
                  <a:cubicBezTo>
                    <a:pt x="63" y="216"/>
                    <a:pt x="63" y="215"/>
                    <a:pt x="63" y="214"/>
                  </a:cubicBezTo>
                  <a:cubicBezTo>
                    <a:pt x="62" y="214"/>
                    <a:pt x="62" y="214"/>
                    <a:pt x="62" y="214"/>
                  </a:cubicBezTo>
                  <a:cubicBezTo>
                    <a:pt x="64" y="211"/>
                    <a:pt x="66" y="209"/>
                    <a:pt x="67" y="207"/>
                  </a:cubicBezTo>
                  <a:cubicBezTo>
                    <a:pt x="68" y="210"/>
                    <a:pt x="68" y="213"/>
                    <a:pt x="68" y="216"/>
                  </a:cubicBezTo>
                  <a:cubicBezTo>
                    <a:pt x="68" y="216"/>
                    <a:pt x="68" y="216"/>
                    <a:pt x="68" y="216"/>
                  </a:cubicBezTo>
                  <a:cubicBezTo>
                    <a:pt x="68" y="216"/>
                    <a:pt x="68" y="216"/>
                    <a:pt x="68" y="216"/>
                  </a:cubicBezTo>
                  <a:cubicBezTo>
                    <a:pt x="68" y="216"/>
                    <a:pt x="68" y="216"/>
                    <a:pt x="68" y="216"/>
                  </a:cubicBezTo>
                  <a:cubicBezTo>
                    <a:pt x="68" y="217"/>
                    <a:pt x="68" y="217"/>
                    <a:pt x="68" y="217"/>
                  </a:cubicBezTo>
                  <a:cubicBezTo>
                    <a:pt x="75" y="223"/>
                    <a:pt x="84" y="225"/>
                    <a:pt x="93" y="225"/>
                  </a:cubicBezTo>
                  <a:cubicBezTo>
                    <a:pt x="98" y="225"/>
                    <a:pt x="102" y="225"/>
                    <a:pt x="106" y="223"/>
                  </a:cubicBezTo>
                  <a:cubicBezTo>
                    <a:pt x="109" y="221"/>
                    <a:pt x="112" y="219"/>
                    <a:pt x="114" y="217"/>
                  </a:cubicBezTo>
                  <a:cubicBezTo>
                    <a:pt x="114" y="217"/>
                    <a:pt x="114" y="217"/>
                    <a:pt x="114" y="217"/>
                  </a:cubicBezTo>
                  <a:cubicBezTo>
                    <a:pt x="114" y="217"/>
                    <a:pt x="115" y="217"/>
                    <a:pt x="115" y="217"/>
                  </a:cubicBezTo>
                  <a:cubicBezTo>
                    <a:pt x="116" y="216"/>
                    <a:pt x="116" y="215"/>
                    <a:pt x="116" y="214"/>
                  </a:cubicBezTo>
                  <a:cubicBezTo>
                    <a:pt x="116" y="214"/>
                    <a:pt x="116" y="214"/>
                    <a:pt x="116" y="214"/>
                  </a:cubicBezTo>
                  <a:cubicBezTo>
                    <a:pt x="130" y="193"/>
                    <a:pt x="146" y="173"/>
                    <a:pt x="163" y="154"/>
                  </a:cubicBezTo>
                  <a:cubicBezTo>
                    <a:pt x="164" y="155"/>
                    <a:pt x="164" y="155"/>
                    <a:pt x="164" y="155"/>
                  </a:cubicBezTo>
                  <a:cubicBezTo>
                    <a:pt x="165" y="155"/>
                    <a:pt x="166" y="154"/>
                    <a:pt x="166" y="153"/>
                  </a:cubicBezTo>
                  <a:cubicBezTo>
                    <a:pt x="165" y="105"/>
                    <a:pt x="159" y="56"/>
                    <a:pt x="151" y="9"/>
                  </a:cubicBezTo>
                  <a:cubicBezTo>
                    <a:pt x="151" y="8"/>
                    <a:pt x="150" y="7"/>
                    <a:pt x="149" y="7"/>
                  </a:cubicBezTo>
                  <a:cubicBezTo>
                    <a:pt x="149" y="7"/>
                    <a:pt x="149" y="7"/>
                    <a:pt x="149" y="7"/>
                  </a:cubicBezTo>
                  <a:cubicBezTo>
                    <a:pt x="148" y="7"/>
                    <a:pt x="148" y="7"/>
                    <a:pt x="147" y="8"/>
                  </a:cubicBezTo>
                  <a:cubicBezTo>
                    <a:pt x="146" y="10"/>
                    <a:pt x="145" y="13"/>
                    <a:pt x="143" y="15"/>
                  </a:cubicBezTo>
                  <a:cubicBezTo>
                    <a:pt x="140" y="17"/>
                    <a:pt x="136" y="18"/>
                    <a:pt x="132" y="18"/>
                  </a:cubicBezTo>
                  <a:cubicBezTo>
                    <a:pt x="132" y="18"/>
                    <a:pt x="132" y="18"/>
                    <a:pt x="132" y="18"/>
                  </a:cubicBezTo>
                  <a:cubicBezTo>
                    <a:pt x="132" y="18"/>
                    <a:pt x="132" y="18"/>
                    <a:pt x="132" y="18"/>
                  </a:cubicBezTo>
                  <a:cubicBezTo>
                    <a:pt x="131" y="17"/>
                    <a:pt x="131" y="17"/>
                    <a:pt x="131" y="17"/>
                  </a:cubicBezTo>
                  <a:cubicBezTo>
                    <a:pt x="131" y="17"/>
                    <a:pt x="131" y="16"/>
                    <a:pt x="130" y="16"/>
                  </a:cubicBezTo>
                  <a:cubicBezTo>
                    <a:pt x="130" y="16"/>
                    <a:pt x="129" y="17"/>
                    <a:pt x="129" y="17"/>
                  </a:cubicBezTo>
                  <a:cubicBezTo>
                    <a:pt x="128" y="17"/>
                    <a:pt x="128" y="17"/>
                    <a:pt x="128" y="17"/>
                  </a:cubicBezTo>
                  <a:cubicBezTo>
                    <a:pt x="127" y="17"/>
                    <a:pt x="125" y="17"/>
                    <a:pt x="123" y="16"/>
                  </a:cubicBezTo>
                  <a:cubicBezTo>
                    <a:pt x="123" y="15"/>
                    <a:pt x="123" y="14"/>
                    <a:pt x="123" y="13"/>
                  </a:cubicBezTo>
                  <a:cubicBezTo>
                    <a:pt x="122" y="12"/>
                    <a:pt x="122" y="12"/>
                    <a:pt x="122" y="12"/>
                  </a:cubicBezTo>
                  <a:cubicBezTo>
                    <a:pt x="122" y="9"/>
                    <a:pt x="121" y="5"/>
                    <a:pt x="120" y="1"/>
                  </a:cubicBezTo>
                  <a:cubicBezTo>
                    <a:pt x="120" y="1"/>
                    <a:pt x="120" y="0"/>
                    <a:pt x="119" y="0"/>
                  </a:cubicBezTo>
                  <a:cubicBezTo>
                    <a:pt x="119" y="0"/>
                    <a:pt x="118" y="0"/>
                    <a:pt x="118"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23" name="Freeform 844"/>
            <p:cNvSpPr>
              <a:spLocks noEditPoints="1"/>
            </p:cNvSpPr>
            <p:nvPr/>
          </p:nvSpPr>
          <p:spPr bwMode="auto">
            <a:xfrm>
              <a:off x="5282" y="2338"/>
              <a:ext cx="83" cy="161"/>
            </a:xfrm>
            <a:custGeom>
              <a:avLst/>
              <a:gdLst>
                <a:gd name="T0" fmla="*/ 5 w 35"/>
                <a:gd name="T1" fmla="*/ 30 h 68"/>
                <a:gd name="T2" fmla="*/ 8 w 35"/>
                <a:gd name="T3" fmla="*/ 26 h 68"/>
                <a:gd name="T4" fmla="*/ 27 w 35"/>
                <a:gd name="T5" fmla="*/ 7 h 68"/>
                <a:gd name="T6" fmla="*/ 31 w 35"/>
                <a:gd name="T7" fmla="*/ 34 h 68"/>
                <a:gd name="T8" fmla="*/ 6 w 35"/>
                <a:gd name="T9" fmla="*/ 61 h 68"/>
                <a:gd name="T10" fmla="*/ 4 w 35"/>
                <a:gd name="T11" fmla="*/ 34 h 68"/>
                <a:gd name="T12" fmla="*/ 4 w 35"/>
                <a:gd name="T13" fmla="*/ 33 h 68"/>
                <a:gd name="T14" fmla="*/ 5 w 35"/>
                <a:gd name="T15" fmla="*/ 30 h 68"/>
                <a:gd name="T16" fmla="*/ 3 w 35"/>
                <a:gd name="T17" fmla="*/ 29 h 68"/>
                <a:gd name="T18" fmla="*/ 5 w 35"/>
                <a:gd name="T19" fmla="*/ 30 h 68"/>
                <a:gd name="T20" fmla="*/ 28 w 35"/>
                <a:gd name="T21" fmla="*/ 0 h 68"/>
                <a:gd name="T22" fmla="*/ 27 w 35"/>
                <a:gd name="T23" fmla="*/ 1 h 68"/>
                <a:gd name="T24" fmla="*/ 6 w 35"/>
                <a:gd name="T25" fmla="*/ 23 h 68"/>
                <a:gd name="T26" fmla="*/ 1 w 35"/>
                <a:gd name="T27" fmla="*/ 28 h 68"/>
                <a:gd name="T28" fmla="*/ 0 w 35"/>
                <a:gd name="T29" fmla="*/ 33 h 68"/>
                <a:gd name="T30" fmla="*/ 0 w 35"/>
                <a:gd name="T31" fmla="*/ 34 h 68"/>
                <a:gd name="T32" fmla="*/ 2 w 35"/>
                <a:gd name="T33" fmla="*/ 66 h 68"/>
                <a:gd name="T34" fmla="*/ 4 w 35"/>
                <a:gd name="T35" fmla="*/ 68 h 68"/>
                <a:gd name="T36" fmla="*/ 4 w 35"/>
                <a:gd name="T37" fmla="*/ 68 h 68"/>
                <a:gd name="T38" fmla="*/ 6 w 35"/>
                <a:gd name="T39" fmla="*/ 67 h 68"/>
                <a:gd name="T40" fmla="*/ 34 w 35"/>
                <a:gd name="T41" fmla="*/ 36 h 68"/>
                <a:gd name="T42" fmla="*/ 35 w 35"/>
                <a:gd name="T43" fmla="*/ 34 h 68"/>
                <a:gd name="T44" fmla="*/ 30 w 35"/>
                <a:gd name="T45" fmla="*/ 2 h 68"/>
                <a:gd name="T46" fmla="*/ 29 w 35"/>
                <a:gd name="T47" fmla="*/ 0 h 68"/>
                <a:gd name="T48" fmla="*/ 28 w 35"/>
                <a:gd name="T49" fmla="*/ 0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5" h="68">
                  <a:moveTo>
                    <a:pt x="5" y="30"/>
                  </a:moveTo>
                  <a:cubicBezTo>
                    <a:pt x="5" y="29"/>
                    <a:pt x="7" y="27"/>
                    <a:pt x="8" y="26"/>
                  </a:cubicBezTo>
                  <a:cubicBezTo>
                    <a:pt x="15" y="20"/>
                    <a:pt x="21" y="14"/>
                    <a:pt x="27" y="7"/>
                  </a:cubicBezTo>
                  <a:cubicBezTo>
                    <a:pt x="27" y="16"/>
                    <a:pt x="29" y="25"/>
                    <a:pt x="31" y="34"/>
                  </a:cubicBezTo>
                  <a:cubicBezTo>
                    <a:pt x="22" y="42"/>
                    <a:pt x="13" y="51"/>
                    <a:pt x="6" y="61"/>
                  </a:cubicBezTo>
                  <a:cubicBezTo>
                    <a:pt x="5" y="52"/>
                    <a:pt x="5" y="43"/>
                    <a:pt x="4" y="34"/>
                  </a:cubicBezTo>
                  <a:cubicBezTo>
                    <a:pt x="4" y="34"/>
                    <a:pt x="4" y="33"/>
                    <a:pt x="4" y="33"/>
                  </a:cubicBezTo>
                  <a:cubicBezTo>
                    <a:pt x="4" y="32"/>
                    <a:pt x="4" y="31"/>
                    <a:pt x="5" y="30"/>
                  </a:cubicBezTo>
                  <a:cubicBezTo>
                    <a:pt x="3" y="29"/>
                    <a:pt x="3" y="29"/>
                    <a:pt x="3" y="29"/>
                  </a:cubicBezTo>
                  <a:cubicBezTo>
                    <a:pt x="5" y="30"/>
                    <a:pt x="5" y="30"/>
                    <a:pt x="5" y="30"/>
                  </a:cubicBezTo>
                  <a:moveTo>
                    <a:pt x="28" y="0"/>
                  </a:moveTo>
                  <a:cubicBezTo>
                    <a:pt x="28" y="0"/>
                    <a:pt x="27" y="0"/>
                    <a:pt x="27" y="1"/>
                  </a:cubicBezTo>
                  <a:cubicBezTo>
                    <a:pt x="21" y="9"/>
                    <a:pt x="14" y="16"/>
                    <a:pt x="6" y="23"/>
                  </a:cubicBezTo>
                  <a:cubicBezTo>
                    <a:pt x="4" y="24"/>
                    <a:pt x="2" y="26"/>
                    <a:pt x="1" y="28"/>
                  </a:cubicBezTo>
                  <a:cubicBezTo>
                    <a:pt x="0" y="30"/>
                    <a:pt x="0" y="32"/>
                    <a:pt x="0" y="33"/>
                  </a:cubicBezTo>
                  <a:cubicBezTo>
                    <a:pt x="0" y="34"/>
                    <a:pt x="0" y="34"/>
                    <a:pt x="0" y="34"/>
                  </a:cubicBezTo>
                  <a:cubicBezTo>
                    <a:pt x="1" y="45"/>
                    <a:pt x="1" y="56"/>
                    <a:pt x="2" y="66"/>
                  </a:cubicBezTo>
                  <a:cubicBezTo>
                    <a:pt x="2" y="67"/>
                    <a:pt x="3" y="68"/>
                    <a:pt x="4" y="68"/>
                  </a:cubicBezTo>
                  <a:cubicBezTo>
                    <a:pt x="4" y="68"/>
                    <a:pt x="4" y="68"/>
                    <a:pt x="4" y="68"/>
                  </a:cubicBezTo>
                  <a:cubicBezTo>
                    <a:pt x="5" y="68"/>
                    <a:pt x="6" y="68"/>
                    <a:pt x="6" y="67"/>
                  </a:cubicBezTo>
                  <a:cubicBezTo>
                    <a:pt x="14" y="56"/>
                    <a:pt x="24" y="46"/>
                    <a:pt x="34" y="36"/>
                  </a:cubicBezTo>
                  <a:cubicBezTo>
                    <a:pt x="35" y="36"/>
                    <a:pt x="35" y="35"/>
                    <a:pt x="35" y="34"/>
                  </a:cubicBezTo>
                  <a:cubicBezTo>
                    <a:pt x="32" y="24"/>
                    <a:pt x="31" y="13"/>
                    <a:pt x="30" y="2"/>
                  </a:cubicBezTo>
                  <a:cubicBezTo>
                    <a:pt x="30" y="1"/>
                    <a:pt x="30" y="0"/>
                    <a:pt x="29" y="0"/>
                  </a:cubicBezTo>
                  <a:cubicBezTo>
                    <a:pt x="29" y="0"/>
                    <a:pt x="28" y="0"/>
                    <a:pt x="28"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24" name="Freeform 845"/>
            <p:cNvSpPr>
              <a:spLocks/>
            </p:cNvSpPr>
            <p:nvPr/>
          </p:nvSpPr>
          <p:spPr bwMode="auto">
            <a:xfrm>
              <a:off x="5173" y="2532"/>
              <a:ext cx="59" cy="161"/>
            </a:xfrm>
            <a:custGeom>
              <a:avLst/>
              <a:gdLst>
                <a:gd name="T0" fmla="*/ 7 w 25"/>
                <a:gd name="T1" fmla="*/ 0 h 68"/>
                <a:gd name="T2" fmla="*/ 0 w 25"/>
                <a:gd name="T3" fmla="*/ 15 h 68"/>
                <a:gd name="T4" fmla="*/ 5 w 25"/>
                <a:gd name="T5" fmla="*/ 23 h 68"/>
                <a:gd name="T6" fmla="*/ 10 w 25"/>
                <a:gd name="T7" fmla="*/ 21 h 68"/>
                <a:gd name="T8" fmla="*/ 5 w 25"/>
                <a:gd name="T9" fmla="*/ 29 h 68"/>
                <a:gd name="T10" fmla="*/ 3 w 25"/>
                <a:gd name="T11" fmla="*/ 36 h 68"/>
                <a:gd name="T12" fmla="*/ 8 w 25"/>
                <a:gd name="T13" fmla="*/ 39 h 68"/>
                <a:gd name="T14" fmla="*/ 6 w 25"/>
                <a:gd name="T15" fmla="*/ 49 h 68"/>
                <a:gd name="T16" fmla="*/ 17 w 25"/>
                <a:gd name="T17" fmla="*/ 49 h 68"/>
                <a:gd name="T18" fmla="*/ 8 w 25"/>
                <a:gd name="T19" fmla="*/ 63 h 68"/>
                <a:gd name="T20" fmla="*/ 10 w 25"/>
                <a:gd name="T21" fmla="*/ 67 h 68"/>
                <a:gd name="T22" fmla="*/ 15 w 25"/>
                <a:gd name="T23" fmla="*/ 68 h 68"/>
                <a:gd name="T24" fmla="*/ 20 w 25"/>
                <a:gd name="T25" fmla="*/ 66 h 68"/>
                <a:gd name="T26" fmla="*/ 20 w 25"/>
                <a:gd name="T27" fmla="*/ 66 h 68"/>
                <a:gd name="T28" fmla="*/ 21 w 25"/>
                <a:gd name="T29" fmla="*/ 63 h 68"/>
                <a:gd name="T30" fmla="*/ 14 w 25"/>
                <a:gd name="T31" fmla="*/ 64 h 68"/>
                <a:gd name="T32" fmla="*/ 14 w 25"/>
                <a:gd name="T33" fmla="*/ 64 h 68"/>
                <a:gd name="T34" fmla="*/ 12 w 25"/>
                <a:gd name="T35" fmla="*/ 63 h 68"/>
                <a:gd name="T36" fmla="*/ 24 w 25"/>
                <a:gd name="T37" fmla="*/ 46 h 68"/>
                <a:gd name="T38" fmla="*/ 23 w 25"/>
                <a:gd name="T39" fmla="*/ 43 h 68"/>
                <a:gd name="T40" fmla="*/ 12 w 25"/>
                <a:gd name="T41" fmla="*/ 46 h 68"/>
                <a:gd name="T42" fmla="*/ 14 w 25"/>
                <a:gd name="T43" fmla="*/ 39 h 68"/>
                <a:gd name="T44" fmla="*/ 23 w 25"/>
                <a:gd name="T45" fmla="*/ 32 h 68"/>
                <a:gd name="T46" fmla="*/ 21 w 25"/>
                <a:gd name="T47" fmla="*/ 31 h 68"/>
                <a:gd name="T48" fmla="*/ 11 w 25"/>
                <a:gd name="T49" fmla="*/ 35 h 68"/>
                <a:gd name="T50" fmla="*/ 9 w 25"/>
                <a:gd name="T51" fmla="*/ 35 h 68"/>
                <a:gd name="T52" fmla="*/ 7 w 25"/>
                <a:gd name="T53" fmla="*/ 34 h 68"/>
                <a:gd name="T54" fmla="*/ 8 w 25"/>
                <a:gd name="T55" fmla="*/ 32 h 68"/>
                <a:gd name="T56" fmla="*/ 22 w 25"/>
                <a:gd name="T57" fmla="*/ 12 h 68"/>
                <a:gd name="T58" fmla="*/ 19 w 25"/>
                <a:gd name="T59" fmla="*/ 11 h 68"/>
                <a:gd name="T60" fmla="*/ 6 w 25"/>
                <a:gd name="T61" fmla="*/ 19 h 68"/>
                <a:gd name="T62" fmla="*/ 5 w 25"/>
                <a:gd name="T63" fmla="*/ 19 h 68"/>
                <a:gd name="T64" fmla="*/ 4 w 25"/>
                <a:gd name="T65" fmla="*/ 15 h 68"/>
                <a:gd name="T66" fmla="*/ 10 w 25"/>
                <a:gd name="T67" fmla="*/ 3 h 68"/>
                <a:gd name="T68" fmla="*/ 8 w 25"/>
                <a:gd name="T69" fmla="*/ 0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5" h="68">
                  <a:moveTo>
                    <a:pt x="8" y="0"/>
                  </a:moveTo>
                  <a:cubicBezTo>
                    <a:pt x="8" y="0"/>
                    <a:pt x="7" y="0"/>
                    <a:pt x="7" y="0"/>
                  </a:cubicBezTo>
                  <a:cubicBezTo>
                    <a:pt x="4" y="4"/>
                    <a:pt x="1" y="8"/>
                    <a:pt x="0" y="12"/>
                  </a:cubicBezTo>
                  <a:cubicBezTo>
                    <a:pt x="0" y="13"/>
                    <a:pt x="0" y="14"/>
                    <a:pt x="0" y="15"/>
                  </a:cubicBezTo>
                  <a:cubicBezTo>
                    <a:pt x="0" y="17"/>
                    <a:pt x="0" y="18"/>
                    <a:pt x="1" y="20"/>
                  </a:cubicBezTo>
                  <a:cubicBezTo>
                    <a:pt x="1" y="21"/>
                    <a:pt x="3" y="23"/>
                    <a:pt x="5" y="23"/>
                  </a:cubicBezTo>
                  <a:cubicBezTo>
                    <a:pt x="5" y="23"/>
                    <a:pt x="5" y="23"/>
                    <a:pt x="5" y="23"/>
                  </a:cubicBezTo>
                  <a:cubicBezTo>
                    <a:pt x="7" y="23"/>
                    <a:pt x="9" y="22"/>
                    <a:pt x="10" y="21"/>
                  </a:cubicBezTo>
                  <a:cubicBezTo>
                    <a:pt x="11" y="21"/>
                    <a:pt x="12" y="20"/>
                    <a:pt x="12" y="20"/>
                  </a:cubicBezTo>
                  <a:cubicBezTo>
                    <a:pt x="10" y="23"/>
                    <a:pt x="8" y="26"/>
                    <a:pt x="5" y="29"/>
                  </a:cubicBezTo>
                  <a:cubicBezTo>
                    <a:pt x="4" y="30"/>
                    <a:pt x="3" y="32"/>
                    <a:pt x="3" y="34"/>
                  </a:cubicBezTo>
                  <a:cubicBezTo>
                    <a:pt x="3" y="35"/>
                    <a:pt x="3" y="35"/>
                    <a:pt x="3" y="36"/>
                  </a:cubicBezTo>
                  <a:cubicBezTo>
                    <a:pt x="4" y="37"/>
                    <a:pt x="5" y="38"/>
                    <a:pt x="6" y="38"/>
                  </a:cubicBezTo>
                  <a:cubicBezTo>
                    <a:pt x="7" y="39"/>
                    <a:pt x="8" y="39"/>
                    <a:pt x="8" y="39"/>
                  </a:cubicBezTo>
                  <a:cubicBezTo>
                    <a:pt x="7" y="41"/>
                    <a:pt x="6" y="44"/>
                    <a:pt x="5" y="47"/>
                  </a:cubicBezTo>
                  <a:cubicBezTo>
                    <a:pt x="5" y="48"/>
                    <a:pt x="5" y="49"/>
                    <a:pt x="6" y="49"/>
                  </a:cubicBezTo>
                  <a:cubicBezTo>
                    <a:pt x="8" y="50"/>
                    <a:pt x="10" y="50"/>
                    <a:pt x="12" y="50"/>
                  </a:cubicBezTo>
                  <a:cubicBezTo>
                    <a:pt x="13" y="50"/>
                    <a:pt x="15" y="50"/>
                    <a:pt x="17" y="49"/>
                  </a:cubicBezTo>
                  <a:cubicBezTo>
                    <a:pt x="15" y="53"/>
                    <a:pt x="12" y="56"/>
                    <a:pt x="9" y="60"/>
                  </a:cubicBezTo>
                  <a:cubicBezTo>
                    <a:pt x="9" y="60"/>
                    <a:pt x="9" y="61"/>
                    <a:pt x="8" y="63"/>
                  </a:cubicBezTo>
                  <a:cubicBezTo>
                    <a:pt x="8" y="63"/>
                    <a:pt x="8" y="63"/>
                    <a:pt x="8" y="63"/>
                  </a:cubicBezTo>
                  <a:cubicBezTo>
                    <a:pt x="8" y="65"/>
                    <a:pt x="9" y="66"/>
                    <a:pt x="10" y="67"/>
                  </a:cubicBezTo>
                  <a:cubicBezTo>
                    <a:pt x="11" y="67"/>
                    <a:pt x="13" y="68"/>
                    <a:pt x="14" y="68"/>
                  </a:cubicBezTo>
                  <a:cubicBezTo>
                    <a:pt x="15" y="68"/>
                    <a:pt x="15" y="68"/>
                    <a:pt x="15" y="68"/>
                  </a:cubicBezTo>
                  <a:cubicBezTo>
                    <a:pt x="17" y="67"/>
                    <a:pt x="19" y="66"/>
                    <a:pt x="20" y="66"/>
                  </a:cubicBezTo>
                  <a:cubicBezTo>
                    <a:pt x="20" y="66"/>
                    <a:pt x="20" y="66"/>
                    <a:pt x="20" y="66"/>
                  </a:cubicBezTo>
                  <a:cubicBezTo>
                    <a:pt x="20" y="66"/>
                    <a:pt x="20" y="66"/>
                    <a:pt x="20" y="66"/>
                  </a:cubicBezTo>
                  <a:cubicBezTo>
                    <a:pt x="20" y="66"/>
                    <a:pt x="20" y="66"/>
                    <a:pt x="20" y="66"/>
                  </a:cubicBezTo>
                  <a:cubicBezTo>
                    <a:pt x="21" y="66"/>
                    <a:pt x="22" y="66"/>
                    <a:pt x="22" y="65"/>
                  </a:cubicBezTo>
                  <a:cubicBezTo>
                    <a:pt x="23" y="64"/>
                    <a:pt x="22" y="63"/>
                    <a:pt x="21" y="63"/>
                  </a:cubicBezTo>
                  <a:cubicBezTo>
                    <a:pt x="20" y="62"/>
                    <a:pt x="20" y="62"/>
                    <a:pt x="20" y="62"/>
                  </a:cubicBezTo>
                  <a:cubicBezTo>
                    <a:pt x="17" y="62"/>
                    <a:pt x="16" y="63"/>
                    <a:pt x="14" y="64"/>
                  </a:cubicBezTo>
                  <a:cubicBezTo>
                    <a:pt x="14" y="64"/>
                    <a:pt x="14" y="64"/>
                    <a:pt x="14" y="64"/>
                  </a:cubicBezTo>
                  <a:cubicBezTo>
                    <a:pt x="14" y="64"/>
                    <a:pt x="14" y="64"/>
                    <a:pt x="14" y="64"/>
                  </a:cubicBezTo>
                  <a:cubicBezTo>
                    <a:pt x="13" y="64"/>
                    <a:pt x="13" y="63"/>
                    <a:pt x="13" y="63"/>
                  </a:cubicBezTo>
                  <a:cubicBezTo>
                    <a:pt x="12" y="63"/>
                    <a:pt x="12" y="63"/>
                    <a:pt x="12" y="63"/>
                  </a:cubicBezTo>
                  <a:cubicBezTo>
                    <a:pt x="12" y="63"/>
                    <a:pt x="12" y="63"/>
                    <a:pt x="13" y="62"/>
                  </a:cubicBezTo>
                  <a:cubicBezTo>
                    <a:pt x="17" y="57"/>
                    <a:pt x="20" y="51"/>
                    <a:pt x="24" y="46"/>
                  </a:cubicBezTo>
                  <a:cubicBezTo>
                    <a:pt x="25" y="45"/>
                    <a:pt x="25" y="44"/>
                    <a:pt x="24" y="43"/>
                  </a:cubicBezTo>
                  <a:cubicBezTo>
                    <a:pt x="24" y="43"/>
                    <a:pt x="23" y="43"/>
                    <a:pt x="23" y="43"/>
                  </a:cubicBezTo>
                  <a:cubicBezTo>
                    <a:pt x="22" y="43"/>
                    <a:pt x="22" y="43"/>
                    <a:pt x="22" y="43"/>
                  </a:cubicBezTo>
                  <a:cubicBezTo>
                    <a:pt x="19" y="45"/>
                    <a:pt x="15" y="46"/>
                    <a:pt x="12" y="46"/>
                  </a:cubicBezTo>
                  <a:cubicBezTo>
                    <a:pt x="11" y="46"/>
                    <a:pt x="10" y="46"/>
                    <a:pt x="9" y="46"/>
                  </a:cubicBezTo>
                  <a:cubicBezTo>
                    <a:pt x="10" y="43"/>
                    <a:pt x="12" y="41"/>
                    <a:pt x="14" y="39"/>
                  </a:cubicBezTo>
                  <a:cubicBezTo>
                    <a:pt x="17" y="38"/>
                    <a:pt x="20" y="37"/>
                    <a:pt x="23" y="34"/>
                  </a:cubicBezTo>
                  <a:cubicBezTo>
                    <a:pt x="23" y="33"/>
                    <a:pt x="23" y="32"/>
                    <a:pt x="23" y="32"/>
                  </a:cubicBezTo>
                  <a:cubicBezTo>
                    <a:pt x="22" y="31"/>
                    <a:pt x="22" y="31"/>
                    <a:pt x="21" y="31"/>
                  </a:cubicBezTo>
                  <a:cubicBezTo>
                    <a:pt x="21" y="31"/>
                    <a:pt x="21" y="31"/>
                    <a:pt x="21" y="31"/>
                  </a:cubicBezTo>
                  <a:cubicBezTo>
                    <a:pt x="17" y="32"/>
                    <a:pt x="15" y="33"/>
                    <a:pt x="12" y="35"/>
                  </a:cubicBezTo>
                  <a:cubicBezTo>
                    <a:pt x="12" y="35"/>
                    <a:pt x="11" y="35"/>
                    <a:pt x="11" y="35"/>
                  </a:cubicBezTo>
                  <a:cubicBezTo>
                    <a:pt x="11" y="35"/>
                    <a:pt x="11" y="35"/>
                    <a:pt x="11" y="35"/>
                  </a:cubicBezTo>
                  <a:cubicBezTo>
                    <a:pt x="10" y="35"/>
                    <a:pt x="9" y="35"/>
                    <a:pt x="9" y="35"/>
                  </a:cubicBezTo>
                  <a:cubicBezTo>
                    <a:pt x="8" y="35"/>
                    <a:pt x="8" y="35"/>
                    <a:pt x="8" y="35"/>
                  </a:cubicBezTo>
                  <a:cubicBezTo>
                    <a:pt x="7" y="34"/>
                    <a:pt x="7" y="34"/>
                    <a:pt x="7" y="34"/>
                  </a:cubicBezTo>
                  <a:cubicBezTo>
                    <a:pt x="7" y="34"/>
                    <a:pt x="7" y="34"/>
                    <a:pt x="7" y="34"/>
                  </a:cubicBezTo>
                  <a:cubicBezTo>
                    <a:pt x="7" y="34"/>
                    <a:pt x="7" y="33"/>
                    <a:pt x="8" y="32"/>
                  </a:cubicBezTo>
                  <a:cubicBezTo>
                    <a:pt x="13" y="26"/>
                    <a:pt x="17" y="20"/>
                    <a:pt x="22" y="14"/>
                  </a:cubicBezTo>
                  <a:cubicBezTo>
                    <a:pt x="22" y="13"/>
                    <a:pt x="22" y="12"/>
                    <a:pt x="22" y="12"/>
                  </a:cubicBezTo>
                  <a:cubicBezTo>
                    <a:pt x="21" y="11"/>
                    <a:pt x="21" y="11"/>
                    <a:pt x="20" y="11"/>
                  </a:cubicBezTo>
                  <a:cubicBezTo>
                    <a:pt x="20" y="11"/>
                    <a:pt x="20" y="11"/>
                    <a:pt x="19" y="11"/>
                  </a:cubicBezTo>
                  <a:cubicBezTo>
                    <a:pt x="16" y="13"/>
                    <a:pt x="12" y="16"/>
                    <a:pt x="8" y="18"/>
                  </a:cubicBezTo>
                  <a:cubicBezTo>
                    <a:pt x="7" y="18"/>
                    <a:pt x="6" y="19"/>
                    <a:pt x="6" y="19"/>
                  </a:cubicBezTo>
                  <a:cubicBezTo>
                    <a:pt x="6" y="19"/>
                    <a:pt x="6" y="19"/>
                    <a:pt x="5" y="19"/>
                  </a:cubicBezTo>
                  <a:cubicBezTo>
                    <a:pt x="5" y="19"/>
                    <a:pt x="5" y="19"/>
                    <a:pt x="5" y="19"/>
                  </a:cubicBezTo>
                  <a:cubicBezTo>
                    <a:pt x="5" y="19"/>
                    <a:pt x="5" y="19"/>
                    <a:pt x="4" y="18"/>
                  </a:cubicBezTo>
                  <a:cubicBezTo>
                    <a:pt x="4" y="17"/>
                    <a:pt x="4" y="16"/>
                    <a:pt x="4" y="15"/>
                  </a:cubicBezTo>
                  <a:cubicBezTo>
                    <a:pt x="4" y="15"/>
                    <a:pt x="4" y="14"/>
                    <a:pt x="4" y="13"/>
                  </a:cubicBezTo>
                  <a:cubicBezTo>
                    <a:pt x="5" y="10"/>
                    <a:pt x="7" y="6"/>
                    <a:pt x="10" y="3"/>
                  </a:cubicBezTo>
                  <a:cubicBezTo>
                    <a:pt x="10" y="2"/>
                    <a:pt x="10" y="1"/>
                    <a:pt x="10" y="0"/>
                  </a:cubicBezTo>
                  <a:cubicBezTo>
                    <a:pt x="9" y="0"/>
                    <a:pt x="9" y="0"/>
                    <a:pt x="8"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25" name="Freeform 846"/>
            <p:cNvSpPr>
              <a:spLocks/>
            </p:cNvSpPr>
            <p:nvPr/>
          </p:nvSpPr>
          <p:spPr bwMode="auto">
            <a:xfrm>
              <a:off x="5045" y="2532"/>
              <a:ext cx="59" cy="161"/>
            </a:xfrm>
            <a:custGeom>
              <a:avLst/>
              <a:gdLst>
                <a:gd name="T0" fmla="*/ 7 w 25"/>
                <a:gd name="T1" fmla="*/ 0 h 68"/>
                <a:gd name="T2" fmla="*/ 0 w 25"/>
                <a:gd name="T3" fmla="*/ 15 h 68"/>
                <a:gd name="T4" fmla="*/ 5 w 25"/>
                <a:gd name="T5" fmla="*/ 23 h 68"/>
                <a:gd name="T6" fmla="*/ 11 w 25"/>
                <a:gd name="T7" fmla="*/ 21 h 68"/>
                <a:gd name="T8" fmla="*/ 6 w 25"/>
                <a:gd name="T9" fmla="*/ 29 h 68"/>
                <a:gd name="T10" fmla="*/ 4 w 25"/>
                <a:gd name="T11" fmla="*/ 36 h 68"/>
                <a:gd name="T12" fmla="*/ 9 w 25"/>
                <a:gd name="T13" fmla="*/ 39 h 68"/>
                <a:gd name="T14" fmla="*/ 7 w 25"/>
                <a:gd name="T15" fmla="*/ 49 h 68"/>
                <a:gd name="T16" fmla="*/ 18 w 25"/>
                <a:gd name="T17" fmla="*/ 49 h 68"/>
                <a:gd name="T18" fmla="*/ 9 w 25"/>
                <a:gd name="T19" fmla="*/ 63 h 68"/>
                <a:gd name="T20" fmla="*/ 11 w 25"/>
                <a:gd name="T21" fmla="*/ 67 h 68"/>
                <a:gd name="T22" fmla="*/ 16 w 25"/>
                <a:gd name="T23" fmla="*/ 68 h 68"/>
                <a:gd name="T24" fmla="*/ 20 w 25"/>
                <a:gd name="T25" fmla="*/ 66 h 68"/>
                <a:gd name="T26" fmla="*/ 21 w 25"/>
                <a:gd name="T27" fmla="*/ 66 h 68"/>
                <a:gd name="T28" fmla="*/ 21 w 25"/>
                <a:gd name="T29" fmla="*/ 63 h 68"/>
                <a:gd name="T30" fmla="*/ 15 w 25"/>
                <a:gd name="T31" fmla="*/ 64 h 68"/>
                <a:gd name="T32" fmla="*/ 15 w 25"/>
                <a:gd name="T33" fmla="*/ 64 h 68"/>
                <a:gd name="T34" fmla="*/ 13 w 25"/>
                <a:gd name="T35" fmla="*/ 63 h 68"/>
                <a:gd name="T36" fmla="*/ 25 w 25"/>
                <a:gd name="T37" fmla="*/ 46 h 68"/>
                <a:gd name="T38" fmla="*/ 23 w 25"/>
                <a:gd name="T39" fmla="*/ 43 h 68"/>
                <a:gd name="T40" fmla="*/ 12 w 25"/>
                <a:gd name="T41" fmla="*/ 46 h 68"/>
                <a:gd name="T42" fmla="*/ 14 w 25"/>
                <a:gd name="T43" fmla="*/ 39 h 68"/>
                <a:gd name="T44" fmla="*/ 23 w 25"/>
                <a:gd name="T45" fmla="*/ 32 h 68"/>
                <a:gd name="T46" fmla="*/ 21 w 25"/>
                <a:gd name="T47" fmla="*/ 31 h 68"/>
                <a:gd name="T48" fmla="*/ 11 w 25"/>
                <a:gd name="T49" fmla="*/ 35 h 68"/>
                <a:gd name="T50" fmla="*/ 10 w 25"/>
                <a:gd name="T51" fmla="*/ 35 h 68"/>
                <a:gd name="T52" fmla="*/ 8 w 25"/>
                <a:gd name="T53" fmla="*/ 34 h 68"/>
                <a:gd name="T54" fmla="*/ 9 w 25"/>
                <a:gd name="T55" fmla="*/ 32 h 68"/>
                <a:gd name="T56" fmla="*/ 22 w 25"/>
                <a:gd name="T57" fmla="*/ 12 h 68"/>
                <a:gd name="T58" fmla="*/ 20 w 25"/>
                <a:gd name="T59" fmla="*/ 11 h 68"/>
                <a:gd name="T60" fmla="*/ 6 w 25"/>
                <a:gd name="T61" fmla="*/ 19 h 68"/>
                <a:gd name="T62" fmla="*/ 6 w 25"/>
                <a:gd name="T63" fmla="*/ 19 h 68"/>
                <a:gd name="T64" fmla="*/ 4 w 25"/>
                <a:gd name="T65" fmla="*/ 15 h 68"/>
                <a:gd name="T66" fmla="*/ 10 w 25"/>
                <a:gd name="T67" fmla="*/ 3 h 68"/>
                <a:gd name="T68" fmla="*/ 9 w 25"/>
                <a:gd name="T69" fmla="*/ 0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5" h="68">
                  <a:moveTo>
                    <a:pt x="9" y="0"/>
                  </a:moveTo>
                  <a:cubicBezTo>
                    <a:pt x="8" y="0"/>
                    <a:pt x="8" y="0"/>
                    <a:pt x="7" y="0"/>
                  </a:cubicBezTo>
                  <a:cubicBezTo>
                    <a:pt x="4" y="4"/>
                    <a:pt x="2" y="8"/>
                    <a:pt x="1" y="12"/>
                  </a:cubicBezTo>
                  <a:cubicBezTo>
                    <a:pt x="0" y="13"/>
                    <a:pt x="0" y="14"/>
                    <a:pt x="0" y="15"/>
                  </a:cubicBezTo>
                  <a:cubicBezTo>
                    <a:pt x="0" y="17"/>
                    <a:pt x="1" y="18"/>
                    <a:pt x="1" y="20"/>
                  </a:cubicBezTo>
                  <a:cubicBezTo>
                    <a:pt x="2" y="21"/>
                    <a:pt x="4" y="23"/>
                    <a:pt x="5" y="23"/>
                  </a:cubicBezTo>
                  <a:cubicBezTo>
                    <a:pt x="6" y="23"/>
                    <a:pt x="6" y="23"/>
                    <a:pt x="6" y="23"/>
                  </a:cubicBezTo>
                  <a:cubicBezTo>
                    <a:pt x="8" y="23"/>
                    <a:pt x="10" y="22"/>
                    <a:pt x="11" y="21"/>
                  </a:cubicBezTo>
                  <a:cubicBezTo>
                    <a:pt x="12" y="21"/>
                    <a:pt x="12" y="20"/>
                    <a:pt x="13" y="20"/>
                  </a:cubicBezTo>
                  <a:cubicBezTo>
                    <a:pt x="11" y="23"/>
                    <a:pt x="8" y="26"/>
                    <a:pt x="6" y="29"/>
                  </a:cubicBezTo>
                  <a:cubicBezTo>
                    <a:pt x="5" y="30"/>
                    <a:pt x="4" y="32"/>
                    <a:pt x="4" y="34"/>
                  </a:cubicBezTo>
                  <a:cubicBezTo>
                    <a:pt x="4" y="35"/>
                    <a:pt x="4" y="35"/>
                    <a:pt x="4" y="36"/>
                  </a:cubicBezTo>
                  <a:cubicBezTo>
                    <a:pt x="5" y="37"/>
                    <a:pt x="6" y="38"/>
                    <a:pt x="6" y="38"/>
                  </a:cubicBezTo>
                  <a:cubicBezTo>
                    <a:pt x="7" y="39"/>
                    <a:pt x="8" y="39"/>
                    <a:pt x="9" y="39"/>
                  </a:cubicBezTo>
                  <a:cubicBezTo>
                    <a:pt x="7" y="41"/>
                    <a:pt x="6" y="44"/>
                    <a:pt x="6" y="47"/>
                  </a:cubicBezTo>
                  <a:cubicBezTo>
                    <a:pt x="5" y="48"/>
                    <a:pt x="6" y="49"/>
                    <a:pt x="7" y="49"/>
                  </a:cubicBezTo>
                  <a:cubicBezTo>
                    <a:pt x="9" y="50"/>
                    <a:pt x="11" y="50"/>
                    <a:pt x="12" y="50"/>
                  </a:cubicBezTo>
                  <a:cubicBezTo>
                    <a:pt x="14" y="50"/>
                    <a:pt x="16" y="50"/>
                    <a:pt x="18" y="49"/>
                  </a:cubicBezTo>
                  <a:cubicBezTo>
                    <a:pt x="15" y="53"/>
                    <a:pt x="13" y="56"/>
                    <a:pt x="10" y="60"/>
                  </a:cubicBezTo>
                  <a:cubicBezTo>
                    <a:pt x="10" y="60"/>
                    <a:pt x="9" y="61"/>
                    <a:pt x="9" y="63"/>
                  </a:cubicBezTo>
                  <a:cubicBezTo>
                    <a:pt x="9" y="63"/>
                    <a:pt x="9" y="63"/>
                    <a:pt x="9" y="63"/>
                  </a:cubicBezTo>
                  <a:cubicBezTo>
                    <a:pt x="9" y="65"/>
                    <a:pt x="10" y="66"/>
                    <a:pt x="11" y="67"/>
                  </a:cubicBezTo>
                  <a:cubicBezTo>
                    <a:pt x="12" y="67"/>
                    <a:pt x="13" y="68"/>
                    <a:pt x="15" y="68"/>
                  </a:cubicBezTo>
                  <a:cubicBezTo>
                    <a:pt x="16" y="68"/>
                    <a:pt x="16" y="68"/>
                    <a:pt x="16" y="68"/>
                  </a:cubicBezTo>
                  <a:cubicBezTo>
                    <a:pt x="18" y="67"/>
                    <a:pt x="19" y="66"/>
                    <a:pt x="20" y="66"/>
                  </a:cubicBezTo>
                  <a:cubicBezTo>
                    <a:pt x="20" y="66"/>
                    <a:pt x="20" y="66"/>
                    <a:pt x="20" y="66"/>
                  </a:cubicBezTo>
                  <a:cubicBezTo>
                    <a:pt x="21" y="66"/>
                    <a:pt x="21" y="66"/>
                    <a:pt x="21" y="66"/>
                  </a:cubicBezTo>
                  <a:cubicBezTo>
                    <a:pt x="21" y="66"/>
                    <a:pt x="21" y="66"/>
                    <a:pt x="21" y="66"/>
                  </a:cubicBezTo>
                  <a:cubicBezTo>
                    <a:pt x="22" y="66"/>
                    <a:pt x="23" y="66"/>
                    <a:pt x="23" y="65"/>
                  </a:cubicBezTo>
                  <a:cubicBezTo>
                    <a:pt x="23" y="64"/>
                    <a:pt x="23" y="63"/>
                    <a:pt x="21" y="63"/>
                  </a:cubicBezTo>
                  <a:cubicBezTo>
                    <a:pt x="21" y="62"/>
                    <a:pt x="21" y="62"/>
                    <a:pt x="20" y="62"/>
                  </a:cubicBezTo>
                  <a:cubicBezTo>
                    <a:pt x="18" y="62"/>
                    <a:pt x="16" y="63"/>
                    <a:pt x="15" y="64"/>
                  </a:cubicBezTo>
                  <a:cubicBezTo>
                    <a:pt x="15" y="64"/>
                    <a:pt x="15" y="64"/>
                    <a:pt x="15" y="64"/>
                  </a:cubicBezTo>
                  <a:cubicBezTo>
                    <a:pt x="15" y="64"/>
                    <a:pt x="15" y="64"/>
                    <a:pt x="15" y="64"/>
                  </a:cubicBezTo>
                  <a:cubicBezTo>
                    <a:pt x="14" y="64"/>
                    <a:pt x="13" y="63"/>
                    <a:pt x="13" y="63"/>
                  </a:cubicBezTo>
                  <a:cubicBezTo>
                    <a:pt x="13" y="63"/>
                    <a:pt x="13" y="63"/>
                    <a:pt x="13" y="63"/>
                  </a:cubicBezTo>
                  <a:cubicBezTo>
                    <a:pt x="13" y="63"/>
                    <a:pt x="13" y="63"/>
                    <a:pt x="13" y="62"/>
                  </a:cubicBezTo>
                  <a:cubicBezTo>
                    <a:pt x="17" y="57"/>
                    <a:pt x="21" y="51"/>
                    <a:pt x="25" y="46"/>
                  </a:cubicBezTo>
                  <a:cubicBezTo>
                    <a:pt x="25" y="45"/>
                    <a:pt x="25" y="44"/>
                    <a:pt x="25" y="43"/>
                  </a:cubicBezTo>
                  <a:cubicBezTo>
                    <a:pt x="24" y="43"/>
                    <a:pt x="24" y="43"/>
                    <a:pt x="23" y="43"/>
                  </a:cubicBezTo>
                  <a:cubicBezTo>
                    <a:pt x="23" y="43"/>
                    <a:pt x="23" y="43"/>
                    <a:pt x="22" y="43"/>
                  </a:cubicBezTo>
                  <a:cubicBezTo>
                    <a:pt x="19" y="45"/>
                    <a:pt x="16" y="46"/>
                    <a:pt x="12" y="46"/>
                  </a:cubicBezTo>
                  <a:cubicBezTo>
                    <a:pt x="12" y="46"/>
                    <a:pt x="11" y="46"/>
                    <a:pt x="10" y="46"/>
                  </a:cubicBezTo>
                  <a:cubicBezTo>
                    <a:pt x="11" y="43"/>
                    <a:pt x="13" y="41"/>
                    <a:pt x="14" y="39"/>
                  </a:cubicBezTo>
                  <a:cubicBezTo>
                    <a:pt x="18" y="38"/>
                    <a:pt x="21" y="37"/>
                    <a:pt x="23" y="34"/>
                  </a:cubicBezTo>
                  <a:cubicBezTo>
                    <a:pt x="24" y="33"/>
                    <a:pt x="24" y="32"/>
                    <a:pt x="23" y="32"/>
                  </a:cubicBezTo>
                  <a:cubicBezTo>
                    <a:pt x="23" y="31"/>
                    <a:pt x="22" y="31"/>
                    <a:pt x="22" y="31"/>
                  </a:cubicBezTo>
                  <a:cubicBezTo>
                    <a:pt x="22" y="31"/>
                    <a:pt x="21" y="31"/>
                    <a:pt x="21" y="31"/>
                  </a:cubicBezTo>
                  <a:cubicBezTo>
                    <a:pt x="18" y="32"/>
                    <a:pt x="15" y="33"/>
                    <a:pt x="13" y="35"/>
                  </a:cubicBezTo>
                  <a:cubicBezTo>
                    <a:pt x="12" y="35"/>
                    <a:pt x="12" y="35"/>
                    <a:pt x="11" y="35"/>
                  </a:cubicBezTo>
                  <a:cubicBezTo>
                    <a:pt x="11" y="35"/>
                    <a:pt x="11" y="35"/>
                    <a:pt x="11" y="35"/>
                  </a:cubicBezTo>
                  <a:cubicBezTo>
                    <a:pt x="11" y="35"/>
                    <a:pt x="10" y="35"/>
                    <a:pt x="10" y="35"/>
                  </a:cubicBezTo>
                  <a:cubicBezTo>
                    <a:pt x="9" y="35"/>
                    <a:pt x="9" y="35"/>
                    <a:pt x="8" y="35"/>
                  </a:cubicBezTo>
                  <a:cubicBezTo>
                    <a:pt x="8" y="34"/>
                    <a:pt x="8" y="34"/>
                    <a:pt x="8" y="34"/>
                  </a:cubicBezTo>
                  <a:cubicBezTo>
                    <a:pt x="8" y="34"/>
                    <a:pt x="8" y="34"/>
                    <a:pt x="8" y="34"/>
                  </a:cubicBezTo>
                  <a:cubicBezTo>
                    <a:pt x="8" y="34"/>
                    <a:pt x="8" y="33"/>
                    <a:pt x="9" y="32"/>
                  </a:cubicBezTo>
                  <a:cubicBezTo>
                    <a:pt x="13" y="26"/>
                    <a:pt x="18" y="20"/>
                    <a:pt x="23" y="14"/>
                  </a:cubicBezTo>
                  <a:cubicBezTo>
                    <a:pt x="23" y="13"/>
                    <a:pt x="23" y="12"/>
                    <a:pt x="22" y="12"/>
                  </a:cubicBezTo>
                  <a:cubicBezTo>
                    <a:pt x="22" y="11"/>
                    <a:pt x="21" y="11"/>
                    <a:pt x="21" y="11"/>
                  </a:cubicBezTo>
                  <a:cubicBezTo>
                    <a:pt x="21" y="11"/>
                    <a:pt x="20" y="11"/>
                    <a:pt x="20" y="11"/>
                  </a:cubicBezTo>
                  <a:cubicBezTo>
                    <a:pt x="16" y="13"/>
                    <a:pt x="12" y="16"/>
                    <a:pt x="9" y="18"/>
                  </a:cubicBezTo>
                  <a:cubicBezTo>
                    <a:pt x="8" y="18"/>
                    <a:pt x="7" y="19"/>
                    <a:pt x="6" y="19"/>
                  </a:cubicBezTo>
                  <a:cubicBezTo>
                    <a:pt x="6" y="19"/>
                    <a:pt x="6" y="19"/>
                    <a:pt x="6" y="19"/>
                  </a:cubicBezTo>
                  <a:cubicBezTo>
                    <a:pt x="6" y="19"/>
                    <a:pt x="6" y="19"/>
                    <a:pt x="6" y="19"/>
                  </a:cubicBezTo>
                  <a:cubicBezTo>
                    <a:pt x="5" y="19"/>
                    <a:pt x="5" y="19"/>
                    <a:pt x="5" y="18"/>
                  </a:cubicBezTo>
                  <a:cubicBezTo>
                    <a:pt x="5" y="17"/>
                    <a:pt x="4" y="16"/>
                    <a:pt x="4" y="15"/>
                  </a:cubicBezTo>
                  <a:cubicBezTo>
                    <a:pt x="4" y="15"/>
                    <a:pt x="4" y="14"/>
                    <a:pt x="5" y="13"/>
                  </a:cubicBezTo>
                  <a:cubicBezTo>
                    <a:pt x="6" y="10"/>
                    <a:pt x="8" y="6"/>
                    <a:pt x="10" y="3"/>
                  </a:cubicBezTo>
                  <a:cubicBezTo>
                    <a:pt x="11" y="2"/>
                    <a:pt x="11" y="1"/>
                    <a:pt x="10" y="0"/>
                  </a:cubicBezTo>
                  <a:cubicBezTo>
                    <a:pt x="10" y="0"/>
                    <a:pt x="9" y="0"/>
                    <a:pt x="9"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26" name="Freeform 847"/>
            <p:cNvSpPr>
              <a:spLocks noEditPoints="1"/>
            </p:cNvSpPr>
            <p:nvPr/>
          </p:nvSpPr>
          <p:spPr bwMode="auto">
            <a:xfrm>
              <a:off x="2742" y="2913"/>
              <a:ext cx="236" cy="225"/>
            </a:xfrm>
            <a:custGeom>
              <a:avLst/>
              <a:gdLst>
                <a:gd name="T0" fmla="*/ 51 w 100"/>
                <a:gd name="T1" fmla="*/ 88 h 95"/>
                <a:gd name="T2" fmla="*/ 11 w 100"/>
                <a:gd name="T3" fmla="*/ 35 h 95"/>
                <a:gd name="T4" fmla="*/ 49 w 100"/>
                <a:gd name="T5" fmla="*/ 6 h 95"/>
                <a:gd name="T6" fmla="*/ 89 w 100"/>
                <a:gd name="T7" fmla="*/ 59 h 95"/>
                <a:gd name="T8" fmla="*/ 51 w 100"/>
                <a:gd name="T9" fmla="*/ 88 h 95"/>
                <a:gd name="T10" fmla="*/ 49 w 100"/>
                <a:gd name="T11" fmla="*/ 0 h 95"/>
                <a:gd name="T12" fmla="*/ 5 w 100"/>
                <a:gd name="T13" fmla="*/ 33 h 95"/>
                <a:gd name="T14" fmla="*/ 11 w 100"/>
                <a:gd name="T15" fmla="*/ 75 h 95"/>
                <a:gd name="T16" fmla="*/ 51 w 100"/>
                <a:gd name="T17" fmla="*/ 95 h 95"/>
                <a:gd name="T18" fmla="*/ 95 w 100"/>
                <a:gd name="T19" fmla="*/ 61 h 95"/>
                <a:gd name="T20" fmla="*/ 89 w 100"/>
                <a:gd name="T21" fmla="*/ 19 h 95"/>
                <a:gd name="T22" fmla="*/ 49 w 100"/>
                <a:gd name="T23" fmla="*/ 0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0" h="95">
                  <a:moveTo>
                    <a:pt x="51" y="88"/>
                  </a:moveTo>
                  <a:cubicBezTo>
                    <a:pt x="26" y="88"/>
                    <a:pt x="1" y="67"/>
                    <a:pt x="11" y="35"/>
                  </a:cubicBezTo>
                  <a:cubicBezTo>
                    <a:pt x="17" y="14"/>
                    <a:pt x="33" y="6"/>
                    <a:pt x="49" y="6"/>
                  </a:cubicBezTo>
                  <a:cubicBezTo>
                    <a:pt x="74" y="6"/>
                    <a:pt x="99" y="27"/>
                    <a:pt x="89" y="59"/>
                  </a:cubicBezTo>
                  <a:cubicBezTo>
                    <a:pt x="83" y="80"/>
                    <a:pt x="67" y="88"/>
                    <a:pt x="51" y="88"/>
                  </a:cubicBezTo>
                  <a:moveTo>
                    <a:pt x="49" y="0"/>
                  </a:moveTo>
                  <a:cubicBezTo>
                    <a:pt x="28" y="0"/>
                    <a:pt x="11" y="12"/>
                    <a:pt x="5" y="33"/>
                  </a:cubicBezTo>
                  <a:cubicBezTo>
                    <a:pt x="0" y="48"/>
                    <a:pt x="2" y="63"/>
                    <a:pt x="11" y="75"/>
                  </a:cubicBezTo>
                  <a:cubicBezTo>
                    <a:pt x="20" y="87"/>
                    <a:pt x="35" y="95"/>
                    <a:pt x="51" y="95"/>
                  </a:cubicBezTo>
                  <a:cubicBezTo>
                    <a:pt x="72" y="95"/>
                    <a:pt x="88" y="82"/>
                    <a:pt x="95" y="61"/>
                  </a:cubicBezTo>
                  <a:cubicBezTo>
                    <a:pt x="100" y="46"/>
                    <a:pt x="98" y="31"/>
                    <a:pt x="89" y="19"/>
                  </a:cubicBezTo>
                  <a:cubicBezTo>
                    <a:pt x="80" y="7"/>
                    <a:pt x="65" y="0"/>
                    <a:pt x="49"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27" name="Freeform 848"/>
            <p:cNvSpPr>
              <a:spLocks noEditPoints="1"/>
            </p:cNvSpPr>
            <p:nvPr/>
          </p:nvSpPr>
          <p:spPr bwMode="auto">
            <a:xfrm>
              <a:off x="2661" y="2875"/>
              <a:ext cx="369" cy="473"/>
            </a:xfrm>
            <a:custGeom>
              <a:avLst/>
              <a:gdLst>
                <a:gd name="T0" fmla="*/ 13 w 156"/>
                <a:gd name="T1" fmla="*/ 191 h 200"/>
                <a:gd name="T2" fmla="*/ 15 w 156"/>
                <a:gd name="T3" fmla="*/ 191 h 200"/>
                <a:gd name="T4" fmla="*/ 21 w 156"/>
                <a:gd name="T5" fmla="*/ 194 h 200"/>
                <a:gd name="T6" fmla="*/ 21 w 156"/>
                <a:gd name="T7" fmla="*/ 162 h 200"/>
                <a:gd name="T8" fmla="*/ 33 w 156"/>
                <a:gd name="T9" fmla="*/ 141 h 200"/>
                <a:gd name="T10" fmla="*/ 44 w 156"/>
                <a:gd name="T11" fmla="*/ 144 h 200"/>
                <a:gd name="T12" fmla="*/ 40 w 156"/>
                <a:gd name="T13" fmla="*/ 146 h 200"/>
                <a:gd name="T14" fmla="*/ 47 w 156"/>
                <a:gd name="T15" fmla="*/ 146 h 200"/>
                <a:gd name="T16" fmla="*/ 49 w 156"/>
                <a:gd name="T17" fmla="*/ 148 h 200"/>
                <a:gd name="T18" fmla="*/ 48 w 156"/>
                <a:gd name="T19" fmla="*/ 148 h 200"/>
                <a:gd name="T20" fmla="*/ 39 w 156"/>
                <a:gd name="T21" fmla="*/ 155 h 200"/>
                <a:gd name="T22" fmla="*/ 45 w 156"/>
                <a:gd name="T23" fmla="*/ 156 h 200"/>
                <a:gd name="T24" fmla="*/ 35 w 156"/>
                <a:gd name="T25" fmla="*/ 159 h 200"/>
                <a:gd name="T26" fmla="*/ 43 w 156"/>
                <a:gd name="T27" fmla="*/ 159 h 200"/>
                <a:gd name="T28" fmla="*/ 40 w 156"/>
                <a:gd name="T29" fmla="*/ 161 h 200"/>
                <a:gd name="T30" fmla="*/ 32 w 156"/>
                <a:gd name="T31" fmla="*/ 169 h 200"/>
                <a:gd name="T32" fmla="*/ 38 w 156"/>
                <a:gd name="T33" fmla="*/ 169 h 200"/>
                <a:gd name="T34" fmla="*/ 27 w 156"/>
                <a:gd name="T35" fmla="*/ 173 h 200"/>
                <a:gd name="T36" fmla="*/ 37 w 156"/>
                <a:gd name="T37" fmla="*/ 171 h 200"/>
                <a:gd name="T38" fmla="*/ 34 w 156"/>
                <a:gd name="T39" fmla="*/ 177 h 200"/>
                <a:gd name="T40" fmla="*/ 24 w 156"/>
                <a:gd name="T41" fmla="*/ 180 h 200"/>
                <a:gd name="T42" fmla="*/ 33 w 156"/>
                <a:gd name="T43" fmla="*/ 179 h 200"/>
                <a:gd name="T44" fmla="*/ 30 w 156"/>
                <a:gd name="T45" fmla="*/ 183 h 200"/>
                <a:gd name="T46" fmla="*/ 21 w 156"/>
                <a:gd name="T47" fmla="*/ 189 h 200"/>
                <a:gd name="T48" fmla="*/ 28 w 156"/>
                <a:gd name="T49" fmla="*/ 188 h 200"/>
                <a:gd name="T50" fmla="*/ 25 w 156"/>
                <a:gd name="T51" fmla="*/ 193 h 200"/>
                <a:gd name="T52" fmla="*/ 24 w 156"/>
                <a:gd name="T53" fmla="*/ 193 h 200"/>
                <a:gd name="T54" fmla="*/ 15 w 156"/>
                <a:gd name="T55" fmla="*/ 187 h 200"/>
                <a:gd name="T56" fmla="*/ 7 w 156"/>
                <a:gd name="T57" fmla="*/ 187 h 200"/>
                <a:gd name="T58" fmla="*/ 7 w 156"/>
                <a:gd name="T59" fmla="*/ 188 h 200"/>
                <a:gd name="T60" fmla="*/ 7 w 156"/>
                <a:gd name="T61" fmla="*/ 185 h 200"/>
                <a:gd name="T62" fmla="*/ 7 w 156"/>
                <a:gd name="T63" fmla="*/ 185 h 200"/>
                <a:gd name="T64" fmla="*/ 43 w 156"/>
                <a:gd name="T65" fmla="*/ 137 h 200"/>
                <a:gd name="T66" fmla="*/ 46 w 156"/>
                <a:gd name="T67" fmla="*/ 123 h 200"/>
                <a:gd name="T68" fmla="*/ 49 w 156"/>
                <a:gd name="T69" fmla="*/ 115 h 200"/>
                <a:gd name="T70" fmla="*/ 49 w 156"/>
                <a:gd name="T71" fmla="*/ 140 h 200"/>
                <a:gd name="T72" fmla="*/ 50 w 156"/>
                <a:gd name="T73" fmla="*/ 108 h 200"/>
                <a:gd name="T74" fmla="*/ 50 w 156"/>
                <a:gd name="T75" fmla="*/ 108 h 200"/>
                <a:gd name="T76" fmla="*/ 82 w 156"/>
                <a:gd name="T77" fmla="*/ 6 h 200"/>
                <a:gd name="T78" fmla="*/ 86 w 156"/>
                <a:gd name="T79" fmla="*/ 120 h 200"/>
                <a:gd name="T80" fmla="*/ 28 w 156"/>
                <a:gd name="T81" fmla="*/ 35 h 200"/>
                <a:gd name="T82" fmla="*/ 44 w 156"/>
                <a:gd name="T83" fmla="*/ 111 h 200"/>
                <a:gd name="T84" fmla="*/ 33 w 156"/>
                <a:gd name="T85" fmla="*/ 135 h 200"/>
                <a:gd name="T86" fmla="*/ 27 w 156"/>
                <a:gd name="T87" fmla="*/ 136 h 200"/>
                <a:gd name="T88" fmla="*/ 27 w 156"/>
                <a:gd name="T89" fmla="*/ 136 h 200"/>
                <a:gd name="T90" fmla="*/ 27 w 156"/>
                <a:gd name="T91" fmla="*/ 137 h 200"/>
                <a:gd name="T92" fmla="*/ 3 w 156"/>
                <a:gd name="T93" fmla="*/ 179 h 200"/>
                <a:gd name="T94" fmla="*/ 2 w 156"/>
                <a:gd name="T95" fmla="*/ 182 h 200"/>
                <a:gd name="T96" fmla="*/ 0 w 156"/>
                <a:gd name="T97" fmla="*/ 188 h 200"/>
                <a:gd name="T98" fmla="*/ 1 w 156"/>
                <a:gd name="T99" fmla="*/ 190 h 200"/>
                <a:gd name="T100" fmla="*/ 13 w 156"/>
                <a:gd name="T101" fmla="*/ 198 h 200"/>
                <a:gd name="T102" fmla="*/ 28 w 156"/>
                <a:gd name="T103" fmla="*/ 199 h 200"/>
                <a:gd name="T104" fmla="*/ 32 w 156"/>
                <a:gd name="T105" fmla="*/ 194 h 200"/>
                <a:gd name="T106" fmla="*/ 56 w 156"/>
                <a:gd name="T107" fmla="*/ 148 h 200"/>
                <a:gd name="T108" fmla="*/ 56 w 156"/>
                <a:gd name="T109" fmla="*/ 148 h 200"/>
                <a:gd name="T110" fmla="*/ 56 w 156"/>
                <a:gd name="T111" fmla="*/ 148 h 200"/>
                <a:gd name="T112" fmla="*/ 66 w 156"/>
                <a:gd name="T113" fmla="*/ 123 h 200"/>
                <a:gd name="T114" fmla="*/ 140 w 156"/>
                <a:gd name="T115" fmla="*/ 91 h 200"/>
                <a:gd name="T116" fmla="*/ 82 w 156"/>
                <a:gd name="T117" fmla="*/ 0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56" h="200">
                  <a:moveTo>
                    <a:pt x="21" y="194"/>
                  </a:moveTo>
                  <a:cubicBezTo>
                    <a:pt x="18" y="194"/>
                    <a:pt x="15" y="193"/>
                    <a:pt x="13" y="191"/>
                  </a:cubicBezTo>
                  <a:cubicBezTo>
                    <a:pt x="12" y="191"/>
                    <a:pt x="11" y="190"/>
                    <a:pt x="10" y="190"/>
                  </a:cubicBezTo>
                  <a:cubicBezTo>
                    <a:pt x="12" y="190"/>
                    <a:pt x="13" y="190"/>
                    <a:pt x="15" y="191"/>
                  </a:cubicBezTo>
                  <a:cubicBezTo>
                    <a:pt x="16" y="191"/>
                    <a:pt x="17" y="191"/>
                    <a:pt x="18" y="191"/>
                  </a:cubicBezTo>
                  <a:cubicBezTo>
                    <a:pt x="19" y="192"/>
                    <a:pt x="20" y="193"/>
                    <a:pt x="21" y="194"/>
                  </a:cubicBezTo>
                  <a:moveTo>
                    <a:pt x="7" y="185"/>
                  </a:moveTo>
                  <a:cubicBezTo>
                    <a:pt x="13" y="175"/>
                    <a:pt x="17" y="169"/>
                    <a:pt x="21" y="162"/>
                  </a:cubicBezTo>
                  <a:cubicBezTo>
                    <a:pt x="25" y="156"/>
                    <a:pt x="28" y="150"/>
                    <a:pt x="32" y="141"/>
                  </a:cubicBezTo>
                  <a:cubicBezTo>
                    <a:pt x="32" y="141"/>
                    <a:pt x="33" y="141"/>
                    <a:pt x="33" y="141"/>
                  </a:cubicBezTo>
                  <a:cubicBezTo>
                    <a:pt x="33" y="141"/>
                    <a:pt x="33" y="141"/>
                    <a:pt x="33" y="141"/>
                  </a:cubicBezTo>
                  <a:cubicBezTo>
                    <a:pt x="36" y="141"/>
                    <a:pt x="40" y="142"/>
                    <a:pt x="44" y="144"/>
                  </a:cubicBezTo>
                  <a:cubicBezTo>
                    <a:pt x="44" y="144"/>
                    <a:pt x="44" y="144"/>
                    <a:pt x="44" y="144"/>
                  </a:cubicBezTo>
                  <a:cubicBezTo>
                    <a:pt x="43" y="145"/>
                    <a:pt x="41" y="146"/>
                    <a:pt x="40" y="146"/>
                  </a:cubicBezTo>
                  <a:cubicBezTo>
                    <a:pt x="41" y="149"/>
                    <a:pt x="41" y="149"/>
                    <a:pt x="41" y="149"/>
                  </a:cubicBezTo>
                  <a:cubicBezTo>
                    <a:pt x="43" y="148"/>
                    <a:pt x="45" y="147"/>
                    <a:pt x="47" y="146"/>
                  </a:cubicBezTo>
                  <a:cubicBezTo>
                    <a:pt x="48" y="147"/>
                    <a:pt x="48" y="147"/>
                    <a:pt x="48" y="147"/>
                  </a:cubicBezTo>
                  <a:cubicBezTo>
                    <a:pt x="48" y="147"/>
                    <a:pt x="49" y="148"/>
                    <a:pt x="49" y="148"/>
                  </a:cubicBezTo>
                  <a:cubicBezTo>
                    <a:pt x="48" y="149"/>
                    <a:pt x="48" y="149"/>
                    <a:pt x="48" y="149"/>
                  </a:cubicBezTo>
                  <a:cubicBezTo>
                    <a:pt x="48" y="148"/>
                    <a:pt x="48" y="148"/>
                    <a:pt x="48" y="148"/>
                  </a:cubicBezTo>
                  <a:cubicBezTo>
                    <a:pt x="44" y="149"/>
                    <a:pt x="41" y="151"/>
                    <a:pt x="37" y="152"/>
                  </a:cubicBezTo>
                  <a:cubicBezTo>
                    <a:pt x="39" y="155"/>
                    <a:pt x="39" y="155"/>
                    <a:pt x="39" y="155"/>
                  </a:cubicBezTo>
                  <a:cubicBezTo>
                    <a:pt x="41" y="154"/>
                    <a:pt x="44" y="153"/>
                    <a:pt x="47" y="151"/>
                  </a:cubicBezTo>
                  <a:cubicBezTo>
                    <a:pt x="46" y="153"/>
                    <a:pt x="45" y="154"/>
                    <a:pt x="45" y="156"/>
                  </a:cubicBezTo>
                  <a:cubicBezTo>
                    <a:pt x="44" y="155"/>
                    <a:pt x="44" y="155"/>
                    <a:pt x="44" y="155"/>
                  </a:cubicBezTo>
                  <a:cubicBezTo>
                    <a:pt x="41" y="156"/>
                    <a:pt x="38" y="158"/>
                    <a:pt x="35" y="159"/>
                  </a:cubicBezTo>
                  <a:cubicBezTo>
                    <a:pt x="36" y="162"/>
                    <a:pt x="36" y="162"/>
                    <a:pt x="36" y="162"/>
                  </a:cubicBezTo>
                  <a:cubicBezTo>
                    <a:pt x="38" y="161"/>
                    <a:pt x="41" y="160"/>
                    <a:pt x="43" y="159"/>
                  </a:cubicBezTo>
                  <a:cubicBezTo>
                    <a:pt x="42" y="160"/>
                    <a:pt x="42" y="162"/>
                    <a:pt x="41" y="163"/>
                  </a:cubicBezTo>
                  <a:cubicBezTo>
                    <a:pt x="40" y="161"/>
                    <a:pt x="40" y="161"/>
                    <a:pt x="40" y="161"/>
                  </a:cubicBezTo>
                  <a:cubicBezTo>
                    <a:pt x="37" y="163"/>
                    <a:pt x="33" y="164"/>
                    <a:pt x="30" y="166"/>
                  </a:cubicBezTo>
                  <a:cubicBezTo>
                    <a:pt x="32" y="169"/>
                    <a:pt x="32" y="169"/>
                    <a:pt x="32" y="169"/>
                  </a:cubicBezTo>
                  <a:cubicBezTo>
                    <a:pt x="34" y="167"/>
                    <a:pt x="37" y="166"/>
                    <a:pt x="40" y="165"/>
                  </a:cubicBezTo>
                  <a:cubicBezTo>
                    <a:pt x="40" y="166"/>
                    <a:pt x="39" y="167"/>
                    <a:pt x="38" y="169"/>
                  </a:cubicBezTo>
                  <a:cubicBezTo>
                    <a:pt x="38" y="167"/>
                    <a:pt x="38" y="167"/>
                    <a:pt x="38" y="167"/>
                  </a:cubicBezTo>
                  <a:cubicBezTo>
                    <a:pt x="34" y="168"/>
                    <a:pt x="30" y="170"/>
                    <a:pt x="27" y="173"/>
                  </a:cubicBezTo>
                  <a:cubicBezTo>
                    <a:pt x="29" y="175"/>
                    <a:pt x="29" y="175"/>
                    <a:pt x="29" y="175"/>
                  </a:cubicBezTo>
                  <a:cubicBezTo>
                    <a:pt x="31" y="173"/>
                    <a:pt x="34" y="172"/>
                    <a:pt x="37" y="171"/>
                  </a:cubicBezTo>
                  <a:cubicBezTo>
                    <a:pt x="36" y="172"/>
                    <a:pt x="36" y="174"/>
                    <a:pt x="35" y="175"/>
                  </a:cubicBezTo>
                  <a:cubicBezTo>
                    <a:pt x="35" y="176"/>
                    <a:pt x="34" y="176"/>
                    <a:pt x="34" y="177"/>
                  </a:cubicBezTo>
                  <a:cubicBezTo>
                    <a:pt x="34" y="175"/>
                    <a:pt x="34" y="175"/>
                    <a:pt x="34" y="175"/>
                  </a:cubicBezTo>
                  <a:cubicBezTo>
                    <a:pt x="30" y="177"/>
                    <a:pt x="27" y="178"/>
                    <a:pt x="24" y="180"/>
                  </a:cubicBezTo>
                  <a:cubicBezTo>
                    <a:pt x="26" y="183"/>
                    <a:pt x="26" y="183"/>
                    <a:pt x="26" y="183"/>
                  </a:cubicBezTo>
                  <a:cubicBezTo>
                    <a:pt x="28" y="181"/>
                    <a:pt x="31" y="180"/>
                    <a:pt x="33" y="179"/>
                  </a:cubicBezTo>
                  <a:cubicBezTo>
                    <a:pt x="32" y="181"/>
                    <a:pt x="31" y="183"/>
                    <a:pt x="30" y="185"/>
                  </a:cubicBezTo>
                  <a:cubicBezTo>
                    <a:pt x="30" y="183"/>
                    <a:pt x="30" y="183"/>
                    <a:pt x="30" y="183"/>
                  </a:cubicBezTo>
                  <a:cubicBezTo>
                    <a:pt x="26" y="184"/>
                    <a:pt x="23" y="185"/>
                    <a:pt x="20" y="186"/>
                  </a:cubicBezTo>
                  <a:cubicBezTo>
                    <a:pt x="21" y="189"/>
                    <a:pt x="21" y="189"/>
                    <a:pt x="21" y="189"/>
                  </a:cubicBezTo>
                  <a:cubicBezTo>
                    <a:pt x="24" y="188"/>
                    <a:pt x="27" y="187"/>
                    <a:pt x="29" y="186"/>
                  </a:cubicBezTo>
                  <a:cubicBezTo>
                    <a:pt x="29" y="187"/>
                    <a:pt x="28" y="187"/>
                    <a:pt x="28" y="188"/>
                  </a:cubicBezTo>
                  <a:cubicBezTo>
                    <a:pt x="27" y="190"/>
                    <a:pt x="26" y="191"/>
                    <a:pt x="26" y="192"/>
                  </a:cubicBezTo>
                  <a:cubicBezTo>
                    <a:pt x="25" y="193"/>
                    <a:pt x="25" y="193"/>
                    <a:pt x="25" y="193"/>
                  </a:cubicBezTo>
                  <a:cubicBezTo>
                    <a:pt x="25" y="193"/>
                    <a:pt x="25" y="193"/>
                    <a:pt x="25" y="193"/>
                  </a:cubicBezTo>
                  <a:cubicBezTo>
                    <a:pt x="24" y="193"/>
                    <a:pt x="24" y="193"/>
                    <a:pt x="24" y="193"/>
                  </a:cubicBezTo>
                  <a:cubicBezTo>
                    <a:pt x="23" y="192"/>
                    <a:pt x="22" y="190"/>
                    <a:pt x="20" y="188"/>
                  </a:cubicBezTo>
                  <a:cubicBezTo>
                    <a:pt x="18" y="188"/>
                    <a:pt x="16" y="188"/>
                    <a:pt x="15" y="187"/>
                  </a:cubicBezTo>
                  <a:cubicBezTo>
                    <a:pt x="13" y="187"/>
                    <a:pt x="11" y="187"/>
                    <a:pt x="8" y="187"/>
                  </a:cubicBezTo>
                  <a:cubicBezTo>
                    <a:pt x="7" y="187"/>
                    <a:pt x="7" y="187"/>
                    <a:pt x="7" y="187"/>
                  </a:cubicBezTo>
                  <a:cubicBezTo>
                    <a:pt x="7" y="187"/>
                    <a:pt x="7" y="187"/>
                    <a:pt x="7" y="187"/>
                  </a:cubicBezTo>
                  <a:cubicBezTo>
                    <a:pt x="7" y="188"/>
                    <a:pt x="7" y="188"/>
                    <a:pt x="7" y="188"/>
                  </a:cubicBezTo>
                  <a:cubicBezTo>
                    <a:pt x="7" y="187"/>
                    <a:pt x="7" y="187"/>
                    <a:pt x="7" y="187"/>
                  </a:cubicBezTo>
                  <a:cubicBezTo>
                    <a:pt x="7" y="187"/>
                    <a:pt x="7" y="186"/>
                    <a:pt x="7" y="185"/>
                  </a:cubicBezTo>
                  <a:cubicBezTo>
                    <a:pt x="7" y="185"/>
                    <a:pt x="7" y="185"/>
                    <a:pt x="7" y="185"/>
                  </a:cubicBezTo>
                  <a:cubicBezTo>
                    <a:pt x="7" y="185"/>
                    <a:pt x="7" y="185"/>
                    <a:pt x="7" y="185"/>
                  </a:cubicBezTo>
                  <a:moveTo>
                    <a:pt x="49" y="140"/>
                  </a:moveTo>
                  <a:cubicBezTo>
                    <a:pt x="47" y="139"/>
                    <a:pt x="45" y="138"/>
                    <a:pt x="43" y="137"/>
                  </a:cubicBezTo>
                  <a:cubicBezTo>
                    <a:pt x="42" y="136"/>
                    <a:pt x="41" y="136"/>
                    <a:pt x="40" y="136"/>
                  </a:cubicBezTo>
                  <a:cubicBezTo>
                    <a:pt x="42" y="132"/>
                    <a:pt x="44" y="127"/>
                    <a:pt x="46" y="123"/>
                  </a:cubicBezTo>
                  <a:cubicBezTo>
                    <a:pt x="47" y="120"/>
                    <a:pt x="49" y="117"/>
                    <a:pt x="49" y="115"/>
                  </a:cubicBezTo>
                  <a:cubicBezTo>
                    <a:pt x="49" y="115"/>
                    <a:pt x="49" y="115"/>
                    <a:pt x="49" y="115"/>
                  </a:cubicBezTo>
                  <a:cubicBezTo>
                    <a:pt x="53" y="117"/>
                    <a:pt x="56" y="119"/>
                    <a:pt x="60" y="121"/>
                  </a:cubicBezTo>
                  <a:cubicBezTo>
                    <a:pt x="56" y="127"/>
                    <a:pt x="52" y="133"/>
                    <a:pt x="49" y="140"/>
                  </a:cubicBezTo>
                  <a:moveTo>
                    <a:pt x="86" y="120"/>
                  </a:moveTo>
                  <a:cubicBezTo>
                    <a:pt x="73" y="120"/>
                    <a:pt x="61" y="115"/>
                    <a:pt x="50" y="108"/>
                  </a:cubicBezTo>
                  <a:cubicBezTo>
                    <a:pt x="50" y="108"/>
                    <a:pt x="50" y="108"/>
                    <a:pt x="50" y="108"/>
                  </a:cubicBezTo>
                  <a:cubicBezTo>
                    <a:pt x="50" y="108"/>
                    <a:pt x="50" y="108"/>
                    <a:pt x="50" y="108"/>
                  </a:cubicBezTo>
                  <a:cubicBezTo>
                    <a:pt x="30" y="94"/>
                    <a:pt x="19" y="67"/>
                    <a:pt x="34" y="38"/>
                  </a:cubicBezTo>
                  <a:cubicBezTo>
                    <a:pt x="45" y="16"/>
                    <a:pt x="63" y="6"/>
                    <a:pt x="82" y="6"/>
                  </a:cubicBezTo>
                  <a:cubicBezTo>
                    <a:pt x="119" y="6"/>
                    <a:pt x="156" y="43"/>
                    <a:pt x="134" y="88"/>
                  </a:cubicBezTo>
                  <a:cubicBezTo>
                    <a:pt x="123" y="110"/>
                    <a:pt x="104" y="120"/>
                    <a:pt x="86" y="120"/>
                  </a:cubicBezTo>
                  <a:moveTo>
                    <a:pt x="82" y="0"/>
                  </a:moveTo>
                  <a:cubicBezTo>
                    <a:pt x="59" y="0"/>
                    <a:pt x="39" y="13"/>
                    <a:pt x="28" y="35"/>
                  </a:cubicBezTo>
                  <a:cubicBezTo>
                    <a:pt x="18" y="56"/>
                    <a:pt x="18" y="77"/>
                    <a:pt x="29" y="95"/>
                  </a:cubicBezTo>
                  <a:cubicBezTo>
                    <a:pt x="33" y="101"/>
                    <a:pt x="38" y="107"/>
                    <a:pt x="44" y="111"/>
                  </a:cubicBezTo>
                  <a:cubicBezTo>
                    <a:pt x="43" y="114"/>
                    <a:pt x="42" y="117"/>
                    <a:pt x="40" y="121"/>
                  </a:cubicBezTo>
                  <a:cubicBezTo>
                    <a:pt x="38" y="126"/>
                    <a:pt x="35" y="131"/>
                    <a:pt x="33" y="135"/>
                  </a:cubicBezTo>
                  <a:cubicBezTo>
                    <a:pt x="32" y="135"/>
                    <a:pt x="31" y="135"/>
                    <a:pt x="30" y="135"/>
                  </a:cubicBezTo>
                  <a:cubicBezTo>
                    <a:pt x="29" y="135"/>
                    <a:pt x="28" y="136"/>
                    <a:pt x="27" y="136"/>
                  </a:cubicBezTo>
                  <a:cubicBezTo>
                    <a:pt x="27" y="136"/>
                    <a:pt x="27" y="136"/>
                    <a:pt x="27" y="136"/>
                  </a:cubicBezTo>
                  <a:cubicBezTo>
                    <a:pt x="27" y="136"/>
                    <a:pt x="27" y="136"/>
                    <a:pt x="27" y="136"/>
                  </a:cubicBezTo>
                  <a:cubicBezTo>
                    <a:pt x="27" y="137"/>
                    <a:pt x="27" y="137"/>
                    <a:pt x="27" y="137"/>
                  </a:cubicBezTo>
                  <a:cubicBezTo>
                    <a:pt x="27" y="137"/>
                    <a:pt x="27" y="137"/>
                    <a:pt x="27" y="137"/>
                  </a:cubicBezTo>
                  <a:cubicBezTo>
                    <a:pt x="23" y="147"/>
                    <a:pt x="19" y="153"/>
                    <a:pt x="16" y="159"/>
                  </a:cubicBezTo>
                  <a:cubicBezTo>
                    <a:pt x="12" y="165"/>
                    <a:pt x="8" y="171"/>
                    <a:pt x="3" y="179"/>
                  </a:cubicBezTo>
                  <a:cubicBezTo>
                    <a:pt x="3" y="180"/>
                    <a:pt x="3" y="180"/>
                    <a:pt x="3" y="180"/>
                  </a:cubicBezTo>
                  <a:cubicBezTo>
                    <a:pt x="2" y="180"/>
                    <a:pt x="2" y="181"/>
                    <a:pt x="2" y="182"/>
                  </a:cubicBezTo>
                  <a:cubicBezTo>
                    <a:pt x="1" y="182"/>
                    <a:pt x="1" y="184"/>
                    <a:pt x="1" y="185"/>
                  </a:cubicBezTo>
                  <a:cubicBezTo>
                    <a:pt x="0" y="186"/>
                    <a:pt x="0" y="187"/>
                    <a:pt x="0" y="188"/>
                  </a:cubicBezTo>
                  <a:cubicBezTo>
                    <a:pt x="0" y="188"/>
                    <a:pt x="0" y="188"/>
                    <a:pt x="0" y="189"/>
                  </a:cubicBezTo>
                  <a:cubicBezTo>
                    <a:pt x="1" y="189"/>
                    <a:pt x="1" y="190"/>
                    <a:pt x="1" y="190"/>
                  </a:cubicBezTo>
                  <a:cubicBezTo>
                    <a:pt x="2" y="192"/>
                    <a:pt x="3" y="193"/>
                    <a:pt x="5" y="194"/>
                  </a:cubicBezTo>
                  <a:cubicBezTo>
                    <a:pt x="7" y="196"/>
                    <a:pt x="10" y="197"/>
                    <a:pt x="13" y="198"/>
                  </a:cubicBezTo>
                  <a:cubicBezTo>
                    <a:pt x="16" y="199"/>
                    <a:pt x="19" y="200"/>
                    <a:pt x="22" y="200"/>
                  </a:cubicBezTo>
                  <a:cubicBezTo>
                    <a:pt x="24" y="200"/>
                    <a:pt x="26" y="200"/>
                    <a:pt x="28" y="199"/>
                  </a:cubicBezTo>
                  <a:cubicBezTo>
                    <a:pt x="29" y="198"/>
                    <a:pt x="29" y="198"/>
                    <a:pt x="29" y="197"/>
                  </a:cubicBezTo>
                  <a:cubicBezTo>
                    <a:pt x="30" y="196"/>
                    <a:pt x="31" y="195"/>
                    <a:pt x="32" y="194"/>
                  </a:cubicBezTo>
                  <a:cubicBezTo>
                    <a:pt x="35" y="189"/>
                    <a:pt x="39" y="181"/>
                    <a:pt x="43" y="172"/>
                  </a:cubicBezTo>
                  <a:cubicBezTo>
                    <a:pt x="48" y="164"/>
                    <a:pt x="52" y="155"/>
                    <a:pt x="56" y="148"/>
                  </a:cubicBezTo>
                  <a:cubicBezTo>
                    <a:pt x="56" y="148"/>
                    <a:pt x="56" y="148"/>
                    <a:pt x="56" y="148"/>
                  </a:cubicBezTo>
                  <a:cubicBezTo>
                    <a:pt x="56" y="148"/>
                    <a:pt x="56" y="148"/>
                    <a:pt x="56" y="148"/>
                  </a:cubicBezTo>
                  <a:cubicBezTo>
                    <a:pt x="56" y="148"/>
                    <a:pt x="56" y="148"/>
                    <a:pt x="56" y="148"/>
                  </a:cubicBezTo>
                  <a:cubicBezTo>
                    <a:pt x="56" y="148"/>
                    <a:pt x="56" y="148"/>
                    <a:pt x="56" y="148"/>
                  </a:cubicBezTo>
                  <a:cubicBezTo>
                    <a:pt x="55" y="147"/>
                    <a:pt x="55" y="145"/>
                    <a:pt x="54" y="144"/>
                  </a:cubicBezTo>
                  <a:cubicBezTo>
                    <a:pt x="58" y="136"/>
                    <a:pt x="61" y="130"/>
                    <a:pt x="66" y="123"/>
                  </a:cubicBezTo>
                  <a:cubicBezTo>
                    <a:pt x="72" y="125"/>
                    <a:pt x="79" y="126"/>
                    <a:pt x="86" y="126"/>
                  </a:cubicBezTo>
                  <a:cubicBezTo>
                    <a:pt x="109" y="126"/>
                    <a:pt x="129" y="113"/>
                    <a:pt x="140" y="91"/>
                  </a:cubicBezTo>
                  <a:cubicBezTo>
                    <a:pt x="150" y="70"/>
                    <a:pt x="149" y="49"/>
                    <a:pt x="138" y="31"/>
                  </a:cubicBezTo>
                  <a:cubicBezTo>
                    <a:pt x="127" y="12"/>
                    <a:pt x="105" y="0"/>
                    <a:pt x="82"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28" name="Freeform 849"/>
            <p:cNvSpPr>
              <a:spLocks noEditPoints="1"/>
            </p:cNvSpPr>
            <p:nvPr/>
          </p:nvSpPr>
          <p:spPr bwMode="auto">
            <a:xfrm>
              <a:off x="2789" y="2946"/>
              <a:ext cx="111" cy="64"/>
            </a:xfrm>
            <a:custGeom>
              <a:avLst/>
              <a:gdLst>
                <a:gd name="T0" fmla="*/ 7 w 47"/>
                <a:gd name="T1" fmla="*/ 24 h 27"/>
                <a:gd name="T2" fmla="*/ 7 w 47"/>
                <a:gd name="T3" fmla="*/ 24 h 27"/>
                <a:gd name="T4" fmla="*/ 6 w 47"/>
                <a:gd name="T5" fmla="*/ 24 h 27"/>
                <a:gd name="T6" fmla="*/ 4 w 47"/>
                <a:gd name="T7" fmla="*/ 23 h 27"/>
                <a:gd name="T8" fmla="*/ 4 w 47"/>
                <a:gd name="T9" fmla="*/ 21 h 27"/>
                <a:gd name="T10" fmla="*/ 8 w 47"/>
                <a:gd name="T11" fmla="*/ 13 h 27"/>
                <a:gd name="T12" fmla="*/ 15 w 47"/>
                <a:gd name="T13" fmla="*/ 7 h 27"/>
                <a:gd name="T14" fmla="*/ 29 w 47"/>
                <a:gd name="T15" fmla="*/ 3 h 27"/>
                <a:gd name="T16" fmla="*/ 29 w 47"/>
                <a:gd name="T17" fmla="*/ 3 h 27"/>
                <a:gd name="T18" fmla="*/ 29 w 47"/>
                <a:gd name="T19" fmla="*/ 3 h 27"/>
                <a:gd name="T20" fmla="*/ 41 w 47"/>
                <a:gd name="T21" fmla="*/ 8 h 27"/>
                <a:gd name="T22" fmla="*/ 44 w 47"/>
                <a:gd name="T23" fmla="*/ 12 h 27"/>
                <a:gd name="T24" fmla="*/ 44 w 47"/>
                <a:gd name="T25" fmla="*/ 12 h 27"/>
                <a:gd name="T26" fmla="*/ 43 w 47"/>
                <a:gd name="T27" fmla="*/ 13 h 27"/>
                <a:gd name="T28" fmla="*/ 42 w 47"/>
                <a:gd name="T29" fmla="*/ 14 h 27"/>
                <a:gd name="T30" fmla="*/ 42 w 47"/>
                <a:gd name="T31" fmla="*/ 14 h 27"/>
                <a:gd name="T32" fmla="*/ 42 w 47"/>
                <a:gd name="T33" fmla="*/ 14 h 27"/>
                <a:gd name="T34" fmla="*/ 40 w 47"/>
                <a:gd name="T35" fmla="*/ 13 h 27"/>
                <a:gd name="T36" fmla="*/ 39 w 47"/>
                <a:gd name="T37" fmla="*/ 15 h 27"/>
                <a:gd name="T38" fmla="*/ 40 w 47"/>
                <a:gd name="T39" fmla="*/ 13 h 27"/>
                <a:gd name="T40" fmla="*/ 31 w 47"/>
                <a:gd name="T41" fmla="*/ 11 h 27"/>
                <a:gd name="T42" fmla="*/ 18 w 47"/>
                <a:gd name="T43" fmla="*/ 16 h 27"/>
                <a:gd name="T44" fmla="*/ 12 w 47"/>
                <a:gd name="T45" fmla="*/ 22 h 27"/>
                <a:gd name="T46" fmla="*/ 7 w 47"/>
                <a:gd name="T47" fmla="*/ 24 h 27"/>
                <a:gd name="T48" fmla="*/ 29 w 47"/>
                <a:gd name="T49" fmla="*/ 0 h 27"/>
                <a:gd name="T50" fmla="*/ 28 w 47"/>
                <a:gd name="T51" fmla="*/ 0 h 27"/>
                <a:gd name="T52" fmla="*/ 28 w 47"/>
                <a:gd name="T53" fmla="*/ 0 h 27"/>
                <a:gd name="T54" fmla="*/ 14 w 47"/>
                <a:gd name="T55" fmla="*/ 4 h 27"/>
                <a:gd name="T56" fmla="*/ 6 w 47"/>
                <a:gd name="T57" fmla="*/ 11 h 27"/>
                <a:gd name="T58" fmla="*/ 1 w 47"/>
                <a:gd name="T59" fmla="*/ 21 h 27"/>
                <a:gd name="T60" fmla="*/ 1 w 47"/>
                <a:gd name="T61" fmla="*/ 24 h 27"/>
                <a:gd name="T62" fmla="*/ 4 w 47"/>
                <a:gd name="T63" fmla="*/ 27 h 27"/>
                <a:gd name="T64" fmla="*/ 7 w 47"/>
                <a:gd name="T65" fmla="*/ 27 h 27"/>
                <a:gd name="T66" fmla="*/ 14 w 47"/>
                <a:gd name="T67" fmla="*/ 25 h 27"/>
                <a:gd name="T68" fmla="*/ 20 w 47"/>
                <a:gd name="T69" fmla="*/ 19 h 27"/>
                <a:gd name="T70" fmla="*/ 31 w 47"/>
                <a:gd name="T71" fmla="*/ 14 h 27"/>
                <a:gd name="T72" fmla="*/ 31 w 47"/>
                <a:gd name="T73" fmla="*/ 14 h 27"/>
                <a:gd name="T74" fmla="*/ 39 w 47"/>
                <a:gd name="T75" fmla="*/ 16 h 27"/>
                <a:gd name="T76" fmla="*/ 41 w 47"/>
                <a:gd name="T77" fmla="*/ 17 h 27"/>
                <a:gd name="T78" fmla="*/ 41 w 47"/>
                <a:gd name="T79" fmla="*/ 17 h 27"/>
                <a:gd name="T80" fmla="*/ 42 w 47"/>
                <a:gd name="T81" fmla="*/ 17 h 27"/>
                <a:gd name="T82" fmla="*/ 45 w 47"/>
                <a:gd name="T83" fmla="*/ 15 h 27"/>
                <a:gd name="T84" fmla="*/ 47 w 47"/>
                <a:gd name="T85" fmla="*/ 12 h 27"/>
                <a:gd name="T86" fmla="*/ 47 w 47"/>
                <a:gd name="T87" fmla="*/ 12 h 27"/>
                <a:gd name="T88" fmla="*/ 43 w 47"/>
                <a:gd name="T89" fmla="*/ 5 h 27"/>
                <a:gd name="T90" fmla="*/ 29 w 47"/>
                <a:gd name="T91" fmla="*/ 0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47" h="27">
                  <a:moveTo>
                    <a:pt x="7" y="24"/>
                  </a:moveTo>
                  <a:cubicBezTo>
                    <a:pt x="7" y="24"/>
                    <a:pt x="7" y="24"/>
                    <a:pt x="7" y="24"/>
                  </a:cubicBezTo>
                  <a:cubicBezTo>
                    <a:pt x="6" y="24"/>
                    <a:pt x="6" y="24"/>
                    <a:pt x="6" y="24"/>
                  </a:cubicBezTo>
                  <a:cubicBezTo>
                    <a:pt x="5" y="24"/>
                    <a:pt x="4" y="23"/>
                    <a:pt x="4" y="23"/>
                  </a:cubicBezTo>
                  <a:cubicBezTo>
                    <a:pt x="4" y="22"/>
                    <a:pt x="4" y="22"/>
                    <a:pt x="4" y="21"/>
                  </a:cubicBezTo>
                  <a:cubicBezTo>
                    <a:pt x="4" y="19"/>
                    <a:pt x="6" y="15"/>
                    <a:pt x="8" y="13"/>
                  </a:cubicBezTo>
                  <a:cubicBezTo>
                    <a:pt x="11" y="10"/>
                    <a:pt x="14" y="8"/>
                    <a:pt x="15" y="7"/>
                  </a:cubicBezTo>
                  <a:cubicBezTo>
                    <a:pt x="19" y="5"/>
                    <a:pt x="24" y="3"/>
                    <a:pt x="29" y="3"/>
                  </a:cubicBezTo>
                  <a:cubicBezTo>
                    <a:pt x="29" y="3"/>
                    <a:pt x="29" y="3"/>
                    <a:pt x="29" y="3"/>
                  </a:cubicBezTo>
                  <a:cubicBezTo>
                    <a:pt x="29" y="3"/>
                    <a:pt x="29" y="3"/>
                    <a:pt x="29" y="3"/>
                  </a:cubicBezTo>
                  <a:cubicBezTo>
                    <a:pt x="33" y="3"/>
                    <a:pt x="38" y="5"/>
                    <a:pt x="41" y="8"/>
                  </a:cubicBezTo>
                  <a:cubicBezTo>
                    <a:pt x="43" y="9"/>
                    <a:pt x="44" y="10"/>
                    <a:pt x="44" y="12"/>
                  </a:cubicBezTo>
                  <a:cubicBezTo>
                    <a:pt x="44" y="12"/>
                    <a:pt x="44" y="12"/>
                    <a:pt x="44" y="12"/>
                  </a:cubicBezTo>
                  <a:cubicBezTo>
                    <a:pt x="44" y="12"/>
                    <a:pt x="43" y="13"/>
                    <a:pt x="43" y="13"/>
                  </a:cubicBezTo>
                  <a:cubicBezTo>
                    <a:pt x="43" y="14"/>
                    <a:pt x="42" y="14"/>
                    <a:pt x="42" y="14"/>
                  </a:cubicBezTo>
                  <a:cubicBezTo>
                    <a:pt x="42" y="14"/>
                    <a:pt x="42" y="14"/>
                    <a:pt x="42" y="14"/>
                  </a:cubicBezTo>
                  <a:cubicBezTo>
                    <a:pt x="42" y="14"/>
                    <a:pt x="42" y="14"/>
                    <a:pt x="42" y="14"/>
                  </a:cubicBezTo>
                  <a:cubicBezTo>
                    <a:pt x="41" y="14"/>
                    <a:pt x="41" y="14"/>
                    <a:pt x="40" y="13"/>
                  </a:cubicBezTo>
                  <a:cubicBezTo>
                    <a:pt x="39" y="15"/>
                    <a:pt x="39" y="15"/>
                    <a:pt x="39" y="15"/>
                  </a:cubicBezTo>
                  <a:cubicBezTo>
                    <a:pt x="40" y="13"/>
                    <a:pt x="40" y="13"/>
                    <a:pt x="40" y="13"/>
                  </a:cubicBezTo>
                  <a:cubicBezTo>
                    <a:pt x="37" y="12"/>
                    <a:pt x="34" y="11"/>
                    <a:pt x="31" y="11"/>
                  </a:cubicBezTo>
                  <a:cubicBezTo>
                    <a:pt x="26" y="11"/>
                    <a:pt x="21" y="13"/>
                    <a:pt x="18" y="16"/>
                  </a:cubicBezTo>
                  <a:cubicBezTo>
                    <a:pt x="16" y="18"/>
                    <a:pt x="14" y="21"/>
                    <a:pt x="12" y="22"/>
                  </a:cubicBezTo>
                  <a:cubicBezTo>
                    <a:pt x="10" y="23"/>
                    <a:pt x="8" y="24"/>
                    <a:pt x="7" y="24"/>
                  </a:cubicBezTo>
                  <a:moveTo>
                    <a:pt x="29" y="0"/>
                  </a:moveTo>
                  <a:cubicBezTo>
                    <a:pt x="28" y="0"/>
                    <a:pt x="28" y="0"/>
                    <a:pt x="28" y="0"/>
                  </a:cubicBezTo>
                  <a:cubicBezTo>
                    <a:pt x="28" y="0"/>
                    <a:pt x="28" y="0"/>
                    <a:pt x="28" y="0"/>
                  </a:cubicBezTo>
                  <a:cubicBezTo>
                    <a:pt x="23" y="0"/>
                    <a:pt x="18" y="2"/>
                    <a:pt x="14" y="4"/>
                  </a:cubicBezTo>
                  <a:cubicBezTo>
                    <a:pt x="12" y="5"/>
                    <a:pt x="9" y="8"/>
                    <a:pt x="6" y="11"/>
                  </a:cubicBezTo>
                  <a:cubicBezTo>
                    <a:pt x="3" y="14"/>
                    <a:pt x="1" y="17"/>
                    <a:pt x="1" y="21"/>
                  </a:cubicBezTo>
                  <a:cubicBezTo>
                    <a:pt x="0" y="22"/>
                    <a:pt x="1" y="23"/>
                    <a:pt x="1" y="24"/>
                  </a:cubicBezTo>
                  <a:cubicBezTo>
                    <a:pt x="2" y="25"/>
                    <a:pt x="3" y="26"/>
                    <a:pt x="4" y="27"/>
                  </a:cubicBezTo>
                  <a:cubicBezTo>
                    <a:pt x="5" y="27"/>
                    <a:pt x="6" y="27"/>
                    <a:pt x="7" y="27"/>
                  </a:cubicBezTo>
                  <a:cubicBezTo>
                    <a:pt x="10" y="27"/>
                    <a:pt x="12" y="26"/>
                    <a:pt x="14" y="25"/>
                  </a:cubicBezTo>
                  <a:cubicBezTo>
                    <a:pt x="16" y="23"/>
                    <a:pt x="18" y="20"/>
                    <a:pt x="20" y="19"/>
                  </a:cubicBezTo>
                  <a:cubicBezTo>
                    <a:pt x="23" y="16"/>
                    <a:pt x="27" y="14"/>
                    <a:pt x="31" y="14"/>
                  </a:cubicBezTo>
                  <a:cubicBezTo>
                    <a:pt x="31" y="14"/>
                    <a:pt x="31" y="14"/>
                    <a:pt x="31" y="14"/>
                  </a:cubicBezTo>
                  <a:cubicBezTo>
                    <a:pt x="34" y="14"/>
                    <a:pt x="36" y="15"/>
                    <a:pt x="39" y="16"/>
                  </a:cubicBezTo>
                  <a:cubicBezTo>
                    <a:pt x="39" y="16"/>
                    <a:pt x="40" y="17"/>
                    <a:pt x="41" y="17"/>
                  </a:cubicBezTo>
                  <a:cubicBezTo>
                    <a:pt x="41" y="17"/>
                    <a:pt x="41" y="17"/>
                    <a:pt x="41" y="17"/>
                  </a:cubicBezTo>
                  <a:cubicBezTo>
                    <a:pt x="42" y="17"/>
                    <a:pt x="42" y="17"/>
                    <a:pt x="42" y="17"/>
                  </a:cubicBezTo>
                  <a:cubicBezTo>
                    <a:pt x="43" y="17"/>
                    <a:pt x="45" y="16"/>
                    <a:pt x="45" y="15"/>
                  </a:cubicBezTo>
                  <a:cubicBezTo>
                    <a:pt x="46" y="14"/>
                    <a:pt x="47" y="13"/>
                    <a:pt x="47" y="12"/>
                  </a:cubicBezTo>
                  <a:cubicBezTo>
                    <a:pt x="47" y="12"/>
                    <a:pt x="47" y="12"/>
                    <a:pt x="47" y="12"/>
                  </a:cubicBezTo>
                  <a:cubicBezTo>
                    <a:pt x="47" y="9"/>
                    <a:pt x="45" y="7"/>
                    <a:pt x="43" y="5"/>
                  </a:cubicBezTo>
                  <a:cubicBezTo>
                    <a:pt x="39" y="2"/>
                    <a:pt x="34" y="0"/>
                    <a:pt x="29"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29" name="Rectangle 850"/>
            <p:cNvSpPr>
              <a:spLocks noChangeArrowheads="1"/>
            </p:cNvSpPr>
            <p:nvPr/>
          </p:nvSpPr>
          <p:spPr bwMode="auto">
            <a:xfrm>
              <a:off x="2917" y="2979"/>
              <a:ext cx="1" cy="1"/>
            </a:xfrm>
            <a:prstGeom prst="rect">
              <a:avLst/>
            </a:prstGeom>
            <a:solidFill>
              <a:srgbClr val="B2B2B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30" name="Freeform 851"/>
            <p:cNvSpPr>
              <a:spLocks/>
            </p:cNvSpPr>
            <p:nvPr/>
          </p:nvSpPr>
          <p:spPr bwMode="auto">
            <a:xfrm>
              <a:off x="2917" y="2979"/>
              <a:ext cx="0" cy="0"/>
            </a:xfrm>
            <a:custGeom>
              <a:avLst/>
              <a:gdLst/>
              <a:ahLst/>
              <a:cxnLst>
                <a:cxn ang="0">
                  <a:pos x="0" y="0"/>
                </a:cxn>
                <a:cxn ang="0">
                  <a:pos x="0" y="0"/>
                </a:cxn>
                <a:cxn ang="0">
                  <a:pos x="0" y="0"/>
                </a:cxn>
                <a:cxn ang="0">
                  <a:pos x="0" y="0"/>
                </a:cxn>
              </a:cxnLst>
              <a:rect l="0" t="0" r="r" b="b"/>
              <a:pathLst>
                <a:path>
                  <a:moveTo>
                    <a:pt x="0" y="0"/>
                  </a:moveTo>
                  <a:lnTo>
                    <a:pt x="0" y="0"/>
                  </a:lnTo>
                  <a:lnTo>
                    <a:pt x="0"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31" name="Freeform 852"/>
            <p:cNvSpPr>
              <a:spLocks noEditPoints="1"/>
            </p:cNvSpPr>
            <p:nvPr/>
          </p:nvSpPr>
          <p:spPr bwMode="auto">
            <a:xfrm>
              <a:off x="2900" y="2979"/>
              <a:ext cx="31" cy="31"/>
            </a:xfrm>
            <a:custGeom>
              <a:avLst/>
              <a:gdLst>
                <a:gd name="T0" fmla="*/ 6 w 13"/>
                <a:gd name="T1" fmla="*/ 10 h 13"/>
                <a:gd name="T2" fmla="*/ 6 w 13"/>
                <a:gd name="T3" fmla="*/ 10 h 13"/>
                <a:gd name="T4" fmla="*/ 5 w 13"/>
                <a:gd name="T5" fmla="*/ 10 h 13"/>
                <a:gd name="T6" fmla="*/ 3 w 13"/>
                <a:gd name="T7" fmla="*/ 7 h 13"/>
                <a:gd name="T8" fmla="*/ 4 w 13"/>
                <a:gd name="T9" fmla="*/ 5 h 13"/>
                <a:gd name="T10" fmla="*/ 7 w 13"/>
                <a:gd name="T11" fmla="*/ 3 h 13"/>
                <a:gd name="T12" fmla="*/ 7 w 13"/>
                <a:gd name="T13" fmla="*/ 3 h 13"/>
                <a:gd name="T14" fmla="*/ 7 w 13"/>
                <a:gd name="T15" fmla="*/ 3 h 13"/>
                <a:gd name="T16" fmla="*/ 7 w 13"/>
                <a:gd name="T17" fmla="*/ 3 h 13"/>
                <a:gd name="T18" fmla="*/ 10 w 13"/>
                <a:gd name="T19" fmla="*/ 5 h 13"/>
                <a:gd name="T20" fmla="*/ 10 w 13"/>
                <a:gd name="T21" fmla="*/ 5 h 13"/>
                <a:gd name="T22" fmla="*/ 10 w 13"/>
                <a:gd name="T23" fmla="*/ 6 h 13"/>
                <a:gd name="T24" fmla="*/ 10 w 13"/>
                <a:gd name="T25" fmla="*/ 6 h 13"/>
                <a:gd name="T26" fmla="*/ 8 w 13"/>
                <a:gd name="T27" fmla="*/ 9 h 13"/>
                <a:gd name="T28" fmla="*/ 6 w 13"/>
                <a:gd name="T29" fmla="*/ 10 h 13"/>
                <a:gd name="T30" fmla="*/ 7 w 13"/>
                <a:gd name="T31" fmla="*/ 0 h 13"/>
                <a:gd name="T32" fmla="*/ 7 w 13"/>
                <a:gd name="T33" fmla="*/ 0 h 13"/>
                <a:gd name="T34" fmla="*/ 7 w 13"/>
                <a:gd name="T35" fmla="*/ 0 h 13"/>
                <a:gd name="T36" fmla="*/ 7 w 13"/>
                <a:gd name="T37" fmla="*/ 0 h 13"/>
                <a:gd name="T38" fmla="*/ 1 w 13"/>
                <a:gd name="T39" fmla="*/ 4 h 13"/>
                <a:gd name="T40" fmla="*/ 0 w 13"/>
                <a:gd name="T41" fmla="*/ 7 h 13"/>
                <a:gd name="T42" fmla="*/ 3 w 13"/>
                <a:gd name="T43" fmla="*/ 12 h 13"/>
                <a:gd name="T44" fmla="*/ 6 w 13"/>
                <a:gd name="T45" fmla="*/ 13 h 13"/>
                <a:gd name="T46" fmla="*/ 10 w 13"/>
                <a:gd name="T47" fmla="*/ 12 h 13"/>
                <a:gd name="T48" fmla="*/ 13 w 13"/>
                <a:gd name="T49" fmla="*/ 7 h 13"/>
                <a:gd name="T50" fmla="*/ 13 w 13"/>
                <a:gd name="T51" fmla="*/ 6 h 13"/>
                <a:gd name="T52" fmla="*/ 13 w 13"/>
                <a:gd name="T53" fmla="*/ 4 h 13"/>
                <a:gd name="T54" fmla="*/ 7 w 13"/>
                <a:gd name="T55" fmla="*/ 0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3" h="13">
                  <a:moveTo>
                    <a:pt x="6" y="10"/>
                  </a:moveTo>
                  <a:cubicBezTo>
                    <a:pt x="6" y="10"/>
                    <a:pt x="6" y="10"/>
                    <a:pt x="6" y="10"/>
                  </a:cubicBezTo>
                  <a:cubicBezTo>
                    <a:pt x="6" y="10"/>
                    <a:pt x="5" y="10"/>
                    <a:pt x="5" y="10"/>
                  </a:cubicBezTo>
                  <a:cubicBezTo>
                    <a:pt x="4" y="9"/>
                    <a:pt x="3" y="8"/>
                    <a:pt x="3" y="7"/>
                  </a:cubicBezTo>
                  <a:cubicBezTo>
                    <a:pt x="3" y="6"/>
                    <a:pt x="3" y="6"/>
                    <a:pt x="4" y="5"/>
                  </a:cubicBezTo>
                  <a:cubicBezTo>
                    <a:pt x="4" y="4"/>
                    <a:pt x="6" y="3"/>
                    <a:pt x="7" y="3"/>
                  </a:cubicBezTo>
                  <a:cubicBezTo>
                    <a:pt x="7" y="3"/>
                    <a:pt x="7" y="3"/>
                    <a:pt x="7" y="3"/>
                  </a:cubicBezTo>
                  <a:cubicBezTo>
                    <a:pt x="7" y="3"/>
                    <a:pt x="7" y="3"/>
                    <a:pt x="7" y="3"/>
                  </a:cubicBezTo>
                  <a:cubicBezTo>
                    <a:pt x="7" y="3"/>
                    <a:pt x="7" y="3"/>
                    <a:pt x="7" y="3"/>
                  </a:cubicBezTo>
                  <a:cubicBezTo>
                    <a:pt x="8" y="3"/>
                    <a:pt x="9" y="4"/>
                    <a:pt x="10" y="5"/>
                  </a:cubicBezTo>
                  <a:cubicBezTo>
                    <a:pt x="10" y="5"/>
                    <a:pt x="10" y="5"/>
                    <a:pt x="10" y="5"/>
                  </a:cubicBezTo>
                  <a:cubicBezTo>
                    <a:pt x="10" y="6"/>
                    <a:pt x="10" y="6"/>
                    <a:pt x="10" y="6"/>
                  </a:cubicBezTo>
                  <a:cubicBezTo>
                    <a:pt x="10" y="6"/>
                    <a:pt x="10" y="6"/>
                    <a:pt x="10" y="6"/>
                  </a:cubicBezTo>
                  <a:cubicBezTo>
                    <a:pt x="10" y="8"/>
                    <a:pt x="9" y="9"/>
                    <a:pt x="8" y="9"/>
                  </a:cubicBezTo>
                  <a:cubicBezTo>
                    <a:pt x="8" y="10"/>
                    <a:pt x="7" y="10"/>
                    <a:pt x="6" y="10"/>
                  </a:cubicBezTo>
                  <a:moveTo>
                    <a:pt x="7" y="0"/>
                  </a:moveTo>
                  <a:cubicBezTo>
                    <a:pt x="7" y="0"/>
                    <a:pt x="7" y="0"/>
                    <a:pt x="7" y="0"/>
                  </a:cubicBezTo>
                  <a:cubicBezTo>
                    <a:pt x="7" y="0"/>
                    <a:pt x="7" y="0"/>
                    <a:pt x="7" y="0"/>
                  </a:cubicBezTo>
                  <a:cubicBezTo>
                    <a:pt x="7" y="0"/>
                    <a:pt x="7" y="0"/>
                    <a:pt x="7" y="0"/>
                  </a:cubicBezTo>
                  <a:cubicBezTo>
                    <a:pt x="4" y="0"/>
                    <a:pt x="2" y="2"/>
                    <a:pt x="1" y="4"/>
                  </a:cubicBezTo>
                  <a:cubicBezTo>
                    <a:pt x="0" y="5"/>
                    <a:pt x="0" y="6"/>
                    <a:pt x="0" y="7"/>
                  </a:cubicBezTo>
                  <a:cubicBezTo>
                    <a:pt x="0" y="9"/>
                    <a:pt x="1" y="11"/>
                    <a:pt x="3" y="12"/>
                  </a:cubicBezTo>
                  <a:cubicBezTo>
                    <a:pt x="4" y="13"/>
                    <a:pt x="5" y="13"/>
                    <a:pt x="6" y="13"/>
                  </a:cubicBezTo>
                  <a:cubicBezTo>
                    <a:pt x="7" y="13"/>
                    <a:pt x="9" y="13"/>
                    <a:pt x="10" y="12"/>
                  </a:cubicBezTo>
                  <a:cubicBezTo>
                    <a:pt x="12" y="11"/>
                    <a:pt x="13" y="9"/>
                    <a:pt x="13" y="7"/>
                  </a:cubicBezTo>
                  <a:cubicBezTo>
                    <a:pt x="13" y="6"/>
                    <a:pt x="13" y="6"/>
                    <a:pt x="13" y="6"/>
                  </a:cubicBezTo>
                  <a:cubicBezTo>
                    <a:pt x="13" y="5"/>
                    <a:pt x="13" y="5"/>
                    <a:pt x="13" y="4"/>
                  </a:cubicBezTo>
                  <a:cubicBezTo>
                    <a:pt x="12" y="2"/>
                    <a:pt x="9" y="0"/>
                    <a:pt x="7"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32" name="Freeform 853"/>
            <p:cNvSpPr>
              <a:spLocks noEditPoints="1"/>
            </p:cNvSpPr>
            <p:nvPr/>
          </p:nvSpPr>
          <p:spPr bwMode="auto">
            <a:xfrm>
              <a:off x="5381" y="2456"/>
              <a:ext cx="190" cy="218"/>
            </a:xfrm>
            <a:custGeom>
              <a:avLst/>
              <a:gdLst>
                <a:gd name="T0" fmla="*/ 59 w 80"/>
                <a:gd name="T1" fmla="*/ 56 h 92"/>
                <a:gd name="T2" fmla="*/ 50 w 80"/>
                <a:gd name="T3" fmla="*/ 58 h 92"/>
                <a:gd name="T4" fmla="*/ 9 w 80"/>
                <a:gd name="T5" fmla="*/ 78 h 92"/>
                <a:gd name="T6" fmla="*/ 13 w 80"/>
                <a:gd name="T7" fmla="*/ 82 h 92"/>
                <a:gd name="T8" fmla="*/ 67 w 80"/>
                <a:gd name="T9" fmla="*/ 40 h 92"/>
                <a:gd name="T10" fmla="*/ 64 w 80"/>
                <a:gd name="T11" fmla="*/ 42 h 92"/>
                <a:gd name="T12" fmla="*/ 66 w 80"/>
                <a:gd name="T13" fmla="*/ 38 h 92"/>
                <a:gd name="T14" fmla="*/ 47 w 80"/>
                <a:gd name="T15" fmla="*/ 57 h 92"/>
                <a:gd name="T16" fmla="*/ 25 w 80"/>
                <a:gd name="T17" fmla="*/ 34 h 92"/>
                <a:gd name="T18" fmla="*/ 39 w 80"/>
                <a:gd name="T19" fmla="*/ 19 h 92"/>
                <a:gd name="T20" fmla="*/ 37 w 80"/>
                <a:gd name="T21" fmla="*/ 24 h 92"/>
                <a:gd name="T22" fmla="*/ 35 w 80"/>
                <a:gd name="T23" fmla="*/ 31 h 92"/>
                <a:gd name="T24" fmla="*/ 56 w 80"/>
                <a:gd name="T25" fmla="*/ 46 h 92"/>
                <a:gd name="T26" fmla="*/ 57 w 80"/>
                <a:gd name="T27" fmla="*/ 46 h 92"/>
                <a:gd name="T28" fmla="*/ 68 w 80"/>
                <a:gd name="T29" fmla="*/ 44 h 92"/>
                <a:gd name="T30" fmla="*/ 62 w 80"/>
                <a:gd name="T31" fmla="*/ 54 h 92"/>
                <a:gd name="T32" fmla="*/ 59 w 80"/>
                <a:gd name="T33" fmla="*/ 54 h 92"/>
                <a:gd name="T34" fmla="*/ 48 w 80"/>
                <a:gd name="T35" fmla="*/ 57 h 92"/>
                <a:gd name="T36" fmla="*/ 39 w 80"/>
                <a:gd name="T37" fmla="*/ 31 h 92"/>
                <a:gd name="T38" fmla="*/ 57 w 80"/>
                <a:gd name="T39" fmla="*/ 20 h 92"/>
                <a:gd name="T40" fmla="*/ 71 w 80"/>
                <a:gd name="T41" fmla="*/ 25 h 92"/>
                <a:gd name="T42" fmla="*/ 63 w 80"/>
                <a:gd name="T43" fmla="*/ 24 h 92"/>
                <a:gd name="T44" fmla="*/ 62 w 80"/>
                <a:gd name="T45" fmla="*/ 26 h 92"/>
                <a:gd name="T46" fmla="*/ 68 w 80"/>
                <a:gd name="T47" fmla="*/ 28 h 92"/>
                <a:gd name="T48" fmla="*/ 61 w 80"/>
                <a:gd name="T49" fmla="*/ 28 h 92"/>
                <a:gd name="T50" fmla="*/ 66 w 80"/>
                <a:gd name="T51" fmla="*/ 31 h 92"/>
                <a:gd name="T52" fmla="*/ 59 w 80"/>
                <a:gd name="T53" fmla="*/ 31 h 92"/>
                <a:gd name="T54" fmla="*/ 58 w 80"/>
                <a:gd name="T55" fmla="*/ 33 h 92"/>
                <a:gd name="T56" fmla="*/ 65 w 80"/>
                <a:gd name="T57" fmla="*/ 33 h 92"/>
                <a:gd name="T58" fmla="*/ 56 w 80"/>
                <a:gd name="T59" fmla="*/ 35 h 92"/>
                <a:gd name="T60" fmla="*/ 62 w 80"/>
                <a:gd name="T61" fmla="*/ 37 h 92"/>
                <a:gd name="T62" fmla="*/ 55 w 80"/>
                <a:gd name="T63" fmla="*/ 38 h 92"/>
                <a:gd name="T64" fmla="*/ 54 w 80"/>
                <a:gd name="T65" fmla="*/ 39 h 92"/>
                <a:gd name="T66" fmla="*/ 59 w 80"/>
                <a:gd name="T67" fmla="*/ 40 h 92"/>
                <a:gd name="T68" fmla="*/ 52 w 80"/>
                <a:gd name="T69" fmla="*/ 41 h 92"/>
                <a:gd name="T70" fmla="*/ 51 w 80"/>
                <a:gd name="T71" fmla="*/ 42 h 92"/>
                <a:gd name="T72" fmla="*/ 51 w 80"/>
                <a:gd name="T73" fmla="*/ 43 h 92"/>
                <a:gd name="T74" fmla="*/ 54 w 80"/>
                <a:gd name="T75" fmla="*/ 9 h 92"/>
                <a:gd name="T76" fmla="*/ 61 w 80"/>
                <a:gd name="T77" fmla="*/ 4 h 92"/>
                <a:gd name="T78" fmla="*/ 72 w 80"/>
                <a:gd name="T79" fmla="*/ 8 h 92"/>
                <a:gd name="T80" fmla="*/ 70 w 80"/>
                <a:gd name="T81" fmla="*/ 20 h 92"/>
                <a:gd name="T82" fmla="*/ 60 w 80"/>
                <a:gd name="T83" fmla="*/ 0 h 92"/>
                <a:gd name="T84" fmla="*/ 52 w 80"/>
                <a:gd name="T85" fmla="*/ 3 h 92"/>
                <a:gd name="T86" fmla="*/ 39 w 80"/>
                <a:gd name="T87" fmla="*/ 15 h 92"/>
                <a:gd name="T88" fmla="*/ 22 w 80"/>
                <a:gd name="T89" fmla="*/ 34 h 92"/>
                <a:gd name="T90" fmla="*/ 6 w 80"/>
                <a:gd name="T91" fmla="*/ 76 h 92"/>
                <a:gd name="T92" fmla="*/ 3 w 80"/>
                <a:gd name="T93" fmla="*/ 84 h 92"/>
                <a:gd name="T94" fmla="*/ 2 w 80"/>
                <a:gd name="T95" fmla="*/ 92 h 92"/>
                <a:gd name="T96" fmla="*/ 16 w 80"/>
                <a:gd name="T97" fmla="*/ 85 h 92"/>
                <a:gd name="T98" fmla="*/ 52 w 80"/>
                <a:gd name="T99" fmla="*/ 61 h 92"/>
                <a:gd name="T100" fmla="*/ 71 w 80"/>
                <a:gd name="T101" fmla="*/ 44 h 92"/>
                <a:gd name="T102" fmla="*/ 79 w 80"/>
                <a:gd name="T103" fmla="*/ 18 h 92"/>
                <a:gd name="T104" fmla="*/ 60 w 80"/>
                <a:gd name="T105" fmla="*/ 0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80" h="92">
                  <a:moveTo>
                    <a:pt x="50" y="58"/>
                  </a:moveTo>
                  <a:cubicBezTo>
                    <a:pt x="50" y="58"/>
                    <a:pt x="50" y="58"/>
                    <a:pt x="50" y="58"/>
                  </a:cubicBezTo>
                  <a:cubicBezTo>
                    <a:pt x="53" y="57"/>
                    <a:pt x="56" y="57"/>
                    <a:pt x="59" y="56"/>
                  </a:cubicBezTo>
                  <a:cubicBezTo>
                    <a:pt x="58" y="57"/>
                    <a:pt x="56" y="57"/>
                    <a:pt x="55" y="58"/>
                  </a:cubicBezTo>
                  <a:cubicBezTo>
                    <a:pt x="54" y="57"/>
                    <a:pt x="54" y="57"/>
                    <a:pt x="54" y="57"/>
                  </a:cubicBezTo>
                  <a:cubicBezTo>
                    <a:pt x="53" y="57"/>
                    <a:pt x="51" y="57"/>
                    <a:pt x="50" y="58"/>
                  </a:cubicBezTo>
                  <a:moveTo>
                    <a:pt x="6" y="86"/>
                  </a:moveTo>
                  <a:cubicBezTo>
                    <a:pt x="6" y="86"/>
                    <a:pt x="6" y="86"/>
                    <a:pt x="6" y="86"/>
                  </a:cubicBezTo>
                  <a:cubicBezTo>
                    <a:pt x="7" y="83"/>
                    <a:pt x="8" y="80"/>
                    <a:pt x="9" y="78"/>
                  </a:cubicBezTo>
                  <a:cubicBezTo>
                    <a:pt x="11" y="76"/>
                    <a:pt x="22" y="63"/>
                    <a:pt x="30" y="53"/>
                  </a:cubicBezTo>
                  <a:cubicBezTo>
                    <a:pt x="32" y="54"/>
                    <a:pt x="33" y="55"/>
                    <a:pt x="35" y="56"/>
                  </a:cubicBezTo>
                  <a:cubicBezTo>
                    <a:pt x="13" y="82"/>
                    <a:pt x="13" y="82"/>
                    <a:pt x="13" y="82"/>
                  </a:cubicBezTo>
                  <a:cubicBezTo>
                    <a:pt x="6" y="86"/>
                    <a:pt x="6" y="86"/>
                    <a:pt x="6" y="86"/>
                  </a:cubicBezTo>
                  <a:moveTo>
                    <a:pt x="64" y="42"/>
                  </a:moveTo>
                  <a:cubicBezTo>
                    <a:pt x="65" y="41"/>
                    <a:pt x="66" y="41"/>
                    <a:pt x="67" y="40"/>
                  </a:cubicBezTo>
                  <a:cubicBezTo>
                    <a:pt x="67" y="41"/>
                    <a:pt x="67" y="41"/>
                    <a:pt x="67" y="41"/>
                  </a:cubicBezTo>
                  <a:cubicBezTo>
                    <a:pt x="67" y="41"/>
                    <a:pt x="67" y="41"/>
                    <a:pt x="67" y="41"/>
                  </a:cubicBezTo>
                  <a:cubicBezTo>
                    <a:pt x="66" y="41"/>
                    <a:pt x="65" y="41"/>
                    <a:pt x="64" y="42"/>
                  </a:cubicBezTo>
                  <a:moveTo>
                    <a:pt x="65" y="39"/>
                  </a:moveTo>
                  <a:cubicBezTo>
                    <a:pt x="65" y="39"/>
                    <a:pt x="66" y="38"/>
                    <a:pt x="66" y="38"/>
                  </a:cubicBezTo>
                  <a:cubicBezTo>
                    <a:pt x="66" y="38"/>
                    <a:pt x="66" y="38"/>
                    <a:pt x="66" y="38"/>
                  </a:cubicBezTo>
                  <a:cubicBezTo>
                    <a:pt x="66" y="39"/>
                    <a:pt x="65" y="39"/>
                    <a:pt x="65" y="39"/>
                  </a:cubicBezTo>
                  <a:moveTo>
                    <a:pt x="48" y="57"/>
                  </a:moveTo>
                  <a:cubicBezTo>
                    <a:pt x="47" y="57"/>
                    <a:pt x="47" y="57"/>
                    <a:pt x="47" y="57"/>
                  </a:cubicBezTo>
                  <a:cubicBezTo>
                    <a:pt x="41" y="56"/>
                    <a:pt x="34" y="52"/>
                    <a:pt x="31" y="48"/>
                  </a:cubicBezTo>
                  <a:cubicBezTo>
                    <a:pt x="27" y="44"/>
                    <a:pt x="25" y="39"/>
                    <a:pt x="25" y="34"/>
                  </a:cubicBezTo>
                  <a:cubicBezTo>
                    <a:pt x="25" y="34"/>
                    <a:pt x="25" y="34"/>
                    <a:pt x="25" y="34"/>
                  </a:cubicBezTo>
                  <a:cubicBezTo>
                    <a:pt x="25" y="29"/>
                    <a:pt x="27" y="24"/>
                    <a:pt x="31" y="22"/>
                  </a:cubicBezTo>
                  <a:cubicBezTo>
                    <a:pt x="33" y="20"/>
                    <a:pt x="36" y="19"/>
                    <a:pt x="39" y="19"/>
                  </a:cubicBezTo>
                  <a:cubicBezTo>
                    <a:pt x="39" y="19"/>
                    <a:pt x="39" y="19"/>
                    <a:pt x="39" y="19"/>
                  </a:cubicBezTo>
                  <a:cubicBezTo>
                    <a:pt x="39" y="19"/>
                    <a:pt x="40" y="19"/>
                    <a:pt x="40" y="19"/>
                  </a:cubicBezTo>
                  <a:cubicBezTo>
                    <a:pt x="40" y="20"/>
                    <a:pt x="39" y="22"/>
                    <a:pt x="38" y="23"/>
                  </a:cubicBezTo>
                  <a:cubicBezTo>
                    <a:pt x="37" y="23"/>
                    <a:pt x="37" y="23"/>
                    <a:pt x="37" y="24"/>
                  </a:cubicBezTo>
                  <a:cubicBezTo>
                    <a:pt x="37" y="24"/>
                    <a:pt x="36" y="25"/>
                    <a:pt x="36" y="25"/>
                  </a:cubicBezTo>
                  <a:cubicBezTo>
                    <a:pt x="36" y="26"/>
                    <a:pt x="36" y="26"/>
                    <a:pt x="36" y="26"/>
                  </a:cubicBezTo>
                  <a:cubicBezTo>
                    <a:pt x="35" y="27"/>
                    <a:pt x="35" y="29"/>
                    <a:pt x="35" y="31"/>
                  </a:cubicBezTo>
                  <a:cubicBezTo>
                    <a:pt x="35" y="35"/>
                    <a:pt x="37" y="40"/>
                    <a:pt x="40" y="43"/>
                  </a:cubicBezTo>
                  <a:cubicBezTo>
                    <a:pt x="43" y="46"/>
                    <a:pt x="47" y="47"/>
                    <a:pt x="51" y="47"/>
                  </a:cubicBezTo>
                  <a:cubicBezTo>
                    <a:pt x="53" y="47"/>
                    <a:pt x="54" y="47"/>
                    <a:pt x="56" y="46"/>
                  </a:cubicBezTo>
                  <a:cubicBezTo>
                    <a:pt x="56" y="46"/>
                    <a:pt x="56" y="46"/>
                    <a:pt x="56" y="46"/>
                  </a:cubicBezTo>
                  <a:cubicBezTo>
                    <a:pt x="57" y="46"/>
                    <a:pt x="57" y="46"/>
                    <a:pt x="57" y="46"/>
                  </a:cubicBezTo>
                  <a:cubicBezTo>
                    <a:pt x="57" y="46"/>
                    <a:pt x="57" y="46"/>
                    <a:pt x="57" y="46"/>
                  </a:cubicBezTo>
                  <a:cubicBezTo>
                    <a:pt x="61" y="45"/>
                    <a:pt x="64" y="44"/>
                    <a:pt x="67" y="42"/>
                  </a:cubicBezTo>
                  <a:cubicBezTo>
                    <a:pt x="68" y="42"/>
                    <a:pt x="68" y="42"/>
                    <a:pt x="68" y="42"/>
                  </a:cubicBezTo>
                  <a:cubicBezTo>
                    <a:pt x="68" y="43"/>
                    <a:pt x="68" y="43"/>
                    <a:pt x="68" y="44"/>
                  </a:cubicBezTo>
                  <a:cubicBezTo>
                    <a:pt x="68" y="48"/>
                    <a:pt x="66" y="52"/>
                    <a:pt x="63" y="54"/>
                  </a:cubicBezTo>
                  <a:cubicBezTo>
                    <a:pt x="63" y="54"/>
                    <a:pt x="63" y="54"/>
                    <a:pt x="62" y="55"/>
                  </a:cubicBezTo>
                  <a:cubicBezTo>
                    <a:pt x="62" y="54"/>
                    <a:pt x="62" y="54"/>
                    <a:pt x="62" y="54"/>
                  </a:cubicBezTo>
                  <a:cubicBezTo>
                    <a:pt x="62" y="54"/>
                    <a:pt x="62" y="54"/>
                    <a:pt x="61" y="54"/>
                  </a:cubicBezTo>
                  <a:cubicBezTo>
                    <a:pt x="61" y="54"/>
                    <a:pt x="61" y="54"/>
                    <a:pt x="61" y="54"/>
                  </a:cubicBezTo>
                  <a:cubicBezTo>
                    <a:pt x="60" y="54"/>
                    <a:pt x="60" y="54"/>
                    <a:pt x="59" y="54"/>
                  </a:cubicBezTo>
                  <a:cubicBezTo>
                    <a:pt x="56" y="55"/>
                    <a:pt x="52" y="56"/>
                    <a:pt x="48" y="56"/>
                  </a:cubicBezTo>
                  <a:cubicBezTo>
                    <a:pt x="48" y="56"/>
                    <a:pt x="47" y="57"/>
                    <a:pt x="48" y="57"/>
                  </a:cubicBezTo>
                  <a:cubicBezTo>
                    <a:pt x="48" y="57"/>
                    <a:pt x="48" y="57"/>
                    <a:pt x="48" y="57"/>
                  </a:cubicBezTo>
                  <a:moveTo>
                    <a:pt x="51" y="43"/>
                  </a:moveTo>
                  <a:cubicBezTo>
                    <a:pt x="48" y="43"/>
                    <a:pt x="45" y="42"/>
                    <a:pt x="42" y="40"/>
                  </a:cubicBezTo>
                  <a:cubicBezTo>
                    <a:pt x="40" y="38"/>
                    <a:pt x="39" y="34"/>
                    <a:pt x="39" y="31"/>
                  </a:cubicBezTo>
                  <a:cubicBezTo>
                    <a:pt x="39" y="30"/>
                    <a:pt x="39" y="28"/>
                    <a:pt x="40" y="27"/>
                  </a:cubicBezTo>
                  <a:cubicBezTo>
                    <a:pt x="44" y="21"/>
                    <a:pt x="47" y="16"/>
                    <a:pt x="51" y="10"/>
                  </a:cubicBezTo>
                  <a:cubicBezTo>
                    <a:pt x="51" y="14"/>
                    <a:pt x="54" y="17"/>
                    <a:pt x="57" y="20"/>
                  </a:cubicBezTo>
                  <a:cubicBezTo>
                    <a:pt x="61" y="23"/>
                    <a:pt x="66" y="24"/>
                    <a:pt x="70" y="24"/>
                  </a:cubicBezTo>
                  <a:cubicBezTo>
                    <a:pt x="70" y="24"/>
                    <a:pt x="71" y="24"/>
                    <a:pt x="72" y="24"/>
                  </a:cubicBezTo>
                  <a:cubicBezTo>
                    <a:pt x="71" y="24"/>
                    <a:pt x="71" y="25"/>
                    <a:pt x="71" y="25"/>
                  </a:cubicBezTo>
                  <a:cubicBezTo>
                    <a:pt x="70" y="25"/>
                    <a:pt x="70" y="25"/>
                    <a:pt x="70" y="25"/>
                  </a:cubicBezTo>
                  <a:cubicBezTo>
                    <a:pt x="69" y="25"/>
                    <a:pt x="69" y="25"/>
                    <a:pt x="68" y="25"/>
                  </a:cubicBezTo>
                  <a:cubicBezTo>
                    <a:pt x="66" y="25"/>
                    <a:pt x="65" y="25"/>
                    <a:pt x="63" y="24"/>
                  </a:cubicBezTo>
                  <a:cubicBezTo>
                    <a:pt x="63" y="24"/>
                    <a:pt x="63" y="24"/>
                    <a:pt x="63" y="24"/>
                  </a:cubicBezTo>
                  <a:cubicBezTo>
                    <a:pt x="62" y="24"/>
                    <a:pt x="62" y="25"/>
                    <a:pt x="62" y="25"/>
                  </a:cubicBezTo>
                  <a:cubicBezTo>
                    <a:pt x="62" y="25"/>
                    <a:pt x="62" y="26"/>
                    <a:pt x="62" y="26"/>
                  </a:cubicBezTo>
                  <a:cubicBezTo>
                    <a:pt x="64" y="26"/>
                    <a:pt x="66" y="27"/>
                    <a:pt x="68" y="27"/>
                  </a:cubicBezTo>
                  <a:cubicBezTo>
                    <a:pt x="69" y="27"/>
                    <a:pt x="69" y="27"/>
                    <a:pt x="70" y="27"/>
                  </a:cubicBezTo>
                  <a:cubicBezTo>
                    <a:pt x="69" y="27"/>
                    <a:pt x="69" y="28"/>
                    <a:pt x="68" y="28"/>
                  </a:cubicBezTo>
                  <a:cubicBezTo>
                    <a:pt x="66" y="28"/>
                    <a:pt x="64" y="28"/>
                    <a:pt x="62" y="27"/>
                  </a:cubicBezTo>
                  <a:cubicBezTo>
                    <a:pt x="62" y="27"/>
                    <a:pt x="62" y="27"/>
                    <a:pt x="62" y="27"/>
                  </a:cubicBezTo>
                  <a:cubicBezTo>
                    <a:pt x="61" y="27"/>
                    <a:pt x="61" y="27"/>
                    <a:pt x="61" y="28"/>
                  </a:cubicBezTo>
                  <a:cubicBezTo>
                    <a:pt x="61" y="28"/>
                    <a:pt x="61" y="29"/>
                    <a:pt x="61" y="29"/>
                  </a:cubicBezTo>
                  <a:cubicBezTo>
                    <a:pt x="63" y="29"/>
                    <a:pt x="65" y="30"/>
                    <a:pt x="67" y="30"/>
                  </a:cubicBezTo>
                  <a:cubicBezTo>
                    <a:pt x="67" y="30"/>
                    <a:pt x="67" y="31"/>
                    <a:pt x="66" y="31"/>
                  </a:cubicBezTo>
                  <a:cubicBezTo>
                    <a:pt x="66" y="31"/>
                    <a:pt x="66" y="31"/>
                    <a:pt x="66" y="31"/>
                  </a:cubicBezTo>
                  <a:cubicBezTo>
                    <a:pt x="65" y="31"/>
                    <a:pt x="64" y="31"/>
                    <a:pt x="63" y="31"/>
                  </a:cubicBezTo>
                  <a:cubicBezTo>
                    <a:pt x="62" y="31"/>
                    <a:pt x="60" y="31"/>
                    <a:pt x="59" y="31"/>
                  </a:cubicBezTo>
                  <a:cubicBezTo>
                    <a:pt x="59" y="31"/>
                    <a:pt x="59" y="31"/>
                    <a:pt x="59" y="31"/>
                  </a:cubicBezTo>
                  <a:cubicBezTo>
                    <a:pt x="58" y="31"/>
                    <a:pt x="58" y="31"/>
                    <a:pt x="58" y="32"/>
                  </a:cubicBezTo>
                  <a:cubicBezTo>
                    <a:pt x="58" y="32"/>
                    <a:pt x="58" y="33"/>
                    <a:pt x="58" y="33"/>
                  </a:cubicBezTo>
                  <a:cubicBezTo>
                    <a:pt x="58" y="33"/>
                    <a:pt x="58" y="33"/>
                    <a:pt x="58" y="33"/>
                  </a:cubicBezTo>
                  <a:cubicBezTo>
                    <a:pt x="60" y="33"/>
                    <a:pt x="62" y="33"/>
                    <a:pt x="63" y="33"/>
                  </a:cubicBezTo>
                  <a:cubicBezTo>
                    <a:pt x="64" y="33"/>
                    <a:pt x="64" y="33"/>
                    <a:pt x="65" y="33"/>
                  </a:cubicBezTo>
                  <a:cubicBezTo>
                    <a:pt x="64" y="34"/>
                    <a:pt x="64" y="35"/>
                    <a:pt x="63" y="35"/>
                  </a:cubicBezTo>
                  <a:cubicBezTo>
                    <a:pt x="61" y="35"/>
                    <a:pt x="59" y="35"/>
                    <a:pt x="56" y="35"/>
                  </a:cubicBezTo>
                  <a:cubicBezTo>
                    <a:pt x="56" y="35"/>
                    <a:pt x="56" y="35"/>
                    <a:pt x="56" y="35"/>
                  </a:cubicBezTo>
                  <a:cubicBezTo>
                    <a:pt x="56" y="35"/>
                    <a:pt x="55" y="35"/>
                    <a:pt x="55" y="36"/>
                  </a:cubicBezTo>
                  <a:cubicBezTo>
                    <a:pt x="55" y="36"/>
                    <a:pt x="55" y="36"/>
                    <a:pt x="56" y="37"/>
                  </a:cubicBezTo>
                  <a:cubicBezTo>
                    <a:pt x="58" y="37"/>
                    <a:pt x="60" y="37"/>
                    <a:pt x="62" y="37"/>
                  </a:cubicBezTo>
                  <a:cubicBezTo>
                    <a:pt x="61" y="38"/>
                    <a:pt x="61" y="38"/>
                    <a:pt x="60" y="39"/>
                  </a:cubicBezTo>
                  <a:cubicBezTo>
                    <a:pt x="60" y="39"/>
                    <a:pt x="60" y="39"/>
                    <a:pt x="60" y="39"/>
                  </a:cubicBezTo>
                  <a:cubicBezTo>
                    <a:pt x="59" y="39"/>
                    <a:pt x="57" y="39"/>
                    <a:pt x="55" y="38"/>
                  </a:cubicBezTo>
                  <a:cubicBezTo>
                    <a:pt x="55" y="38"/>
                    <a:pt x="55" y="38"/>
                    <a:pt x="55" y="38"/>
                  </a:cubicBezTo>
                  <a:cubicBezTo>
                    <a:pt x="55" y="38"/>
                    <a:pt x="54" y="38"/>
                    <a:pt x="54" y="38"/>
                  </a:cubicBezTo>
                  <a:cubicBezTo>
                    <a:pt x="54" y="38"/>
                    <a:pt x="54" y="39"/>
                    <a:pt x="54" y="39"/>
                  </a:cubicBezTo>
                  <a:cubicBezTo>
                    <a:pt x="54" y="39"/>
                    <a:pt x="54" y="39"/>
                    <a:pt x="54" y="39"/>
                  </a:cubicBezTo>
                  <a:cubicBezTo>
                    <a:pt x="55" y="40"/>
                    <a:pt x="55" y="40"/>
                    <a:pt x="55" y="40"/>
                  </a:cubicBezTo>
                  <a:cubicBezTo>
                    <a:pt x="56" y="40"/>
                    <a:pt x="57" y="40"/>
                    <a:pt x="59" y="40"/>
                  </a:cubicBezTo>
                  <a:cubicBezTo>
                    <a:pt x="58" y="41"/>
                    <a:pt x="58" y="41"/>
                    <a:pt x="58" y="41"/>
                  </a:cubicBezTo>
                  <a:cubicBezTo>
                    <a:pt x="57" y="42"/>
                    <a:pt x="57" y="42"/>
                    <a:pt x="57" y="42"/>
                  </a:cubicBezTo>
                  <a:cubicBezTo>
                    <a:pt x="55" y="42"/>
                    <a:pt x="53" y="41"/>
                    <a:pt x="52" y="41"/>
                  </a:cubicBezTo>
                  <a:cubicBezTo>
                    <a:pt x="52" y="41"/>
                    <a:pt x="52" y="41"/>
                    <a:pt x="52" y="41"/>
                  </a:cubicBezTo>
                  <a:cubicBezTo>
                    <a:pt x="51" y="41"/>
                    <a:pt x="51" y="41"/>
                    <a:pt x="51" y="41"/>
                  </a:cubicBezTo>
                  <a:cubicBezTo>
                    <a:pt x="51" y="42"/>
                    <a:pt x="51" y="42"/>
                    <a:pt x="51" y="42"/>
                  </a:cubicBezTo>
                  <a:cubicBezTo>
                    <a:pt x="52" y="43"/>
                    <a:pt x="53" y="43"/>
                    <a:pt x="54" y="43"/>
                  </a:cubicBezTo>
                  <a:cubicBezTo>
                    <a:pt x="53" y="43"/>
                    <a:pt x="52" y="43"/>
                    <a:pt x="51" y="43"/>
                  </a:cubicBezTo>
                  <a:cubicBezTo>
                    <a:pt x="51" y="43"/>
                    <a:pt x="51" y="43"/>
                    <a:pt x="51" y="43"/>
                  </a:cubicBezTo>
                  <a:moveTo>
                    <a:pt x="70" y="20"/>
                  </a:moveTo>
                  <a:cubicBezTo>
                    <a:pt x="67" y="20"/>
                    <a:pt x="63" y="19"/>
                    <a:pt x="59" y="17"/>
                  </a:cubicBezTo>
                  <a:cubicBezTo>
                    <a:pt x="56" y="15"/>
                    <a:pt x="54" y="12"/>
                    <a:pt x="54" y="9"/>
                  </a:cubicBezTo>
                  <a:cubicBezTo>
                    <a:pt x="54" y="7"/>
                    <a:pt x="55" y="6"/>
                    <a:pt x="55" y="5"/>
                  </a:cubicBezTo>
                  <a:cubicBezTo>
                    <a:pt x="57" y="4"/>
                    <a:pt x="59" y="4"/>
                    <a:pt x="60" y="4"/>
                  </a:cubicBezTo>
                  <a:cubicBezTo>
                    <a:pt x="60" y="4"/>
                    <a:pt x="61" y="4"/>
                    <a:pt x="61" y="4"/>
                  </a:cubicBezTo>
                  <a:cubicBezTo>
                    <a:pt x="65" y="4"/>
                    <a:pt x="69" y="5"/>
                    <a:pt x="72" y="8"/>
                  </a:cubicBezTo>
                  <a:cubicBezTo>
                    <a:pt x="73" y="7"/>
                    <a:pt x="73" y="7"/>
                    <a:pt x="73" y="7"/>
                  </a:cubicBezTo>
                  <a:cubicBezTo>
                    <a:pt x="72" y="8"/>
                    <a:pt x="72" y="8"/>
                    <a:pt x="72" y="8"/>
                  </a:cubicBezTo>
                  <a:cubicBezTo>
                    <a:pt x="75" y="11"/>
                    <a:pt x="76" y="14"/>
                    <a:pt x="76" y="15"/>
                  </a:cubicBezTo>
                  <a:cubicBezTo>
                    <a:pt x="76" y="17"/>
                    <a:pt x="75" y="19"/>
                    <a:pt x="74" y="19"/>
                  </a:cubicBezTo>
                  <a:cubicBezTo>
                    <a:pt x="73" y="20"/>
                    <a:pt x="72" y="20"/>
                    <a:pt x="70" y="20"/>
                  </a:cubicBezTo>
                  <a:cubicBezTo>
                    <a:pt x="70" y="20"/>
                    <a:pt x="70" y="20"/>
                    <a:pt x="70" y="20"/>
                  </a:cubicBezTo>
                  <a:cubicBezTo>
                    <a:pt x="70" y="20"/>
                    <a:pt x="70" y="20"/>
                    <a:pt x="70" y="20"/>
                  </a:cubicBezTo>
                  <a:moveTo>
                    <a:pt x="60" y="0"/>
                  </a:moveTo>
                  <a:cubicBezTo>
                    <a:pt x="58" y="0"/>
                    <a:pt x="56" y="0"/>
                    <a:pt x="53" y="1"/>
                  </a:cubicBezTo>
                  <a:cubicBezTo>
                    <a:pt x="53" y="2"/>
                    <a:pt x="53" y="2"/>
                    <a:pt x="53" y="2"/>
                  </a:cubicBezTo>
                  <a:cubicBezTo>
                    <a:pt x="52" y="3"/>
                    <a:pt x="52" y="3"/>
                    <a:pt x="52" y="3"/>
                  </a:cubicBezTo>
                  <a:cubicBezTo>
                    <a:pt x="52" y="3"/>
                    <a:pt x="52" y="3"/>
                    <a:pt x="52" y="3"/>
                  </a:cubicBezTo>
                  <a:cubicBezTo>
                    <a:pt x="48" y="8"/>
                    <a:pt x="45" y="12"/>
                    <a:pt x="43" y="16"/>
                  </a:cubicBezTo>
                  <a:cubicBezTo>
                    <a:pt x="41" y="16"/>
                    <a:pt x="40" y="15"/>
                    <a:pt x="39" y="15"/>
                  </a:cubicBezTo>
                  <a:cubicBezTo>
                    <a:pt x="35" y="15"/>
                    <a:pt x="32" y="17"/>
                    <a:pt x="29" y="19"/>
                  </a:cubicBezTo>
                  <a:cubicBezTo>
                    <a:pt x="24" y="22"/>
                    <a:pt x="22" y="28"/>
                    <a:pt x="22" y="34"/>
                  </a:cubicBezTo>
                  <a:cubicBezTo>
                    <a:pt x="22" y="34"/>
                    <a:pt x="22" y="34"/>
                    <a:pt x="22" y="34"/>
                  </a:cubicBezTo>
                  <a:cubicBezTo>
                    <a:pt x="22" y="40"/>
                    <a:pt x="24" y="45"/>
                    <a:pt x="28" y="50"/>
                  </a:cubicBezTo>
                  <a:cubicBezTo>
                    <a:pt x="23" y="55"/>
                    <a:pt x="18" y="61"/>
                    <a:pt x="14" y="66"/>
                  </a:cubicBezTo>
                  <a:cubicBezTo>
                    <a:pt x="10" y="72"/>
                    <a:pt x="6" y="76"/>
                    <a:pt x="6" y="76"/>
                  </a:cubicBezTo>
                  <a:cubicBezTo>
                    <a:pt x="6" y="76"/>
                    <a:pt x="6" y="76"/>
                    <a:pt x="6" y="76"/>
                  </a:cubicBezTo>
                  <a:cubicBezTo>
                    <a:pt x="6" y="76"/>
                    <a:pt x="6" y="76"/>
                    <a:pt x="6" y="76"/>
                  </a:cubicBezTo>
                  <a:cubicBezTo>
                    <a:pt x="5" y="78"/>
                    <a:pt x="4" y="81"/>
                    <a:pt x="3" y="84"/>
                  </a:cubicBezTo>
                  <a:cubicBezTo>
                    <a:pt x="1" y="87"/>
                    <a:pt x="1" y="90"/>
                    <a:pt x="1" y="90"/>
                  </a:cubicBezTo>
                  <a:cubicBezTo>
                    <a:pt x="0" y="90"/>
                    <a:pt x="1" y="91"/>
                    <a:pt x="1" y="92"/>
                  </a:cubicBezTo>
                  <a:cubicBezTo>
                    <a:pt x="2" y="92"/>
                    <a:pt x="2" y="92"/>
                    <a:pt x="2" y="92"/>
                  </a:cubicBezTo>
                  <a:cubicBezTo>
                    <a:pt x="3" y="92"/>
                    <a:pt x="3" y="92"/>
                    <a:pt x="3" y="92"/>
                  </a:cubicBezTo>
                  <a:cubicBezTo>
                    <a:pt x="15" y="85"/>
                    <a:pt x="15" y="85"/>
                    <a:pt x="15" y="85"/>
                  </a:cubicBezTo>
                  <a:cubicBezTo>
                    <a:pt x="16" y="85"/>
                    <a:pt x="16" y="85"/>
                    <a:pt x="16" y="85"/>
                  </a:cubicBezTo>
                  <a:cubicBezTo>
                    <a:pt x="38" y="58"/>
                    <a:pt x="38" y="58"/>
                    <a:pt x="38" y="58"/>
                  </a:cubicBezTo>
                  <a:cubicBezTo>
                    <a:pt x="41" y="59"/>
                    <a:pt x="44" y="60"/>
                    <a:pt x="46" y="61"/>
                  </a:cubicBezTo>
                  <a:cubicBezTo>
                    <a:pt x="48" y="61"/>
                    <a:pt x="50" y="61"/>
                    <a:pt x="52" y="61"/>
                  </a:cubicBezTo>
                  <a:cubicBezTo>
                    <a:pt x="52" y="61"/>
                    <a:pt x="52" y="61"/>
                    <a:pt x="52" y="61"/>
                  </a:cubicBezTo>
                  <a:cubicBezTo>
                    <a:pt x="57" y="61"/>
                    <a:pt x="62" y="60"/>
                    <a:pt x="66" y="57"/>
                  </a:cubicBezTo>
                  <a:cubicBezTo>
                    <a:pt x="69" y="53"/>
                    <a:pt x="71" y="49"/>
                    <a:pt x="71" y="44"/>
                  </a:cubicBezTo>
                  <a:cubicBezTo>
                    <a:pt x="71" y="41"/>
                    <a:pt x="70" y="37"/>
                    <a:pt x="68" y="35"/>
                  </a:cubicBezTo>
                  <a:cubicBezTo>
                    <a:pt x="72" y="30"/>
                    <a:pt x="75" y="25"/>
                    <a:pt x="79" y="20"/>
                  </a:cubicBezTo>
                  <a:cubicBezTo>
                    <a:pt x="79" y="20"/>
                    <a:pt x="79" y="19"/>
                    <a:pt x="79" y="18"/>
                  </a:cubicBezTo>
                  <a:cubicBezTo>
                    <a:pt x="79" y="17"/>
                    <a:pt x="80" y="16"/>
                    <a:pt x="80" y="15"/>
                  </a:cubicBezTo>
                  <a:cubicBezTo>
                    <a:pt x="80" y="12"/>
                    <a:pt x="78" y="9"/>
                    <a:pt x="74" y="6"/>
                  </a:cubicBezTo>
                  <a:cubicBezTo>
                    <a:pt x="71" y="2"/>
                    <a:pt x="66" y="0"/>
                    <a:pt x="60"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33" name="Freeform 854"/>
            <p:cNvSpPr>
              <a:spLocks/>
            </p:cNvSpPr>
            <p:nvPr/>
          </p:nvSpPr>
          <p:spPr bwMode="auto">
            <a:xfrm>
              <a:off x="5507" y="2562"/>
              <a:ext cx="35" cy="10"/>
            </a:xfrm>
            <a:custGeom>
              <a:avLst/>
              <a:gdLst>
                <a:gd name="T0" fmla="*/ 14 w 15"/>
                <a:gd name="T1" fmla="*/ 0 h 4"/>
                <a:gd name="T2" fmla="*/ 13 w 15"/>
                <a:gd name="T3" fmla="*/ 0 h 4"/>
                <a:gd name="T4" fmla="*/ 1 w 15"/>
                <a:gd name="T5" fmla="*/ 3 h 4"/>
                <a:gd name="T6" fmla="*/ 0 w 15"/>
                <a:gd name="T7" fmla="*/ 4 h 4"/>
                <a:gd name="T8" fmla="*/ 1 w 15"/>
                <a:gd name="T9" fmla="*/ 4 h 4"/>
                <a:gd name="T10" fmla="*/ 1 w 15"/>
                <a:gd name="T11" fmla="*/ 4 h 4"/>
                <a:gd name="T12" fmla="*/ 14 w 15"/>
                <a:gd name="T13" fmla="*/ 1 h 4"/>
                <a:gd name="T14" fmla="*/ 14 w 15"/>
                <a:gd name="T15" fmla="*/ 0 h 4"/>
                <a:gd name="T16" fmla="*/ 14 w 15"/>
                <a:gd name="T17"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4">
                  <a:moveTo>
                    <a:pt x="14" y="0"/>
                  </a:moveTo>
                  <a:cubicBezTo>
                    <a:pt x="13" y="0"/>
                    <a:pt x="13" y="0"/>
                    <a:pt x="13" y="0"/>
                  </a:cubicBezTo>
                  <a:cubicBezTo>
                    <a:pt x="9" y="1"/>
                    <a:pt x="5" y="2"/>
                    <a:pt x="1" y="3"/>
                  </a:cubicBezTo>
                  <a:cubicBezTo>
                    <a:pt x="1" y="3"/>
                    <a:pt x="0" y="3"/>
                    <a:pt x="0" y="4"/>
                  </a:cubicBezTo>
                  <a:cubicBezTo>
                    <a:pt x="0" y="4"/>
                    <a:pt x="1" y="4"/>
                    <a:pt x="1" y="4"/>
                  </a:cubicBezTo>
                  <a:cubicBezTo>
                    <a:pt x="1" y="4"/>
                    <a:pt x="1" y="4"/>
                    <a:pt x="1" y="4"/>
                  </a:cubicBezTo>
                  <a:cubicBezTo>
                    <a:pt x="6" y="4"/>
                    <a:pt x="10" y="3"/>
                    <a:pt x="14" y="1"/>
                  </a:cubicBezTo>
                  <a:cubicBezTo>
                    <a:pt x="14" y="1"/>
                    <a:pt x="15" y="0"/>
                    <a:pt x="14" y="0"/>
                  </a:cubicBezTo>
                  <a:cubicBezTo>
                    <a:pt x="14" y="0"/>
                    <a:pt x="14" y="0"/>
                    <a:pt x="14"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34" name="Freeform 855"/>
            <p:cNvSpPr>
              <a:spLocks/>
            </p:cNvSpPr>
            <p:nvPr/>
          </p:nvSpPr>
          <p:spPr bwMode="auto">
            <a:xfrm>
              <a:off x="5504" y="2572"/>
              <a:ext cx="34" cy="9"/>
            </a:xfrm>
            <a:custGeom>
              <a:avLst/>
              <a:gdLst>
                <a:gd name="T0" fmla="*/ 13 w 14"/>
                <a:gd name="T1" fmla="*/ 0 h 4"/>
                <a:gd name="T2" fmla="*/ 13 w 14"/>
                <a:gd name="T3" fmla="*/ 0 h 4"/>
                <a:gd name="T4" fmla="*/ 1 w 14"/>
                <a:gd name="T5" fmla="*/ 3 h 4"/>
                <a:gd name="T6" fmla="*/ 0 w 14"/>
                <a:gd name="T7" fmla="*/ 4 h 4"/>
                <a:gd name="T8" fmla="*/ 1 w 14"/>
                <a:gd name="T9" fmla="*/ 4 h 4"/>
                <a:gd name="T10" fmla="*/ 1 w 14"/>
                <a:gd name="T11" fmla="*/ 4 h 4"/>
                <a:gd name="T12" fmla="*/ 13 w 14"/>
                <a:gd name="T13" fmla="*/ 2 h 4"/>
                <a:gd name="T14" fmla="*/ 14 w 14"/>
                <a:gd name="T15" fmla="*/ 1 h 4"/>
                <a:gd name="T16" fmla="*/ 13 w 14"/>
                <a:gd name="T17"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 h="4">
                  <a:moveTo>
                    <a:pt x="13" y="0"/>
                  </a:moveTo>
                  <a:cubicBezTo>
                    <a:pt x="13" y="0"/>
                    <a:pt x="13" y="0"/>
                    <a:pt x="13" y="0"/>
                  </a:cubicBezTo>
                  <a:cubicBezTo>
                    <a:pt x="9" y="2"/>
                    <a:pt x="5" y="2"/>
                    <a:pt x="1" y="3"/>
                  </a:cubicBezTo>
                  <a:cubicBezTo>
                    <a:pt x="1" y="3"/>
                    <a:pt x="0" y="3"/>
                    <a:pt x="0" y="4"/>
                  </a:cubicBezTo>
                  <a:cubicBezTo>
                    <a:pt x="0" y="4"/>
                    <a:pt x="1" y="4"/>
                    <a:pt x="1" y="4"/>
                  </a:cubicBezTo>
                  <a:cubicBezTo>
                    <a:pt x="1" y="4"/>
                    <a:pt x="1" y="4"/>
                    <a:pt x="1" y="4"/>
                  </a:cubicBezTo>
                  <a:cubicBezTo>
                    <a:pt x="5" y="4"/>
                    <a:pt x="9" y="3"/>
                    <a:pt x="13" y="2"/>
                  </a:cubicBezTo>
                  <a:cubicBezTo>
                    <a:pt x="14" y="2"/>
                    <a:pt x="14" y="1"/>
                    <a:pt x="14" y="1"/>
                  </a:cubicBezTo>
                  <a:cubicBezTo>
                    <a:pt x="14" y="0"/>
                    <a:pt x="13" y="0"/>
                    <a:pt x="13"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35" name="Freeform 856"/>
            <p:cNvSpPr>
              <a:spLocks/>
            </p:cNvSpPr>
            <p:nvPr/>
          </p:nvSpPr>
          <p:spPr bwMode="auto">
            <a:xfrm>
              <a:off x="5445" y="1753"/>
              <a:ext cx="0" cy="0"/>
            </a:xfrm>
            <a:custGeom>
              <a:avLst/>
              <a:gdLst/>
              <a:ahLst/>
              <a:cxnLst>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close/>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36" name="Freeform 857"/>
            <p:cNvSpPr>
              <a:spLocks/>
            </p:cNvSpPr>
            <p:nvPr/>
          </p:nvSpPr>
          <p:spPr bwMode="auto">
            <a:xfrm>
              <a:off x="5445" y="1753"/>
              <a:ext cx="0" cy="0"/>
            </a:xfrm>
            <a:custGeom>
              <a:avLst/>
              <a:gdLst/>
              <a:ahLst/>
              <a:cxnLst>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37" name="Freeform 858"/>
            <p:cNvSpPr>
              <a:spLocks noEditPoints="1"/>
            </p:cNvSpPr>
            <p:nvPr/>
          </p:nvSpPr>
          <p:spPr bwMode="auto">
            <a:xfrm>
              <a:off x="5182" y="1649"/>
              <a:ext cx="296" cy="199"/>
            </a:xfrm>
            <a:custGeom>
              <a:avLst/>
              <a:gdLst>
                <a:gd name="T0" fmla="*/ 20 w 125"/>
                <a:gd name="T1" fmla="*/ 58 h 84"/>
                <a:gd name="T2" fmla="*/ 27 w 125"/>
                <a:gd name="T3" fmla="*/ 78 h 84"/>
                <a:gd name="T4" fmla="*/ 53 w 125"/>
                <a:gd name="T5" fmla="*/ 46 h 84"/>
                <a:gd name="T6" fmla="*/ 46 w 125"/>
                <a:gd name="T7" fmla="*/ 75 h 84"/>
                <a:gd name="T8" fmla="*/ 29 w 125"/>
                <a:gd name="T9" fmla="*/ 79 h 84"/>
                <a:gd name="T10" fmla="*/ 37 w 125"/>
                <a:gd name="T11" fmla="*/ 51 h 84"/>
                <a:gd name="T12" fmla="*/ 48 w 125"/>
                <a:gd name="T13" fmla="*/ 46 h 84"/>
                <a:gd name="T14" fmla="*/ 51 w 125"/>
                <a:gd name="T15" fmla="*/ 46 h 84"/>
                <a:gd name="T16" fmla="*/ 31 w 125"/>
                <a:gd name="T17" fmla="*/ 79 h 84"/>
                <a:gd name="T18" fmla="*/ 97 w 125"/>
                <a:gd name="T19" fmla="*/ 25 h 84"/>
                <a:gd name="T20" fmla="*/ 104 w 125"/>
                <a:gd name="T21" fmla="*/ 23 h 84"/>
                <a:gd name="T22" fmla="*/ 101 w 125"/>
                <a:gd name="T23" fmla="*/ 50 h 84"/>
                <a:gd name="T24" fmla="*/ 108 w 125"/>
                <a:gd name="T25" fmla="*/ 24 h 84"/>
                <a:gd name="T26" fmla="*/ 111 w 125"/>
                <a:gd name="T27" fmla="*/ 43 h 84"/>
                <a:gd name="T28" fmla="*/ 111 w 125"/>
                <a:gd name="T29" fmla="*/ 44 h 84"/>
                <a:gd name="T30" fmla="*/ 110 w 125"/>
                <a:gd name="T31" fmla="*/ 44 h 84"/>
                <a:gd name="T32" fmla="*/ 85 w 125"/>
                <a:gd name="T33" fmla="*/ 56 h 84"/>
                <a:gd name="T34" fmla="*/ 74 w 125"/>
                <a:gd name="T35" fmla="*/ 35 h 84"/>
                <a:gd name="T36" fmla="*/ 88 w 125"/>
                <a:gd name="T37" fmla="*/ 54 h 84"/>
                <a:gd name="T38" fmla="*/ 82 w 125"/>
                <a:gd name="T39" fmla="*/ 0 h 84"/>
                <a:gd name="T40" fmla="*/ 82 w 125"/>
                <a:gd name="T41" fmla="*/ 19 h 84"/>
                <a:gd name="T42" fmla="*/ 83 w 125"/>
                <a:gd name="T43" fmla="*/ 11 h 84"/>
                <a:gd name="T44" fmla="*/ 87 w 125"/>
                <a:gd name="T45" fmla="*/ 6 h 84"/>
                <a:gd name="T46" fmla="*/ 105 w 125"/>
                <a:gd name="T47" fmla="*/ 17 h 84"/>
                <a:gd name="T48" fmla="*/ 72 w 125"/>
                <a:gd name="T49" fmla="*/ 30 h 84"/>
                <a:gd name="T50" fmla="*/ 59 w 125"/>
                <a:gd name="T51" fmla="*/ 41 h 84"/>
                <a:gd name="T52" fmla="*/ 50 w 125"/>
                <a:gd name="T53" fmla="*/ 40 h 84"/>
                <a:gd name="T54" fmla="*/ 33 w 125"/>
                <a:gd name="T55" fmla="*/ 46 h 84"/>
                <a:gd name="T56" fmla="*/ 19 w 125"/>
                <a:gd name="T57" fmla="*/ 34 h 84"/>
                <a:gd name="T58" fmla="*/ 24 w 125"/>
                <a:gd name="T59" fmla="*/ 37 h 84"/>
                <a:gd name="T60" fmla="*/ 29 w 125"/>
                <a:gd name="T61" fmla="*/ 41 h 84"/>
                <a:gd name="T62" fmla="*/ 15 w 125"/>
                <a:gd name="T63" fmla="*/ 28 h 84"/>
                <a:gd name="T64" fmla="*/ 4 w 125"/>
                <a:gd name="T65" fmla="*/ 60 h 84"/>
                <a:gd name="T66" fmla="*/ 5 w 125"/>
                <a:gd name="T67" fmla="*/ 71 h 84"/>
                <a:gd name="T68" fmla="*/ 11 w 125"/>
                <a:gd name="T69" fmla="*/ 68 h 84"/>
                <a:gd name="T70" fmla="*/ 18 w 125"/>
                <a:gd name="T71" fmla="*/ 79 h 84"/>
                <a:gd name="T72" fmla="*/ 55 w 125"/>
                <a:gd name="T73" fmla="*/ 76 h 84"/>
                <a:gd name="T74" fmla="*/ 65 w 125"/>
                <a:gd name="T75" fmla="*/ 45 h 84"/>
                <a:gd name="T76" fmla="*/ 72 w 125"/>
                <a:gd name="T77" fmla="*/ 55 h 84"/>
                <a:gd name="T78" fmla="*/ 110 w 125"/>
                <a:gd name="T79" fmla="*/ 52 h 84"/>
                <a:gd name="T80" fmla="*/ 118 w 125"/>
                <a:gd name="T81" fmla="*/ 23 h 84"/>
                <a:gd name="T82" fmla="*/ 96 w 125"/>
                <a:gd name="T83" fmla="*/ 4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25" h="84">
                  <a:moveTo>
                    <a:pt x="27" y="78"/>
                  </a:moveTo>
                  <a:cubicBezTo>
                    <a:pt x="20" y="74"/>
                    <a:pt x="10" y="62"/>
                    <a:pt x="20" y="58"/>
                  </a:cubicBezTo>
                  <a:cubicBezTo>
                    <a:pt x="25" y="56"/>
                    <a:pt x="30" y="54"/>
                    <a:pt x="36" y="51"/>
                  </a:cubicBezTo>
                  <a:cubicBezTo>
                    <a:pt x="33" y="60"/>
                    <a:pt x="30" y="69"/>
                    <a:pt x="27" y="78"/>
                  </a:cubicBezTo>
                  <a:moveTo>
                    <a:pt x="46" y="75"/>
                  </a:moveTo>
                  <a:cubicBezTo>
                    <a:pt x="48" y="65"/>
                    <a:pt x="50" y="56"/>
                    <a:pt x="53" y="46"/>
                  </a:cubicBezTo>
                  <a:cubicBezTo>
                    <a:pt x="58" y="50"/>
                    <a:pt x="59" y="64"/>
                    <a:pt x="55" y="68"/>
                  </a:cubicBezTo>
                  <a:cubicBezTo>
                    <a:pt x="53" y="70"/>
                    <a:pt x="50" y="73"/>
                    <a:pt x="46" y="75"/>
                  </a:cubicBezTo>
                  <a:moveTo>
                    <a:pt x="31" y="79"/>
                  </a:moveTo>
                  <a:cubicBezTo>
                    <a:pt x="30" y="79"/>
                    <a:pt x="29" y="79"/>
                    <a:pt x="29" y="79"/>
                  </a:cubicBezTo>
                  <a:cubicBezTo>
                    <a:pt x="28" y="79"/>
                    <a:pt x="28" y="79"/>
                    <a:pt x="28" y="79"/>
                  </a:cubicBezTo>
                  <a:cubicBezTo>
                    <a:pt x="31" y="70"/>
                    <a:pt x="34" y="60"/>
                    <a:pt x="37" y="51"/>
                  </a:cubicBezTo>
                  <a:cubicBezTo>
                    <a:pt x="37" y="51"/>
                    <a:pt x="37" y="51"/>
                    <a:pt x="37" y="51"/>
                  </a:cubicBezTo>
                  <a:cubicBezTo>
                    <a:pt x="40" y="49"/>
                    <a:pt x="44" y="48"/>
                    <a:pt x="48" y="46"/>
                  </a:cubicBezTo>
                  <a:cubicBezTo>
                    <a:pt x="49" y="46"/>
                    <a:pt x="49" y="46"/>
                    <a:pt x="50" y="46"/>
                  </a:cubicBezTo>
                  <a:cubicBezTo>
                    <a:pt x="51" y="46"/>
                    <a:pt x="51" y="46"/>
                    <a:pt x="51" y="46"/>
                  </a:cubicBezTo>
                  <a:cubicBezTo>
                    <a:pt x="49" y="56"/>
                    <a:pt x="46" y="66"/>
                    <a:pt x="43" y="76"/>
                  </a:cubicBezTo>
                  <a:cubicBezTo>
                    <a:pt x="39" y="78"/>
                    <a:pt x="35" y="79"/>
                    <a:pt x="31" y="79"/>
                  </a:cubicBezTo>
                  <a:moveTo>
                    <a:pt x="89" y="55"/>
                  </a:moveTo>
                  <a:cubicBezTo>
                    <a:pt x="92" y="45"/>
                    <a:pt x="95" y="35"/>
                    <a:pt x="97" y="25"/>
                  </a:cubicBezTo>
                  <a:cubicBezTo>
                    <a:pt x="99" y="25"/>
                    <a:pt x="100" y="24"/>
                    <a:pt x="101" y="23"/>
                  </a:cubicBezTo>
                  <a:cubicBezTo>
                    <a:pt x="102" y="23"/>
                    <a:pt x="103" y="23"/>
                    <a:pt x="104" y="23"/>
                  </a:cubicBezTo>
                  <a:cubicBezTo>
                    <a:pt x="105" y="23"/>
                    <a:pt x="106" y="23"/>
                    <a:pt x="106" y="23"/>
                  </a:cubicBezTo>
                  <a:cubicBezTo>
                    <a:pt x="104" y="32"/>
                    <a:pt x="103" y="41"/>
                    <a:pt x="101" y="50"/>
                  </a:cubicBezTo>
                  <a:cubicBezTo>
                    <a:pt x="103" y="50"/>
                    <a:pt x="103" y="50"/>
                    <a:pt x="103" y="50"/>
                  </a:cubicBezTo>
                  <a:cubicBezTo>
                    <a:pt x="104" y="41"/>
                    <a:pt x="106" y="33"/>
                    <a:pt x="108" y="24"/>
                  </a:cubicBezTo>
                  <a:cubicBezTo>
                    <a:pt x="113" y="27"/>
                    <a:pt x="113" y="39"/>
                    <a:pt x="111" y="44"/>
                  </a:cubicBezTo>
                  <a:cubicBezTo>
                    <a:pt x="111" y="43"/>
                    <a:pt x="111" y="43"/>
                    <a:pt x="111" y="43"/>
                  </a:cubicBezTo>
                  <a:cubicBezTo>
                    <a:pt x="111" y="43"/>
                    <a:pt x="111" y="43"/>
                    <a:pt x="111" y="44"/>
                  </a:cubicBezTo>
                  <a:cubicBezTo>
                    <a:pt x="111" y="44"/>
                    <a:pt x="111" y="44"/>
                    <a:pt x="111" y="44"/>
                  </a:cubicBezTo>
                  <a:cubicBezTo>
                    <a:pt x="111" y="44"/>
                    <a:pt x="111" y="44"/>
                    <a:pt x="111" y="44"/>
                  </a:cubicBezTo>
                  <a:cubicBezTo>
                    <a:pt x="110" y="44"/>
                    <a:pt x="110" y="44"/>
                    <a:pt x="110" y="44"/>
                  </a:cubicBezTo>
                  <a:cubicBezTo>
                    <a:pt x="110" y="44"/>
                    <a:pt x="110" y="44"/>
                    <a:pt x="111" y="44"/>
                  </a:cubicBezTo>
                  <a:cubicBezTo>
                    <a:pt x="107" y="50"/>
                    <a:pt x="92" y="56"/>
                    <a:pt x="85" y="56"/>
                  </a:cubicBezTo>
                  <a:cubicBezTo>
                    <a:pt x="85" y="56"/>
                    <a:pt x="85" y="56"/>
                    <a:pt x="85" y="55"/>
                  </a:cubicBezTo>
                  <a:cubicBezTo>
                    <a:pt x="78" y="55"/>
                    <a:pt x="63" y="40"/>
                    <a:pt x="74" y="35"/>
                  </a:cubicBezTo>
                  <a:cubicBezTo>
                    <a:pt x="81" y="32"/>
                    <a:pt x="88" y="29"/>
                    <a:pt x="95" y="26"/>
                  </a:cubicBezTo>
                  <a:cubicBezTo>
                    <a:pt x="93" y="35"/>
                    <a:pt x="90" y="45"/>
                    <a:pt x="88" y="54"/>
                  </a:cubicBezTo>
                  <a:cubicBezTo>
                    <a:pt x="89" y="55"/>
                    <a:pt x="89" y="55"/>
                    <a:pt x="89" y="55"/>
                  </a:cubicBezTo>
                  <a:moveTo>
                    <a:pt x="82" y="0"/>
                  </a:moveTo>
                  <a:cubicBezTo>
                    <a:pt x="78" y="0"/>
                    <a:pt x="75" y="3"/>
                    <a:pt x="77" y="12"/>
                  </a:cubicBezTo>
                  <a:cubicBezTo>
                    <a:pt x="78" y="14"/>
                    <a:pt x="79" y="19"/>
                    <a:pt x="82" y="19"/>
                  </a:cubicBezTo>
                  <a:cubicBezTo>
                    <a:pt x="82" y="19"/>
                    <a:pt x="82" y="19"/>
                    <a:pt x="83" y="18"/>
                  </a:cubicBezTo>
                  <a:cubicBezTo>
                    <a:pt x="86" y="17"/>
                    <a:pt x="83" y="13"/>
                    <a:pt x="83" y="11"/>
                  </a:cubicBezTo>
                  <a:cubicBezTo>
                    <a:pt x="82" y="7"/>
                    <a:pt x="82" y="6"/>
                    <a:pt x="84" y="6"/>
                  </a:cubicBezTo>
                  <a:cubicBezTo>
                    <a:pt x="85" y="6"/>
                    <a:pt x="86" y="6"/>
                    <a:pt x="87" y="6"/>
                  </a:cubicBezTo>
                  <a:cubicBezTo>
                    <a:pt x="95" y="11"/>
                    <a:pt x="104" y="15"/>
                    <a:pt x="112" y="19"/>
                  </a:cubicBezTo>
                  <a:cubicBezTo>
                    <a:pt x="110" y="18"/>
                    <a:pt x="107" y="17"/>
                    <a:pt x="105" y="17"/>
                  </a:cubicBezTo>
                  <a:cubicBezTo>
                    <a:pt x="99" y="17"/>
                    <a:pt x="93" y="21"/>
                    <a:pt x="86" y="23"/>
                  </a:cubicBezTo>
                  <a:cubicBezTo>
                    <a:pt x="82" y="25"/>
                    <a:pt x="77" y="28"/>
                    <a:pt x="72" y="30"/>
                  </a:cubicBezTo>
                  <a:cubicBezTo>
                    <a:pt x="66" y="32"/>
                    <a:pt x="66" y="39"/>
                    <a:pt x="62" y="40"/>
                  </a:cubicBezTo>
                  <a:cubicBezTo>
                    <a:pt x="61" y="41"/>
                    <a:pt x="60" y="41"/>
                    <a:pt x="59" y="41"/>
                  </a:cubicBezTo>
                  <a:cubicBezTo>
                    <a:pt x="57" y="41"/>
                    <a:pt x="56" y="41"/>
                    <a:pt x="55" y="40"/>
                  </a:cubicBezTo>
                  <a:cubicBezTo>
                    <a:pt x="53" y="40"/>
                    <a:pt x="52" y="40"/>
                    <a:pt x="50" y="40"/>
                  </a:cubicBezTo>
                  <a:cubicBezTo>
                    <a:pt x="49" y="40"/>
                    <a:pt x="48" y="40"/>
                    <a:pt x="47" y="40"/>
                  </a:cubicBezTo>
                  <a:cubicBezTo>
                    <a:pt x="42" y="42"/>
                    <a:pt x="37" y="44"/>
                    <a:pt x="33" y="46"/>
                  </a:cubicBezTo>
                  <a:cubicBezTo>
                    <a:pt x="23" y="50"/>
                    <a:pt x="13" y="53"/>
                    <a:pt x="9" y="63"/>
                  </a:cubicBezTo>
                  <a:cubicBezTo>
                    <a:pt x="12" y="53"/>
                    <a:pt x="16" y="43"/>
                    <a:pt x="19" y="34"/>
                  </a:cubicBezTo>
                  <a:cubicBezTo>
                    <a:pt x="19" y="33"/>
                    <a:pt x="19" y="33"/>
                    <a:pt x="20" y="33"/>
                  </a:cubicBezTo>
                  <a:cubicBezTo>
                    <a:pt x="21" y="33"/>
                    <a:pt x="22" y="35"/>
                    <a:pt x="24" y="37"/>
                  </a:cubicBezTo>
                  <a:cubicBezTo>
                    <a:pt x="26" y="39"/>
                    <a:pt x="28" y="41"/>
                    <a:pt x="29" y="41"/>
                  </a:cubicBezTo>
                  <a:cubicBezTo>
                    <a:pt x="29" y="41"/>
                    <a:pt x="29" y="41"/>
                    <a:pt x="29" y="41"/>
                  </a:cubicBezTo>
                  <a:cubicBezTo>
                    <a:pt x="34" y="40"/>
                    <a:pt x="27" y="27"/>
                    <a:pt x="19" y="27"/>
                  </a:cubicBezTo>
                  <a:cubicBezTo>
                    <a:pt x="18" y="27"/>
                    <a:pt x="16" y="27"/>
                    <a:pt x="15" y="28"/>
                  </a:cubicBezTo>
                  <a:cubicBezTo>
                    <a:pt x="12" y="30"/>
                    <a:pt x="12" y="37"/>
                    <a:pt x="11" y="39"/>
                  </a:cubicBezTo>
                  <a:cubicBezTo>
                    <a:pt x="9" y="46"/>
                    <a:pt x="6" y="53"/>
                    <a:pt x="4" y="60"/>
                  </a:cubicBezTo>
                  <a:cubicBezTo>
                    <a:pt x="3" y="63"/>
                    <a:pt x="0" y="69"/>
                    <a:pt x="4" y="71"/>
                  </a:cubicBezTo>
                  <a:cubicBezTo>
                    <a:pt x="4" y="71"/>
                    <a:pt x="4" y="71"/>
                    <a:pt x="5" y="71"/>
                  </a:cubicBezTo>
                  <a:cubicBezTo>
                    <a:pt x="6" y="71"/>
                    <a:pt x="7" y="70"/>
                    <a:pt x="8" y="70"/>
                  </a:cubicBezTo>
                  <a:cubicBezTo>
                    <a:pt x="9" y="69"/>
                    <a:pt x="10" y="68"/>
                    <a:pt x="11" y="68"/>
                  </a:cubicBezTo>
                  <a:cubicBezTo>
                    <a:pt x="11" y="68"/>
                    <a:pt x="11" y="68"/>
                    <a:pt x="11" y="68"/>
                  </a:cubicBezTo>
                  <a:cubicBezTo>
                    <a:pt x="13" y="72"/>
                    <a:pt x="16" y="75"/>
                    <a:pt x="18" y="79"/>
                  </a:cubicBezTo>
                  <a:cubicBezTo>
                    <a:pt x="22" y="83"/>
                    <a:pt x="27" y="84"/>
                    <a:pt x="32" y="84"/>
                  </a:cubicBezTo>
                  <a:cubicBezTo>
                    <a:pt x="40" y="84"/>
                    <a:pt x="48" y="80"/>
                    <a:pt x="55" y="76"/>
                  </a:cubicBezTo>
                  <a:cubicBezTo>
                    <a:pt x="64" y="70"/>
                    <a:pt x="64" y="62"/>
                    <a:pt x="62" y="52"/>
                  </a:cubicBezTo>
                  <a:cubicBezTo>
                    <a:pt x="61" y="47"/>
                    <a:pt x="60" y="47"/>
                    <a:pt x="65" y="45"/>
                  </a:cubicBezTo>
                  <a:cubicBezTo>
                    <a:pt x="65" y="45"/>
                    <a:pt x="65" y="45"/>
                    <a:pt x="65" y="45"/>
                  </a:cubicBezTo>
                  <a:cubicBezTo>
                    <a:pt x="67" y="45"/>
                    <a:pt x="71" y="53"/>
                    <a:pt x="72" y="55"/>
                  </a:cubicBezTo>
                  <a:cubicBezTo>
                    <a:pt x="76" y="59"/>
                    <a:pt x="81" y="61"/>
                    <a:pt x="86" y="61"/>
                  </a:cubicBezTo>
                  <a:cubicBezTo>
                    <a:pt x="94" y="61"/>
                    <a:pt x="104" y="56"/>
                    <a:pt x="110" y="52"/>
                  </a:cubicBezTo>
                  <a:cubicBezTo>
                    <a:pt x="118" y="47"/>
                    <a:pt x="118" y="39"/>
                    <a:pt x="117" y="31"/>
                  </a:cubicBezTo>
                  <a:cubicBezTo>
                    <a:pt x="116" y="27"/>
                    <a:pt x="114" y="24"/>
                    <a:pt x="118" y="23"/>
                  </a:cubicBezTo>
                  <a:cubicBezTo>
                    <a:pt x="120" y="22"/>
                    <a:pt x="125" y="19"/>
                    <a:pt x="120" y="17"/>
                  </a:cubicBezTo>
                  <a:cubicBezTo>
                    <a:pt x="116" y="11"/>
                    <a:pt x="102" y="7"/>
                    <a:pt x="96" y="4"/>
                  </a:cubicBezTo>
                  <a:cubicBezTo>
                    <a:pt x="92" y="3"/>
                    <a:pt x="87" y="0"/>
                    <a:pt x="82"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38" name="Freeform 859"/>
            <p:cNvSpPr>
              <a:spLocks/>
            </p:cNvSpPr>
            <p:nvPr/>
          </p:nvSpPr>
          <p:spPr bwMode="auto">
            <a:xfrm>
              <a:off x="5466" y="1687"/>
              <a:ext cx="3" cy="2"/>
            </a:xfrm>
            <a:custGeom>
              <a:avLst/>
              <a:gdLst>
                <a:gd name="T0" fmla="*/ 0 w 1"/>
                <a:gd name="T1" fmla="*/ 0 h 1"/>
                <a:gd name="T2" fmla="*/ 0 w 1"/>
                <a:gd name="T3" fmla="*/ 1 h 1"/>
                <a:gd name="T4" fmla="*/ 1 w 1"/>
                <a:gd name="T5" fmla="*/ 1 h 1"/>
                <a:gd name="T6" fmla="*/ 1 w 1"/>
                <a:gd name="T7" fmla="*/ 1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0"/>
                    <a:pt x="0" y="1"/>
                    <a:pt x="0" y="1"/>
                  </a:cubicBezTo>
                  <a:cubicBezTo>
                    <a:pt x="1" y="1"/>
                    <a:pt x="1" y="1"/>
                    <a:pt x="1" y="1"/>
                  </a:cubicBezTo>
                  <a:cubicBezTo>
                    <a:pt x="1" y="1"/>
                    <a:pt x="1" y="1"/>
                    <a:pt x="1" y="1"/>
                  </a:cubicBezTo>
                  <a:cubicBezTo>
                    <a:pt x="1" y="1"/>
                    <a:pt x="0" y="0"/>
                    <a:pt x="0"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39" name="Freeform 860"/>
            <p:cNvSpPr>
              <a:spLocks noEditPoints="1"/>
            </p:cNvSpPr>
            <p:nvPr/>
          </p:nvSpPr>
          <p:spPr bwMode="auto">
            <a:xfrm>
              <a:off x="2389" y="873"/>
              <a:ext cx="258" cy="821"/>
            </a:xfrm>
            <a:custGeom>
              <a:avLst/>
              <a:gdLst>
                <a:gd name="T0" fmla="*/ 103 w 109"/>
                <a:gd name="T1" fmla="*/ 299 h 347"/>
                <a:gd name="T2" fmla="*/ 74 w 109"/>
                <a:gd name="T3" fmla="*/ 302 h 347"/>
                <a:gd name="T4" fmla="*/ 52 w 109"/>
                <a:gd name="T5" fmla="*/ 209 h 347"/>
                <a:gd name="T6" fmla="*/ 50 w 109"/>
                <a:gd name="T7" fmla="*/ 210 h 347"/>
                <a:gd name="T8" fmla="*/ 69 w 109"/>
                <a:gd name="T9" fmla="*/ 204 h 347"/>
                <a:gd name="T10" fmla="*/ 41 w 109"/>
                <a:gd name="T11" fmla="*/ 200 h 347"/>
                <a:gd name="T12" fmla="*/ 49 w 109"/>
                <a:gd name="T13" fmla="*/ 204 h 347"/>
                <a:gd name="T14" fmla="*/ 57 w 109"/>
                <a:gd name="T15" fmla="*/ 190 h 347"/>
                <a:gd name="T16" fmla="*/ 45 w 109"/>
                <a:gd name="T17" fmla="*/ 147 h 347"/>
                <a:gd name="T18" fmla="*/ 41 w 109"/>
                <a:gd name="T19" fmla="*/ 145 h 347"/>
                <a:gd name="T20" fmla="*/ 45 w 109"/>
                <a:gd name="T21" fmla="*/ 180 h 347"/>
                <a:gd name="T22" fmla="*/ 32 w 109"/>
                <a:gd name="T23" fmla="*/ 185 h 347"/>
                <a:gd name="T24" fmla="*/ 34 w 109"/>
                <a:gd name="T25" fmla="*/ 173 h 347"/>
                <a:gd name="T26" fmla="*/ 77 w 109"/>
                <a:gd name="T27" fmla="*/ 143 h 347"/>
                <a:gd name="T28" fmla="*/ 52 w 109"/>
                <a:gd name="T29" fmla="*/ 142 h 347"/>
                <a:gd name="T30" fmla="*/ 5 w 109"/>
                <a:gd name="T31" fmla="*/ 190 h 347"/>
                <a:gd name="T32" fmla="*/ 36 w 109"/>
                <a:gd name="T33" fmla="*/ 137 h 347"/>
                <a:gd name="T34" fmla="*/ 32 w 109"/>
                <a:gd name="T35" fmla="*/ 199 h 347"/>
                <a:gd name="T36" fmla="*/ 71 w 109"/>
                <a:gd name="T37" fmla="*/ 198 h 347"/>
                <a:gd name="T38" fmla="*/ 89 w 109"/>
                <a:gd name="T39" fmla="*/ 197 h 347"/>
                <a:gd name="T40" fmla="*/ 95 w 109"/>
                <a:gd name="T41" fmla="*/ 291 h 347"/>
                <a:gd name="T42" fmla="*/ 38 w 109"/>
                <a:gd name="T43" fmla="*/ 292 h 347"/>
                <a:gd name="T44" fmla="*/ 43 w 109"/>
                <a:gd name="T45" fmla="*/ 271 h 347"/>
                <a:gd name="T46" fmla="*/ 22 w 109"/>
                <a:gd name="T47" fmla="*/ 235 h 347"/>
                <a:gd name="T48" fmla="*/ 15 w 109"/>
                <a:gd name="T49" fmla="*/ 213 h 347"/>
                <a:gd name="T50" fmla="*/ 52 w 109"/>
                <a:gd name="T51" fmla="*/ 136 h 347"/>
                <a:gd name="T52" fmla="*/ 79 w 109"/>
                <a:gd name="T53" fmla="*/ 124 h 347"/>
                <a:gd name="T54" fmla="*/ 43 w 109"/>
                <a:gd name="T55" fmla="*/ 129 h 347"/>
                <a:gd name="T56" fmla="*/ 51 w 109"/>
                <a:gd name="T57" fmla="*/ 122 h 347"/>
                <a:gd name="T58" fmla="*/ 51 w 109"/>
                <a:gd name="T59" fmla="*/ 115 h 347"/>
                <a:gd name="T60" fmla="*/ 62 w 109"/>
                <a:gd name="T61" fmla="*/ 115 h 347"/>
                <a:gd name="T62" fmla="*/ 60 w 109"/>
                <a:gd name="T63" fmla="*/ 110 h 347"/>
                <a:gd name="T64" fmla="*/ 60 w 109"/>
                <a:gd name="T65" fmla="*/ 110 h 347"/>
                <a:gd name="T66" fmla="*/ 53 w 109"/>
                <a:gd name="T67" fmla="*/ 72 h 347"/>
                <a:gd name="T68" fmla="*/ 48 w 109"/>
                <a:gd name="T69" fmla="*/ 49 h 347"/>
                <a:gd name="T70" fmla="*/ 69 w 109"/>
                <a:gd name="T71" fmla="*/ 44 h 347"/>
                <a:gd name="T72" fmla="*/ 29 w 109"/>
                <a:gd name="T73" fmla="*/ 18 h 347"/>
                <a:gd name="T74" fmla="*/ 80 w 109"/>
                <a:gd name="T75" fmla="*/ 111 h 347"/>
                <a:gd name="T76" fmla="*/ 82 w 109"/>
                <a:gd name="T77" fmla="*/ 41 h 347"/>
                <a:gd name="T78" fmla="*/ 71 w 109"/>
                <a:gd name="T79" fmla="*/ 40 h 347"/>
                <a:gd name="T80" fmla="*/ 57 w 109"/>
                <a:gd name="T81" fmla="*/ 73 h 347"/>
                <a:gd name="T82" fmla="*/ 54 w 109"/>
                <a:gd name="T83" fmla="*/ 76 h 347"/>
                <a:gd name="T84" fmla="*/ 14 w 109"/>
                <a:gd name="T85" fmla="*/ 51 h 347"/>
                <a:gd name="T86" fmla="*/ 40 w 109"/>
                <a:gd name="T87" fmla="*/ 130 h 347"/>
                <a:gd name="T88" fmla="*/ 32 w 109"/>
                <a:gd name="T89" fmla="*/ 130 h 347"/>
                <a:gd name="T90" fmla="*/ 14 w 109"/>
                <a:gd name="T91" fmla="*/ 222 h 347"/>
                <a:gd name="T92" fmla="*/ 32 w 109"/>
                <a:gd name="T93" fmla="*/ 291 h 347"/>
                <a:gd name="T94" fmla="*/ 29 w 109"/>
                <a:gd name="T95" fmla="*/ 308 h 347"/>
                <a:gd name="T96" fmla="*/ 76 w 109"/>
                <a:gd name="T97" fmla="*/ 317 h 347"/>
                <a:gd name="T98" fmla="*/ 101 w 109"/>
                <a:gd name="T99" fmla="*/ 307 h 347"/>
                <a:gd name="T100" fmla="*/ 84 w 109"/>
                <a:gd name="T101" fmla="*/ 332 h 347"/>
                <a:gd name="T102" fmla="*/ 98 w 109"/>
                <a:gd name="T103" fmla="*/ 347 h 347"/>
                <a:gd name="T104" fmla="*/ 106 w 109"/>
                <a:gd name="T105" fmla="*/ 298 h 347"/>
                <a:gd name="T106" fmla="*/ 106 w 109"/>
                <a:gd name="T107" fmla="*/ 244 h 347"/>
                <a:gd name="T108" fmla="*/ 80 w 109"/>
                <a:gd name="T109" fmla="*/ 151 h 347"/>
                <a:gd name="T110" fmla="*/ 84 w 109"/>
                <a:gd name="T111" fmla="*/ 135 h 347"/>
                <a:gd name="T112" fmla="*/ 83 w 109"/>
                <a:gd name="T113" fmla="*/ 127 h 347"/>
                <a:gd name="T114" fmla="*/ 109 w 109"/>
                <a:gd name="T115" fmla="*/ 47 h 3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09" h="347">
                  <a:moveTo>
                    <a:pt x="32" y="305"/>
                  </a:moveTo>
                  <a:cubicBezTo>
                    <a:pt x="32" y="305"/>
                    <a:pt x="32" y="305"/>
                    <a:pt x="32" y="305"/>
                  </a:cubicBezTo>
                  <a:cubicBezTo>
                    <a:pt x="31" y="305"/>
                    <a:pt x="31" y="305"/>
                    <a:pt x="30" y="304"/>
                  </a:cubicBezTo>
                  <a:cubicBezTo>
                    <a:pt x="30" y="304"/>
                    <a:pt x="29" y="304"/>
                    <a:pt x="29" y="304"/>
                  </a:cubicBezTo>
                  <a:cubicBezTo>
                    <a:pt x="29" y="303"/>
                    <a:pt x="29" y="303"/>
                    <a:pt x="29" y="303"/>
                  </a:cubicBezTo>
                  <a:cubicBezTo>
                    <a:pt x="29" y="303"/>
                    <a:pt x="30" y="302"/>
                    <a:pt x="30" y="302"/>
                  </a:cubicBezTo>
                  <a:cubicBezTo>
                    <a:pt x="31" y="301"/>
                    <a:pt x="31" y="301"/>
                    <a:pt x="32" y="301"/>
                  </a:cubicBezTo>
                  <a:cubicBezTo>
                    <a:pt x="32" y="302"/>
                    <a:pt x="32" y="304"/>
                    <a:pt x="32" y="305"/>
                  </a:cubicBezTo>
                  <a:moveTo>
                    <a:pt x="103" y="301"/>
                  </a:moveTo>
                  <a:cubicBezTo>
                    <a:pt x="103" y="301"/>
                    <a:pt x="103" y="300"/>
                    <a:pt x="103" y="299"/>
                  </a:cubicBezTo>
                  <a:cubicBezTo>
                    <a:pt x="103" y="299"/>
                    <a:pt x="103" y="299"/>
                    <a:pt x="103" y="299"/>
                  </a:cubicBezTo>
                  <a:cubicBezTo>
                    <a:pt x="103" y="299"/>
                    <a:pt x="103" y="299"/>
                    <a:pt x="103" y="299"/>
                  </a:cubicBezTo>
                  <a:cubicBezTo>
                    <a:pt x="103" y="300"/>
                    <a:pt x="103" y="300"/>
                    <a:pt x="103" y="300"/>
                  </a:cubicBezTo>
                  <a:cubicBezTo>
                    <a:pt x="103" y="300"/>
                    <a:pt x="103" y="301"/>
                    <a:pt x="103" y="301"/>
                  </a:cubicBezTo>
                  <a:cubicBezTo>
                    <a:pt x="103" y="301"/>
                    <a:pt x="103" y="301"/>
                    <a:pt x="103" y="301"/>
                  </a:cubicBezTo>
                  <a:moveTo>
                    <a:pt x="60" y="310"/>
                  </a:moveTo>
                  <a:cubicBezTo>
                    <a:pt x="51" y="310"/>
                    <a:pt x="43" y="310"/>
                    <a:pt x="36" y="307"/>
                  </a:cubicBezTo>
                  <a:cubicBezTo>
                    <a:pt x="36" y="303"/>
                    <a:pt x="36" y="299"/>
                    <a:pt x="36" y="295"/>
                  </a:cubicBezTo>
                  <a:cubicBezTo>
                    <a:pt x="39" y="298"/>
                    <a:pt x="47" y="300"/>
                    <a:pt x="61" y="302"/>
                  </a:cubicBezTo>
                  <a:cubicBezTo>
                    <a:pt x="65" y="302"/>
                    <a:pt x="70" y="302"/>
                    <a:pt x="74" y="302"/>
                  </a:cubicBezTo>
                  <a:cubicBezTo>
                    <a:pt x="77" y="302"/>
                    <a:pt x="80" y="302"/>
                    <a:pt x="83" y="302"/>
                  </a:cubicBezTo>
                  <a:cubicBezTo>
                    <a:pt x="85" y="301"/>
                    <a:pt x="90" y="300"/>
                    <a:pt x="95" y="298"/>
                  </a:cubicBezTo>
                  <a:cubicBezTo>
                    <a:pt x="96" y="298"/>
                    <a:pt x="98" y="297"/>
                    <a:pt x="99" y="296"/>
                  </a:cubicBezTo>
                  <a:cubicBezTo>
                    <a:pt x="99" y="298"/>
                    <a:pt x="99" y="301"/>
                    <a:pt x="99" y="304"/>
                  </a:cubicBezTo>
                  <a:cubicBezTo>
                    <a:pt x="92" y="308"/>
                    <a:pt x="82" y="309"/>
                    <a:pt x="73" y="310"/>
                  </a:cubicBezTo>
                  <a:cubicBezTo>
                    <a:pt x="69" y="310"/>
                    <a:pt x="64" y="310"/>
                    <a:pt x="60" y="310"/>
                  </a:cubicBezTo>
                  <a:cubicBezTo>
                    <a:pt x="60" y="310"/>
                    <a:pt x="60" y="310"/>
                    <a:pt x="60" y="310"/>
                  </a:cubicBezTo>
                  <a:moveTo>
                    <a:pt x="53" y="212"/>
                  </a:moveTo>
                  <a:cubicBezTo>
                    <a:pt x="53" y="212"/>
                    <a:pt x="52" y="212"/>
                    <a:pt x="51" y="212"/>
                  </a:cubicBezTo>
                  <a:cubicBezTo>
                    <a:pt x="51" y="211"/>
                    <a:pt x="52" y="210"/>
                    <a:pt x="52" y="209"/>
                  </a:cubicBezTo>
                  <a:cubicBezTo>
                    <a:pt x="53" y="210"/>
                    <a:pt x="53" y="211"/>
                    <a:pt x="54" y="212"/>
                  </a:cubicBezTo>
                  <a:cubicBezTo>
                    <a:pt x="53" y="212"/>
                    <a:pt x="53" y="212"/>
                    <a:pt x="53" y="212"/>
                  </a:cubicBezTo>
                  <a:moveTo>
                    <a:pt x="50" y="210"/>
                  </a:moveTo>
                  <a:cubicBezTo>
                    <a:pt x="50" y="209"/>
                    <a:pt x="50" y="208"/>
                    <a:pt x="49" y="208"/>
                  </a:cubicBezTo>
                  <a:cubicBezTo>
                    <a:pt x="49" y="208"/>
                    <a:pt x="49" y="208"/>
                    <a:pt x="49" y="208"/>
                  </a:cubicBezTo>
                  <a:cubicBezTo>
                    <a:pt x="49" y="208"/>
                    <a:pt x="49" y="208"/>
                    <a:pt x="49" y="208"/>
                  </a:cubicBezTo>
                  <a:cubicBezTo>
                    <a:pt x="49" y="207"/>
                    <a:pt x="49" y="207"/>
                    <a:pt x="50" y="206"/>
                  </a:cubicBezTo>
                  <a:cubicBezTo>
                    <a:pt x="50" y="206"/>
                    <a:pt x="50" y="206"/>
                    <a:pt x="50" y="206"/>
                  </a:cubicBezTo>
                  <a:cubicBezTo>
                    <a:pt x="50" y="207"/>
                    <a:pt x="51" y="207"/>
                    <a:pt x="51" y="208"/>
                  </a:cubicBezTo>
                  <a:cubicBezTo>
                    <a:pt x="51" y="208"/>
                    <a:pt x="50" y="209"/>
                    <a:pt x="50" y="210"/>
                  </a:cubicBezTo>
                  <a:moveTo>
                    <a:pt x="59" y="211"/>
                  </a:moveTo>
                  <a:cubicBezTo>
                    <a:pt x="59" y="210"/>
                    <a:pt x="59" y="210"/>
                    <a:pt x="59" y="210"/>
                  </a:cubicBezTo>
                  <a:cubicBezTo>
                    <a:pt x="58" y="210"/>
                    <a:pt x="57" y="210"/>
                    <a:pt x="57" y="209"/>
                  </a:cubicBezTo>
                  <a:cubicBezTo>
                    <a:pt x="56" y="208"/>
                    <a:pt x="55" y="208"/>
                    <a:pt x="55" y="207"/>
                  </a:cubicBezTo>
                  <a:cubicBezTo>
                    <a:pt x="54" y="206"/>
                    <a:pt x="53" y="205"/>
                    <a:pt x="53" y="204"/>
                  </a:cubicBezTo>
                  <a:cubicBezTo>
                    <a:pt x="52" y="204"/>
                    <a:pt x="52" y="204"/>
                    <a:pt x="52" y="204"/>
                  </a:cubicBezTo>
                  <a:cubicBezTo>
                    <a:pt x="53" y="204"/>
                    <a:pt x="53" y="204"/>
                    <a:pt x="53" y="204"/>
                  </a:cubicBezTo>
                  <a:cubicBezTo>
                    <a:pt x="55" y="197"/>
                    <a:pt x="60" y="192"/>
                    <a:pt x="65" y="189"/>
                  </a:cubicBezTo>
                  <a:cubicBezTo>
                    <a:pt x="66" y="192"/>
                    <a:pt x="67" y="196"/>
                    <a:pt x="68" y="199"/>
                  </a:cubicBezTo>
                  <a:cubicBezTo>
                    <a:pt x="68" y="201"/>
                    <a:pt x="69" y="203"/>
                    <a:pt x="69" y="204"/>
                  </a:cubicBezTo>
                  <a:cubicBezTo>
                    <a:pt x="69" y="206"/>
                    <a:pt x="68" y="207"/>
                    <a:pt x="67" y="208"/>
                  </a:cubicBezTo>
                  <a:cubicBezTo>
                    <a:pt x="67" y="209"/>
                    <a:pt x="65" y="210"/>
                    <a:pt x="64" y="210"/>
                  </a:cubicBezTo>
                  <a:cubicBezTo>
                    <a:pt x="62" y="211"/>
                    <a:pt x="60" y="211"/>
                    <a:pt x="59" y="211"/>
                  </a:cubicBezTo>
                  <a:moveTo>
                    <a:pt x="62" y="187"/>
                  </a:moveTo>
                  <a:cubicBezTo>
                    <a:pt x="63" y="185"/>
                    <a:pt x="64" y="183"/>
                    <a:pt x="64" y="181"/>
                  </a:cubicBezTo>
                  <a:cubicBezTo>
                    <a:pt x="64" y="183"/>
                    <a:pt x="64" y="184"/>
                    <a:pt x="65" y="185"/>
                  </a:cubicBezTo>
                  <a:cubicBezTo>
                    <a:pt x="64" y="186"/>
                    <a:pt x="63" y="186"/>
                    <a:pt x="62" y="187"/>
                  </a:cubicBezTo>
                  <a:moveTo>
                    <a:pt x="48" y="206"/>
                  </a:moveTo>
                  <a:cubicBezTo>
                    <a:pt x="47" y="205"/>
                    <a:pt x="47" y="204"/>
                    <a:pt x="46" y="204"/>
                  </a:cubicBezTo>
                  <a:cubicBezTo>
                    <a:pt x="45" y="202"/>
                    <a:pt x="43" y="201"/>
                    <a:pt x="41" y="200"/>
                  </a:cubicBezTo>
                  <a:cubicBezTo>
                    <a:pt x="42" y="194"/>
                    <a:pt x="43" y="189"/>
                    <a:pt x="45" y="184"/>
                  </a:cubicBezTo>
                  <a:cubicBezTo>
                    <a:pt x="47" y="184"/>
                    <a:pt x="48" y="183"/>
                    <a:pt x="49" y="183"/>
                  </a:cubicBezTo>
                  <a:cubicBezTo>
                    <a:pt x="53" y="182"/>
                    <a:pt x="56" y="180"/>
                    <a:pt x="60" y="179"/>
                  </a:cubicBezTo>
                  <a:cubicBezTo>
                    <a:pt x="58" y="183"/>
                    <a:pt x="56" y="187"/>
                    <a:pt x="55" y="192"/>
                  </a:cubicBezTo>
                  <a:cubicBezTo>
                    <a:pt x="56" y="192"/>
                    <a:pt x="56" y="192"/>
                    <a:pt x="56" y="192"/>
                  </a:cubicBezTo>
                  <a:cubicBezTo>
                    <a:pt x="53" y="195"/>
                    <a:pt x="51" y="199"/>
                    <a:pt x="49" y="203"/>
                  </a:cubicBezTo>
                  <a:cubicBezTo>
                    <a:pt x="49" y="203"/>
                    <a:pt x="49" y="203"/>
                    <a:pt x="49" y="203"/>
                  </a:cubicBezTo>
                  <a:cubicBezTo>
                    <a:pt x="49" y="204"/>
                    <a:pt x="49" y="204"/>
                    <a:pt x="49" y="204"/>
                  </a:cubicBezTo>
                  <a:cubicBezTo>
                    <a:pt x="49" y="204"/>
                    <a:pt x="49" y="204"/>
                    <a:pt x="49" y="204"/>
                  </a:cubicBezTo>
                  <a:cubicBezTo>
                    <a:pt x="49" y="204"/>
                    <a:pt x="49" y="204"/>
                    <a:pt x="49" y="204"/>
                  </a:cubicBezTo>
                  <a:cubicBezTo>
                    <a:pt x="48" y="205"/>
                    <a:pt x="48" y="205"/>
                    <a:pt x="48" y="206"/>
                  </a:cubicBezTo>
                  <a:moveTo>
                    <a:pt x="57" y="190"/>
                  </a:moveTo>
                  <a:cubicBezTo>
                    <a:pt x="59" y="186"/>
                    <a:pt x="60" y="182"/>
                    <a:pt x="62" y="178"/>
                  </a:cubicBezTo>
                  <a:cubicBezTo>
                    <a:pt x="63" y="178"/>
                    <a:pt x="63" y="177"/>
                    <a:pt x="64" y="177"/>
                  </a:cubicBezTo>
                  <a:cubicBezTo>
                    <a:pt x="64" y="177"/>
                    <a:pt x="64" y="177"/>
                    <a:pt x="64" y="177"/>
                  </a:cubicBezTo>
                  <a:cubicBezTo>
                    <a:pt x="64" y="178"/>
                    <a:pt x="64" y="178"/>
                    <a:pt x="64" y="178"/>
                  </a:cubicBezTo>
                  <a:cubicBezTo>
                    <a:pt x="63" y="178"/>
                    <a:pt x="63" y="178"/>
                    <a:pt x="63" y="178"/>
                  </a:cubicBezTo>
                  <a:cubicBezTo>
                    <a:pt x="63" y="181"/>
                    <a:pt x="61" y="185"/>
                    <a:pt x="59" y="188"/>
                  </a:cubicBezTo>
                  <a:cubicBezTo>
                    <a:pt x="59" y="189"/>
                    <a:pt x="59" y="189"/>
                    <a:pt x="59" y="189"/>
                  </a:cubicBezTo>
                  <a:cubicBezTo>
                    <a:pt x="59" y="189"/>
                    <a:pt x="58" y="190"/>
                    <a:pt x="57" y="190"/>
                  </a:cubicBezTo>
                  <a:moveTo>
                    <a:pt x="62" y="149"/>
                  </a:moveTo>
                  <a:cubicBezTo>
                    <a:pt x="68" y="149"/>
                    <a:pt x="74" y="148"/>
                    <a:pt x="78" y="147"/>
                  </a:cubicBezTo>
                  <a:cubicBezTo>
                    <a:pt x="78" y="147"/>
                    <a:pt x="78" y="147"/>
                    <a:pt x="78" y="147"/>
                  </a:cubicBezTo>
                  <a:cubicBezTo>
                    <a:pt x="77" y="149"/>
                    <a:pt x="74" y="153"/>
                    <a:pt x="72" y="154"/>
                  </a:cubicBezTo>
                  <a:cubicBezTo>
                    <a:pt x="70" y="156"/>
                    <a:pt x="66" y="157"/>
                    <a:pt x="62" y="157"/>
                  </a:cubicBezTo>
                  <a:cubicBezTo>
                    <a:pt x="62" y="157"/>
                    <a:pt x="62" y="157"/>
                    <a:pt x="62" y="157"/>
                  </a:cubicBezTo>
                  <a:cubicBezTo>
                    <a:pt x="62" y="157"/>
                    <a:pt x="62" y="157"/>
                    <a:pt x="62" y="157"/>
                  </a:cubicBezTo>
                  <a:cubicBezTo>
                    <a:pt x="62" y="157"/>
                    <a:pt x="61" y="157"/>
                    <a:pt x="61" y="156"/>
                  </a:cubicBezTo>
                  <a:cubicBezTo>
                    <a:pt x="57" y="156"/>
                    <a:pt x="54" y="155"/>
                    <a:pt x="51" y="153"/>
                  </a:cubicBezTo>
                  <a:cubicBezTo>
                    <a:pt x="48" y="151"/>
                    <a:pt x="46" y="149"/>
                    <a:pt x="45" y="147"/>
                  </a:cubicBezTo>
                  <a:cubicBezTo>
                    <a:pt x="46" y="147"/>
                    <a:pt x="47" y="147"/>
                    <a:pt x="48" y="148"/>
                  </a:cubicBezTo>
                  <a:cubicBezTo>
                    <a:pt x="53" y="148"/>
                    <a:pt x="58" y="149"/>
                    <a:pt x="62" y="149"/>
                  </a:cubicBezTo>
                  <a:moveTo>
                    <a:pt x="30" y="181"/>
                  </a:moveTo>
                  <a:cubicBezTo>
                    <a:pt x="30" y="180"/>
                    <a:pt x="29" y="179"/>
                    <a:pt x="29" y="179"/>
                  </a:cubicBezTo>
                  <a:cubicBezTo>
                    <a:pt x="32" y="174"/>
                    <a:pt x="34" y="166"/>
                    <a:pt x="37" y="159"/>
                  </a:cubicBezTo>
                  <a:cubicBezTo>
                    <a:pt x="38" y="155"/>
                    <a:pt x="39" y="151"/>
                    <a:pt x="40" y="148"/>
                  </a:cubicBezTo>
                  <a:cubicBezTo>
                    <a:pt x="40" y="147"/>
                    <a:pt x="40" y="145"/>
                    <a:pt x="40" y="144"/>
                  </a:cubicBezTo>
                  <a:cubicBezTo>
                    <a:pt x="40" y="144"/>
                    <a:pt x="40" y="144"/>
                    <a:pt x="40" y="144"/>
                  </a:cubicBezTo>
                  <a:cubicBezTo>
                    <a:pt x="41" y="144"/>
                    <a:pt x="41" y="144"/>
                    <a:pt x="41" y="144"/>
                  </a:cubicBezTo>
                  <a:cubicBezTo>
                    <a:pt x="41" y="145"/>
                    <a:pt x="41" y="145"/>
                    <a:pt x="41" y="145"/>
                  </a:cubicBezTo>
                  <a:cubicBezTo>
                    <a:pt x="41" y="150"/>
                    <a:pt x="45" y="153"/>
                    <a:pt x="49" y="156"/>
                  </a:cubicBezTo>
                  <a:cubicBezTo>
                    <a:pt x="52" y="158"/>
                    <a:pt x="56" y="160"/>
                    <a:pt x="60" y="160"/>
                  </a:cubicBezTo>
                  <a:cubicBezTo>
                    <a:pt x="61" y="160"/>
                    <a:pt x="62" y="160"/>
                    <a:pt x="62" y="160"/>
                  </a:cubicBezTo>
                  <a:cubicBezTo>
                    <a:pt x="65" y="160"/>
                    <a:pt x="67" y="160"/>
                    <a:pt x="70" y="159"/>
                  </a:cubicBezTo>
                  <a:cubicBezTo>
                    <a:pt x="68" y="161"/>
                    <a:pt x="66" y="164"/>
                    <a:pt x="65" y="168"/>
                  </a:cubicBezTo>
                  <a:cubicBezTo>
                    <a:pt x="65" y="170"/>
                    <a:pt x="64" y="171"/>
                    <a:pt x="64" y="173"/>
                  </a:cubicBezTo>
                  <a:cubicBezTo>
                    <a:pt x="64" y="173"/>
                    <a:pt x="64" y="173"/>
                    <a:pt x="64" y="173"/>
                  </a:cubicBezTo>
                  <a:cubicBezTo>
                    <a:pt x="59" y="175"/>
                    <a:pt x="53" y="177"/>
                    <a:pt x="48" y="180"/>
                  </a:cubicBezTo>
                  <a:cubicBezTo>
                    <a:pt x="47" y="180"/>
                    <a:pt x="46" y="180"/>
                    <a:pt x="45" y="180"/>
                  </a:cubicBezTo>
                  <a:cubicBezTo>
                    <a:pt x="45" y="180"/>
                    <a:pt x="45" y="180"/>
                    <a:pt x="45" y="180"/>
                  </a:cubicBezTo>
                  <a:cubicBezTo>
                    <a:pt x="44" y="180"/>
                    <a:pt x="44" y="180"/>
                    <a:pt x="44" y="180"/>
                  </a:cubicBezTo>
                  <a:cubicBezTo>
                    <a:pt x="43" y="180"/>
                    <a:pt x="43" y="180"/>
                    <a:pt x="43" y="180"/>
                  </a:cubicBezTo>
                  <a:cubicBezTo>
                    <a:pt x="42" y="182"/>
                    <a:pt x="42" y="182"/>
                    <a:pt x="42" y="182"/>
                  </a:cubicBezTo>
                  <a:cubicBezTo>
                    <a:pt x="40" y="187"/>
                    <a:pt x="39" y="193"/>
                    <a:pt x="38" y="198"/>
                  </a:cubicBezTo>
                  <a:cubicBezTo>
                    <a:pt x="37" y="198"/>
                    <a:pt x="37" y="198"/>
                    <a:pt x="37" y="198"/>
                  </a:cubicBezTo>
                  <a:cubicBezTo>
                    <a:pt x="36" y="198"/>
                    <a:pt x="35" y="197"/>
                    <a:pt x="35" y="197"/>
                  </a:cubicBezTo>
                  <a:cubicBezTo>
                    <a:pt x="34" y="196"/>
                    <a:pt x="34" y="195"/>
                    <a:pt x="34" y="194"/>
                  </a:cubicBezTo>
                  <a:cubicBezTo>
                    <a:pt x="33" y="191"/>
                    <a:pt x="32" y="189"/>
                    <a:pt x="32" y="186"/>
                  </a:cubicBezTo>
                  <a:cubicBezTo>
                    <a:pt x="32" y="185"/>
                    <a:pt x="32" y="185"/>
                    <a:pt x="32" y="185"/>
                  </a:cubicBezTo>
                  <a:cubicBezTo>
                    <a:pt x="32" y="185"/>
                    <a:pt x="32" y="185"/>
                    <a:pt x="32" y="185"/>
                  </a:cubicBezTo>
                  <a:cubicBezTo>
                    <a:pt x="33" y="183"/>
                    <a:pt x="36" y="177"/>
                    <a:pt x="37" y="174"/>
                  </a:cubicBezTo>
                  <a:cubicBezTo>
                    <a:pt x="37" y="173"/>
                    <a:pt x="37" y="173"/>
                    <a:pt x="37" y="173"/>
                  </a:cubicBezTo>
                  <a:cubicBezTo>
                    <a:pt x="38" y="173"/>
                    <a:pt x="38" y="172"/>
                    <a:pt x="39" y="172"/>
                  </a:cubicBezTo>
                  <a:cubicBezTo>
                    <a:pt x="42" y="170"/>
                    <a:pt x="45" y="169"/>
                    <a:pt x="47" y="167"/>
                  </a:cubicBezTo>
                  <a:cubicBezTo>
                    <a:pt x="50" y="166"/>
                    <a:pt x="53" y="164"/>
                    <a:pt x="56" y="162"/>
                  </a:cubicBezTo>
                  <a:cubicBezTo>
                    <a:pt x="54" y="159"/>
                    <a:pt x="54" y="159"/>
                    <a:pt x="54" y="159"/>
                  </a:cubicBezTo>
                  <a:cubicBezTo>
                    <a:pt x="51" y="161"/>
                    <a:pt x="49" y="163"/>
                    <a:pt x="46" y="164"/>
                  </a:cubicBezTo>
                  <a:cubicBezTo>
                    <a:pt x="43" y="165"/>
                    <a:pt x="40" y="167"/>
                    <a:pt x="37" y="169"/>
                  </a:cubicBezTo>
                  <a:cubicBezTo>
                    <a:pt x="36" y="169"/>
                    <a:pt x="35" y="170"/>
                    <a:pt x="35" y="171"/>
                  </a:cubicBezTo>
                  <a:cubicBezTo>
                    <a:pt x="34" y="171"/>
                    <a:pt x="34" y="172"/>
                    <a:pt x="34" y="173"/>
                  </a:cubicBezTo>
                  <a:cubicBezTo>
                    <a:pt x="33" y="174"/>
                    <a:pt x="31" y="178"/>
                    <a:pt x="30" y="181"/>
                  </a:cubicBezTo>
                  <a:moveTo>
                    <a:pt x="62" y="145"/>
                  </a:moveTo>
                  <a:cubicBezTo>
                    <a:pt x="61" y="145"/>
                    <a:pt x="60" y="145"/>
                    <a:pt x="59" y="145"/>
                  </a:cubicBezTo>
                  <a:cubicBezTo>
                    <a:pt x="66" y="144"/>
                    <a:pt x="72" y="143"/>
                    <a:pt x="79" y="141"/>
                  </a:cubicBezTo>
                  <a:cubicBezTo>
                    <a:pt x="79" y="141"/>
                    <a:pt x="79" y="141"/>
                    <a:pt x="79" y="141"/>
                  </a:cubicBezTo>
                  <a:cubicBezTo>
                    <a:pt x="80" y="141"/>
                    <a:pt x="80" y="141"/>
                    <a:pt x="80" y="141"/>
                  </a:cubicBezTo>
                  <a:cubicBezTo>
                    <a:pt x="80" y="142"/>
                    <a:pt x="80" y="142"/>
                    <a:pt x="80" y="142"/>
                  </a:cubicBezTo>
                  <a:cubicBezTo>
                    <a:pt x="80" y="142"/>
                    <a:pt x="80" y="142"/>
                    <a:pt x="80" y="142"/>
                  </a:cubicBezTo>
                  <a:cubicBezTo>
                    <a:pt x="80" y="142"/>
                    <a:pt x="80" y="142"/>
                    <a:pt x="79" y="143"/>
                  </a:cubicBezTo>
                  <a:cubicBezTo>
                    <a:pt x="79" y="143"/>
                    <a:pt x="78" y="143"/>
                    <a:pt x="77" y="143"/>
                  </a:cubicBezTo>
                  <a:cubicBezTo>
                    <a:pt x="73" y="145"/>
                    <a:pt x="68" y="145"/>
                    <a:pt x="62" y="145"/>
                  </a:cubicBezTo>
                  <a:moveTo>
                    <a:pt x="40" y="138"/>
                  </a:moveTo>
                  <a:cubicBezTo>
                    <a:pt x="40" y="137"/>
                    <a:pt x="40" y="137"/>
                    <a:pt x="40" y="137"/>
                  </a:cubicBezTo>
                  <a:cubicBezTo>
                    <a:pt x="40" y="138"/>
                    <a:pt x="40" y="138"/>
                    <a:pt x="40" y="138"/>
                  </a:cubicBezTo>
                  <a:cubicBezTo>
                    <a:pt x="40" y="138"/>
                    <a:pt x="40" y="138"/>
                    <a:pt x="40" y="138"/>
                  </a:cubicBezTo>
                  <a:moveTo>
                    <a:pt x="52" y="140"/>
                  </a:moveTo>
                  <a:cubicBezTo>
                    <a:pt x="56" y="140"/>
                    <a:pt x="61" y="139"/>
                    <a:pt x="66" y="139"/>
                  </a:cubicBezTo>
                  <a:cubicBezTo>
                    <a:pt x="70" y="138"/>
                    <a:pt x="75" y="138"/>
                    <a:pt x="79" y="137"/>
                  </a:cubicBezTo>
                  <a:cubicBezTo>
                    <a:pt x="79" y="137"/>
                    <a:pt x="79" y="137"/>
                    <a:pt x="79" y="137"/>
                  </a:cubicBezTo>
                  <a:cubicBezTo>
                    <a:pt x="70" y="140"/>
                    <a:pt x="61" y="142"/>
                    <a:pt x="52" y="142"/>
                  </a:cubicBezTo>
                  <a:cubicBezTo>
                    <a:pt x="52" y="142"/>
                    <a:pt x="52" y="142"/>
                    <a:pt x="52" y="142"/>
                  </a:cubicBezTo>
                  <a:cubicBezTo>
                    <a:pt x="49" y="142"/>
                    <a:pt x="47" y="142"/>
                    <a:pt x="44" y="141"/>
                  </a:cubicBezTo>
                  <a:cubicBezTo>
                    <a:pt x="43" y="141"/>
                    <a:pt x="43" y="141"/>
                    <a:pt x="43" y="141"/>
                  </a:cubicBezTo>
                  <a:cubicBezTo>
                    <a:pt x="43" y="141"/>
                    <a:pt x="43" y="141"/>
                    <a:pt x="43" y="141"/>
                  </a:cubicBezTo>
                  <a:cubicBezTo>
                    <a:pt x="43" y="141"/>
                    <a:pt x="43" y="141"/>
                    <a:pt x="43" y="141"/>
                  </a:cubicBezTo>
                  <a:cubicBezTo>
                    <a:pt x="43" y="140"/>
                    <a:pt x="43" y="139"/>
                    <a:pt x="43" y="139"/>
                  </a:cubicBezTo>
                  <a:cubicBezTo>
                    <a:pt x="46" y="140"/>
                    <a:pt x="49" y="140"/>
                    <a:pt x="52" y="140"/>
                  </a:cubicBezTo>
                  <a:moveTo>
                    <a:pt x="15" y="213"/>
                  </a:moveTo>
                  <a:cubicBezTo>
                    <a:pt x="14" y="210"/>
                    <a:pt x="12" y="206"/>
                    <a:pt x="10" y="202"/>
                  </a:cubicBezTo>
                  <a:cubicBezTo>
                    <a:pt x="8" y="198"/>
                    <a:pt x="6" y="194"/>
                    <a:pt x="5" y="190"/>
                  </a:cubicBezTo>
                  <a:cubicBezTo>
                    <a:pt x="4" y="188"/>
                    <a:pt x="4" y="186"/>
                    <a:pt x="4" y="185"/>
                  </a:cubicBezTo>
                  <a:cubicBezTo>
                    <a:pt x="4" y="184"/>
                    <a:pt x="4" y="183"/>
                    <a:pt x="4" y="183"/>
                  </a:cubicBezTo>
                  <a:cubicBezTo>
                    <a:pt x="4" y="182"/>
                    <a:pt x="5" y="181"/>
                    <a:pt x="5" y="180"/>
                  </a:cubicBezTo>
                  <a:cubicBezTo>
                    <a:pt x="6" y="179"/>
                    <a:pt x="7" y="178"/>
                    <a:pt x="7" y="177"/>
                  </a:cubicBezTo>
                  <a:cubicBezTo>
                    <a:pt x="14" y="163"/>
                    <a:pt x="18" y="152"/>
                    <a:pt x="25" y="138"/>
                  </a:cubicBezTo>
                  <a:cubicBezTo>
                    <a:pt x="25" y="137"/>
                    <a:pt x="27" y="136"/>
                    <a:pt x="28" y="135"/>
                  </a:cubicBezTo>
                  <a:cubicBezTo>
                    <a:pt x="29" y="134"/>
                    <a:pt x="31" y="134"/>
                    <a:pt x="32" y="134"/>
                  </a:cubicBezTo>
                  <a:cubicBezTo>
                    <a:pt x="32" y="134"/>
                    <a:pt x="32" y="134"/>
                    <a:pt x="32" y="134"/>
                  </a:cubicBezTo>
                  <a:cubicBezTo>
                    <a:pt x="33" y="134"/>
                    <a:pt x="33" y="134"/>
                    <a:pt x="33" y="134"/>
                  </a:cubicBezTo>
                  <a:cubicBezTo>
                    <a:pt x="34" y="134"/>
                    <a:pt x="35" y="136"/>
                    <a:pt x="36" y="137"/>
                  </a:cubicBezTo>
                  <a:cubicBezTo>
                    <a:pt x="37" y="138"/>
                    <a:pt x="37" y="140"/>
                    <a:pt x="37" y="142"/>
                  </a:cubicBezTo>
                  <a:cubicBezTo>
                    <a:pt x="37" y="142"/>
                    <a:pt x="37" y="142"/>
                    <a:pt x="37" y="142"/>
                  </a:cubicBezTo>
                  <a:cubicBezTo>
                    <a:pt x="37" y="142"/>
                    <a:pt x="37" y="143"/>
                    <a:pt x="37" y="144"/>
                  </a:cubicBezTo>
                  <a:cubicBezTo>
                    <a:pt x="36" y="147"/>
                    <a:pt x="35" y="154"/>
                    <a:pt x="32" y="161"/>
                  </a:cubicBezTo>
                  <a:cubicBezTo>
                    <a:pt x="30" y="168"/>
                    <a:pt x="28" y="174"/>
                    <a:pt x="25" y="178"/>
                  </a:cubicBezTo>
                  <a:cubicBezTo>
                    <a:pt x="25" y="179"/>
                    <a:pt x="25" y="179"/>
                    <a:pt x="25" y="179"/>
                  </a:cubicBezTo>
                  <a:cubicBezTo>
                    <a:pt x="25" y="180"/>
                    <a:pt x="25" y="180"/>
                    <a:pt x="25" y="180"/>
                  </a:cubicBezTo>
                  <a:cubicBezTo>
                    <a:pt x="27" y="182"/>
                    <a:pt x="28" y="184"/>
                    <a:pt x="28" y="187"/>
                  </a:cubicBezTo>
                  <a:cubicBezTo>
                    <a:pt x="29" y="189"/>
                    <a:pt x="29" y="192"/>
                    <a:pt x="30" y="195"/>
                  </a:cubicBezTo>
                  <a:cubicBezTo>
                    <a:pt x="30" y="196"/>
                    <a:pt x="31" y="198"/>
                    <a:pt x="32" y="199"/>
                  </a:cubicBezTo>
                  <a:cubicBezTo>
                    <a:pt x="33" y="201"/>
                    <a:pt x="35" y="201"/>
                    <a:pt x="36" y="202"/>
                  </a:cubicBezTo>
                  <a:cubicBezTo>
                    <a:pt x="39" y="202"/>
                    <a:pt x="42" y="204"/>
                    <a:pt x="44" y="206"/>
                  </a:cubicBezTo>
                  <a:cubicBezTo>
                    <a:pt x="46" y="208"/>
                    <a:pt x="47" y="211"/>
                    <a:pt x="47" y="213"/>
                  </a:cubicBezTo>
                  <a:cubicBezTo>
                    <a:pt x="47" y="215"/>
                    <a:pt x="47" y="215"/>
                    <a:pt x="47" y="215"/>
                  </a:cubicBezTo>
                  <a:cubicBezTo>
                    <a:pt x="49" y="215"/>
                    <a:pt x="49" y="215"/>
                    <a:pt x="49" y="215"/>
                  </a:cubicBezTo>
                  <a:cubicBezTo>
                    <a:pt x="50" y="215"/>
                    <a:pt x="52" y="215"/>
                    <a:pt x="53" y="215"/>
                  </a:cubicBezTo>
                  <a:cubicBezTo>
                    <a:pt x="57" y="215"/>
                    <a:pt x="61" y="215"/>
                    <a:pt x="65" y="213"/>
                  </a:cubicBezTo>
                  <a:cubicBezTo>
                    <a:pt x="67" y="213"/>
                    <a:pt x="68" y="212"/>
                    <a:pt x="70" y="211"/>
                  </a:cubicBezTo>
                  <a:cubicBezTo>
                    <a:pt x="72" y="209"/>
                    <a:pt x="72" y="207"/>
                    <a:pt x="72" y="204"/>
                  </a:cubicBezTo>
                  <a:cubicBezTo>
                    <a:pt x="72" y="202"/>
                    <a:pt x="72" y="200"/>
                    <a:pt x="71" y="198"/>
                  </a:cubicBezTo>
                  <a:cubicBezTo>
                    <a:pt x="70" y="191"/>
                    <a:pt x="67" y="184"/>
                    <a:pt x="67" y="177"/>
                  </a:cubicBezTo>
                  <a:cubicBezTo>
                    <a:pt x="67" y="175"/>
                    <a:pt x="68" y="172"/>
                    <a:pt x="69" y="169"/>
                  </a:cubicBezTo>
                  <a:cubicBezTo>
                    <a:pt x="70" y="165"/>
                    <a:pt x="72" y="162"/>
                    <a:pt x="74" y="160"/>
                  </a:cubicBezTo>
                  <a:cubicBezTo>
                    <a:pt x="76" y="158"/>
                    <a:pt x="77" y="158"/>
                    <a:pt x="79" y="158"/>
                  </a:cubicBezTo>
                  <a:cubicBezTo>
                    <a:pt x="79" y="158"/>
                    <a:pt x="79" y="158"/>
                    <a:pt x="79" y="158"/>
                  </a:cubicBezTo>
                  <a:cubicBezTo>
                    <a:pt x="81" y="158"/>
                    <a:pt x="82" y="158"/>
                    <a:pt x="83" y="159"/>
                  </a:cubicBezTo>
                  <a:cubicBezTo>
                    <a:pt x="84" y="160"/>
                    <a:pt x="85" y="161"/>
                    <a:pt x="85" y="162"/>
                  </a:cubicBezTo>
                  <a:cubicBezTo>
                    <a:pt x="85" y="162"/>
                    <a:pt x="85" y="162"/>
                    <a:pt x="85" y="162"/>
                  </a:cubicBezTo>
                  <a:cubicBezTo>
                    <a:pt x="85" y="164"/>
                    <a:pt x="85" y="166"/>
                    <a:pt x="85" y="169"/>
                  </a:cubicBezTo>
                  <a:cubicBezTo>
                    <a:pt x="85" y="178"/>
                    <a:pt x="86" y="188"/>
                    <a:pt x="89" y="197"/>
                  </a:cubicBezTo>
                  <a:cubicBezTo>
                    <a:pt x="94" y="213"/>
                    <a:pt x="98" y="220"/>
                    <a:pt x="102" y="235"/>
                  </a:cubicBezTo>
                  <a:cubicBezTo>
                    <a:pt x="102" y="239"/>
                    <a:pt x="103" y="241"/>
                    <a:pt x="103" y="244"/>
                  </a:cubicBezTo>
                  <a:cubicBezTo>
                    <a:pt x="103" y="250"/>
                    <a:pt x="101" y="255"/>
                    <a:pt x="98" y="259"/>
                  </a:cubicBezTo>
                  <a:cubicBezTo>
                    <a:pt x="96" y="263"/>
                    <a:pt x="93" y="267"/>
                    <a:pt x="92" y="272"/>
                  </a:cubicBezTo>
                  <a:cubicBezTo>
                    <a:pt x="92" y="272"/>
                    <a:pt x="92" y="272"/>
                    <a:pt x="92" y="272"/>
                  </a:cubicBezTo>
                  <a:cubicBezTo>
                    <a:pt x="92" y="275"/>
                    <a:pt x="92" y="278"/>
                    <a:pt x="92" y="281"/>
                  </a:cubicBezTo>
                  <a:cubicBezTo>
                    <a:pt x="91" y="281"/>
                    <a:pt x="91" y="282"/>
                    <a:pt x="91" y="283"/>
                  </a:cubicBezTo>
                  <a:cubicBezTo>
                    <a:pt x="92" y="283"/>
                    <a:pt x="92" y="283"/>
                    <a:pt x="92" y="283"/>
                  </a:cubicBezTo>
                  <a:cubicBezTo>
                    <a:pt x="91" y="286"/>
                    <a:pt x="91" y="288"/>
                    <a:pt x="91" y="291"/>
                  </a:cubicBezTo>
                  <a:cubicBezTo>
                    <a:pt x="95" y="291"/>
                    <a:pt x="95" y="291"/>
                    <a:pt x="95" y="291"/>
                  </a:cubicBezTo>
                  <a:cubicBezTo>
                    <a:pt x="95" y="289"/>
                    <a:pt x="95" y="286"/>
                    <a:pt x="95" y="284"/>
                  </a:cubicBezTo>
                  <a:cubicBezTo>
                    <a:pt x="97" y="284"/>
                    <a:pt x="98" y="285"/>
                    <a:pt x="99" y="286"/>
                  </a:cubicBezTo>
                  <a:cubicBezTo>
                    <a:pt x="100" y="287"/>
                    <a:pt x="100" y="288"/>
                    <a:pt x="100" y="289"/>
                  </a:cubicBezTo>
                  <a:cubicBezTo>
                    <a:pt x="100" y="290"/>
                    <a:pt x="99" y="291"/>
                    <a:pt x="98" y="292"/>
                  </a:cubicBezTo>
                  <a:cubicBezTo>
                    <a:pt x="96" y="294"/>
                    <a:pt x="93" y="295"/>
                    <a:pt x="90" y="296"/>
                  </a:cubicBezTo>
                  <a:cubicBezTo>
                    <a:pt x="87" y="297"/>
                    <a:pt x="84" y="298"/>
                    <a:pt x="82" y="298"/>
                  </a:cubicBezTo>
                  <a:cubicBezTo>
                    <a:pt x="79" y="299"/>
                    <a:pt x="77" y="299"/>
                    <a:pt x="74" y="299"/>
                  </a:cubicBezTo>
                  <a:cubicBezTo>
                    <a:pt x="74" y="299"/>
                    <a:pt x="74" y="299"/>
                    <a:pt x="74" y="299"/>
                  </a:cubicBezTo>
                  <a:cubicBezTo>
                    <a:pt x="70" y="299"/>
                    <a:pt x="66" y="298"/>
                    <a:pt x="61" y="298"/>
                  </a:cubicBezTo>
                  <a:cubicBezTo>
                    <a:pt x="48" y="297"/>
                    <a:pt x="41" y="294"/>
                    <a:pt x="38" y="292"/>
                  </a:cubicBezTo>
                  <a:cubicBezTo>
                    <a:pt x="37" y="292"/>
                    <a:pt x="36" y="291"/>
                    <a:pt x="36" y="290"/>
                  </a:cubicBezTo>
                  <a:cubicBezTo>
                    <a:pt x="36" y="290"/>
                    <a:pt x="36" y="289"/>
                    <a:pt x="36" y="288"/>
                  </a:cubicBezTo>
                  <a:cubicBezTo>
                    <a:pt x="36" y="288"/>
                    <a:pt x="36" y="288"/>
                    <a:pt x="36" y="288"/>
                  </a:cubicBezTo>
                  <a:cubicBezTo>
                    <a:pt x="36" y="287"/>
                    <a:pt x="36" y="287"/>
                    <a:pt x="36" y="287"/>
                  </a:cubicBezTo>
                  <a:cubicBezTo>
                    <a:pt x="37" y="287"/>
                    <a:pt x="38" y="286"/>
                    <a:pt x="40" y="285"/>
                  </a:cubicBezTo>
                  <a:cubicBezTo>
                    <a:pt x="40" y="286"/>
                    <a:pt x="40" y="286"/>
                    <a:pt x="40" y="286"/>
                  </a:cubicBezTo>
                  <a:cubicBezTo>
                    <a:pt x="40" y="288"/>
                    <a:pt x="40" y="289"/>
                    <a:pt x="40" y="291"/>
                  </a:cubicBezTo>
                  <a:cubicBezTo>
                    <a:pt x="44" y="291"/>
                    <a:pt x="44" y="291"/>
                    <a:pt x="44" y="291"/>
                  </a:cubicBezTo>
                  <a:cubicBezTo>
                    <a:pt x="44" y="290"/>
                    <a:pt x="44" y="288"/>
                    <a:pt x="44" y="286"/>
                  </a:cubicBezTo>
                  <a:cubicBezTo>
                    <a:pt x="44" y="281"/>
                    <a:pt x="44" y="276"/>
                    <a:pt x="43" y="271"/>
                  </a:cubicBezTo>
                  <a:cubicBezTo>
                    <a:pt x="43" y="271"/>
                    <a:pt x="43" y="271"/>
                    <a:pt x="43" y="271"/>
                  </a:cubicBezTo>
                  <a:cubicBezTo>
                    <a:pt x="40" y="272"/>
                    <a:pt x="40" y="272"/>
                    <a:pt x="40" y="272"/>
                  </a:cubicBezTo>
                  <a:cubicBezTo>
                    <a:pt x="43" y="271"/>
                    <a:pt x="43" y="271"/>
                    <a:pt x="43" y="271"/>
                  </a:cubicBezTo>
                  <a:cubicBezTo>
                    <a:pt x="43" y="271"/>
                    <a:pt x="43" y="271"/>
                    <a:pt x="43" y="271"/>
                  </a:cubicBezTo>
                  <a:cubicBezTo>
                    <a:pt x="38" y="264"/>
                    <a:pt x="34" y="257"/>
                    <a:pt x="30" y="251"/>
                  </a:cubicBezTo>
                  <a:cubicBezTo>
                    <a:pt x="26" y="245"/>
                    <a:pt x="24" y="241"/>
                    <a:pt x="23" y="239"/>
                  </a:cubicBezTo>
                  <a:cubicBezTo>
                    <a:pt x="21" y="237"/>
                    <a:pt x="21" y="235"/>
                    <a:pt x="20" y="232"/>
                  </a:cubicBezTo>
                  <a:cubicBezTo>
                    <a:pt x="20" y="233"/>
                    <a:pt x="21" y="234"/>
                    <a:pt x="21" y="235"/>
                  </a:cubicBezTo>
                  <a:cubicBezTo>
                    <a:pt x="21" y="235"/>
                    <a:pt x="21" y="235"/>
                    <a:pt x="21" y="235"/>
                  </a:cubicBezTo>
                  <a:cubicBezTo>
                    <a:pt x="22" y="235"/>
                    <a:pt x="22" y="235"/>
                    <a:pt x="22" y="235"/>
                  </a:cubicBezTo>
                  <a:cubicBezTo>
                    <a:pt x="25" y="238"/>
                    <a:pt x="25" y="238"/>
                    <a:pt x="25" y="238"/>
                  </a:cubicBezTo>
                  <a:cubicBezTo>
                    <a:pt x="25" y="234"/>
                    <a:pt x="25" y="234"/>
                    <a:pt x="25" y="234"/>
                  </a:cubicBezTo>
                  <a:cubicBezTo>
                    <a:pt x="24" y="234"/>
                    <a:pt x="24" y="234"/>
                    <a:pt x="24" y="234"/>
                  </a:cubicBezTo>
                  <a:cubicBezTo>
                    <a:pt x="24" y="233"/>
                    <a:pt x="24" y="233"/>
                    <a:pt x="24" y="233"/>
                  </a:cubicBezTo>
                  <a:cubicBezTo>
                    <a:pt x="24" y="233"/>
                    <a:pt x="24" y="233"/>
                    <a:pt x="24" y="233"/>
                  </a:cubicBezTo>
                  <a:cubicBezTo>
                    <a:pt x="24" y="233"/>
                    <a:pt x="24" y="233"/>
                    <a:pt x="24" y="233"/>
                  </a:cubicBezTo>
                  <a:cubicBezTo>
                    <a:pt x="24" y="233"/>
                    <a:pt x="24" y="233"/>
                    <a:pt x="24" y="233"/>
                  </a:cubicBezTo>
                  <a:cubicBezTo>
                    <a:pt x="24" y="233"/>
                    <a:pt x="24" y="233"/>
                    <a:pt x="24" y="233"/>
                  </a:cubicBezTo>
                  <a:cubicBezTo>
                    <a:pt x="21" y="226"/>
                    <a:pt x="18" y="220"/>
                    <a:pt x="15" y="214"/>
                  </a:cubicBezTo>
                  <a:cubicBezTo>
                    <a:pt x="15" y="213"/>
                    <a:pt x="15" y="213"/>
                    <a:pt x="15" y="213"/>
                  </a:cubicBezTo>
                  <a:cubicBezTo>
                    <a:pt x="15" y="213"/>
                    <a:pt x="15" y="213"/>
                    <a:pt x="15" y="213"/>
                  </a:cubicBezTo>
                  <a:moveTo>
                    <a:pt x="44" y="133"/>
                  </a:moveTo>
                  <a:cubicBezTo>
                    <a:pt x="45" y="133"/>
                    <a:pt x="45" y="133"/>
                    <a:pt x="45" y="133"/>
                  </a:cubicBezTo>
                  <a:cubicBezTo>
                    <a:pt x="45" y="133"/>
                    <a:pt x="45" y="133"/>
                    <a:pt x="45" y="133"/>
                  </a:cubicBezTo>
                  <a:cubicBezTo>
                    <a:pt x="57" y="133"/>
                    <a:pt x="68" y="131"/>
                    <a:pt x="80" y="129"/>
                  </a:cubicBezTo>
                  <a:cubicBezTo>
                    <a:pt x="79" y="130"/>
                    <a:pt x="79" y="130"/>
                    <a:pt x="79" y="130"/>
                  </a:cubicBezTo>
                  <a:cubicBezTo>
                    <a:pt x="79" y="131"/>
                    <a:pt x="78" y="132"/>
                    <a:pt x="78" y="133"/>
                  </a:cubicBezTo>
                  <a:cubicBezTo>
                    <a:pt x="78" y="133"/>
                    <a:pt x="78" y="133"/>
                    <a:pt x="78" y="133"/>
                  </a:cubicBezTo>
                  <a:cubicBezTo>
                    <a:pt x="74" y="134"/>
                    <a:pt x="70" y="135"/>
                    <a:pt x="65" y="135"/>
                  </a:cubicBezTo>
                  <a:cubicBezTo>
                    <a:pt x="61" y="136"/>
                    <a:pt x="56" y="136"/>
                    <a:pt x="52" y="136"/>
                  </a:cubicBezTo>
                  <a:cubicBezTo>
                    <a:pt x="52" y="136"/>
                    <a:pt x="52" y="136"/>
                    <a:pt x="52" y="136"/>
                  </a:cubicBezTo>
                  <a:cubicBezTo>
                    <a:pt x="52" y="136"/>
                    <a:pt x="52" y="136"/>
                    <a:pt x="52" y="136"/>
                  </a:cubicBezTo>
                  <a:cubicBezTo>
                    <a:pt x="49" y="136"/>
                    <a:pt x="46" y="136"/>
                    <a:pt x="44" y="135"/>
                  </a:cubicBezTo>
                  <a:cubicBezTo>
                    <a:pt x="44" y="135"/>
                    <a:pt x="44" y="135"/>
                    <a:pt x="44" y="135"/>
                  </a:cubicBezTo>
                  <a:cubicBezTo>
                    <a:pt x="43" y="135"/>
                    <a:pt x="43" y="135"/>
                    <a:pt x="43" y="135"/>
                  </a:cubicBezTo>
                  <a:cubicBezTo>
                    <a:pt x="43" y="134"/>
                    <a:pt x="43" y="134"/>
                    <a:pt x="43" y="133"/>
                  </a:cubicBezTo>
                  <a:cubicBezTo>
                    <a:pt x="44" y="133"/>
                    <a:pt x="44" y="133"/>
                    <a:pt x="44" y="133"/>
                  </a:cubicBezTo>
                  <a:moveTo>
                    <a:pt x="48" y="126"/>
                  </a:moveTo>
                  <a:cubicBezTo>
                    <a:pt x="49" y="126"/>
                    <a:pt x="50" y="126"/>
                    <a:pt x="51" y="125"/>
                  </a:cubicBezTo>
                  <a:cubicBezTo>
                    <a:pt x="60" y="125"/>
                    <a:pt x="70" y="124"/>
                    <a:pt x="79" y="124"/>
                  </a:cubicBezTo>
                  <a:cubicBezTo>
                    <a:pt x="79" y="124"/>
                    <a:pt x="79" y="124"/>
                    <a:pt x="79" y="124"/>
                  </a:cubicBezTo>
                  <a:cubicBezTo>
                    <a:pt x="79" y="125"/>
                    <a:pt x="79" y="125"/>
                    <a:pt x="78" y="125"/>
                  </a:cubicBezTo>
                  <a:cubicBezTo>
                    <a:pt x="78" y="126"/>
                    <a:pt x="78" y="126"/>
                    <a:pt x="78" y="126"/>
                  </a:cubicBezTo>
                  <a:cubicBezTo>
                    <a:pt x="78" y="126"/>
                    <a:pt x="78" y="126"/>
                    <a:pt x="78" y="126"/>
                  </a:cubicBezTo>
                  <a:cubicBezTo>
                    <a:pt x="67" y="127"/>
                    <a:pt x="56" y="129"/>
                    <a:pt x="45" y="130"/>
                  </a:cubicBezTo>
                  <a:cubicBezTo>
                    <a:pt x="45" y="130"/>
                    <a:pt x="45" y="130"/>
                    <a:pt x="45" y="130"/>
                  </a:cubicBezTo>
                  <a:cubicBezTo>
                    <a:pt x="44" y="130"/>
                    <a:pt x="44" y="130"/>
                    <a:pt x="44" y="130"/>
                  </a:cubicBezTo>
                  <a:cubicBezTo>
                    <a:pt x="44" y="130"/>
                    <a:pt x="44" y="130"/>
                    <a:pt x="44" y="130"/>
                  </a:cubicBezTo>
                  <a:cubicBezTo>
                    <a:pt x="43" y="129"/>
                    <a:pt x="43" y="129"/>
                    <a:pt x="43" y="129"/>
                  </a:cubicBezTo>
                  <a:cubicBezTo>
                    <a:pt x="43" y="129"/>
                    <a:pt x="43" y="129"/>
                    <a:pt x="43" y="129"/>
                  </a:cubicBezTo>
                  <a:cubicBezTo>
                    <a:pt x="43" y="129"/>
                    <a:pt x="43" y="129"/>
                    <a:pt x="43" y="129"/>
                  </a:cubicBezTo>
                  <a:cubicBezTo>
                    <a:pt x="43" y="129"/>
                    <a:pt x="43" y="128"/>
                    <a:pt x="43" y="128"/>
                  </a:cubicBezTo>
                  <a:cubicBezTo>
                    <a:pt x="43" y="127"/>
                    <a:pt x="43" y="126"/>
                    <a:pt x="43" y="125"/>
                  </a:cubicBezTo>
                  <a:cubicBezTo>
                    <a:pt x="44" y="125"/>
                    <a:pt x="46" y="126"/>
                    <a:pt x="48" y="126"/>
                  </a:cubicBezTo>
                  <a:moveTo>
                    <a:pt x="62" y="119"/>
                  </a:moveTo>
                  <a:cubicBezTo>
                    <a:pt x="66" y="119"/>
                    <a:pt x="69" y="119"/>
                    <a:pt x="73" y="118"/>
                  </a:cubicBezTo>
                  <a:cubicBezTo>
                    <a:pt x="75" y="118"/>
                    <a:pt x="77" y="118"/>
                    <a:pt x="79" y="117"/>
                  </a:cubicBezTo>
                  <a:cubicBezTo>
                    <a:pt x="79" y="118"/>
                    <a:pt x="79" y="119"/>
                    <a:pt x="79" y="120"/>
                  </a:cubicBezTo>
                  <a:cubicBezTo>
                    <a:pt x="79" y="120"/>
                    <a:pt x="79" y="120"/>
                    <a:pt x="79" y="120"/>
                  </a:cubicBezTo>
                  <a:cubicBezTo>
                    <a:pt x="70" y="121"/>
                    <a:pt x="60" y="121"/>
                    <a:pt x="51" y="122"/>
                  </a:cubicBezTo>
                  <a:cubicBezTo>
                    <a:pt x="50" y="122"/>
                    <a:pt x="49" y="122"/>
                    <a:pt x="48" y="122"/>
                  </a:cubicBezTo>
                  <a:cubicBezTo>
                    <a:pt x="48" y="122"/>
                    <a:pt x="48" y="122"/>
                    <a:pt x="48" y="122"/>
                  </a:cubicBezTo>
                  <a:cubicBezTo>
                    <a:pt x="46" y="122"/>
                    <a:pt x="44" y="122"/>
                    <a:pt x="42" y="121"/>
                  </a:cubicBezTo>
                  <a:cubicBezTo>
                    <a:pt x="42" y="121"/>
                    <a:pt x="42" y="120"/>
                    <a:pt x="42" y="120"/>
                  </a:cubicBezTo>
                  <a:cubicBezTo>
                    <a:pt x="42" y="119"/>
                    <a:pt x="42" y="119"/>
                    <a:pt x="42" y="118"/>
                  </a:cubicBezTo>
                  <a:cubicBezTo>
                    <a:pt x="43" y="118"/>
                    <a:pt x="43" y="118"/>
                    <a:pt x="43" y="118"/>
                  </a:cubicBezTo>
                  <a:cubicBezTo>
                    <a:pt x="43" y="118"/>
                    <a:pt x="43" y="118"/>
                    <a:pt x="43" y="118"/>
                  </a:cubicBezTo>
                  <a:cubicBezTo>
                    <a:pt x="49" y="118"/>
                    <a:pt x="56" y="119"/>
                    <a:pt x="62" y="119"/>
                  </a:cubicBezTo>
                  <a:moveTo>
                    <a:pt x="57" y="115"/>
                  </a:moveTo>
                  <a:cubicBezTo>
                    <a:pt x="55" y="115"/>
                    <a:pt x="53" y="115"/>
                    <a:pt x="51" y="115"/>
                  </a:cubicBezTo>
                  <a:cubicBezTo>
                    <a:pt x="53" y="114"/>
                    <a:pt x="55" y="114"/>
                    <a:pt x="57" y="114"/>
                  </a:cubicBezTo>
                  <a:cubicBezTo>
                    <a:pt x="57" y="115"/>
                    <a:pt x="57" y="115"/>
                    <a:pt x="57" y="115"/>
                  </a:cubicBezTo>
                  <a:cubicBezTo>
                    <a:pt x="57" y="115"/>
                    <a:pt x="57" y="115"/>
                    <a:pt x="57" y="115"/>
                  </a:cubicBezTo>
                  <a:moveTo>
                    <a:pt x="70" y="115"/>
                  </a:moveTo>
                  <a:cubicBezTo>
                    <a:pt x="70" y="114"/>
                    <a:pt x="70" y="114"/>
                    <a:pt x="70" y="114"/>
                  </a:cubicBezTo>
                  <a:cubicBezTo>
                    <a:pt x="70" y="114"/>
                    <a:pt x="70" y="114"/>
                    <a:pt x="70" y="114"/>
                  </a:cubicBezTo>
                  <a:cubicBezTo>
                    <a:pt x="73" y="114"/>
                    <a:pt x="75" y="114"/>
                    <a:pt x="77" y="114"/>
                  </a:cubicBezTo>
                  <a:cubicBezTo>
                    <a:pt x="75" y="115"/>
                    <a:pt x="74" y="115"/>
                    <a:pt x="72" y="115"/>
                  </a:cubicBezTo>
                  <a:cubicBezTo>
                    <a:pt x="72" y="115"/>
                    <a:pt x="71" y="115"/>
                    <a:pt x="70" y="115"/>
                  </a:cubicBezTo>
                  <a:moveTo>
                    <a:pt x="62" y="115"/>
                  </a:moveTo>
                  <a:cubicBezTo>
                    <a:pt x="62" y="115"/>
                    <a:pt x="61" y="115"/>
                    <a:pt x="60" y="115"/>
                  </a:cubicBezTo>
                  <a:cubicBezTo>
                    <a:pt x="60" y="115"/>
                    <a:pt x="60" y="115"/>
                    <a:pt x="60" y="115"/>
                  </a:cubicBezTo>
                  <a:cubicBezTo>
                    <a:pt x="60" y="114"/>
                    <a:pt x="60" y="114"/>
                    <a:pt x="60" y="114"/>
                  </a:cubicBezTo>
                  <a:cubicBezTo>
                    <a:pt x="61" y="113"/>
                    <a:pt x="62" y="113"/>
                    <a:pt x="63" y="113"/>
                  </a:cubicBezTo>
                  <a:cubicBezTo>
                    <a:pt x="63" y="113"/>
                    <a:pt x="63" y="113"/>
                    <a:pt x="63" y="113"/>
                  </a:cubicBezTo>
                  <a:cubicBezTo>
                    <a:pt x="65" y="113"/>
                    <a:pt x="66" y="114"/>
                    <a:pt x="67" y="114"/>
                  </a:cubicBezTo>
                  <a:cubicBezTo>
                    <a:pt x="67" y="114"/>
                    <a:pt x="67" y="114"/>
                    <a:pt x="67" y="114"/>
                  </a:cubicBezTo>
                  <a:cubicBezTo>
                    <a:pt x="67" y="115"/>
                    <a:pt x="67" y="115"/>
                    <a:pt x="67" y="115"/>
                  </a:cubicBezTo>
                  <a:cubicBezTo>
                    <a:pt x="66" y="115"/>
                    <a:pt x="64" y="115"/>
                    <a:pt x="62" y="115"/>
                  </a:cubicBezTo>
                  <a:moveTo>
                    <a:pt x="60" y="110"/>
                  </a:moveTo>
                  <a:cubicBezTo>
                    <a:pt x="60" y="99"/>
                    <a:pt x="59" y="88"/>
                    <a:pt x="58" y="77"/>
                  </a:cubicBezTo>
                  <a:cubicBezTo>
                    <a:pt x="58" y="77"/>
                    <a:pt x="58" y="77"/>
                    <a:pt x="58" y="77"/>
                  </a:cubicBezTo>
                  <a:cubicBezTo>
                    <a:pt x="60" y="76"/>
                    <a:pt x="62" y="75"/>
                    <a:pt x="63" y="74"/>
                  </a:cubicBezTo>
                  <a:cubicBezTo>
                    <a:pt x="63" y="73"/>
                    <a:pt x="63" y="73"/>
                    <a:pt x="64" y="72"/>
                  </a:cubicBezTo>
                  <a:cubicBezTo>
                    <a:pt x="64" y="72"/>
                    <a:pt x="64" y="72"/>
                    <a:pt x="64" y="72"/>
                  </a:cubicBezTo>
                  <a:cubicBezTo>
                    <a:pt x="65" y="74"/>
                    <a:pt x="67" y="74"/>
                    <a:pt x="69" y="75"/>
                  </a:cubicBezTo>
                  <a:cubicBezTo>
                    <a:pt x="67" y="84"/>
                    <a:pt x="67" y="94"/>
                    <a:pt x="67" y="103"/>
                  </a:cubicBezTo>
                  <a:cubicBezTo>
                    <a:pt x="67" y="105"/>
                    <a:pt x="67" y="108"/>
                    <a:pt x="67" y="110"/>
                  </a:cubicBezTo>
                  <a:cubicBezTo>
                    <a:pt x="66" y="110"/>
                    <a:pt x="65" y="110"/>
                    <a:pt x="63" y="110"/>
                  </a:cubicBezTo>
                  <a:cubicBezTo>
                    <a:pt x="62" y="110"/>
                    <a:pt x="61" y="110"/>
                    <a:pt x="60" y="110"/>
                  </a:cubicBezTo>
                  <a:moveTo>
                    <a:pt x="74" y="70"/>
                  </a:moveTo>
                  <a:cubicBezTo>
                    <a:pt x="75" y="62"/>
                    <a:pt x="77" y="55"/>
                    <a:pt x="80" y="47"/>
                  </a:cubicBezTo>
                  <a:cubicBezTo>
                    <a:pt x="80" y="46"/>
                    <a:pt x="81" y="45"/>
                    <a:pt x="81" y="44"/>
                  </a:cubicBezTo>
                  <a:cubicBezTo>
                    <a:pt x="82" y="44"/>
                    <a:pt x="82" y="44"/>
                    <a:pt x="82" y="44"/>
                  </a:cubicBezTo>
                  <a:cubicBezTo>
                    <a:pt x="83" y="44"/>
                    <a:pt x="83" y="44"/>
                    <a:pt x="83" y="44"/>
                  </a:cubicBezTo>
                  <a:cubicBezTo>
                    <a:pt x="83" y="44"/>
                    <a:pt x="83" y="45"/>
                    <a:pt x="83" y="46"/>
                  </a:cubicBezTo>
                  <a:cubicBezTo>
                    <a:pt x="83" y="46"/>
                    <a:pt x="83" y="46"/>
                    <a:pt x="83" y="46"/>
                  </a:cubicBezTo>
                  <a:cubicBezTo>
                    <a:pt x="83" y="52"/>
                    <a:pt x="81" y="59"/>
                    <a:pt x="78" y="65"/>
                  </a:cubicBezTo>
                  <a:cubicBezTo>
                    <a:pt x="77" y="67"/>
                    <a:pt x="75" y="69"/>
                    <a:pt x="74" y="70"/>
                  </a:cubicBezTo>
                  <a:moveTo>
                    <a:pt x="53" y="72"/>
                  </a:moveTo>
                  <a:cubicBezTo>
                    <a:pt x="53" y="71"/>
                    <a:pt x="52" y="71"/>
                    <a:pt x="51" y="71"/>
                  </a:cubicBezTo>
                  <a:cubicBezTo>
                    <a:pt x="46" y="66"/>
                    <a:pt x="42" y="60"/>
                    <a:pt x="38" y="54"/>
                  </a:cubicBezTo>
                  <a:cubicBezTo>
                    <a:pt x="37" y="52"/>
                    <a:pt x="36" y="50"/>
                    <a:pt x="36" y="48"/>
                  </a:cubicBezTo>
                  <a:cubicBezTo>
                    <a:pt x="36" y="48"/>
                    <a:pt x="36" y="48"/>
                    <a:pt x="36" y="48"/>
                  </a:cubicBezTo>
                  <a:cubicBezTo>
                    <a:pt x="36" y="46"/>
                    <a:pt x="37" y="44"/>
                    <a:pt x="39" y="43"/>
                  </a:cubicBezTo>
                  <a:cubicBezTo>
                    <a:pt x="40" y="43"/>
                    <a:pt x="41" y="42"/>
                    <a:pt x="42" y="42"/>
                  </a:cubicBezTo>
                  <a:cubicBezTo>
                    <a:pt x="42" y="42"/>
                    <a:pt x="42" y="42"/>
                    <a:pt x="42" y="42"/>
                  </a:cubicBezTo>
                  <a:cubicBezTo>
                    <a:pt x="42" y="42"/>
                    <a:pt x="42" y="42"/>
                    <a:pt x="42" y="42"/>
                  </a:cubicBezTo>
                  <a:cubicBezTo>
                    <a:pt x="43" y="42"/>
                    <a:pt x="43" y="43"/>
                    <a:pt x="44" y="43"/>
                  </a:cubicBezTo>
                  <a:cubicBezTo>
                    <a:pt x="46" y="44"/>
                    <a:pt x="47" y="46"/>
                    <a:pt x="48" y="49"/>
                  </a:cubicBezTo>
                  <a:cubicBezTo>
                    <a:pt x="50" y="57"/>
                    <a:pt x="52" y="64"/>
                    <a:pt x="53" y="72"/>
                  </a:cubicBezTo>
                  <a:moveTo>
                    <a:pt x="64" y="63"/>
                  </a:moveTo>
                  <a:cubicBezTo>
                    <a:pt x="63" y="60"/>
                    <a:pt x="63" y="57"/>
                    <a:pt x="63" y="54"/>
                  </a:cubicBezTo>
                  <a:cubicBezTo>
                    <a:pt x="63" y="51"/>
                    <a:pt x="64" y="47"/>
                    <a:pt x="64" y="43"/>
                  </a:cubicBezTo>
                  <a:cubicBezTo>
                    <a:pt x="65" y="43"/>
                    <a:pt x="65" y="42"/>
                    <a:pt x="65" y="42"/>
                  </a:cubicBezTo>
                  <a:cubicBezTo>
                    <a:pt x="65" y="41"/>
                    <a:pt x="66" y="41"/>
                    <a:pt x="66" y="41"/>
                  </a:cubicBezTo>
                  <a:cubicBezTo>
                    <a:pt x="66" y="41"/>
                    <a:pt x="66" y="41"/>
                    <a:pt x="66" y="41"/>
                  </a:cubicBezTo>
                  <a:cubicBezTo>
                    <a:pt x="66" y="41"/>
                    <a:pt x="66" y="41"/>
                    <a:pt x="66" y="41"/>
                  </a:cubicBezTo>
                  <a:cubicBezTo>
                    <a:pt x="67" y="41"/>
                    <a:pt x="68" y="41"/>
                    <a:pt x="68" y="42"/>
                  </a:cubicBezTo>
                  <a:cubicBezTo>
                    <a:pt x="68" y="43"/>
                    <a:pt x="69" y="43"/>
                    <a:pt x="69" y="44"/>
                  </a:cubicBezTo>
                  <a:cubicBezTo>
                    <a:pt x="69" y="45"/>
                    <a:pt x="68" y="46"/>
                    <a:pt x="68" y="47"/>
                  </a:cubicBezTo>
                  <a:cubicBezTo>
                    <a:pt x="68" y="52"/>
                    <a:pt x="66" y="58"/>
                    <a:pt x="64" y="63"/>
                  </a:cubicBezTo>
                  <a:moveTo>
                    <a:pt x="41" y="114"/>
                  </a:moveTo>
                  <a:cubicBezTo>
                    <a:pt x="41" y="113"/>
                    <a:pt x="41" y="113"/>
                    <a:pt x="41" y="113"/>
                  </a:cubicBezTo>
                  <a:cubicBezTo>
                    <a:pt x="38" y="110"/>
                    <a:pt x="37" y="107"/>
                    <a:pt x="36" y="104"/>
                  </a:cubicBezTo>
                  <a:cubicBezTo>
                    <a:pt x="36" y="102"/>
                    <a:pt x="36" y="100"/>
                    <a:pt x="36" y="98"/>
                  </a:cubicBezTo>
                  <a:cubicBezTo>
                    <a:pt x="35" y="93"/>
                    <a:pt x="33" y="89"/>
                    <a:pt x="30" y="85"/>
                  </a:cubicBezTo>
                  <a:cubicBezTo>
                    <a:pt x="28" y="81"/>
                    <a:pt x="25" y="78"/>
                    <a:pt x="23" y="73"/>
                  </a:cubicBezTo>
                  <a:cubicBezTo>
                    <a:pt x="20" y="66"/>
                    <a:pt x="18" y="59"/>
                    <a:pt x="18" y="51"/>
                  </a:cubicBezTo>
                  <a:cubicBezTo>
                    <a:pt x="18" y="39"/>
                    <a:pt x="22" y="27"/>
                    <a:pt x="29" y="18"/>
                  </a:cubicBezTo>
                  <a:cubicBezTo>
                    <a:pt x="36" y="10"/>
                    <a:pt x="47" y="4"/>
                    <a:pt x="60" y="4"/>
                  </a:cubicBezTo>
                  <a:cubicBezTo>
                    <a:pt x="61" y="4"/>
                    <a:pt x="61" y="4"/>
                    <a:pt x="62" y="4"/>
                  </a:cubicBezTo>
                  <a:cubicBezTo>
                    <a:pt x="79" y="5"/>
                    <a:pt x="89" y="10"/>
                    <a:pt x="96" y="18"/>
                  </a:cubicBezTo>
                  <a:cubicBezTo>
                    <a:pt x="103" y="26"/>
                    <a:pt x="105" y="37"/>
                    <a:pt x="105" y="47"/>
                  </a:cubicBezTo>
                  <a:cubicBezTo>
                    <a:pt x="105" y="59"/>
                    <a:pt x="101" y="72"/>
                    <a:pt x="96" y="78"/>
                  </a:cubicBezTo>
                  <a:cubicBezTo>
                    <a:pt x="90" y="86"/>
                    <a:pt x="89" y="91"/>
                    <a:pt x="88" y="97"/>
                  </a:cubicBezTo>
                  <a:cubicBezTo>
                    <a:pt x="86" y="100"/>
                    <a:pt x="86" y="103"/>
                    <a:pt x="85" y="106"/>
                  </a:cubicBezTo>
                  <a:cubicBezTo>
                    <a:pt x="85" y="108"/>
                    <a:pt x="84" y="110"/>
                    <a:pt x="82" y="112"/>
                  </a:cubicBezTo>
                  <a:cubicBezTo>
                    <a:pt x="82" y="112"/>
                    <a:pt x="82" y="112"/>
                    <a:pt x="81" y="111"/>
                  </a:cubicBezTo>
                  <a:cubicBezTo>
                    <a:pt x="81" y="111"/>
                    <a:pt x="81" y="111"/>
                    <a:pt x="80" y="111"/>
                  </a:cubicBezTo>
                  <a:cubicBezTo>
                    <a:pt x="77" y="111"/>
                    <a:pt x="74" y="110"/>
                    <a:pt x="70" y="110"/>
                  </a:cubicBezTo>
                  <a:cubicBezTo>
                    <a:pt x="70" y="108"/>
                    <a:pt x="70" y="106"/>
                    <a:pt x="70" y="103"/>
                  </a:cubicBezTo>
                  <a:cubicBezTo>
                    <a:pt x="70" y="93"/>
                    <a:pt x="71" y="84"/>
                    <a:pt x="73" y="74"/>
                  </a:cubicBezTo>
                  <a:cubicBezTo>
                    <a:pt x="73" y="74"/>
                    <a:pt x="74" y="74"/>
                    <a:pt x="74" y="73"/>
                  </a:cubicBezTo>
                  <a:cubicBezTo>
                    <a:pt x="77" y="72"/>
                    <a:pt x="79" y="69"/>
                    <a:pt x="81" y="67"/>
                  </a:cubicBezTo>
                  <a:cubicBezTo>
                    <a:pt x="85" y="60"/>
                    <a:pt x="87" y="53"/>
                    <a:pt x="87" y="46"/>
                  </a:cubicBezTo>
                  <a:cubicBezTo>
                    <a:pt x="87" y="46"/>
                    <a:pt x="87" y="46"/>
                    <a:pt x="87" y="46"/>
                  </a:cubicBezTo>
                  <a:cubicBezTo>
                    <a:pt x="86" y="45"/>
                    <a:pt x="87" y="43"/>
                    <a:pt x="85" y="42"/>
                  </a:cubicBezTo>
                  <a:cubicBezTo>
                    <a:pt x="85" y="41"/>
                    <a:pt x="83" y="41"/>
                    <a:pt x="82" y="41"/>
                  </a:cubicBezTo>
                  <a:cubicBezTo>
                    <a:pt x="82" y="41"/>
                    <a:pt x="82" y="41"/>
                    <a:pt x="82" y="41"/>
                  </a:cubicBezTo>
                  <a:cubicBezTo>
                    <a:pt x="81" y="41"/>
                    <a:pt x="80" y="41"/>
                    <a:pt x="79" y="42"/>
                  </a:cubicBezTo>
                  <a:cubicBezTo>
                    <a:pt x="77" y="43"/>
                    <a:pt x="77" y="45"/>
                    <a:pt x="76" y="46"/>
                  </a:cubicBezTo>
                  <a:cubicBezTo>
                    <a:pt x="73" y="54"/>
                    <a:pt x="71" y="63"/>
                    <a:pt x="70" y="71"/>
                  </a:cubicBezTo>
                  <a:cubicBezTo>
                    <a:pt x="70" y="71"/>
                    <a:pt x="70" y="71"/>
                    <a:pt x="70" y="71"/>
                  </a:cubicBezTo>
                  <a:cubicBezTo>
                    <a:pt x="70" y="71"/>
                    <a:pt x="70" y="71"/>
                    <a:pt x="70" y="71"/>
                  </a:cubicBezTo>
                  <a:cubicBezTo>
                    <a:pt x="68" y="71"/>
                    <a:pt x="67" y="71"/>
                    <a:pt x="66" y="70"/>
                  </a:cubicBezTo>
                  <a:cubicBezTo>
                    <a:pt x="66" y="70"/>
                    <a:pt x="66" y="69"/>
                    <a:pt x="66" y="69"/>
                  </a:cubicBezTo>
                  <a:cubicBezTo>
                    <a:pt x="69" y="62"/>
                    <a:pt x="71" y="55"/>
                    <a:pt x="72" y="47"/>
                  </a:cubicBezTo>
                  <a:cubicBezTo>
                    <a:pt x="72" y="46"/>
                    <a:pt x="72" y="45"/>
                    <a:pt x="72" y="44"/>
                  </a:cubicBezTo>
                  <a:cubicBezTo>
                    <a:pt x="72" y="43"/>
                    <a:pt x="72" y="42"/>
                    <a:pt x="71" y="40"/>
                  </a:cubicBezTo>
                  <a:cubicBezTo>
                    <a:pt x="70" y="39"/>
                    <a:pt x="69" y="37"/>
                    <a:pt x="66" y="37"/>
                  </a:cubicBezTo>
                  <a:cubicBezTo>
                    <a:pt x="66" y="37"/>
                    <a:pt x="66" y="37"/>
                    <a:pt x="66" y="37"/>
                  </a:cubicBezTo>
                  <a:cubicBezTo>
                    <a:pt x="66" y="37"/>
                    <a:pt x="65" y="37"/>
                    <a:pt x="64" y="37"/>
                  </a:cubicBezTo>
                  <a:cubicBezTo>
                    <a:pt x="63" y="38"/>
                    <a:pt x="62" y="39"/>
                    <a:pt x="62" y="40"/>
                  </a:cubicBezTo>
                  <a:cubicBezTo>
                    <a:pt x="61" y="41"/>
                    <a:pt x="61" y="42"/>
                    <a:pt x="61" y="43"/>
                  </a:cubicBezTo>
                  <a:cubicBezTo>
                    <a:pt x="60" y="46"/>
                    <a:pt x="60" y="50"/>
                    <a:pt x="60" y="54"/>
                  </a:cubicBezTo>
                  <a:cubicBezTo>
                    <a:pt x="60" y="58"/>
                    <a:pt x="60" y="63"/>
                    <a:pt x="61" y="67"/>
                  </a:cubicBezTo>
                  <a:cubicBezTo>
                    <a:pt x="61" y="67"/>
                    <a:pt x="61" y="68"/>
                    <a:pt x="62" y="69"/>
                  </a:cubicBezTo>
                  <a:cubicBezTo>
                    <a:pt x="61" y="70"/>
                    <a:pt x="61" y="71"/>
                    <a:pt x="60" y="72"/>
                  </a:cubicBezTo>
                  <a:cubicBezTo>
                    <a:pt x="59" y="72"/>
                    <a:pt x="58" y="73"/>
                    <a:pt x="57" y="73"/>
                  </a:cubicBezTo>
                  <a:cubicBezTo>
                    <a:pt x="57" y="73"/>
                    <a:pt x="57" y="73"/>
                    <a:pt x="57" y="73"/>
                  </a:cubicBezTo>
                  <a:cubicBezTo>
                    <a:pt x="55" y="65"/>
                    <a:pt x="54" y="56"/>
                    <a:pt x="51" y="48"/>
                  </a:cubicBezTo>
                  <a:cubicBezTo>
                    <a:pt x="50" y="45"/>
                    <a:pt x="49" y="42"/>
                    <a:pt x="46" y="40"/>
                  </a:cubicBezTo>
                  <a:cubicBezTo>
                    <a:pt x="45" y="39"/>
                    <a:pt x="43" y="39"/>
                    <a:pt x="42" y="39"/>
                  </a:cubicBezTo>
                  <a:cubicBezTo>
                    <a:pt x="40" y="39"/>
                    <a:pt x="38" y="39"/>
                    <a:pt x="37" y="40"/>
                  </a:cubicBezTo>
                  <a:cubicBezTo>
                    <a:pt x="34" y="42"/>
                    <a:pt x="33" y="45"/>
                    <a:pt x="33" y="48"/>
                  </a:cubicBezTo>
                  <a:cubicBezTo>
                    <a:pt x="33" y="48"/>
                    <a:pt x="33" y="48"/>
                    <a:pt x="33" y="48"/>
                  </a:cubicBezTo>
                  <a:cubicBezTo>
                    <a:pt x="33" y="51"/>
                    <a:pt x="34" y="53"/>
                    <a:pt x="35" y="55"/>
                  </a:cubicBezTo>
                  <a:cubicBezTo>
                    <a:pt x="39" y="62"/>
                    <a:pt x="43" y="68"/>
                    <a:pt x="49" y="73"/>
                  </a:cubicBezTo>
                  <a:cubicBezTo>
                    <a:pt x="50" y="74"/>
                    <a:pt x="52" y="76"/>
                    <a:pt x="54" y="76"/>
                  </a:cubicBezTo>
                  <a:cubicBezTo>
                    <a:pt x="56" y="88"/>
                    <a:pt x="57" y="99"/>
                    <a:pt x="57" y="110"/>
                  </a:cubicBezTo>
                  <a:cubicBezTo>
                    <a:pt x="52" y="111"/>
                    <a:pt x="47" y="112"/>
                    <a:pt x="43" y="114"/>
                  </a:cubicBezTo>
                  <a:cubicBezTo>
                    <a:pt x="42" y="114"/>
                    <a:pt x="42" y="114"/>
                    <a:pt x="42" y="114"/>
                  </a:cubicBezTo>
                  <a:cubicBezTo>
                    <a:pt x="41" y="114"/>
                    <a:pt x="41" y="114"/>
                    <a:pt x="41" y="114"/>
                  </a:cubicBezTo>
                  <a:cubicBezTo>
                    <a:pt x="41" y="114"/>
                    <a:pt x="41" y="114"/>
                    <a:pt x="41" y="114"/>
                  </a:cubicBezTo>
                  <a:cubicBezTo>
                    <a:pt x="41" y="114"/>
                    <a:pt x="41" y="114"/>
                    <a:pt x="41" y="114"/>
                  </a:cubicBezTo>
                  <a:moveTo>
                    <a:pt x="60" y="0"/>
                  </a:moveTo>
                  <a:cubicBezTo>
                    <a:pt x="60" y="0"/>
                    <a:pt x="60" y="0"/>
                    <a:pt x="60" y="0"/>
                  </a:cubicBezTo>
                  <a:cubicBezTo>
                    <a:pt x="46" y="0"/>
                    <a:pt x="34" y="7"/>
                    <a:pt x="26" y="16"/>
                  </a:cubicBezTo>
                  <a:cubicBezTo>
                    <a:pt x="19" y="26"/>
                    <a:pt x="14" y="38"/>
                    <a:pt x="14" y="51"/>
                  </a:cubicBezTo>
                  <a:cubicBezTo>
                    <a:pt x="14" y="59"/>
                    <a:pt x="16" y="67"/>
                    <a:pt x="20" y="75"/>
                  </a:cubicBezTo>
                  <a:cubicBezTo>
                    <a:pt x="22" y="79"/>
                    <a:pt x="25" y="83"/>
                    <a:pt x="27" y="87"/>
                  </a:cubicBezTo>
                  <a:cubicBezTo>
                    <a:pt x="30" y="91"/>
                    <a:pt x="32" y="95"/>
                    <a:pt x="32" y="99"/>
                  </a:cubicBezTo>
                  <a:cubicBezTo>
                    <a:pt x="33" y="100"/>
                    <a:pt x="32" y="102"/>
                    <a:pt x="33" y="104"/>
                  </a:cubicBezTo>
                  <a:cubicBezTo>
                    <a:pt x="33" y="109"/>
                    <a:pt x="35" y="112"/>
                    <a:pt x="38" y="115"/>
                  </a:cubicBezTo>
                  <a:cubicBezTo>
                    <a:pt x="39" y="117"/>
                    <a:pt x="39" y="118"/>
                    <a:pt x="39" y="120"/>
                  </a:cubicBezTo>
                  <a:cubicBezTo>
                    <a:pt x="39" y="121"/>
                    <a:pt x="39" y="121"/>
                    <a:pt x="39" y="122"/>
                  </a:cubicBezTo>
                  <a:cubicBezTo>
                    <a:pt x="39" y="123"/>
                    <a:pt x="39" y="124"/>
                    <a:pt x="39" y="125"/>
                  </a:cubicBezTo>
                  <a:cubicBezTo>
                    <a:pt x="39" y="126"/>
                    <a:pt x="39" y="127"/>
                    <a:pt x="39" y="128"/>
                  </a:cubicBezTo>
                  <a:cubicBezTo>
                    <a:pt x="39" y="129"/>
                    <a:pt x="39" y="129"/>
                    <a:pt x="40" y="130"/>
                  </a:cubicBezTo>
                  <a:cubicBezTo>
                    <a:pt x="40" y="130"/>
                    <a:pt x="40" y="131"/>
                    <a:pt x="40" y="131"/>
                  </a:cubicBezTo>
                  <a:cubicBezTo>
                    <a:pt x="40" y="132"/>
                    <a:pt x="39" y="134"/>
                    <a:pt x="39" y="135"/>
                  </a:cubicBezTo>
                  <a:cubicBezTo>
                    <a:pt x="39" y="136"/>
                    <a:pt x="39" y="136"/>
                    <a:pt x="39" y="136"/>
                  </a:cubicBezTo>
                  <a:cubicBezTo>
                    <a:pt x="39" y="136"/>
                    <a:pt x="39" y="136"/>
                    <a:pt x="39" y="135"/>
                  </a:cubicBezTo>
                  <a:cubicBezTo>
                    <a:pt x="38" y="133"/>
                    <a:pt x="36" y="132"/>
                    <a:pt x="34" y="131"/>
                  </a:cubicBezTo>
                  <a:cubicBezTo>
                    <a:pt x="34" y="131"/>
                    <a:pt x="34" y="131"/>
                    <a:pt x="34" y="131"/>
                  </a:cubicBezTo>
                  <a:cubicBezTo>
                    <a:pt x="34" y="131"/>
                    <a:pt x="34" y="131"/>
                    <a:pt x="34" y="131"/>
                  </a:cubicBezTo>
                  <a:cubicBezTo>
                    <a:pt x="34" y="131"/>
                    <a:pt x="34" y="131"/>
                    <a:pt x="34" y="131"/>
                  </a:cubicBezTo>
                  <a:cubicBezTo>
                    <a:pt x="33" y="130"/>
                    <a:pt x="33" y="130"/>
                    <a:pt x="32" y="130"/>
                  </a:cubicBezTo>
                  <a:cubicBezTo>
                    <a:pt x="32" y="130"/>
                    <a:pt x="32" y="130"/>
                    <a:pt x="32" y="130"/>
                  </a:cubicBezTo>
                  <a:cubicBezTo>
                    <a:pt x="30" y="130"/>
                    <a:pt x="28" y="131"/>
                    <a:pt x="26" y="132"/>
                  </a:cubicBezTo>
                  <a:cubicBezTo>
                    <a:pt x="24" y="134"/>
                    <a:pt x="23" y="135"/>
                    <a:pt x="22" y="137"/>
                  </a:cubicBezTo>
                  <a:cubicBezTo>
                    <a:pt x="14" y="151"/>
                    <a:pt x="11" y="162"/>
                    <a:pt x="4" y="175"/>
                  </a:cubicBezTo>
                  <a:cubicBezTo>
                    <a:pt x="3" y="176"/>
                    <a:pt x="3" y="177"/>
                    <a:pt x="2" y="178"/>
                  </a:cubicBezTo>
                  <a:cubicBezTo>
                    <a:pt x="2" y="180"/>
                    <a:pt x="1" y="181"/>
                    <a:pt x="1" y="182"/>
                  </a:cubicBezTo>
                  <a:cubicBezTo>
                    <a:pt x="0" y="183"/>
                    <a:pt x="0" y="184"/>
                    <a:pt x="0" y="185"/>
                  </a:cubicBezTo>
                  <a:cubicBezTo>
                    <a:pt x="0" y="187"/>
                    <a:pt x="1" y="189"/>
                    <a:pt x="1" y="191"/>
                  </a:cubicBezTo>
                  <a:cubicBezTo>
                    <a:pt x="3" y="195"/>
                    <a:pt x="5" y="200"/>
                    <a:pt x="7" y="204"/>
                  </a:cubicBezTo>
                  <a:cubicBezTo>
                    <a:pt x="9" y="208"/>
                    <a:pt x="10" y="211"/>
                    <a:pt x="12" y="215"/>
                  </a:cubicBezTo>
                  <a:cubicBezTo>
                    <a:pt x="12" y="217"/>
                    <a:pt x="13" y="220"/>
                    <a:pt x="14" y="222"/>
                  </a:cubicBezTo>
                  <a:cubicBezTo>
                    <a:pt x="15" y="225"/>
                    <a:pt x="16" y="228"/>
                    <a:pt x="16" y="230"/>
                  </a:cubicBezTo>
                  <a:cubicBezTo>
                    <a:pt x="17" y="234"/>
                    <a:pt x="17" y="238"/>
                    <a:pt x="20" y="241"/>
                  </a:cubicBezTo>
                  <a:cubicBezTo>
                    <a:pt x="21" y="243"/>
                    <a:pt x="23" y="247"/>
                    <a:pt x="27" y="253"/>
                  </a:cubicBezTo>
                  <a:cubicBezTo>
                    <a:pt x="30" y="259"/>
                    <a:pt x="35" y="266"/>
                    <a:pt x="40" y="273"/>
                  </a:cubicBezTo>
                  <a:cubicBezTo>
                    <a:pt x="40" y="276"/>
                    <a:pt x="40" y="279"/>
                    <a:pt x="40" y="282"/>
                  </a:cubicBezTo>
                  <a:cubicBezTo>
                    <a:pt x="37" y="282"/>
                    <a:pt x="35" y="283"/>
                    <a:pt x="34" y="285"/>
                  </a:cubicBezTo>
                  <a:cubicBezTo>
                    <a:pt x="32" y="286"/>
                    <a:pt x="32" y="288"/>
                    <a:pt x="32" y="289"/>
                  </a:cubicBezTo>
                  <a:cubicBezTo>
                    <a:pt x="32" y="290"/>
                    <a:pt x="32" y="290"/>
                    <a:pt x="32" y="290"/>
                  </a:cubicBezTo>
                  <a:cubicBezTo>
                    <a:pt x="32" y="290"/>
                    <a:pt x="32" y="290"/>
                    <a:pt x="32" y="290"/>
                  </a:cubicBezTo>
                  <a:cubicBezTo>
                    <a:pt x="32" y="290"/>
                    <a:pt x="32" y="291"/>
                    <a:pt x="32" y="291"/>
                  </a:cubicBezTo>
                  <a:cubicBezTo>
                    <a:pt x="32" y="293"/>
                    <a:pt x="32" y="295"/>
                    <a:pt x="32" y="297"/>
                  </a:cubicBezTo>
                  <a:cubicBezTo>
                    <a:pt x="31" y="298"/>
                    <a:pt x="29" y="298"/>
                    <a:pt x="28" y="299"/>
                  </a:cubicBezTo>
                  <a:cubicBezTo>
                    <a:pt x="27" y="300"/>
                    <a:pt x="26" y="302"/>
                    <a:pt x="26" y="303"/>
                  </a:cubicBezTo>
                  <a:cubicBezTo>
                    <a:pt x="26" y="304"/>
                    <a:pt x="26" y="305"/>
                    <a:pt x="26" y="305"/>
                  </a:cubicBezTo>
                  <a:cubicBezTo>
                    <a:pt x="26" y="305"/>
                    <a:pt x="26" y="305"/>
                    <a:pt x="26" y="305"/>
                  </a:cubicBezTo>
                  <a:cubicBezTo>
                    <a:pt x="25" y="316"/>
                    <a:pt x="24" y="327"/>
                    <a:pt x="24" y="337"/>
                  </a:cubicBezTo>
                  <a:cubicBezTo>
                    <a:pt x="24" y="338"/>
                    <a:pt x="25" y="339"/>
                    <a:pt x="26" y="339"/>
                  </a:cubicBezTo>
                  <a:cubicBezTo>
                    <a:pt x="26" y="339"/>
                    <a:pt x="26" y="339"/>
                    <a:pt x="26" y="339"/>
                  </a:cubicBezTo>
                  <a:cubicBezTo>
                    <a:pt x="27" y="339"/>
                    <a:pt x="28" y="338"/>
                    <a:pt x="28" y="337"/>
                  </a:cubicBezTo>
                  <a:cubicBezTo>
                    <a:pt x="28" y="328"/>
                    <a:pt x="29" y="318"/>
                    <a:pt x="29" y="308"/>
                  </a:cubicBezTo>
                  <a:cubicBezTo>
                    <a:pt x="30" y="309"/>
                    <a:pt x="31" y="309"/>
                    <a:pt x="32" y="309"/>
                  </a:cubicBezTo>
                  <a:cubicBezTo>
                    <a:pt x="32" y="310"/>
                    <a:pt x="32" y="310"/>
                    <a:pt x="32" y="310"/>
                  </a:cubicBezTo>
                  <a:cubicBezTo>
                    <a:pt x="32" y="311"/>
                    <a:pt x="33" y="311"/>
                    <a:pt x="34" y="311"/>
                  </a:cubicBezTo>
                  <a:cubicBezTo>
                    <a:pt x="34" y="311"/>
                    <a:pt x="34" y="311"/>
                    <a:pt x="34" y="311"/>
                  </a:cubicBezTo>
                  <a:cubicBezTo>
                    <a:pt x="34" y="311"/>
                    <a:pt x="35" y="311"/>
                    <a:pt x="35" y="311"/>
                  </a:cubicBezTo>
                  <a:cubicBezTo>
                    <a:pt x="43" y="313"/>
                    <a:pt x="51" y="314"/>
                    <a:pt x="60" y="314"/>
                  </a:cubicBezTo>
                  <a:cubicBezTo>
                    <a:pt x="64" y="314"/>
                    <a:pt x="69" y="314"/>
                    <a:pt x="74" y="313"/>
                  </a:cubicBezTo>
                  <a:cubicBezTo>
                    <a:pt x="75" y="313"/>
                    <a:pt x="76" y="313"/>
                    <a:pt x="77" y="313"/>
                  </a:cubicBezTo>
                  <a:cubicBezTo>
                    <a:pt x="77" y="314"/>
                    <a:pt x="76" y="315"/>
                    <a:pt x="75" y="316"/>
                  </a:cubicBezTo>
                  <a:cubicBezTo>
                    <a:pt x="76" y="317"/>
                    <a:pt x="76" y="317"/>
                    <a:pt x="76" y="317"/>
                  </a:cubicBezTo>
                  <a:cubicBezTo>
                    <a:pt x="77" y="316"/>
                    <a:pt x="79" y="314"/>
                    <a:pt x="80" y="313"/>
                  </a:cubicBezTo>
                  <a:cubicBezTo>
                    <a:pt x="81" y="313"/>
                    <a:pt x="83" y="313"/>
                    <a:pt x="84" y="312"/>
                  </a:cubicBezTo>
                  <a:cubicBezTo>
                    <a:pt x="82" y="314"/>
                    <a:pt x="81" y="316"/>
                    <a:pt x="79" y="319"/>
                  </a:cubicBezTo>
                  <a:cubicBezTo>
                    <a:pt x="80" y="320"/>
                    <a:pt x="80" y="320"/>
                    <a:pt x="80" y="320"/>
                  </a:cubicBezTo>
                  <a:cubicBezTo>
                    <a:pt x="82" y="317"/>
                    <a:pt x="85" y="314"/>
                    <a:pt x="87" y="312"/>
                  </a:cubicBezTo>
                  <a:cubicBezTo>
                    <a:pt x="90" y="311"/>
                    <a:pt x="92" y="311"/>
                    <a:pt x="95" y="310"/>
                  </a:cubicBezTo>
                  <a:cubicBezTo>
                    <a:pt x="90" y="315"/>
                    <a:pt x="85" y="321"/>
                    <a:pt x="81" y="327"/>
                  </a:cubicBezTo>
                  <a:cubicBezTo>
                    <a:pt x="82" y="328"/>
                    <a:pt x="82" y="328"/>
                    <a:pt x="82" y="328"/>
                  </a:cubicBezTo>
                  <a:cubicBezTo>
                    <a:pt x="88" y="321"/>
                    <a:pt x="93" y="315"/>
                    <a:pt x="99" y="308"/>
                  </a:cubicBezTo>
                  <a:cubicBezTo>
                    <a:pt x="99" y="308"/>
                    <a:pt x="100" y="308"/>
                    <a:pt x="101" y="307"/>
                  </a:cubicBezTo>
                  <a:cubicBezTo>
                    <a:pt x="101" y="307"/>
                    <a:pt x="101" y="307"/>
                    <a:pt x="101" y="307"/>
                  </a:cubicBezTo>
                  <a:cubicBezTo>
                    <a:pt x="101" y="307"/>
                    <a:pt x="101" y="307"/>
                    <a:pt x="101" y="307"/>
                  </a:cubicBezTo>
                  <a:cubicBezTo>
                    <a:pt x="101" y="307"/>
                    <a:pt x="102" y="307"/>
                    <a:pt x="102" y="306"/>
                  </a:cubicBezTo>
                  <a:cubicBezTo>
                    <a:pt x="103" y="306"/>
                    <a:pt x="103" y="306"/>
                    <a:pt x="103" y="306"/>
                  </a:cubicBezTo>
                  <a:cubicBezTo>
                    <a:pt x="103" y="307"/>
                    <a:pt x="103" y="307"/>
                    <a:pt x="103" y="308"/>
                  </a:cubicBezTo>
                  <a:cubicBezTo>
                    <a:pt x="102" y="308"/>
                    <a:pt x="102" y="308"/>
                    <a:pt x="102" y="308"/>
                  </a:cubicBezTo>
                  <a:cubicBezTo>
                    <a:pt x="96" y="315"/>
                    <a:pt x="90" y="322"/>
                    <a:pt x="84" y="329"/>
                  </a:cubicBezTo>
                  <a:cubicBezTo>
                    <a:pt x="84" y="329"/>
                    <a:pt x="84" y="329"/>
                    <a:pt x="84" y="329"/>
                  </a:cubicBezTo>
                  <a:cubicBezTo>
                    <a:pt x="84" y="330"/>
                    <a:pt x="84" y="330"/>
                    <a:pt x="84" y="330"/>
                  </a:cubicBezTo>
                  <a:cubicBezTo>
                    <a:pt x="84" y="332"/>
                    <a:pt x="84" y="332"/>
                    <a:pt x="84" y="332"/>
                  </a:cubicBezTo>
                  <a:cubicBezTo>
                    <a:pt x="85" y="331"/>
                    <a:pt x="85" y="331"/>
                    <a:pt x="85" y="331"/>
                  </a:cubicBezTo>
                  <a:cubicBezTo>
                    <a:pt x="85" y="331"/>
                    <a:pt x="85" y="331"/>
                    <a:pt x="85" y="331"/>
                  </a:cubicBezTo>
                  <a:cubicBezTo>
                    <a:pt x="86" y="331"/>
                    <a:pt x="86" y="331"/>
                    <a:pt x="86" y="331"/>
                  </a:cubicBezTo>
                  <a:cubicBezTo>
                    <a:pt x="86" y="330"/>
                    <a:pt x="86" y="330"/>
                    <a:pt x="86" y="330"/>
                  </a:cubicBezTo>
                  <a:cubicBezTo>
                    <a:pt x="92" y="324"/>
                    <a:pt x="97" y="317"/>
                    <a:pt x="103" y="310"/>
                  </a:cubicBezTo>
                  <a:cubicBezTo>
                    <a:pt x="103" y="318"/>
                    <a:pt x="103" y="326"/>
                    <a:pt x="103" y="334"/>
                  </a:cubicBezTo>
                  <a:cubicBezTo>
                    <a:pt x="103" y="335"/>
                    <a:pt x="103" y="337"/>
                    <a:pt x="103" y="339"/>
                  </a:cubicBezTo>
                  <a:cubicBezTo>
                    <a:pt x="102" y="338"/>
                    <a:pt x="102" y="338"/>
                    <a:pt x="102" y="338"/>
                  </a:cubicBezTo>
                  <a:cubicBezTo>
                    <a:pt x="99" y="340"/>
                    <a:pt x="97" y="343"/>
                    <a:pt x="96" y="347"/>
                  </a:cubicBezTo>
                  <a:cubicBezTo>
                    <a:pt x="98" y="347"/>
                    <a:pt x="98" y="347"/>
                    <a:pt x="98" y="347"/>
                  </a:cubicBezTo>
                  <a:cubicBezTo>
                    <a:pt x="99" y="344"/>
                    <a:pt x="101" y="342"/>
                    <a:pt x="103" y="339"/>
                  </a:cubicBezTo>
                  <a:cubicBezTo>
                    <a:pt x="103" y="340"/>
                    <a:pt x="103" y="341"/>
                    <a:pt x="103" y="341"/>
                  </a:cubicBezTo>
                  <a:cubicBezTo>
                    <a:pt x="103" y="342"/>
                    <a:pt x="104" y="343"/>
                    <a:pt x="105" y="343"/>
                  </a:cubicBezTo>
                  <a:cubicBezTo>
                    <a:pt x="105" y="343"/>
                    <a:pt x="105" y="343"/>
                    <a:pt x="105" y="343"/>
                  </a:cubicBezTo>
                  <a:cubicBezTo>
                    <a:pt x="106" y="343"/>
                    <a:pt x="106" y="342"/>
                    <a:pt x="106" y="341"/>
                  </a:cubicBezTo>
                  <a:cubicBezTo>
                    <a:pt x="106" y="339"/>
                    <a:pt x="106" y="336"/>
                    <a:pt x="106" y="334"/>
                  </a:cubicBezTo>
                  <a:cubicBezTo>
                    <a:pt x="106" y="326"/>
                    <a:pt x="106" y="318"/>
                    <a:pt x="106" y="310"/>
                  </a:cubicBezTo>
                  <a:cubicBezTo>
                    <a:pt x="106" y="307"/>
                    <a:pt x="106" y="305"/>
                    <a:pt x="106" y="302"/>
                  </a:cubicBezTo>
                  <a:cubicBezTo>
                    <a:pt x="107" y="302"/>
                    <a:pt x="107" y="301"/>
                    <a:pt x="107" y="300"/>
                  </a:cubicBezTo>
                  <a:cubicBezTo>
                    <a:pt x="107" y="299"/>
                    <a:pt x="107" y="299"/>
                    <a:pt x="106" y="298"/>
                  </a:cubicBezTo>
                  <a:cubicBezTo>
                    <a:pt x="106" y="298"/>
                    <a:pt x="106" y="297"/>
                    <a:pt x="105" y="296"/>
                  </a:cubicBezTo>
                  <a:cubicBezTo>
                    <a:pt x="105" y="296"/>
                    <a:pt x="104" y="296"/>
                    <a:pt x="103" y="295"/>
                  </a:cubicBezTo>
                  <a:cubicBezTo>
                    <a:pt x="103" y="294"/>
                    <a:pt x="104" y="292"/>
                    <a:pt x="104" y="290"/>
                  </a:cubicBezTo>
                  <a:cubicBezTo>
                    <a:pt x="104" y="289"/>
                    <a:pt x="104" y="289"/>
                    <a:pt x="104" y="289"/>
                  </a:cubicBezTo>
                  <a:cubicBezTo>
                    <a:pt x="104" y="287"/>
                    <a:pt x="103" y="285"/>
                    <a:pt x="102" y="284"/>
                  </a:cubicBezTo>
                  <a:cubicBezTo>
                    <a:pt x="100" y="282"/>
                    <a:pt x="98" y="280"/>
                    <a:pt x="95" y="280"/>
                  </a:cubicBezTo>
                  <a:cubicBezTo>
                    <a:pt x="96" y="277"/>
                    <a:pt x="96" y="275"/>
                    <a:pt x="96" y="272"/>
                  </a:cubicBezTo>
                  <a:cubicBezTo>
                    <a:pt x="96" y="272"/>
                    <a:pt x="96" y="272"/>
                    <a:pt x="96" y="272"/>
                  </a:cubicBezTo>
                  <a:cubicBezTo>
                    <a:pt x="97" y="268"/>
                    <a:pt x="99" y="265"/>
                    <a:pt x="101" y="261"/>
                  </a:cubicBezTo>
                  <a:cubicBezTo>
                    <a:pt x="104" y="256"/>
                    <a:pt x="106" y="251"/>
                    <a:pt x="106" y="244"/>
                  </a:cubicBezTo>
                  <a:cubicBezTo>
                    <a:pt x="106" y="241"/>
                    <a:pt x="106" y="238"/>
                    <a:pt x="105" y="235"/>
                  </a:cubicBezTo>
                  <a:cubicBezTo>
                    <a:pt x="102" y="219"/>
                    <a:pt x="97" y="211"/>
                    <a:pt x="92" y="196"/>
                  </a:cubicBezTo>
                  <a:cubicBezTo>
                    <a:pt x="90" y="187"/>
                    <a:pt x="88" y="178"/>
                    <a:pt x="88" y="169"/>
                  </a:cubicBezTo>
                  <a:cubicBezTo>
                    <a:pt x="88" y="166"/>
                    <a:pt x="88" y="164"/>
                    <a:pt x="88" y="162"/>
                  </a:cubicBezTo>
                  <a:cubicBezTo>
                    <a:pt x="88" y="162"/>
                    <a:pt x="88" y="162"/>
                    <a:pt x="88" y="162"/>
                  </a:cubicBezTo>
                  <a:cubicBezTo>
                    <a:pt x="88" y="160"/>
                    <a:pt x="87" y="158"/>
                    <a:pt x="85" y="156"/>
                  </a:cubicBezTo>
                  <a:cubicBezTo>
                    <a:pt x="84" y="155"/>
                    <a:pt x="81" y="154"/>
                    <a:pt x="79" y="154"/>
                  </a:cubicBezTo>
                  <a:cubicBezTo>
                    <a:pt x="79" y="154"/>
                    <a:pt x="79" y="154"/>
                    <a:pt x="79" y="154"/>
                  </a:cubicBezTo>
                  <a:cubicBezTo>
                    <a:pt x="78" y="154"/>
                    <a:pt x="77" y="154"/>
                    <a:pt x="77" y="154"/>
                  </a:cubicBezTo>
                  <a:cubicBezTo>
                    <a:pt x="78" y="153"/>
                    <a:pt x="79" y="152"/>
                    <a:pt x="80" y="151"/>
                  </a:cubicBezTo>
                  <a:cubicBezTo>
                    <a:pt x="80" y="150"/>
                    <a:pt x="81" y="149"/>
                    <a:pt x="82" y="148"/>
                  </a:cubicBezTo>
                  <a:cubicBezTo>
                    <a:pt x="82" y="147"/>
                    <a:pt x="83" y="145"/>
                    <a:pt x="83" y="144"/>
                  </a:cubicBezTo>
                  <a:cubicBezTo>
                    <a:pt x="83" y="144"/>
                    <a:pt x="83" y="144"/>
                    <a:pt x="83" y="144"/>
                  </a:cubicBezTo>
                  <a:cubicBezTo>
                    <a:pt x="83" y="144"/>
                    <a:pt x="83" y="144"/>
                    <a:pt x="83" y="144"/>
                  </a:cubicBezTo>
                  <a:cubicBezTo>
                    <a:pt x="83" y="143"/>
                    <a:pt x="84" y="143"/>
                    <a:pt x="84" y="142"/>
                  </a:cubicBezTo>
                  <a:cubicBezTo>
                    <a:pt x="84" y="141"/>
                    <a:pt x="83" y="141"/>
                    <a:pt x="83" y="140"/>
                  </a:cubicBezTo>
                  <a:cubicBezTo>
                    <a:pt x="84" y="140"/>
                    <a:pt x="85" y="139"/>
                    <a:pt x="84" y="138"/>
                  </a:cubicBezTo>
                  <a:cubicBezTo>
                    <a:pt x="84" y="137"/>
                    <a:pt x="84" y="137"/>
                    <a:pt x="83" y="137"/>
                  </a:cubicBezTo>
                  <a:cubicBezTo>
                    <a:pt x="84" y="136"/>
                    <a:pt x="84" y="136"/>
                    <a:pt x="84" y="136"/>
                  </a:cubicBezTo>
                  <a:cubicBezTo>
                    <a:pt x="84" y="135"/>
                    <a:pt x="84" y="135"/>
                    <a:pt x="84" y="135"/>
                  </a:cubicBezTo>
                  <a:cubicBezTo>
                    <a:pt x="84" y="134"/>
                    <a:pt x="83" y="134"/>
                    <a:pt x="83" y="133"/>
                  </a:cubicBezTo>
                  <a:cubicBezTo>
                    <a:pt x="83" y="133"/>
                    <a:pt x="83" y="133"/>
                    <a:pt x="83" y="133"/>
                  </a:cubicBezTo>
                  <a:cubicBezTo>
                    <a:pt x="82" y="133"/>
                    <a:pt x="82" y="133"/>
                    <a:pt x="82" y="133"/>
                  </a:cubicBezTo>
                  <a:cubicBezTo>
                    <a:pt x="82" y="133"/>
                    <a:pt x="82" y="133"/>
                    <a:pt x="82" y="133"/>
                  </a:cubicBezTo>
                  <a:cubicBezTo>
                    <a:pt x="82" y="133"/>
                    <a:pt x="82" y="133"/>
                    <a:pt x="82" y="133"/>
                  </a:cubicBezTo>
                  <a:cubicBezTo>
                    <a:pt x="82" y="132"/>
                    <a:pt x="82" y="132"/>
                    <a:pt x="82" y="132"/>
                  </a:cubicBezTo>
                  <a:cubicBezTo>
                    <a:pt x="82" y="132"/>
                    <a:pt x="82" y="132"/>
                    <a:pt x="82" y="132"/>
                  </a:cubicBezTo>
                  <a:cubicBezTo>
                    <a:pt x="83" y="132"/>
                    <a:pt x="84" y="131"/>
                    <a:pt x="84" y="130"/>
                  </a:cubicBezTo>
                  <a:cubicBezTo>
                    <a:pt x="84" y="129"/>
                    <a:pt x="84" y="129"/>
                    <a:pt x="84" y="129"/>
                  </a:cubicBezTo>
                  <a:cubicBezTo>
                    <a:pt x="84" y="128"/>
                    <a:pt x="83" y="127"/>
                    <a:pt x="83" y="127"/>
                  </a:cubicBezTo>
                  <a:cubicBezTo>
                    <a:pt x="82" y="126"/>
                    <a:pt x="82" y="126"/>
                    <a:pt x="82" y="126"/>
                  </a:cubicBezTo>
                  <a:cubicBezTo>
                    <a:pt x="82" y="126"/>
                    <a:pt x="83" y="125"/>
                    <a:pt x="83" y="125"/>
                  </a:cubicBezTo>
                  <a:cubicBezTo>
                    <a:pt x="83" y="124"/>
                    <a:pt x="83" y="124"/>
                    <a:pt x="83" y="123"/>
                  </a:cubicBezTo>
                  <a:cubicBezTo>
                    <a:pt x="83" y="123"/>
                    <a:pt x="83" y="123"/>
                    <a:pt x="83" y="123"/>
                  </a:cubicBezTo>
                  <a:cubicBezTo>
                    <a:pt x="83" y="121"/>
                    <a:pt x="83" y="119"/>
                    <a:pt x="83" y="118"/>
                  </a:cubicBezTo>
                  <a:cubicBezTo>
                    <a:pt x="83" y="117"/>
                    <a:pt x="83" y="117"/>
                    <a:pt x="83" y="117"/>
                  </a:cubicBezTo>
                  <a:cubicBezTo>
                    <a:pt x="86" y="114"/>
                    <a:pt x="88" y="111"/>
                    <a:pt x="89" y="107"/>
                  </a:cubicBezTo>
                  <a:cubicBezTo>
                    <a:pt x="90" y="104"/>
                    <a:pt x="90" y="100"/>
                    <a:pt x="91" y="98"/>
                  </a:cubicBezTo>
                  <a:cubicBezTo>
                    <a:pt x="93" y="92"/>
                    <a:pt x="94" y="88"/>
                    <a:pt x="99" y="80"/>
                  </a:cubicBezTo>
                  <a:cubicBezTo>
                    <a:pt x="105" y="73"/>
                    <a:pt x="109" y="60"/>
                    <a:pt x="109" y="47"/>
                  </a:cubicBezTo>
                  <a:cubicBezTo>
                    <a:pt x="109" y="36"/>
                    <a:pt x="106" y="25"/>
                    <a:pt x="99" y="16"/>
                  </a:cubicBezTo>
                  <a:cubicBezTo>
                    <a:pt x="91" y="7"/>
                    <a:pt x="80" y="1"/>
                    <a:pt x="62" y="0"/>
                  </a:cubicBezTo>
                  <a:cubicBezTo>
                    <a:pt x="62" y="0"/>
                    <a:pt x="61" y="0"/>
                    <a:pt x="60"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40" name="Freeform 861"/>
            <p:cNvSpPr>
              <a:spLocks/>
            </p:cNvSpPr>
            <p:nvPr/>
          </p:nvSpPr>
          <p:spPr bwMode="auto">
            <a:xfrm>
              <a:off x="2519" y="754"/>
              <a:ext cx="14" cy="95"/>
            </a:xfrm>
            <a:custGeom>
              <a:avLst/>
              <a:gdLst>
                <a:gd name="T0" fmla="*/ 2 w 6"/>
                <a:gd name="T1" fmla="*/ 0 h 40"/>
                <a:gd name="T2" fmla="*/ 2 w 6"/>
                <a:gd name="T3" fmla="*/ 0 h 40"/>
                <a:gd name="T4" fmla="*/ 0 w 6"/>
                <a:gd name="T5" fmla="*/ 1 h 40"/>
                <a:gd name="T6" fmla="*/ 0 w 6"/>
                <a:gd name="T7" fmla="*/ 8 h 40"/>
                <a:gd name="T8" fmla="*/ 2 w 6"/>
                <a:gd name="T9" fmla="*/ 39 h 40"/>
                <a:gd name="T10" fmla="*/ 4 w 6"/>
                <a:gd name="T11" fmla="*/ 40 h 40"/>
                <a:gd name="T12" fmla="*/ 4 w 6"/>
                <a:gd name="T13" fmla="*/ 40 h 40"/>
                <a:gd name="T14" fmla="*/ 6 w 6"/>
                <a:gd name="T15" fmla="*/ 38 h 40"/>
                <a:gd name="T16" fmla="*/ 4 w 6"/>
                <a:gd name="T17" fmla="*/ 8 h 40"/>
                <a:gd name="T18" fmla="*/ 4 w 6"/>
                <a:gd name="T19" fmla="*/ 2 h 40"/>
                <a:gd name="T20" fmla="*/ 2 w 6"/>
                <a:gd name="T21" fmla="*/ 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 h="40">
                  <a:moveTo>
                    <a:pt x="2" y="0"/>
                  </a:moveTo>
                  <a:cubicBezTo>
                    <a:pt x="2" y="0"/>
                    <a:pt x="2" y="0"/>
                    <a:pt x="2" y="0"/>
                  </a:cubicBezTo>
                  <a:cubicBezTo>
                    <a:pt x="1" y="0"/>
                    <a:pt x="0" y="0"/>
                    <a:pt x="0" y="1"/>
                  </a:cubicBezTo>
                  <a:cubicBezTo>
                    <a:pt x="0" y="4"/>
                    <a:pt x="0" y="6"/>
                    <a:pt x="0" y="8"/>
                  </a:cubicBezTo>
                  <a:cubicBezTo>
                    <a:pt x="0" y="18"/>
                    <a:pt x="1" y="29"/>
                    <a:pt x="2" y="39"/>
                  </a:cubicBezTo>
                  <a:cubicBezTo>
                    <a:pt x="2" y="40"/>
                    <a:pt x="3" y="40"/>
                    <a:pt x="4" y="40"/>
                  </a:cubicBezTo>
                  <a:cubicBezTo>
                    <a:pt x="4" y="40"/>
                    <a:pt x="4" y="40"/>
                    <a:pt x="4" y="40"/>
                  </a:cubicBezTo>
                  <a:cubicBezTo>
                    <a:pt x="5" y="40"/>
                    <a:pt x="6" y="39"/>
                    <a:pt x="6" y="38"/>
                  </a:cubicBezTo>
                  <a:cubicBezTo>
                    <a:pt x="4" y="28"/>
                    <a:pt x="4" y="18"/>
                    <a:pt x="4" y="8"/>
                  </a:cubicBezTo>
                  <a:cubicBezTo>
                    <a:pt x="4" y="6"/>
                    <a:pt x="4" y="4"/>
                    <a:pt x="4" y="2"/>
                  </a:cubicBezTo>
                  <a:cubicBezTo>
                    <a:pt x="4" y="1"/>
                    <a:pt x="3" y="0"/>
                    <a:pt x="2"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41" name="Freeform 862"/>
            <p:cNvSpPr>
              <a:spLocks/>
            </p:cNvSpPr>
            <p:nvPr/>
          </p:nvSpPr>
          <p:spPr bwMode="auto">
            <a:xfrm>
              <a:off x="2637" y="818"/>
              <a:ext cx="64" cy="48"/>
            </a:xfrm>
            <a:custGeom>
              <a:avLst/>
              <a:gdLst>
                <a:gd name="T0" fmla="*/ 25 w 27"/>
                <a:gd name="T1" fmla="*/ 0 h 20"/>
                <a:gd name="T2" fmla="*/ 24 w 27"/>
                <a:gd name="T3" fmla="*/ 1 h 20"/>
                <a:gd name="T4" fmla="*/ 1 w 27"/>
                <a:gd name="T5" fmla="*/ 17 h 20"/>
                <a:gd name="T6" fmla="*/ 0 w 27"/>
                <a:gd name="T7" fmla="*/ 20 h 20"/>
                <a:gd name="T8" fmla="*/ 2 w 27"/>
                <a:gd name="T9" fmla="*/ 20 h 20"/>
                <a:gd name="T10" fmla="*/ 3 w 27"/>
                <a:gd name="T11" fmla="*/ 20 h 20"/>
                <a:gd name="T12" fmla="*/ 26 w 27"/>
                <a:gd name="T13" fmla="*/ 3 h 20"/>
                <a:gd name="T14" fmla="*/ 26 w 27"/>
                <a:gd name="T15" fmla="*/ 1 h 20"/>
                <a:gd name="T16" fmla="*/ 25 w 27"/>
                <a:gd name="T17" fmla="*/ 0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7" h="20">
                  <a:moveTo>
                    <a:pt x="25" y="0"/>
                  </a:moveTo>
                  <a:cubicBezTo>
                    <a:pt x="24" y="0"/>
                    <a:pt x="24" y="0"/>
                    <a:pt x="24" y="1"/>
                  </a:cubicBezTo>
                  <a:cubicBezTo>
                    <a:pt x="16" y="6"/>
                    <a:pt x="8" y="12"/>
                    <a:pt x="1" y="17"/>
                  </a:cubicBezTo>
                  <a:cubicBezTo>
                    <a:pt x="0" y="18"/>
                    <a:pt x="0" y="19"/>
                    <a:pt x="0" y="20"/>
                  </a:cubicBezTo>
                  <a:cubicBezTo>
                    <a:pt x="1" y="20"/>
                    <a:pt x="1" y="20"/>
                    <a:pt x="2" y="20"/>
                  </a:cubicBezTo>
                  <a:cubicBezTo>
                    <a:pt x="2" y="20"/>
                    <a:pt x="3" y="20"/>
                    <a:pt x="3" y="20"/>
                  </a:cubicBezTo>
                  <a:cubicBezTo>
                    <a:pt x="11" y="14"/>
                    <a:pt x="18" y="9"/>
                    <a:pt x="26" y="3"/>
                  </a:cubicBezTo>
                  <a:cubicBezTo>
                    <a:pt x="27" y="3"/>
                    <a:pt x="27" y="2"/>
                    <a:pt x="26" y="1"/>
                  </a:cubicBezTo>
                  <a:cubicBezTo>
                    <a:pt x="26" y="0"/>
                    <a:pt x="25" y="0"/>
                    <a:pt x="25"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42" name="Freeform 863"/>
            <p:cNvSpPr>
              <a:spLocks/>
            </p:cNvSpPr>
            <p:nvPr/>
          </p:nvSpPr>
          <p:spPr bwMode="auto">
            <a:xfrm>
              <a:off x="2678" y="944"/>
              <a:ext cx="66" cy="23"/>
            </a:xfrm>
            <a:custGeom>
              <a:avLst/>
              <a:gdLst>
                <a:gd name="T0" fmla="*/ 26 w 28"/>
                <a:gd name="T1" fmla="*/ 0 h 10"/>
                <a:gd name="T2" fmla="*/ 26 w 28"/>
                <a:gd name="T3" fmla="*/ 0 h 10"/>
                <a:gd name="T4" fmla="*/ 2 w 28"/>
                <a:gd name="T5" fmla="*/ 6 h 10"/>
                <a:gd name="T6" fmla="*/ 0 w 28"/>
                <a:gd name="T7" fmla="*/ 8 h 10"/>
                <a:gd name="T8" fmla="*/ 2 w 28"/>
                <a:gd name="T9" fmla="*/ 10 h 10"/>
                <a:gd name="T10" fmla="*/ 2 w 28"/>
                <a:gd name="T11" fmla="*/ 10 h 10"/>
                <a:gd name="T12" fmla="*/ 27 w 28"/>
                <a:gd name="T13" fmla="*/ 4 h 10"/>
                <a:gd name="T14" fmla="*/ 28 w 28"/>
                <a:gd name="T15" fmla="*/ 1 h 10"/>
                <a:gd name="T16" fmla="*/ 26 w 28"/>
                <a:gd name="T17" fmla="*/ 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8" h="10">
                  <a:moveTo>
                    <a:pt x="26" y="0"/>
                  </a:moveTo>
                  <a:cubicBezTo>
                    <a:pt x="26" y="0"/>
                    <a:pt x="26" y="0"/>
                    <a:pt x="26" y="0"/>
                  </a:cubicBezTo>
                  <a:cubicBezTo>
                    <a:pt x="18" y="4"/>
                    <a:pt x="10" y="6"/>
                    <a:pt x="2" y="6"/>
                  </a:cubicBezTo>
                  <a:cubicBezTo>
                    <a:pt x="1" y="6"/>
                    <a:pt x="0" y="7"/>
                    <a:pt x="0" y="8"/>
                  </a:cubicBezTo>
                  <a:cubicBezTo>
                    <a:pt x="0" y="9"/>
                    <a:pt x="1" y="10"/>
                    <a:pt x="2" y="10"/>
                  </a:cubicBezTo>
                  <a:cubicBezTo>
                    <a:pt x="2" y="10"/>
                    <a:pt x="2" y="10"/>
                    <a:pt x="2" y="10"/>
                  </a:cubicBezTo>
                  <a:cubicBezTo>
                    <a:pt x="10" y="10"/>
                    <a:pt x="19" y="8"/>
                    <a:pt x="27" y="4"/>
                  </a:cubicBezTo>
                  <a:cubicBezTo>
                    <a:pt x="28" y="3"/>
                    <a:pt x="28" y="2"/>
                    <a:pt x="28" y="1"/>
                  </a:cubicBezTo>
                  <a:cubicBezTo>
                    <a:pt x="28" y="1"/>
                    <a:pt x="27" y="0"/>
                    <a:pt x="26"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43" name="Freeform 864"/>
            <p:cNvSpPr>
              <a:spLocks/>
            </p:cNvSpPr>
            <p:nvPr/>
          </p:nvSpPr>
          <p:spPr bwMode="auto">
            <a:xfrm>
              <a:off x="2668" y="1048"/>
              <a:ext cx="55" cy="47"/>
            </a:xfrm>
            <a:custGeom>
              <a:avLst/>
              <a:gdLst>
                <a:gd name="T0" fmla="*/ 2 w 23"/>
                <a:gd name="T1" fmla="*/ 0 h 20"/>
                <a:gd name="T2" fmla="*/ 1 w 23"/>
                <a:gd name="T3" fmla="*/ 1 h 20"/>
                <a:gd name="T4" fmla="*/ 1 w 23"/>
                <a:gd name="T5" fmla="*/ 3 h 20"/>
                <a:gd name="T6" fmla="*/ 20 w 23"/>
                <a:gd name="T7" fmla="*/ 19 h 20"/>
                <a:gd name="T8" fmla="*/ 21 w 23"/>
                <a:gd name="T9" fmla="*/ 20 h 20"/>
                <a:gd name="T10" fmla="*/ 22 w 23"/>
                <a:gd name="T11" fmla="*/ 19 h 20"/>
                <a:gd name="T12" fmla="*/ 22 w 23"/>
                <a:gd name="T13" fmla="*/ 17 h 20"/>
                <a:gd name="T14" fmla="*/ 3 w 23"/>
                <a:gd name="T15" fmla="*/ 1 h 20"/>
                <a:gd name="T16" fmla="*/ 2 w 23"/>
                <a:gd name="T17" fmla="*/ 0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 h="20">
                  <a:moveTo>
                    <a:pt x="2" y="0"/>
                  </a:moveTo>
                  <a:cubicBezTo>
                    <a:pt x="2" y="0"/>
                    <a:pt x="1" y="1"/>
                    <a:pt x="1" y="1"/>
                  </a:cubicBezTo>
                  <a:cubicBezTo>
                    <a:pt x="0" y="2"/>
                    <a:pt x="0" y="3"/>
                    <a:pt x="1" y="3"/>
                  </a:cubicBezTo>
                  <a:cubicBezTo>
                    <a:pt x="7" y="9"/>
                    <a:pt x="14" y="14"/>
                    <a:pt x="20" y="19"/>
                  </a:cubicBezTo>
                  <a:cubicBezTo>
                    <a:pt x="20" y="20"/>
                    <a:pt x="21" y="20"/>
                    <a:pt x="21" y="20"/>
                  </a:cubicBezTo>
                  <a:cubicBezTo>
                    <a:pt x="22" y="20"/>
                    <a:pt x="22" y="19"/>
                    <a:pt x="22" y="19"/>
                  </a:cubicBezTo>
                  <a:cubicBezTo>
                    <a:pt x="23" y="18"/>
                    <a:pt x="23" y="17"/>
                    <a:pt x="22" y="17"/>
                  </a:cubicBezTo>
                  <a:cubicBezTo>
                    <a:pt x="16" y="11"/>
                    <a:pt x="10" y="6"/>
                    <a:pt x="3" y="1"/>
                  </a:cubicBezTo>
                  <a:cubicBezTo>
                    <a:pt x="3" y="0"/>
                    <a:pt x="3" y="0"/>
                    <a:pt x="2"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44" name="Freeform 865"/>
            <p:cNvSpPr>
              <a:spLocks/>
            </p:cNvSpPr>
            <p:nvPr/>
          </p:nvSpPr>
          <p:spPr bwMode="auto">
            <a:xfrm>
              <a:off x="2372" y="818"/>
              <a:ext cx="52" cy="50"/>
            </a:xfrm>
            <a:custGeom>
              <a:avLst/>
              <a:gdLst>
                <a:gd name="T0" fmla="*/ 2 w 22"/>
                <a:gd name="T1" fmla="*/ 0 h 21"/>
                <a:gd name="T2" fmla="*/ 1 w 22"/>
                <a:gd name="T3" fmla="*/ 1 h 21"/>
                <a:gd name="T4" fmla="*/ 1 w 22"/>
                <a:gd name="T5" fmla="*/ 3 h 21"/>
                <a:gd name="T6" fmla="*/ 18 w 22"/>
                <a:gd name="T7" fmla="*/ 21 h 21"/>
                <a:gd name="T8" fmla="*/ 20 w 22"/>
                <a:gd name="T9" fmla="*/ 21 h 21"/>
                <a:gd name="T10" fmla="*/ 21 w 22"/>
                <a:gd name="T11" fmla="*/ 21 h 21"/>
                <a:gd name="T12" fmla="*/ 21 w 22"/>
                <a:gd name="T13" fmla="*/ 19 h 21"/>
                <a:gd name="T14" fmla="*/ 3 w 22"/>
                <a:gd name="T15" fmla="*/ 0 h 21"/>
                <a:gd name="T16" fmla="*/ 2 w 22"/>
                <a:gd name="T17" fmla="*/ 0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 h="21">
                  <a:moveTo>
                    <a:pt x="2" y="0"/>
                  </a:moveTo>
                  <a:cubicBezTo>
                    <a:pt x="2" y="0"/>
                    <a:pt x="1" y="0"/>
                    <a:pt x="1" y="1"/>
                  </a:cubicBezTo>
                  <a:cubicBezTo>
                    <a:pt x="0" y="2"/>
                    <a:pt x="0" y="3"/>
                    <a:pt x="1" y="3"/>
                  </a:cubicBezTo>
                  <a:cubicBezTo>
                    <a:pt x="8" y="8"/>
                    <a:pt x="14" y="14"/>
                    <a:pt x="18" y="21"/>
                  </a:cubicBezTo>
                  <a:cubicBezTo>
                    <a:pt x="19" y="21"/>
                    <a:pt x="19" y="21"/>
                    <a:pt x="20" y="21"/>
                  </a:cubicBezTo>
                  <a:cubicBezTo>
                    <a:pt x="21" y="21"/>
                    <a:pt x="21" y="21"/>
                    <a:pt x="21" y="21"/>
                  </a:cubicBezTo>
                  <a:cubicBezTo>
                    <a:pt x="22" y="21"/>
                    <a:pt x="22" y="20"/>
                    <a:pt x="21" y="19"/>
                  </a:cubicBezTo>
                  <a:cubicBezTo>
                    <a:pt x="17" y="11"/>
                    <a:pt x="10" y="5"/>
                    <a:pt x="3" y="0"/>
                  </a:cubicBezTo>
                  <a:cubicBezTo>
                    <a:pt x="2" y="0"/>
                    <a:pt x="2" y="0"/>
                    <a:pt x="2"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45" name="Freeform 866"/>
            <p:cNvSpPr>
              <a:spLocks/>
            </p:cNvSpPr>
            <p:nvPr/>
          </p:nvSpPr>
          <p:spPr bwMode="auto">
            <a:xfrm>
              <a:off x="2332" y="948"/>
              <a:ext cx="64" cy="22"/>
            </a:xfrm>
            <a:custGeom>
              <a:avLst/>
              <a:gdLst>
                <a:gd name="T0" fmla="*/ 2 w 27"/>
                <a:gd name="T1" fmla="*/ 0 h 9"/>
                <a:gd name="T2" fmla="*/ 1 w 27"/>
                <a:gd name="T3" fmla="*/ 1 h 9"/>
                <a:gd name="T4" fmla="*/ 2 w 27"/>
                <a:gd name="T5" fmla="*/ 3 h 9"/>
                <a:gd name="T6" fmla="*/ 24 w 27"/>
                <a:gd name="T7" fmla="*/ 9 h 9"/>
                <a:gd name="T8" fmla="*/ 25 w 27"/>
                <a:gd name="T9" fmla="*/ 9 h 9"/>
                <a:gd name="T10" fmla="*/ 27 w 27"/>
                <a:gd name="T11" fmla="*/ 8 h 9"/>
                <a:gd name="T12" fmla="*/ 26 w 27"/>
                <a:gd name="T13" fmla="*/ 5 h 9"/>
                <a:gd name="T14" fmla="*/ 3 w 27"/>
                <a:gd name="T15" fmla="*/ 0 h 9"/>
                <a:gd name="T16" fmla="*/ 2 w 27"/>
                <a:gd name="T17" fmla="*/ 0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7" h="9">
                  <a:moveTo>
                    <a:pt x="2" y="0"/>
                  </a:moveTo>
                  <a:cubicBezTo>
                    <a:pt x="1" y="0"/>
                    <a:pt x="1" y="0"/>
                    <a:pt x="1" y="1"/>
                  </a:cubicBezTo>
                  <a:cubicBezTo>
                    <a:pt x="0" y="2"/>
                    <a:pt x="1" y="3"/>
                    <a:pt x="2" y="3"/>
                  </a:cubicBezTo>
                  <a:cubicBezTo>
                    <a:pt x="10" y="4"/>
                    <a:pt x="17" y="6"/>
                    <a:pt x="24" y="9"/>
                  </a:cubicBezTo>
                  <a:cubicBezTo>
                    <a:pt x="25" y="9"/>
                    <a:pt x="25" y="9"/>
                    <a:pt x="25" y="9"/>
                  </a:cubicBezTo>
                  <a:cubicBezTo>
                    <a:pt x="26" y="9"/>
                    <a:pt x="26" y="8"/>
                    <a:pt x="27" y="8"/>
                  </a:cubicBezTo>
                  <a:cubicBezTo>
                    <a:pt x="27" y="7"/>
                    <a:pt x="27" y="6"/>
                    <a:pt x="26" y="5"/>
                  </a:cubicBezTo>
                  <a:cubicBezTo>
                    <a:pt x="18" y="3"/>
                    <a:pt x="10" y="1"/>
                    <a:pt x="3" y="0"/>
                  </a:cubicBezTo>
                  <a:cubicBezTo>
                    <a:pt x="2" y="0"/>
                    <a:pt x="2" y="0"/>
                    <a:pt x="2"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46" name="Freeform 867"/>
            <p:cNvSpPr>
              <a:spLocks/>
            </p:cNvSpPr>
            <p:nvPr/>
          </p:nvSpPr>
          <p:spPr bwMode="auto">
            <a:xfrm>
              <a:off x="2351" y="1067"/>
              <a:ext cx="59" cy="49"/>
            </a:xfrm>
            <a:custGeom>
              <a:avLst/>
              <a:gdLst>
                <a:gd name="T0" fmla="*/ 23 w 25"/>
                <a:gd name="T1" fmla="*/ 0 h 21"/>
                <a:gd name="T2" fmla="*/ 22 w 25"/>
                <a:gd name="T3" fmla="*/ 0 h 21"/>
                <a:gd name="T4" fmla="*/ 12 w 25"/>
                <a:gd name="T5" fmla="*/ 9 h 21"/>
                <a:gd name="T6" fmla="*/ 1 w 25"/>
                <a:gd name="T7" fmla="*/ 18 h 21"/>
                <a:gd name="T8" fmla="*/ 1 w 25"/>
                <a:gd name="T9" fmla="*/ 21 h 21"/>
                <a:gd name="T10" fmla="*/ 2 w 25"/>
                <a:gd name="T11" fmla="*/ 21 h 21"/>
                <a:gd name="T12" fmla="*/ 4 w 25"/>
                <a:gd name="T13" fmla="*/ 21 h 21"/>
                <a:gd name="T14" fmla="*/ 14 w 25"/>
                <a:gd name="T15" fmla="*/ 12 h 21"/>
                <a:gd name="T16" fmla="*/ 24 w 25"/>
                <a:gd name="T17" fmla="*/ 3 h 21"/>
                <a:gd name="T18" fmla="*/ 24 w 25"/>
                <a:gd name="T19" fmla="*/ 0 h 21"/>
                <a:gd name="T20" fmla="*/ 23 w 25"/>
                <a:gd name="T21" fmla="*/ 0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5" h="21">
                  <a:moveTo>
                    <a:pt x="23" y="0"/>
                  </a:moveTo>
                  <a:cubicBezTo>
                    <a:pt x="22" y="0"/>
                    <a:pt x="22" y="0"/>
                    <a:pt x="22" y="0"/>
                  </a:cubicBezTo>
                  <a:cubicBezTo>
                    <a:pt x="18" y="4"/>
                    <a:pt x="15" y="7"/>
                    <a:pt x="12" y="9"/>
                  </a:cubicBezTo>
                  <a:cubicBezTo>
                    <a:pt x="8" y="11"/>
                    <a:pt x="5" y="14"/>
                    <a:pt x="1" y="18"/>
                  </a:cubicBezTo>
                  <a:cubicBezTo>
                    <a:pt x="0" y="19"/>
                    <a:pt x="1" y="20"/>
                    <a:pt x="1" y="21"/>
                  </a:cubicBezTo>
                  <a:cubicBezTo>
                    <a:pt x="2" y="21"/>
                    <a:pt x="2" y="21"/>
                    <a:pt x="2" y="21"/>
                  </a:cubicBezTo>
                  <a:cubicBezTo>
                    <a:pt x="3" y="21"/>
                    <a:pt x="3" y="21"/>
                    <a:pt x="4" y="21"/>
                  </a:cubicBezTo>
                  <a:cubicBezTo>
                    <a:pt x="8" y="16"/>
                    <a:pt x="11" y="14"/>
                    <a:pt x="14" y="12"/>
                  </a:cubicBezTo>
                  <a:cubicBezTo>
                    <a:pt x="17" y="10"/>
                    <a:pt x="20" y="7"/>
                    <a:pt x="24" y="3"/>
                  </a:cubicBezTo>
                  <a:cubicBezTo>
                    <a:pt x="25" y="2"/>
                    <a:pt x="25" y="1"/>
                    <a:pt x="24" y="0"/>
                  </a:cubicBezTo>
                  <a:cubicBezTo>
                    <a:pt x="24" y="0"/>
                    <a:pt x="23" y="0"/>
                    <a:pt x="23"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47" name="Rectangle 868"/>
            <p:cNvSpPr>
              <a:spLocks noChangeArrowheads="1"/>
            </p:cNvSpPr>
            <p:nvPr/>
          </p:nvSpPr>
          <p:spPr bwMode="auto">
            <a:xfrm>
              <a:off x="2469" y="1183"/>
              <a:ext cx="1" cy="1"/>
            </a:xfrm>
            <a:prstGeom prst="rect">
              <a:avLst/>
            </a:prstGeom>
            <a:solidFill>
              <a:srgbClr val="B2B2B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48" name="Freeform 869"/>
            <p:cNvSpPr>
              <a:spLocks/>
            </p:cNvSpPr>
            <p:nvPr/>
          </p:nvSpPr>
          <p:spPr bwMode="auto">
            <a:xfrm>
              <a:off x="2469" y="1183"/>
              <a:ext cx="0" cy="0"/>
            </a:xfrm>
            <a:custGeom>
              <a:avLst/>
              <a:gdLst/>
              <a:ahLst/>
              <a:cxnLst>
                <a:cxn ang="0">
                  <a:pos x="0" y="0"/>
                </a:cxn>
                <a:cxn ang="0">
                  <a:pos x="0" y="0"/>
                </a:cxn>
                <a:cxn ang="0">
                  <a:pos x="0" y="0"/>
                </a:cxn>
                <a:cxn ang="0">
                  <a:pos x="0" y="0"/>
                </a:cxn>
              </a:cxnLst>
              <a:rect l="0" t="0" r="r" b="b"/>
              <a:pathLst>
                <a:path>
                  <a:moveTo>
                    <a:pt x="0" y="0"/>
                  </a:moveTo>
                  <a:lnTo>
                    <a:pt x="0" y="0"/>
                  </a:lnTo>
                  <a:lnTo>
                    <a:pt x="0"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49" name="Freeform 870"/>
            <p:cNvSpPr>
              <a:spLocks/>
            </p:cNvSpPr>
            <p:nvPr/>
          </p:nvSpPr>
          <p:spPr bwMode="auto">
            <a:xfrm>
              <a:off x="2585" y="1618"/>
              <a:ext cx="45" cy="59"/>
            </a:xfrm>
            <a:custGeom>
              <a:avLst/>
              <a:gdLst>
                <a:gd name="T0" fmla="*/ 18 w 19"/>
                <a:gd name="T1" fmla="*/ 0 h 25"/>
                <a:gd name="T2" fmla="*/ 0 w 19"/>
                <a:gd name="T3" fmla="*/ 24 h 25"/>
                <a:gd name="T4" fmla="*/ 2 w 19"/>
                <a:gd name="T5" fmla="*/ 25 h 25"/>
                <a:gd name="T6" fmla="*/ 19 w 19"/>
                <a:gd name="T7" fmla="*/ 1 h 25"/>
                <a:gd name="T8" fmla="*/ 18 w 19"/>
                <a:gd name="T9" fmla="*/ 0 h 25"/>
              </a:gdLst>
              <a:ahLst/>
              <a:cxnLst>
                <a:cxn ang="0">
                  <a:pos x="T0" y="T1"/>
                </a:cxn>
                <a:cxn ang="0">
                  <a:pos x="T2" y="T3"/>
                </a:cxn>
                <a:cxn ang="0">
                  <a:pos x="T4" y="T5"/>
                </a:cxn>
                <a:cxn ang="0">
                  <a:pos x="T6" y="T7"/>
                </a:cxn>
                <a:cxn ang="0">
                  <a:pos x="T8" y="T9"/>
                </a:cxn>
              </a:cxnLst>
              <a:rect l="0" t="0" r="r" b="b"/>
              <a:pathLst>
                <a:path w="19" h="25">
                  <a:moveTo>
                    <a:pt x="18" y="0"/>
                  </a:moveTo>
                  <a:cubicBezTo>
                    <a:pt x="12" y="8"/>
                    <a:pt x="6" y="16"/>
                    <a:pt x="0" y="24"/>
                  </a:cubicBezTo>
                  <a:cubicBezTo>
                    <a:pt x="2" y="25"/>
                    <a:pt x="2" y="25"/>
                    <a:pt x="2" y="25"/>
                  </a:cubicBezTo>
                  <a:cubicBezTo>
                    <a:pt x="8" y="17"/>
                    <a:pt x="14" y="9"/>
                    <a:pt x="19" y="1"/>
                  </a:cubicBezTo>
                  <a:cubicBezTo>
                    <a:pt x="18" y="0"/>
                    <a:pt x="18" y="0"/>
                    <a:pt x="18"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50" name="Freeform 871"/>
            <p:cNvSpPr>
              <a:spLocks/>
            </p:cNvSpPr>
            <p:nvPr/>
          </p:nvSpPr>
          <p:spPr bwMode="auto">
            <a:xfrm>
              <a:off x="2592" y="1639"/>
              <a:ext cx="38" cy="48"/>
            </a:xfrm>
            <a:custGeom>
              <a:avLst/>
              <a:gdLst>
                <a:gd name="T0" fmla="*/ 15 w 16"/>
                <a:gd name="T1" fmla="*/ 0 h 20"/>
                <a:gd name="T2" fmla="*/ 0 w 16"/>
                <a:gd name="T3" fmla="*/ 19 h 20"/>
                <a:gd name="T4" fmla="*/ 2 w 16"/>
                <a:gd name="T5" fmla="*/ 20 h 20"/>
                <a:gd name="T6" fmla="*/ 16 w 16"/>
                <a:gd name="T7" fmla="*/ 1 h 20"/>
                <a:gd name="T8" fmla="*/ 15 w 16"/>
                <a:gd name="T9" fmla="*/ 0 h 20"/>
              </a:gdLst>
              <a:ahLst/>
              <a:cxnLst>
                <a:cxn ang="0">
                  <a:pos x="T0" y="T1"/>
                </a:cxn>
                <a:cxn ang="0">
                  <a:pos x="T2" y="T3"/>
                </a:cxn>
                <a:cxn ang="0">
                  <a:pos x="T4" y="T5"/>
                </a:cxn>
                <a:cxn ang="0">
                  <a:pos x="T6" y="T7"/>
                </a:cxn>
                <a:cxn ang="0">
                  <a:pos x="T8" y="T9"/>
                </a:cxn>
              </a:cxnLst>
              <a:rect l="0" t="0" r="r" b="b"/>
              <a:pathLst>
                <a:path w="16" h="20">
                  <a:moveTo>
                    <a:pt x="15" y="0"/>
                  </a:moveTo>
                  <a:cubicBezTo>
                    <a:pt x="10" y="7"/>
                    <a:pt x="5" y="13"/>
                    <a:pt x="0" y="19"/>
                  </a:cubicBezTo>
                  <a:cubicBezTo>
                    <a:pt x="2" y="20"/>
                    <a:pt x="2" y="20"/>
                    <a:pt x="2" y="20"/>
                  </a:cubicBezTo>
                  <a:cubicBezTo>
                    <a:pt x="6" y="14"/>
                    <a:pt x="11" y="8"/>
                    <a:pt x="16" y="1"/>
                  </a:cubicBezTo>
                  <a:cubicBezTo>
                    <a:pt x="15" y="0"/>
                    <a:pt x="15" y="0"/>
                    <a:pt x="15"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51" name="Freeform 872"/>
            <p:cNvSpPr>
              <a:spLocks/>
            </p:cNvSpPr>
            <p:nvPr/>
          </p:nvSpPr>
          <p:spPr bwMode="auto">
            <a:xfrm>
              <a:off x="2602" y="1658"/>
              <a:ext cx="28" cy="41"/>
            </a:xfrm>
            <a:custGeom>
              <a:avLst/>
              <a:gdLst>
                <a:gd name="T0" fmla="*/ 10 w 12"/>
                <a:gd name="T1" fmla="*/ 0 h 17"/>
                <a:gd name="T2" fmla="*/ 1 w 12"/>
                <a:gd name="T3" fmla="*/ 12 h 17"/>
                <a:gd name="T4" fmla="*/ 1 w 12"/>
                <a:gd name="T5" fmla="*/ 13 h 17"/>
                <a:gd name="T6" fmla="*/ 1 w 12"/>
                <a:gd name="T7" fmla="*/ 14 h 17"/>
                <a:gd name="T8" fmla="*/ 0 w 12"/>
                <a:gd name="T9" fmla="*/ 17 h 17"/>
                <a:gd name="T10" fmla="*/ 2 w 12"/>
                <a:gd name="T11" fmla="*/ 14 h 17"/>
                <a:gd name="T12" fmla="*/ 2 w 12"/>
                <a:gd name="T13" fmla="*/ 14 h 17"/>
                <a:gd name="T14" fmla="*/ 3 w 12"/>
                <a:gd name="T15" fmla="*/ 14 h 17"/>
                <a:gd name="T16" fmla="*/ 12 w 12"/>
                <a:gd name="T17" fmla="*/ 1 h 17"/>
                <a:gd name="T18" fmla="*/ 10 w 12"/>
                <a:gd name="T19" fmla="*/ 0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17">
                  <a:moveTo>
                    <a:pt x="10" y="0"/>
                  </a:moveTo>
                  <a:cubicBezTo>
                    <a:pt x="8" y="5"/>
                    <a:pt x="5" y="9"/>
                    <a:pt x="1" y="12"/>
                  </a:cubicBezTo>
                  <a:cubicBezTo>
                    <a:pt x="1" y="13"/>
                    <a:pt x="1" y="13"/>
                    <a:pt x="1" y="13"/>
                  </a:cubicBezTo>
                  <a:cubicBezTo>
                    <a:pt x="1" y="14"/>
                    <a:pt x="1" y="14"/>
                    <a:pt x="1" y="14"/>
                  </a:cubicBezTo>
                  <a:cubicBezTo>
                    <a:pt x="0" y="17"/>
                    <a:pt x="0" y="17"/>
                    <a:pt x="0" y="17"/>
                  </a:cubicBezTo>
                  <a:cubicBezTo>
                    <a:pt x="2" y="14"/>
                    <a:pt x="2" y="14"/>
                    <a:pt x="2" y="14"/>
                  </a:cubicBezTo>
                  <a:cubicBezTo>
                    <a:pt x="2" y="14"/>
                    <a:pt x="2" y="14"/>
                    <a:pt x="2" y="14"/>
                  </a:cubicBezTo>
                  <a:cubicBezTo>
                    <a:pt x="3" y="14"/>
                    <a:pt x="3" y="14"/>
                    <a:pt x="3" y="14"/>
                  </a:cubicBezTo>
                  <a:cubicBezTo>
                    <a:pt x="6" y="10"/>
                    <a:pt x="9" y="5"/>
                    <a:pt x="12" y="1"/>
                  </a:cubicBezTo>
                  <a:cubicBezTo>
                    <a:pt x="10" y="0"/>
                    <a:pt x="10" y="0"/>
                    <a:pt x="10"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52" name="Freeform 873"/>
            <p:cNvSpPr>
              <a:spLocks noEditPoints="1"/>
            </p:cNvSpPr>
            <p:nvPr/>
          </p:nvSpPr>
          <p:spPr bwMode="auto">
            <a:xfrm>
              <a:off x="2706" y="2020"/>
              <a:ext cx="367" cy="486"/>
            </a:xfrm>
            <a:custGeom>
              <a:avLst/>
              <a:gdLst>
                <a:gd name="T0" fmla="*/ 125 w 155"/>
                <a:gd name="T1" fmla="*/ 178 h 205"/>
                <a:gd name="T2" fmla="*/ 124 w 155"/>
                <a:gd name="T3" fmla="*/ 189 h 205"/>
                <a:gd name="T4" fmla="*/ 115 w 155"/>
                <a:gd name="T5" fmla="*/ 187 h 205"/>
                <a:gd name="T6" fmla="*/ 60 w 155"/>
                <a:gd name="T7" fmla="*/ 175 h 205"/>
                <a:gd name="T8" fmla="*/ 71 w 155"/>
                <a:gd name="T9" fmla="*/ 158 h 205"/>
                <a:gd name="T10" fmla="*/ 73 w 155"/>
                <a:gd name="T11" fmla="*/ 158 h 205"/>
                <a:gd name="T12" fmla="*/ 88 w 155"/>
                <a:gd name="T13" fmla="*/ 153 h 205"/>
                <a:gd name="T14" fmla="*/ 124 w 155"/>
                <a:gd name="T15" fmla="*/ 140 h 205"/>
                <a:gd name="T16" fmla="*/ 133 w 155"/>
                <a:gd name="T17" fmla="*/ 137 h 205"/>
                <a:gd name="T18" fmla="*/ 141 w 155"/>
                <a:gd name="T19" fmla="*/ 134 h 205"/>
                <a:gd name="T20" fmla="*/ 146 w 155"/>
                <a:gd name="T21" fmla="*/ 144 h 205"/>
                <a:gd name="T22" fmla="*/ 35 w 155"/>
                <a:gd name="T23" fmla="*/ 131 h 205"/>
                <a:gd name="T24" fmla="*/ 44 w 155"/>
                <a:gd name="T25" fmla="*/ 128 h 205"/>
                <a:gd name="T26" fmla="*/ 75 w 155"/>
                <a:gd name="T27" fmla="*/ 122 h 205"/>
                <a:gd name="T28" fmla="*/ 56 w 155"/>
                <a:gd name="T29" fmla="*/ 123 h 205"/>
                <a:gd name="T30" fmla="*/ 69 w 155"/>
                <a:gd name="T31" fmla="*/ 124 h 205"/>
                <a:gd name="T32" fmla="*/ 107 w 155"/>
                <a:gd name="T33" fmla="*/ 112 h 205"/>
                <a:gd name="T34" fmla="*/ 108 w 155"/>
                <a:gd name="T35" fmla="*/ 105 h 205"/>
                <a:gd name="T36" fmla="*/ 115 w 155"/>
                <a:gd name="T37" fmla="*/ 97 h 205"/>
                <a:gd name="T38" fmla="*/ 47 w 155"/>
                <a:gd name="T39" fmla="*/ 94 h 205"/>
                <a:gd name="T40" fmla="*/ 117 w 155"/>
                <a:gd name="T41" fmla="*/ 101 h 205"/>
                <a:gd name="T42" fmla="*/ 133 w 155"/>
                <a:gd name="T43" fmla="*/ 88 h 205"/>
                <a:gd name="T44" fmla="*/ 39 w 155"/>
                <a:gd name="T45" fmla="*/ 87 h 205"/>
                <a:gd name="T46" fmla="*/ 30 w 155"/>
                <a:gd name="T47" fmla="*/ 78 h 205"/>
                <a:gd name="T48" fmla="*/ 23 w 155"/>
                <a:gd name="T49" fmla="*/ 71 h 205"/>
                <a:gd name="T50" fmla="*/ 21 w 155"/>
                <a:gd name="T51" fmla="*/ 78 h 205"/>
                <a:gd name="T52" fmla="*/ 7 w 155"/>
                <a:gd name="T53" fmla="*/ 59 h 205"/>
                <a:gd name="T54" fmla="*/ 119 w 155"/>
                <a:gd name="T55" fmla="*/ 53 h 205"/>
                <a:gd name="T56" fmla="*/ 122 w 155"/>
                <a:gd name="T57" fmla="*/ 22 h 205"/>
                <a:gd name="T58" fmla="*/ 80 w 155"/>
                <a:gd name="T59" fmla="*/ 72 h 205"/>
                <a:gd name="T60" fmla="*/ 108 w 155"/>
                <a:gd name="T61" fmla="*/ 73 h 205"/>
                <a:gd name="T62" fmla="*/ 103 w 155"/>
                <a:gd name="T63" fmla="*/ 94 h 205"/>
                <a:gd name="T64" fmla="*/ 101 w 155"/>
                <a:gd name="T65" fmla="*/ 107 h 205"/>
                <a:gd name="T66" fmla="*/ 106 w 155"/>
                <a:gd name="T67" fmla="*/ 117 h 205"/>
                <a:gd name="T68" fmla="*/ 115 w 155"/>
                <a:gd name="T69" fmla="*/ 139 h 205"/>
                <a:gd name="T70" fmla="*/ 89 w 155"/>
                <a:gd name="T71" fmla="*/ 148 h 205"/>
                <a:gd name="T72" fmla="*/ 79 w 155"/>
                <a:gd name="T73" fmla="*/ 127 h 205"/>
                <a:gd name="T74" fmla="*/ 73 w 155"/>
                <a:gd name="T75" fmla="*/ 111 h 205"/>
                <a:gd name="T76" fmla="*/ 31 w 155"/>
                <a:gd name="T77" fmla="*/ 121 h 205"/>
                <a:gd name="T78" fmla="*/ 52 w 155"/>
                <a:gd name="T79" fmla="*/ 97 h 205"/>
                <a:gd name="T80" fmla="*/ 53 w 155"/>
                <a:gd name="T81" fmla="*/ 93 h 205"/>
                <a:gd name="T82" fmla="*/ 59 w 155"/>
                <a:gd name="T83" fmla="*/ 64 h 205"/>
                <a:gd name="T84" fmla="*/ 76 w 155"/>
                <a:gd name="T85" fmla="*/ 77 h 205"/>
                <a:gd name="T86" fmla="*/ 0 w 155"/>
                <a:gd name="T87" fmla="*/ 48 h 205"/>
                <a:gd name="T88" fmla="*/ 8 w 155"/>
                <a:gd name="T89" fmla="*/ 71 h 205"/>
                <a:gd name="T90" fmla="*/ 35 w 155"/>
                <a:gd name="T91" fmla="*/ 98 h 205"/>
                <a:gd name="T92" fmla="*/ 43 w 155"/>
                <a:gd name="T93" fmla="*/ 132 h 205"/>
                <a:gd name="T94" fmla="*/ 66 w 155"/>
                <a:gd name="T95" fmla="*/ 127 h 205"/>
                <a:gd name="T96" fmla="*/ 46 w 155"/>
                <a:gd name="T97" fmla="*/ 165 h 205"/>
                <a:gd name="T98" fmla="*/ 106 w 155"/>
                <a:gd name="T99" fmla="*/ 203 h 205"/>
                <a:gd name="T100" fmla="*/ 110 w 155"/>
                <a:gd name="T101" fmla="*/ 204 h 205"/>
                <a:gd name="T102" fmla="*/ 125 w 155"/>
                <a:gd name="T103" fmla="*/ 196 h 205"/>
                <a:gd name="T104" fmla="*/ 124 w 155"/>
                <a:gd name="T105" fmla="*/ 157 h 205"/>
                <a:gd name="T106" fmla="*/ 152 w 155"/>
                <a:gd name="T107" fmla="*/ 127 h 205"/>
                <a:gd name="T108" fmla="*/ 111 w 155"/>
                <a:gd name="T109" fmla="*/ 109 h 205"/>
                <a:gd name="T110" fmla="*/ 137 w 155"/>
                <a:gd name="T111" fmla="*/ 99 h 205"/>
                <a:gd name="T112" fmla="*/ 133 w 155"/>
                <a:gd name="T113" fmla="*/ 59 h 205"/>
                <a:gd name="T114" fmla="*/ 125 w 155"/>
                <a:gd name="T115" fmla="*/ 0 h 2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55" h="205">
                  <a:moveTo>
                    <a:pt x="108" y="199"/>
                  </a:moveTo>
                  <a:cubicBezTo>
                    <a:pt x="106" y="193"/>
                    <a:pt x="104" y="188"/>
                    <a:pt x="102" y="182"/>
                  </a:cubicBezTo>
                  <a:cubicBezTo>
                    <a:pt x="104" y="180"/>
                    <a:pt x="106" y="179"/>
                    <a:pt x="108" y="178"/>
                  </a:cubicBezTo>
                  <a:cubicBezTo>
                    <a:pt x="108" y="185"/>
                    <a:pt x="108" y="192"/>
                    <a:pt x="109" y="199"/>
                  </a:cubicBezTo>
                  <a:cubicBezTo>
                    <a:pt x="108" y="199"/>
                    <a:pt x="108" y="199"/>
                    <a:pt x="108" y="199"/>
                  </a:cubicBezTo>
                  <a:moveTo>
                    <a:pt x="126" y="191"/>
                  </a:moveTo>
                  <a:cubicBezTo>
                    <a:pt x="126" y="190"/>
                    <a:pt x="126" y="190"/>
                    <a:pt x="126" y="189"/>
                  </a:cubicBezTo>
                  <a:cubicBezTo>
                    <a:pt x="126" y="185"/>
                    <a:pt x="125" y="181"/>
                    <a:pt x="125" y="178"/>
                  </a:cubicBezTo>
                  <a:cubicBezTo>
                    <a:pt x="126" y="182"/>
                    <a:pt x="128" y="185"/>
                    <a:pt x="131" y="189"/>
                  </a:cubicBezTo>
                  <a:cubicBezTo>
                    <a:pt x="129" y="190"/>
                    <a:pt x="127" y="190"/>
                    <a:pt x="126" y="191"/>
                  </a:cubicBezTo>
                  <a:moveTo>
                    <a:pt x="111" y="198"/>
                  </a:moveTo>
                  <a:cubicBezTo>
                    <a:pt x="110" y="191"/>
                    <a:pt x="110" y="184"/>
                    <a:pt x="110" y="177"/>
                  </a:cubicBezTo>
                  <a:cubicBezTo>
                    <a:pt x="110" y="177"/>
                    <a:pt x="110" y="177"/>
                    <a:pt x="110" y="177"/>
                  </a:cubicBezTo>
                  <a:cubicBezTo>
                    <a:pt x="114" y="175"/>
                    <a:pt x="118" y="174"/>
                    <a:pt x="122" y="173"/>
                  </a:cubicBezTo>
                  <a:cubicBezTo>
                    <a:pt x="122" y="174"/>
                    <a:pt x="122" y="174"/>
                    <a:pt x="122" y="174"/>
                  </a:cubicBezTo>
                  <a:cubicBezTo>
                    <a:pt x="123" y="179"/>
                    <a:pt x="124" y="184"/>
                    <a:pt x="124" y="189"/>
                  </a:cubicBezTo>
                  <a:cubicBezTo>
                    <a:pt x="124" y="190"/>
                    <a:pt x="124" y="191"/>
                    <a:pt x="124" y="192"/>
                  </a:cubicBezTo>
                  <a:cubicBezTo>
                    <a:pt x="121" y="193"/>
                    <a:pt x="119" y="194"/>
                    <a:pt x="117" y="195"/>
                  </a:cubicBezTo>
                  <a:cubicBezTo>
                    <a:pt x="117" y="192"/>
                    <a:pt x="117" y="190"/>
                    <a:pt x="117" y="187"/>
                  </a:cubicBezTo>
                  <a:cubicBezTo>
                    <a:pt x="117" y="183"/>
                    <a:pt x="117" y="180"/>
                    <a:pt x="117" y="176"/>
                  </a:cubicBezTo>
                  <a:cubicBezTo>
                    <a:pt x="117" y="176"/>
                    <a:pt x="116" y="175"/>
                    <a:pt x="116" y="175"/>
                  </a:cubicBezTo>
                  <a:cubicBezTo>
                    <a:pt x="116" y="175"/>
                    <a:pt x="116" y="175"/>
                    <a:pt x="116" y="175"/>
                  </a:cubicBezTo>
                  <a:cubicBezTo>
                    <a:pt x="115" y="175"/>
                    <a:pt x="115" y="176"/>
                    <a:pt x="115" y="176"/>
                  </a:cubicBezTo>
                  <a:cubicBezTo>
                    <a:pt x="115" y="180"/>
                    <a:pt x="115" y="183"/>
                    <a:pt x="115" y="187"/>
                  </a:cubicBezTo>
                  <a:cubicBezTo>
                    <a:pt x="115" y="190"/>
                    <a:pt x="115" y="193"/>
                    <a:pt x="115" y="196"/>
                  </a:cubicBezTo>
                  <a:cubicBezTo>
                    <a:pt x="113" y="197"/>
                    <a:pt x="112" y="197"/>
                    <a:pt x="111" y="198"/>
                  </a:cubicBezTo>
                  <a:moveTo>
                    <a:pt x="58" y="174"/>
                  </a:moveTo>
                  <a:cubicBezTo>
                    <a:pt x="56" y="171"/>
                    <a:pt x="54" y="168"/>
                    <a:pt x="51" y="165"/>
                  </a:cubicBezTo>
                  <a:cubicBezTo>
                    <a:pt x="52" y="165"/>
                    <a:pt x="54" y="164"/>
                    <a:pt x="56" y="164"/>
                  </a:cubicBezTo>
                  <a:cubicBezTo>
                    <a:pt x="57" y="167"/>
                    <a:pt x="57" y="171"/>
                    <a:pt x="58" y="174"/>
                  </a:cubicBezTo>
                  <a:moveTo>
                    <a:pt x="59" y="175"/>
                  </a:moveTo>
                  <a:cubicBezTo>
                    <a:pt x="60" y="175"/>
                    <a:pt x="60" y="175"/>
                    <a:pt x="60" y="175"/>
                  </a:cubicBezTo>
                  <a:cubicBezTo>
                    <a:pt x="59" y="171"/>
                    <a:pt x="59" y="167"/>
                    <a:pt x="58" y="163"/>
                  </a:cubicBezTo>
                  <a:cubicBezTo>
                    <a:pt x="60" y="162"/>
                    <a:pt x="62" y="162"/>
                    <a:pt x="64" y="161"/>
                  </a:cubicBezTo>
                  <a:cubicBezTo>
                    <a:pt x="64" y="165"/>
                    <a:pt x="64" y="169"/>
                    <a:pt x="64" y="173"/>
                  </a:cubicBezTo>
                  <a:cubicBezTo>
                    <a:pt x="63" y="174"/>
                    <a:pt x="61" y="174"/>
                    <a:pt x="59" y="175"/>
                  </a:cubicBezTo>
                  <a:moveTo>
                    <a:pt x="66" y="172"/>
                  </a:moveTo>
                  <a:cubicBezTo>
                    <a:pt x="66" y="168"/>
                    <a:pt x="66" y="164"/>
                    <a:pt x="66" y="161"/>
                  </a:cubicBezTo>
                  <a:cubicBezTo>
                    <a:pt x="66" y="160"/>
                    <a:pt x="66" y="160"/>
                    <a:pt x="66" y="160"/>
                  </a:cubicBezTo>
                  <a:cubicBezTo>
                    <a:pt x="67" y="160"/>
                    <a:pt x="69" y="159"/>
                    <a:pt x="71" y="158"/>
                  </a:cubicBezTo>
                  <a:cubicBezTo>
                    <a:pt x="71" y="160"/>
                    <a:pt x="71" y="162"/>
                    <a:pt x="71" y="164"/>
                  </a:cubicBezTo>
                  <a:cubicBezTo>
                    <a:pt x="71" y="166"/>
                    <a:pt x="71" y="168"/>
                    <a:pt x="72" y="169"/>
                  </a:cubicBezTo>
                  <a:cubicBezTo>
                    <a:pt x="72" y="170"/>
                    <a:pt x="72" y="170"/>
                    <a:pt x="72" y="170"/>
                  </a:cubicBezTo>
                  <a:cubicBezTo>
                    <a:pt x="70" y="170"/>
                    <a:pt x="68" y="171"/>
                    <a:pt x="66" y="172"/>
                  </a:cubicBezTo>
                  <a:moveTo>
                    <a:pt x="74" y="169"/>
                  </a:moveTo>
                  <a:cubicBezTo>
                    <a:pt x="73" y="167"/>
                    <a:pt x="73" y="165"/>
                    <a:pt x="73" y="164"/>
                  </a:cubicBezTo>
                  <a:cubicBezTo>
                    <a:pt x="73" y="162"/>
                    <a:pt x="73" y="160"/>
                    <a:pt x="73" y="159"/>
                  </a:cubicBezTo>
                  <a:cubicBezTo>
                    <a:pt x="73" y="158"/>
                    <a:pt x="73" y="158"/>
                    <a:pt x="73" y="158"/>
                  </a:cubicBezTo>
                  <a:cubicBezTo>
                    <a:pt x="76" y="157"/>
                    <a:pt x="79" y="156"/>
                    <a:pt x="82" y="155"/>
                  </a:cubicBezTo>
                  <a:cubicBezTo>
                    <a:pt x="82" y="155"/>
                    <a:pt x="82" y="155"/>
                    <a:pt x="82" y="155"/>
                  </a:cubicBezTo>
                  <a:cubicBezTo>
                    <a:pt x="82" y="159"/>
                    <a:pt x="81" y="163"/>
                    <a:pt x="81" y="166"/>
                  </a:cubicBezTo>
                  <a:cubicBezTo>
                    <a:pt x="78" y="167"/>
                    <a:pt x="76" y="168"/>
                    <a:pt x="74" y="169"/>
                  </a:cubicBezTo>
                  <a:moveTo>
                    <a:pt x="83" y="166"/>
                  </a:moveTo>
                  <a:cubicBezTo>
                    <a:pt x="83" y="162"/>
                    <a:pt x="84" y="159"/>
                    <a:pt x="84" y="155"/>
                  </a:cubicBezTo>
                  <a:cubicBezTo>
                    <a:pt x="84" y="155"/>
                    <a:pt x="84" y="155"/>
                    <a:pt x="83" y="154"/>
                  </a:cubicBezTo>
                  <a:cubicBezTo>
                    <a:pt x="85" y="154"/>
                    <a:pt x="86" y="153"/>
                    <a:pt x="88" y="153"/>
                  </a:cubicBezTo>
                  <a:cubicBezTo>
                    <a:pt x="90" y="160"/>
                    <a:pt x="92" y="165"/>
                    <a:pt x="95" y="171"/>
                  </a:cubicBezTo>
                  <a:cubicBezTo>
                    <a:pt x="93" y="169"/>
                    <a:pt x="92" y="167"/>
                    <a:pt x="91" y="165"/>
                  </a:cubicBezTo>
                  <a:cubicBezTo>
                    <a:pt x="91" y="165"/>
                    <a:pt x="90" y="164"/>
                    <a:pt x="89" y="164"/>
                  </a:cubicBezTo>
                  <a:cubicBezTo>
                    <a:pt x="89" y="164"/>
                    <a:pt x="89" y="164"/>
                    <a:pt x="89" y="164"/>
                  </a:cubicBezTo>
                  <a:cubicBezTo>
                    <a:pt x="87" y="165"/>
                    <a:pt x="85" y="165"/>
                    <a:pt x="83" y="166"/>
                  </a:cubicBezTo>
                  <a:moveTo>
                    <a:pt x="123" y="154"/>
                  </a:moveTo>
                  <a:cubicBezTo>
                    <a:pt x="121" y="150"/>
                    <a:pt x="120" y="146"/>
                    <a:pt x="118" y="142"/>
                  </a:cubicBezTo>
                  <a:cubicBezTo>
                    <a:pt x="120" y="141"/>
                    <a:pt x="122" y="140"/>
                    <a:pt x="124" y="140"/>
                  </a:cubicBezTo>
                  <a:cubicBezTo>
                    <a:pt x="124" y="144"/>
                    <a:pt x="124" y="148"/>
                    <a:pt x="125" y="152"/>
                  </a:cubicBezTo>
                  <a:cubicBezTo>
                    <a:pt x="124" y="153"/>
                    <a:pt x="124" y="153"/>
                    <a:pt x="124" y="153"/>
                  </a:cubicBezTo>
                  <a:cubicBezTo>
                    <a:pt x="123" y="153"/>
                    <a:pt x="123" y="153"/>
                    <a:pt x="123" y="153"/>
                  </a:cubicBezTo>
                  <a:cubicBezTo>
                    <a:pt x="123" y="154"/>
                    <a:pt x="123" y="154"/>
                    <a:pt x="123" y="154"/>
                  </a:cubicBezTo>
                  <a:moveTo>
                    <a:pt x="127" y="152"/>
                  </a:moveTo>
                  <a:cubicBezTo>
                    <a:pt x="126" y="147"/>
                    <a:pt x="126" y="143"/>
                    <a:pt x="125" y="139"/>
                  </a:cubicBezTo>
                  <a:cubicBezTo>
                    <a:pt x="128" y="138"/>
                    <a:pt x="131" y="137"/>
                    <a:pt x="133" y="136"/>
                  </a:cubicBezTo>
                  <a:cubicBezTo>
                    <a:pt x="133" y="137"/>
                    <a:pt x="133" y="137"/>
                    <a:pt x="133" y="137"/>
                  </a:cubicBezTo>
                  <a:cubicBezTo>
                    <a:pt x="133" y="141"/>
                    <a:pt x="133" y="145"/>
                    <a:pt x="133" y="149"/>
                  </a:cubicBezTo>
                  <a:cubicBezTo>
                    <a:pt x="133" y="149"/>
                    <a:pt x="132" y="149"/>
                    <a:pt x="132" y="149"/>
                  </a:cubicBezTo>
                  <a:cubicBezTo>
                    <a:pt x="130" y="150"/>
                    <a:pt x="128" y="151"/>
                    <a:pt x="127" y="152"/>
                  </a:cubicBezTo>
                  <a:moveTo>
                    <a:pt x="135" y="148"/>
                  </a:moveTo>
                  <a:cubicBezTo>
                    <a:pt x="135" y="144"/>
                    <a:pt x="135" y="140"/>
                    <a:pt x="135" y="137"/>
                  </a:cubicBezTo>
                  <a:cubicBezTo>
                    <a:pt x="135" y="136"/>
                    <a:pt x="135" y="136"/>
                    <a:pt x="134" y="136"/>
                  </a:cubicBezTo>
                  <a:cubicBezTo>
                    <a:pt x="137" y="135"/>
                    <a:pt x="140" y="134"/>
                    <a:pt x="142" y="133"/>
                  </a:cubicBezTo>
                  <a:cubicBezTo>
                    <a:pt x="141" y="134"/>
                    <a:pt x="141" y="134"/>
                    <a:pt x="141" y="134"/>
                  </a:cubicBezTo>
                  <a:cubicBezTo>
                    <a:pt x="141" y="138"/>
                    <a:pt x="141" y="142"/>
                    <a:pt x="141" y="146"/>
                  </a:cubicBezTo>
                  <a:cubicBezTo>
                    <a:pt x="139" y="147"/>
                    <a:pt x="137" y="147"/>
                    <a:pt x="135" y="148"/>
                  </a:cubicBezTo>
                  <a:moveTo>
                    <a:pt x="143" y="145"/>
                  </a:moveTo>
                  <a:cubicBezTo>
                    <a:pt x="143" y="141"/>
                    <a:pt x="143" y="138"/>
                    <a:pt x="143" y="134"/>
                  </a:cubicBezTo>
                  <a:cubicBezTo>
                    <a:pt x="144" y="133"/>
                    <a:pt x="143" y="133"/>
                    <a:pt x="143" y="133"/>
                  </a:cubicBezTo>
                  <a:cubicBezTo>
                    <a:pt x="145" y="132"/>
                    <a:pt x="147" y="131"/>
                    <a:pt x="148" y="131"/>
                  </a:cubicBezTo>
                  <a:cubicBezTo>
                    <a:pt x="149" y="135"/>
                    <a:pt x="149" y="139"/>
                    <a:pt x="150" y="142"/>
                  </a:cubicBezTo>
                  <a:cubicBezTo>
                    <a:pt x="149" y="143"/>
                    <a:pt x="148" y="143"/>
                    <a:pt x="146" y="144"/>
                  </a:cubicBezTo>
                  <a:cubicBezTo>
                    <a:pt x="145" y="144"/>
                    <a:pt x="144" y="145"/>
                    <a:pt x="143" y="145"/>
                  </a:cubicBezTo>
                  <a:moveTo>
                    <a:pt x="35" y="131"/>
                  </a:moveTo>
                  <a:cubicBezTo>
                    <a:pt x="33" y="129"/>
                    <a:pt x="32" y="128"/>
                    <a:pt x="31" y="125"/>
                  </a:cubicBezTo>
                  <a:cubicBezTo>
                    <a:pt x="32" y="125"/>
                    <a:pt x="32" y="125"/>
                    <a:pt x="32" y="125"/>
                  </a:cubicBezTo>
                  <a:cubicBezTo>
                    <a:pt x="33" y="125"/>
                    <a:pt x="35" y="124"/>
                    <a:pt x="36" y="124"/>
                  </a:cubicBezTo>
                  <a:cubicBezTo>
                    <a:pt x="36" y="125"/>
                    <a:pt x="36" y="126"/>
                    <a:pt x="36" y="127"/>
                  </a:cubicBezTo>
                  <a:cubicBezTo>
                    <a:pt x="36" y="128"/>
                    <a:pt x="36" y="129"/>
                    <a:pt x="36" y="130"/>
                  </a:cubicBezTo>
                  <a:cubicBezTo>
                    <a:pt x="35" y="131"/>
                    <a:pt x="35" y="131"/>
                    <a:pt x="35" y="131"/>
                  </a:cubicBezTo>
                  <a:moveTo>
                    <a:pt x="38" y="130"/>
                  </a:moveTo>
                  <a:cubicBezTo>
                    <a:pt x="38" y="129"/>
                    <a:pt x="38" y="128"/>
                    <a:pt x="38" y="127"/>
                  </a:cubicBezTo>
                  <a:cubicBezTo>
                    <a:pt x="38" y="126"/>
                    <a:pt x="38" y="124"/>
                    <a:pt x="38" y="123"/>
                  </a:cubicBezTo>
                  <a:cubicBezTo>
                    <a:pt x="38" y="123"/>
                    <a:pt x="38" y="123"/>
                    <a:pt x="38" y="123"/>
                  </a:cubicBezTo>
                  <a:cubicBezTo>
                    <a:pt x="39" y="123"/>
                    <a:pt x="40" y="122"/>
                    <a:pt x="41" y="122"/>
                  </a:cubicBezTo>
                  <a:cubicBezTo>
                    <a:pt x="41" y="124"/>
                    <a:pt x="42" y="126"/>
                    <a:pt x="42" y="128"/>
                  </a:cubicBezTo>
                  <a:cubicBezTo>
                    <a:pt x="40" y="129"/>
                    <a:pt x="39" y="129"/>
                    <a:pt x="38" y="130"/>
                  </a:cubicBezTo>
                  <a:moveTo>
                    <a:pt x="44" y="128"/>
                  </a:moveTo>
                  <a:cubicBezTo>
                    <a:pt x="44" y="125"/>
                    <a:pt x="43" y="123"/>
                    <a:pt x="43" y="121"/>
                  </a:cubicBezTo>
                  <a:cubicBezTo>
                    <a:pt x="46" y="120"/>
                    <a:pt x="50" y="119"/>
                    <a:pt x="53" y="118"/>
                  </a:cubicBezTo>
                  <a:cubicBezTo>
                    <a:pt x="53" y="120"/>
                    <a:pt x="52" y="122"/>
                    <a:pt x="52" y="125"/>
                  </a:cubicBezTo>
                  <a:cubicBezTo>
                    <a:pt x="48" y="126"/>
                    <a:pt x="46" y="127"/>
                    <a:pt x="44" y="128"/>
                  </a:cubicBezTo>
                  <a:moveTo>
                    <a:pt x="70" y="126"/>
                  </a:moveTo>
                  <a:cubicBezTo>
                    <a:pt x="71" y="123"/>
                    <a:pt x="72" y="119"/>
                    <a:pt x="73" y="116"/>
                  </a:cubicBezTo>
                  <a:cubicBezTo>
                    <a:pt x="73" y="116"/>
                    <a:pt x="73" y="116"/>
                    <a:pt x="73" y="116"/>
                  </a:cubicBezTo>
                  <a:cubicBezTo>
                    <a:pt x="73" y="118"/>
                    <a:pt x="74" y="120"/>
                    <a:pt x="75" y="122"/>
                  </a:cubicBezTo>
                  <a:cubicBezTo>
                    <a:pt x="75" y="122"/>
                    <a:pt x="76" y="123"/>
                    <a:pt x="76" y="124"/>
                  </a:cubicBezTo>
                  <a:cubicBezTo>
                    <a:pt x="74" y="125"/>
                    <a:pt x="72" y="125"/>
                    <a:pt x="70" y="126"/>
                  </a:cubicBezTo>
                  <a:moveTo>
                    <a:pt x="54" y="124"/>
                  </a:moveTo>
                  <a:cubicBezTo>
                    <a:pt x="55" y="122"/>
                    <a:pt x="55" y="119"/>
                    <a:pt x="55" y="117"/>
                  </a:cubicBezTo>
                  <a:cubicBezTo>
                    <a:pt x="58" y="116"/>
                    <a:pt x="60" y="115"/>
                    <a:pt x="63" y="114"/>
                  </a:cubicBezTo>
                  <a:cubicBezTo>
                    <a:pt x="62" y="117"/>
                    <a:pt x="62" y="119"/>
                    <a:pt x="62" y="121"/>
                  </a:cubicBezTo>
                  <a:cubicBezTo>
                    <a:pt x="61" y="122"/>
                    <a:pt x="60" y="122"/>
                    <a:pt x="58" y="122"/>
                  </a:cubicBezTo>
                  <a:cubicBezTo>
                    <a:pt x="57" y="123"/>
                    <a:pt x="57" y="123"/>
                    <a:pt x="56" y="123"/>
                  </a:cubicBezTo>
                  <a:cubicBezTo>
                    <a:pt x="55" y="124"/>
                    <a:pt x="55" y="124"/>
                    <a:pt x="55" y="124"/>
                  </a:cubicBezTo>
                  <a:cubicBezTo>
                    <a:pt x="54" y="124"/>
                    <a:pt x="54" y="124"/>
                    <a:pt x="54" y="124"/>
                  </a:cubicBezTo>
                  <a:moveTo>
                    <a:pt x="64" y="121"/>
                  </a:moveTo>
                  <a:cubicBezTo>
                    <a:pt x="64" y="118"/>
                    <a:pt x="64" y="116"/>
                    <a:pt x="65" y="114"/>
                  </a:cubicBezTo>
                  <a:cubicBezTo>
                    <a:pt x="66" y="113"/>
                    <a:pt x="68" y="113"/>
                    <a:pt x="69" y="112"/>
                  </a:cubicBezTo>
                  <a:cubicBezTo>
                    <a:pt x="70" y="113"/>
                    <a:pt x="70" y="113"/>
                    <a:pt x="70" y="114"/>
                  </a:cubicBezTo>
                  <a:cubicBezTo>
                    <a:pt x="71" y="114"/>
                    <a:pt x="71" y="114"/>
                    <a:pt x="71" y="114"/>
                  </a:cubicBezTo>
                  <a:cubicBezTo>
                    <a:pt x="70" y="117"/>
                    <a:pt x="69" y="121"/>
                    <a:pt x="69" y="124"/>
                  </a:cubicBezTo>
                  <a:cubicBezTo>
                    <a:pt x="68" y="123"/>
                    <a:pt x="68" y="123"/>
                    <a:pt x="68" y="123"/>
                  </a:cubicBezTo>
                  <a:cubicBezTo>
                    <a:pt x="68" y="122"/>
                    <a:pt x="67" y="121"/>
                    <a:pt x="66" y="121"/>
                  </a:cubicBezTo>
                  <a:cubicBezTo>
                    <a:pt x="66" y="121"/>
                    <a:pt x="66" y="121"/>
                    <a:pt x="66" y="121"/>
                  </a:cubicBezTo>
                  <a:cubicBezTo>
                    <a:pt x="66" y="121"/>
                    <a:pt x="66" y="121"/>
                    <a:pt x="66" y="121"/>
                  </a:cubicBezTo>
                  <a:cubicBezTo>
                    <a:pt x="66" y="121"/>
                    <a:pt x="66" y="121"/>
                    <a:pt x="66" y="121"/>
                  </a:cubicBezTo>
                  <a:cubicBezTo>
                    <a:pt x="66" y="120"/>
                    <a:pt x="65" y="120"/>
                    <a:pt x="65" y="120"/>
                  </a:cubicBezTo>
                  <a:cubicBezTo>
                    <a:pt x="65" y="120"/>
                    <a:pt x="64" y="121"/>
                    <a:pt x="64" y="121"/>
                  </a:cubicBezTo>
                  <a:moveTo>
                    <a:pt x="107" y="112"/>
                  </a:moveTo>
                  <a:cubicBezTo>
                    <a:pt x="107" y="111"/>
                    <a:pt x="106" y="110"/>
                    <a:pt x="106" y="109"/>
                  </a:cubicBezTo>
                  <a:cubicBezTo>
                    <a:pt x="106" y="108"/>
                    <a:pt x="105" y="107"/>
                    <a:pt x="105" y="106"/>
                  </a:cubicBezTo>
                  <a:cubicBezTo>
                    <a:pt x="105" y="105"/>
                    <a:pt x="105" y="104"/>
                    <a:pt x="105" y="104"/>
                  </a:cubicBezTo>
                  <a:cubicBezTo>
                    <a:pt x="105" y="103"/>
                    <a:pt x="105" y="103"/>
                    <a:pt x="105" y="103"/>
                  </a:cubicBezTo>
                  <a:cubicBezTo>
                    <a:pt x="105" y="102"/>
                    <a:pt x="105" y="100"/>
                    <a:pt x="106" y="97"/>
                  </a:cubicBezTo>
                  <a:cubicBezTo>
                    <a:pt x="106" y="97"/>
                    <a:pt x="107" y="97"/>
                    <a:pt x="107" y="96"/>
                  </a:cubicBezTo>
                  <a:cubicBezTo>
                    <a:pt x="109" y="99"/>
                    <a:pt x="109" y="102"/>
                    <a:pt x="109" y="105"/>
                  </a:cubicBezTo>
                  <a:cubicBezTo>
                    <a:pt x="109" y="105"/>
                    <a:pt x="108" y="105"/>
                    <a:pt x="108" y="105"/>
                  </a:cubicBezTo>
                  <a:cubicBezTo>
                    <a:pt x="107" y="106"/>
                    <a:pt x="107" y="106"/>
                    <a:pt x="107" y="107"/>
                  </a:cubicBezTo>
                  <a:cubicBezTo>
                    <a:pt x="107" y="107"/>
                    <a:pt x="107" y="107"/>
                    <a:pt x="107" y="107"/>
                  </a:cubicBezTo>
                  <a:cubicBezTo>
                    <a:pt x="107" y="109"/>
                    <a:pt x="107" y="110"/>
                    <a:pt x="107" y="112"/>
                  </a:cubicBezTo>
                  <a:moveTo>
                    <a:pt x="111" y="104"/>
                  </a:moveTo>
                  <a:cubicBezTo>
                    <a:pt x="111" y="101"/>
                    <a:pt x="110" y="98"/>
                    <a:pt x="109" y="96"/>
                  </a:cubicBezTo>
                  <a:cubicBezTo>
                    <a:pt x="111" y="95"/>
                    <a:pt x="112" y="95"/>
                    <a:pt x="113" y="94"/>
                  </a:cubicBezTo>
                  <a:cubicBezTo>
                    <a:pt x="114" y="94"/>
                    <a:pt x="115" y="94"/>
                    <a:pt x="115" y="94"/>
                  </a:cubicBezTo>
                  <a:cubicBezTo>
                    <a:pt x="115" y="95"/>
                    <a:pt x="115" y="96"/>
                    <a:pt x="115" y="97"/>
                  </a:cubicBezTo>
                  <a:cubicBezTo>
                    <a:pt x="115" y="99"/>
                    <a:pt x="115" y="100"/>
                    <a:pt x="115" y="102"/>
                  </a:cubicBezTo>
                  <a:cubicBezTo>
                    <a:pt x="114" y="103"/>
                    <a:pt x="113" y="103"/>
                    <a:pt x="111" y="104"/>
                  </a:cubicBezTo>
                  <a:moveTo>
                    <a:pt x="53" y="94"/>
                  </a:moveTo>
                  <a:cubicBezTo>
                    <a:pt x="53" y="94"/>
                    <a:pt x="53" y="94"/>
                    <a:pt x="53" y="94"/>
                  </a:cubicBezTo>
                  <a:cubicBezTo>
                    <a:pt x="53" y="94"/>
                    <a:pt x="53" y="94"/>
                    <a:pt x="53" y="94"/>
                  </a:cubicBezTo>
                  <a:moveTo>
                    <a:pt x="45" y="95"/>
                  </a:moveTo>
                  <a:cubicBezTo>
                    <a:pt x="45" y="94"/>
                    <a:pt x="45" y="93"/>
                    <a:pt x="45" y="92"/>
                  </a:cubicBezTo>
                  <a:cubicBezTo>
                    <a:pt x="46" y="93"/>
                    <a:pt x="47" y="94"/>
                    <a:pt x="47" y="94"/>
                  </a:cubicBezTo>
                  <a:cubicBezTo>
                    <a:pt x="47" y="95"/>
                    <a:pt x="46" y="95"/>
                    <a:pt x="45" y="95"/>
                  </a:cubicBezTo>
                  <a:moveTo>
                    <a:pt x="117" y="101"/>
                  </a:moveTo>
                  <a:cubicBezTo>
                    <a:pt x="117" y="100"/>
                    <a:pt x="117" y="99"/>
                    <a:pt x="117" y="97"/>
                  </a:cubicBezTo>
                  <a:cubicBezTo>
                    <a:pt x="117" y="96"/>
                    <a:pt x="117" y="94"/>
                    <a:pt x="117" y="93"/>
                  </a:cubicBezTo>
                  <a:cubicBezTo>
                    <a:pt x="119" y="92"/>
                    <a:pt x="122" y="92"/>
                    <a:pt x="124" y="91"/>
                  </a:cubicBezTo>
                  <a:cubicBezTo>
                    <a:pt x="124" y="92"/>
                    <a:pt x="124" y="92"/>
                    <a:pt x="124" y="92"/>
                  </a:cubicBezTo>
                  <a:cubicBezTo>
                    <a:pt x="124" y="94"/>
                    <a:pt x="124" y="97"/>
                    <a:pt x="123" y="99"/>
                  </a:cubicBezTo>
                  <a:cubicBezTo>
                    <a:pt x="121" y="100"/>
                    <a:pt x="119" y="101"/>
                    <a:pt x="117" y="101"/>
                  </a:cubicBezTo>
                  <a:moveTo>
                    <a:pt x="125" y="98"/>
                  </a:moveTo>
                  <a:cubicBezTo>
                    <a:pt x="126" y="96"/>
                    <a:pt x="126" y="94"/>
                    <a:pt x="126" y="92"/>
                  </a:cubicBezTo>
                  <a:cubicBezTo>
                    <a:pt x="126" y="91"/>
                    <a:pt x="126" y="91"/>
                    <a:pt x="126" y="90"/>
                  </a:cubicBezTo>
                  <a:cubicBezTo>
                    <a:pt x="128" y="90"/>
                    <a:pt x="129" y="89"/>
                    <a:pt x="131" y="89"/>
                  </a:cubicBezTo>
                  <a:cubicBezTo>
                    <a:pt x="131" y="91"/>
                    <a:pt x="130" y="94"/>
                    <a:pt x="130" y="97"/>
                  </a:cubicBezTo>
                  <a:cubicBezTo>
                    <a:pt x="129" y="97"/>
                    <a:pt x="127" y="98"/>
                    <a:pt x="125" y="98"/>
                  </a:cubicBezTo>
                  <a:moveTo>
                    <a:pt x="132" y="96"/>
                  </a:moveTo>
                  <a:cubicBezTo>
                    <a:pt x="133" y="93"/>
                    <a:pt x="133" y="91"/>
                    <a:pt x="133" y="88"/>
                  </a:cubicBezTo>
                  <a:cubicBezTo>
                    <a:pt x="134" y="88"/>
                    <a:pt x="135" y="88"/>
                    <a:pt x="135" y="87"/>
                  </a:cubicBezTo>
                  <a:cubicBezTo>
                    <a:pt x="136" y="89"/>
                    <a:pt x="136" y="91"/>
                    <a:pt x="136" y="93"/>
                  </a:cubicBezTo>
                  <a:cubicBezTo>
                    <a:pt x="136" y="94"/>
                    <a:pt x="136" y="95"/>
                    <a:pt x="136" y="95"/>
                  </a:cubicBezTo>
                  <a:cubicBezTo>
                    <a:pt x="136" y="95"/>
                    <a:pt x="136" y="95"/>
                    <a:pt x="136" y="95"/>
                  </a:cubicBezTo>
                  <a:cubicBezTo>
                    <a:pt x="134" y="95"/>
                    <a:pt x="133" y="96"/>
                    <a:pt x="132" y="96"/>
                  </a:cubicBezTo>
                  <a:moveTo>
                    <a:pt x="39" y="97"/>
                  </a:moveTo>
                  <a:cubicBezTo>
                    <a:pt x="39" y="96"/>
                    <a:pt x="39" y="96"/>
                    <a:pt x="39" y="96"/>
                  </a:cubicBezTo>
                  <a:cubicBezTo>
                    <a:pt x="39" y="93"/>
                    <a:pt x="39" y="90"/>
                    <a:pt x="39" y="87"/>
                  </a:cubicBezTo>
                  <a:cubicBezTo>
                    <a:pt x="41" y="88"/>
                    <a:pt x="42" y="90"/>
                    <a:pt x="44" y="91"/>
                  </a:cubicBezTo>
                  <a:cubicBezTo>
                    <a:pt x="44" y="91"/>
                    <a:pt x="44" y="91"/>
                    <a:pt x="44" y="91"/>
                  </a:cubicBezTo>
                  <a:cubicBezTo>
                    <a:pt x="43" y="93"/>
                    <a:pt x="43" y="94"/>
                    <a:pt x="43" y="96"/>
                  </a:cubicBezTo>
                  <a:cubicBezTo>
                    <a:pt x="42" y="96"/>
                    <a:pt x="41" y="96"/>
                    <a:pt x="40" y="97"/>
                  </a:cubicBezTo>
                  <a:cubicBezTo>
                    <a:pt x="39" y="97"/>
                    <a:pt x="39" y="97"/>
                    <a:pt x="39" y="97"/>
                  </a:cubicBezTo>
                  <a:moveTo>
                    <a:pt x="37" y="94"/>
                  </a:moveTo>
                  <a:cubicBezTo>
                    <a:pt x="35" y="92"/>
                    <a:pt x="33" y="90"/>
                    <a:pt x="31" y="88"/>
                  </a:cubicBezTo>
                  <a:cubicBezTo>
                    <a:pt x="31" y="85"/>
                    <a:pt x="30" y="81"/>
                    <a:pt x="30" y="78"/>
                  </a:cubicBezTo>
                  <a:cubicBezTo>
                    <a:pt x="33" y="81"/>
                    <a:pt x="35" y="83"/>
                    <a:pt x="37" y="85"/>
                  </a:cubicBezTo>
                  <a:cubicBezTo>
                    <a:pt x="37" y="86"/>
                    <a:pt x="37" y="86"/>
                    <a:pt x="37" y="86"/>
                  </a:cubicBezTo>
                  <a:cubicBezTo>
                    <a:pt x="37" y="89"/>
                    <a:pt x="37" y="91"/>
                    <a:pt x="37" y="94"/>
                  </a:cubicBezTo>
                  <a:moveTo>
                    <a:pt x="29" y="85"/>
                  </a:moveTo>
                  <a:cubicBezTo>
                    <a:pt x="27" y="84"/>
                    <a:pt x="25" y="82"/>
                    <a:pt x="24" y="81"/>
                  </a:cubicBezTo>
                  <a:cubicBezTo>
                    <a:pt x="23" y="80"/>
                    <a:pt x="23" y="80"/>
                    <a:pt x="23" y="80"/>
                  </a:cubicBezTo>
                  <a:cubicBezTo>
                    <a:pt x="23" y="80"/>
                    <a:pt x="23" y="80"/>
                    <a:pt x="23" y="80"/>
                  </a:cubicBezTo>
                  <a:cubicBezTo>
                    <a:pt x="23" y="77"/>
                    <a:pt x="23" y="74"/>
                    <a:pt x="23" y="71"/>
                  </a:cubicBezTo>
                  <a:cubicBezTo>
                    <a:pt x="25" y="73"/>
                    <a:pt x="26" y="75"/>
                    <a:pt x="28" y="76"/>
                  </a:cubicBezTo>
                  <a:cubicBezTo>
                    <a:pt x="28" y="77"/>
                    <a:pt x="28" y="77"/>
                    <a:pt x="28" y="77"/>
                  </a:cubicBezTo>
                  <a:cubicBezTo>
                    <a:pt x="28" y="80"/>
                    <a:pt x="28" y="83"/>
                    <a:pt x="29" y="85"/>
                  </a:cubicBezTo>
                  <a:moveTo>
                    <a:pt x="21" y="78"/>
                  </a:moveTo>
                  <a:cubicBezTo>
                    <a:pt x="19" y="76"/>
                    <a:pt x="17" y="74"/>
                    <a:pt x="16" y="73"/>
                  </a:cubicBezTo>
                  <a:cubicBezTo>
                    <a:pt x="16" y="70"/>
                    <a:pt x="15" y="66"/>
                    <a:pt x="15" y="63"/>
                  </a:cubicBezTo>
                  <a:cubicBezTo>
                    <a:pt x="17" y="65"/>
                    <a:pt x="19" y="67"/>
                    <a:pt x="21" y="69"/>
                  </a:cubicBezTo>
                  <a:cubicBezTo>
                    <a:pt x="21" y="72"/>
                    <a:pt x="21" y="75"/>
                    <a:pt x="21" y="78"/>
                  </a:cubicBezTo>
                  <a:moveTo>
                    <a:pt x="111" y="68"/>
                  </a:moveTo>
                  <a:cubicBezTo>
                    <a:pt x="112" y="65"/>
                    <a:pt x="113" y="62"/>
                    <a:pt x="113" y="59"/>
                  </a:cubicBezTo>
                  <a:cubicBezTo>
                    <a:pt x="114" y="61"/>
                    <a:pt x="114" y="64"/>
                    <a:pt x="115" y="66"/>
                  </a:cubicBezTo>
                  <a:cubicBezTo>
                    <a:pt x="113" y="67"/>
                    <a:pt x="112" y="67"/>
                    <a:pt x="111" y="68"/>
                  </a:cubicBezTo>
                  <a:moveTo>
                    <a:pt x="14" y="71"/>
                  </a:moveTo>
                  <a:cubicBezTo>
                    <a:pt x="13" y="71"/>
                    <a:pt x="13" y="70"/>
                    <a:pt x="12" y="70"/>
                  </a:cubicBezTo>
                  <a:cubicBezTo>
                    <a:pt x="12" y="69"/>
                    <a:pt x="11" y="69"/>
                    <a:pt x="11" y="68"/>
                  </a:cubicBezTo>
                  <a:cubicBezTo>
                    <a:pt x="9" y="63"/>
                    <a:pt x="7" y="61"/>
                    <a:pt x="7" y="59"/>
                  </a:cubicBezTo>
                  <a:cubicBezTo>
                    <a:pt x="6" y="57"/>
                    <a:pt x="6" y="56"/>
                    <a:pt x="5" y="53"/>
                  </a:cubicBezTo>
                  <a:cubicBezTo>
                    <a:pt x="7" y="56"/>
                    <a:pt x="10" y="58"/>
                    <a:pt x="12" y="61"/>
                  </a:cubicBezTo>
                  <a:cubicBezTo>
                    <a:pt x="13" y="64"/>
                    <a:pt x="13" y="68"/>
                    <a:pt x="14" y="71"/>
                  </a:cubicBezTo>
                  <a:moveTo>
                    <a:pt x="116" y="63"/>
                  </a:moveTo>
                  <a:cubicBezTo>
                    <a:pt x="116" y="60"/>
                    <a:pt x="115" y="57"/>
                    <a:pt x="114" y="55"/>
                  </a:cubicBezTo>
                  <a:cubicBezTo>
                    <a:pt x="115" y="51"/>
                    <a:pt x="116" y="47"/>
                    <a:pt x="117" y="43"/>
                  </a:cubicBezTo>
                  <a:cubicBezTo>
                    <a:pt x="117" y="46"/>
                    <a:pt x="118" y="49"/>
                    <a:pt x="118" y="53"/>
                  </a:cubicBezTo>
                  <a:cubicBezTo>
                    <a:pt x="119" y="53"/>
                    <a:pt x="119" y="53"/>
                    <a:pt x="119" y="53"/>
                  </a:cubicBezTo>
                  <a:cubicBezTo>
                    <a:pt x="118" y="56"/>
                    <a:pt x="117" y="60"/>
                    <a:pt x="116" y="63"/>
                  </a:cubicBezTo>
                  <a:moveTo>
                    <a:pt x="120" y="48"/>
                  </a:moveTo>
                  <a:cubicBezTo>
                    <a:pt x="119" y="45"/>
                    <a:pt x="119" y="41"/>
                    <a:pt x="118" y="37"/>
                  </a:cubicBezTo>
                  <a:cubicBezTo>
                    <a:pt x="119" y="33"/>
                    <a:pt x="120" y="30"/>
                    <a:pt x="121" y="26"/>
                  </a:cubicBezTo>
                  <a:cubicBezTo>
                    <a:pt x="122" y="30"/>
                    <a:pt x="122" y="34"/>
                    <a:pt x="122" y="37"/>
                  </a:cubicBezTo>
                  <a:cubicBezTo>
                    <a:pt x="121" y="41"/>
                    <a:pt x="120" y="45"/>
                    <a:pt x="120" y="48"/>
                  </a:cubicBezTo>
                  <a:moveTo>
                    <a:pt x="124" y="32"/>
                  </a:moveTo>
                  <a:cubicBezTo>
                    <a:pt x="123" y="28"/>
                    <a:pt x="123" y="25"/>
                    <a:pt x="122" y="22"/>
                  </a:cubicBezTo>
                  <a:cubicBezTo>
                    <a:pt x="122" y="19"/>
                    <a:pt x="123" y="17"/>
                    <a:pt x="123" y="14"/>
                  </a:cubicBezTo>
                  <a:cubicBezTo>
                    <a:pt x="124" y="17"/>
                    <a:pt x="124" y="21"/>
                    <a:pt x="124" y="24"/>
                  </a:cubicBezTo>
                  <a:cubicBezTo>
                    <a:pt x="124" y="25"/>
                    <a:pt x="124" y="25"/>
                    <a:pt x="124" y="26"/>
                  </a:cubicBezTo>
                  <a:cubicBezTo>
                    <a:pt x="124" y="28"/>
                    <a:pt x="124" y="30"/>
                    <a:pt x="124" y="32"/>
                  </a:cubicBezTo>
                  <a:moveTo>
                    <a:pt x="78" y="85"/>
                  </a:moveTo>
                  <a:cubicBezTo>
                    <a:pt x="79" y="85"/>
                    <a:pt x="79" y="85"/>
                    <a:pt x="79" y="85"/>
                  </a:cubicBezTo>
                  <a:cubicBezTo>
                    <a:pt x="80" y="85"/>
                    <a:pt x="80" y="84"/>
                    <a:pt x="80" y="83"/>
                  </a:cubicBezTo>
                  <a:cubicBezTo>
                    <a:pt x="80" y="79"/>
                    <a:pt x="80" y="76"/>
                    <a:pt x="80" y="72"/>
                  </a:cubicBezTo>
                  <a:cubicBezTo>
                    <a:pt x="80" y="55"/>
                    <a:pt x="82" y="38"/>
                    <a:pt x="84" y="20"/>
                  </a:cubicBezTo>
                  <a:cubicBezTo>
                    <a:pt x="97" y="15"/>
                    <a:pt x="109" y="10"/>
                    <a:pt x="121" y="5"/>
                  </a:cubicBezTo>
                  <a:cubicBezTo>
                    <a:pt x="116" y="27"/>
                    <a:pt x="112" y="48"/>
                    <a:pt x="107" y="70"/>
                  </a:cubicBezTo>
                  <a:cubicBezTo>
                    <a:pt x="106" y="70"/>
                    <a:pt x="106" y="71"/>
                    <a:pt x="106" y="71"/>
                  </a:cubicBezTo>
                  <a:cubicBezTo>
                    <a:pt x="107" y="72"/>
                    <a:pt x="107" y="72"/>
                    <a:pt x="108" y="73"/>
                  </a:cubicBezTo>
                  <a:cubicBezTo>
                    <a:pt x="108" y="73"/>
                    <a:pt x="108" y="73"/>
                    <a:pt x="108" y="73"/>
                  </a:cubicBezTo>
                  <a:cubicBezTo>
                    <a:pt x="108" y="73"/>
                    <a:pt x="108" y="73"/>
                    <a:pt x="108" y="73"/>
                  </a:cubicBezTo>
                  <a:cubicBezTo>
                    <a:pt x="108" y="73"/>
                    <a:pt x="108" y="73"/>
                    <a:pt x="108" y="73"/>
                  </a:cubicBezTo>
                  <a:cubicBezTo>
                    <a:pt x="108" y="73"/>
                    <a:pt x="108" y="73"/>
                    <a:pt x="109" y="73"/>
                  </a:cubicBezTo>
                  <a:cubicBezTo>
                    <a:pt x="109" y="73"/>
                    <a:pt x="109" y="73"/>
                    <a:pt x="110" y="72"/>
                  </a:cubicBezTo>
                  <a:cubicBezTo>
                    <a:pt x="117" y="70"/>
                    <a:pt x="124" y="67"/>
                    <a:pt x="131" y="64"/>
                  </a:cubicBezTo>
                  <a:cubicBezTo>
                    <a:pt x="133" y="70"/>
                    <a:pt x="134" y="76"/>
                    <a:pt x="135" y="82"/>
                  </a:cubicBezTo>
                  <a:cubicBezTo>
                    <a:pt x="135" y="82"/>
                    <a:pt x="134" y="83"/>
                    <a:pt x="134" y="83"/>
                  </a:cubicBezTo>
                  <a:cubicBezTo>
                    <a:pt x="127" y="86"/>
                    <a:pt x="119" y="88"/>
                    <a:pt x="112" y="90"/>
                  </a:cubicBezTo>
                  <a:cubicBezTo>
                    <a:pt x="109" y="91"/>
                    <a:pt x="106" y="92"/>
                    <a:pt x="103" y="94"/>
                  </a:cubicBezTo>
                  <a:cubicBezTo>
                    <a:pt x="103" y="94"/>
                    <a:pt x="103" y="94"/>
                    <a:pt x="103" y="94"/>
                  </a:cubicBezTo>
                  <a:cubicBezTo>
                    <a:pt x="102" y="95"/>
                    <a:pt x="102" y="95"/>
                    <a:pt x="102" y="95"/>
                  </a:cubicBezTo>
                  <a:cubicBezTo>
                    <a:pt x="102" y="95"/>
                    <a:pt x="102" y="95"/>
                    <a:pt x="102" y="95"/>
                  </a:cubicBezTo>
                  <a:cubicBezTo>
                    <a:pt x="102" y="95"/>
                    <a:pt x="102" y="95"/>
                    <a:pt x="102" y="95"/>
                  </a:cubicBezTo>
                  <a:cubicBezTo>
                    <a:pt x="102" y="96"/>
                    <a:pt x="102" y="96"/>
                    <a:pt x="102" y="96"/>
                  </a:cubicBezTo>
                  <a:cubicBezTo>
                    <a:pt x="102" y="96"/>
                    <a:pt x="102" y="96"/>
                    <a:pt x="102" y="96"/>
                  </a:cubicBezTo>
                  <a:cubicBezTo>
                    <a:pt x="102" y="98"/>
                    <a:pt x="101" y="100"/>
                    <a:pt x="101" y="103"/>
                  </a:cubicBezTo>
                  <a:cubicBezTo>
                    <a:pt x="101" y="104"/>
                    <a:pt x="101" y="104"/>
                    <a:pt x="101" y="105"/>
                  </a:cubicBezTo>
                  <a:cubicBezTo>
                    <a:pt x="101" y="105"/>
                    <a:pt x="101" y="106"/>
                    <a:pt x="101" y="107"/>
                  </a:cubicBezTo>
                  <a:cubicBezTo>
                    <a:pt x="102" y="109"/>
                    <a:pt x="102" y="110"/>
                    <a:pt x="103" y="112"/>
                  </a:cubicBezTo>
                  <a:cubicBezTo>
                    <a:pt x="103" y="113"/>
                    <a:pt x="103" y="114"/>
                    <a:pt x="103" y="115"/>
                  </a:cubicBezTo>
                  <a:cubicBezTo>
                    <a:pt x="103" y="115"/>
                    <a:pt x="103" y="116"/>
                    <a:pt x="104" y="116"/>
                  </a:cubicBezTo>
                  <a:cubicBezTo>
                    <a:pt x="104" y="117"/>
                    <a:pt x="105" y="117"/>
                    <a:pt x="105" y="117"/>
                  </a:cubicBezTo>
                  <a:cubicBezTo>
                    <a:pt x="106" y="117"/>
                    <a:pt x="106" y="117"/>
                    <a:pt x="106" y="117"/>
                  </a:cubicBezTo>
                  <a:cubicBezTo>
                    <a:pt x="106" y="117"/>
                    <a:pt x="106" y="117"/>
                    <a:pt x="106" y="117"/>
                  </a:cubicBezTo>
                  <a:cubicBezTo>
                    <a:pt x="106" y="117"/>
                    <a:pt x="106" y="117"/>
                    <a:pt x="106" y="117"/>
                  </a:cubicBezTo>
                  <a:cubicBezTo>
                    <a:pt x="106" y="117"/>
                    <a:pt x="106" y="117"/>
                    <a:pt x="106" y="117"/>
                  </a:cubicBezTo>
                  <a:cubicBezTo>
                    <a:pt x="119" y="112"/>
                    <a:pt x="127" y="110"/>
                    <a:pt x="133" y="108"/>
                  </a:cubicBezTo>
                  <a:cubicBezTo>
                    <a:pt x="136" y="107"/>
                    <a:pt x="138" y="106"/>
                    <a:pt x="139" y="105"/>
                  </a:cubicBezTo>
                  <a:cubicBezTo>
                    <a:pt x="140" y="105"/>
                    <a:pt x="140" y="105"/>
                    <a:pt x="141" y="105"/>
                  </a:cubicBezTo>
                  <a:cubicBezTo>
                    <a:pt x="142" y="108"/>
                    <a:pt x="144" y="113"/>
                    <a:pt x="145" y="118"/>
                  </a:cubicBezTo>
                  <a:cubicBezTo>
                    <a:pt x="146" y="121"/>
                    <a:pt x="147" y="124"/>
                    <a:pt x="148" y="126"/>
                  </a:cubicBezTo>
                  <a:cubicBezTo>
                    <a:pt x="147" y="127"/>
                    <a:pt x="144" y="128"/>
                    <a:pt x="141" y="129"/>
                  </a:cubicBezTo>
                  <a:cubicBezTo>
                    <a:pt x="136" y="131"/>
                    <a:pt x="127" y="134"/>
                    <a:pt x="115" y="139"/>
                  </a:cubicBezTo>
                  <a:cubicBezTo>
                    <a:pt x="115" y="139"/>
                    <a:pt x="115" y="139"/>
                    <a:pt x="115" y="139"/>
                  </a:cubicBezTo>
                  <a:cubicBezTo>
                    <a:pt x="115" y="139"/>
                    <a:pt x="115" y="139"/>
                    <a:pt x="115" y="139"/>
                  </a:cubicBezTo>
                  <a:cubicBezTo>
                    <a:pt x="114" y="139"/>
                    <a:pt x="114" y="139"/>
                    <a:pt x="114" y="139"/>
                  </a:cubicBezTo>
                  <a:cubicBezTo>
                    <a:pt x="113" y="139"/>
                    <a:pt x="112" y="141"/>
                    <a:pt x="113" y="142"/>
                  </a:cubicBezTo>
                  <a:cubicBezTo>
                    <a:pt x="113" y="142"/>
                    <a:pt x="114" y="143"/>
                    <a:pt x="114" y="143"/>
                  </a:cubicBezTo>
                  <a:cubicBezTo>
                    <a:pt x="118" y="153"/>
                    <a:pt x="121" y="159"/>
                    <a:pt x="124" y="169"/>
                  </a:cubicBezTo>
                  <a:cubicBezTo>
                    <a:pt x="116" y="169"/>
                    <a:pt x="108" y="172"/>
                    <a:pt x="101" y="178"/>
                  </a:cubicBezTo>
                  <a:cubicBezTo>
                    <a:pt x="97" y="167"/>
                    <a:pt x="95" y="161"/>
                    <a:pt x="91" y="150"/>
                  </a:cubicBezTo>
                  <a:cubicBezTo>
                    <a:pt x="90" y="149"/>
                    <a:pt x="90" y="148"/>
                    <a:pt x="89" y="148"/>
                  </a:cubicBezTo>
                  <a:cubicBezTo>
                    <a:pt x="89" y="148"/>
                    <a:pt x="88" y="148"/>
                    <a:pt x="88" y="148"/>
                  </a:cubicBezTo>
                  <a:cubicBezTo>
                    <a:pt x="88" y="149"/>
                    <a:pt x="88" y="149"/>
                    <a:pt x="88" y="149"/>
                  </a:cubicBezTo>
                  <a:cubicBezTo>
                    <a:pt x="88" y="149"/>
                    <a:pt x="88" y="149"/>
                    <a:pt x="88" y="149"/>
                  </a:cubicBezTo>
                  <a:cubicBezTo>
                    <a:pt x="66" y="156"/>
                    <a:pt x="54" y="160"/>
                    <a:pt x="49" y="162"/>
                  </a:cubicBezTo>
                  <a:cubicBezTo>
                    <a:pt x="48" y="154"/>
                    <a:pt x="46" y="147"/>
                    <a:pt x="43" y="140"/>
                  </a:cubicBezTo>
                  <a:cubicBezTo>
                    <a:pt x="44" y="140"/>
                    <a:pt x="44" y="139"/>
                    <a:pt x="44" y="139"/>
                  </a:cubicBezTo>
                  <a:cubicBezTo>
                    <a:pt x="49" y="138"/>
                    <a:pt x="60" y="134"/>
                    <a:pt x="79" y="127"/>
                  </a:cubicBezTo>
                  <a:cubicBezTo>
                    <a:pt x="79" y="127"/>
                    <a:pt x="79" y="127"/>
                    <a:pt x="79" y="127"/>
                  </a:cubicBezTo>
                  <a:cubicBezTo>
                    <a:pt x="79" y="127"/>
                    <a:pt x="79" y="127"/>
                    <a:pt x="79" y="127"/>
                  </a:cubicBezTo>
                  <a:cubicBezTo>
                    <a:pt x="80" y="127"/>
                    <a:pt x="80" y="127"/>
                    <a:pt x="80" y="127"/>
                  </a:cubicBezTo>
                  <a:cubicBezTo>
                    <a:pt x="81" y="126"/>
                    <a:pt x="81" y="125"/>
                    <a:pt x="81" y="124"/>
                  </a:cubicBezTo>
                  <a:cubicBezTo>
                    <a:pt x="81" y="124"/>
                    <a:pt x="80" y="124"/>
                    <a:pt x="80" y="123"/>
                  </a:cubicBezTo>
                  <a:cubicBezTo>
                    <a:pt x="80" y="122"/>
                    <a:pt x="79" y="120"/>
                    <a:pt x="78" y="118"/>
                  </a:cubicBezTo>
                  <a:cubicBezTo>
                    <a:pt x="77" y="117"/>
                    <a:pt x="77" y="116"/>
                    <a:pt x="76" y="115"/>
                  </a:cubicBezTo>
                  <a:cubicBezTo>
                    <a:pt x="76" y="114"/>
                    <a:pt x="75" y="113"/>
                    <a:pt x="75" y="112"/>
                  </a:cubicBezTo>
                  <a:cubicBezTo>
                    <a:pt x="74" y="112"/>
                    <a:pt x="74" y="111"/>
                    <a:pt x="73" y="111"/>
                  </a:cubicBezTo>
                  <a:cubicBezTo>
                    <a:pt x="73" y="110"/>
                    <a:pt x="72" y="110"/>
                    <a:pt x="72" y="110"/>
                  </a:cubicBezTo>
                  <a:cubicBezTo>
                    <a:pt x="72" y="110"/>
                    <a:pt x="72" y="110"/>
                    <a:pt x="72" y="110"/>
                  </a:cubicBezTo>
                  <a:cubicBezTo>
                    <a:pt x="72" y="109"/>
                    <a:pt x="71" y="108"/>
                    <a:pt x="70" y="108"/>
                  </a:cubicBezTo>
                  <a:cubicBezTo>
                    <a:pt x="70" y="108"/>
                    <a:pt x="70" y="108"/>
                    <a:pt x="70" y="108"/>
                  </a:cubicBezTo>
                  <a:cubicBezTo>
                    <a:pt x="70" y="108"/>
                    <a:pt x="69" y="108"/>
                    <a:pt x="69" y="108"/>
                  </a:cubicBezTo>
                  <a:cubicBezTo>
                    <a:pt x="68" y="108"/>
                    <a:pt x="68" y="108"/>
                    <a:pt x="67" y="108"/>
                  </a:cubicBezTo>
                  <a:cubicBezTo>
                    <a:pt x="67" y="109"/>
                    <a:pt x="67" y="109"/>
                    <a:pt x="67" y="109"/>
                  </a:cubicBezTo>
                  <a:cubicBezTo>
                    <a:pt x="53" y="113"/>
                    <a:pt x="43" y="116"/>
                    <a:pt x="31" y="121"/>
                  </a:cubicBezTo>
                  <a:cubicBezTo>
                    <a:pt x="30" y="116"/>
                    <a:pt x="28" y="110"/>
                    <a:pt x="28" y="104"/>
                  </a:cubicBezTo>
                  <a:cubicBezTo>
                    <a:pt x="31" y="103"/>
                    <a:pt x="35" y="102"/>
                    <a:pt x="37" y="101"/>
                  </a:cubicBezTo>
                  <a:cubicBezTo>
                    <a:pt x="38" y="102"/>
                    <a:pt x="38" y="102"/>
                    <a:pt x="38" y="102"/>
                  </a:cubicBezTo>
                  <a:cubicBezTo>
                    <a:pt x="38" y="102"/>
                    <a:pt x="38" y="102"/>
                    <a:pt x="38" y="102"/>
                  </a:cubicBezTo>
                  <a:cubicBezTo>
                    <a:pt x="38" y="102"/>
                    <a:pt x="39" y="102"/>
                    <a:pt x="39" y="101"/>
                  </a:cubicBezTo>
                  <a:cubicBezTo>
                    <a:pt x="39" y="101"/>
                    <a:pt x="39" y="101"/>
                    <a:pt x="39" y="101"/>
                  </a:cubicBezTo>
                  <a:cubicBezTo>
                    <a:pt x="40" y="101"/>
                    <a:pt x="40" y="101"/>
                    <a:pt x="41" y="101"/>
                  </a:cubicBezTo>
                  <a:cubicBezTo>
                    <a:pt x="45" y="100"/>
                    <a:pt x="48" y="99"/>
                    <a:pt x="52" y="97"/>
                  </a:cubicBezTo>
                  <a:cubicBezTo>
                    <a:pt x="52" y="97"/>
                    <a:pt x="52" y="97"/>
                    <a:pt x="52" y="97"/>
                  </a:cubicBezTo>
                  <a:cubicBezTo>
                    <a:pt x="52" y="97"/>
                    <a:pt x="52" y="97"/>
                    <a:pt x="52" y="97"/>
                  </a:cubicBezTo>
                  <a:cubicBezTo>
                    <a:pt x="52" y="97"/>
                    <a:pt x="52" y="97"/>
                    <a:pt x="52" y="97"/>
                  </a:cubicBezTo>
                  <a:cubicBezTo>
                    <a:pt x="52" y="97"/>
                    <a:pt x="52" y="97"/>
                    <a:pt x="52" y="97"/>
                  </a:cubicBezTo>
                  <a:cubicBezTo>
                    <a:pt x="52" y="96"/>
                    <a:pt x="52" y="96"/>
                    <a:pt x="52" y="96"/>
                  </a:cubicBezTo>
                  <a:cubicBezTo>
                    <a:pt x="53" y="96"/>
                    <a:pt x="53" y="96"/>
                    <a:pt x="53" y="96"/>
                  </a:cubicBezTo>
                  <a:cubicBezTo>
                    <a:pt x="53" y="96"/>
                    <a:pt x="53" y="95"/>
                    <a:pt x="53" y="95"/>
                  </a:cubicBezTo>
                  <a:cubicBezTo>
                    <a:pt x="53" y="94"/>
                    <a:pt x="53" y="94"/>
                    <a:pt x="53" y="93"/>
                  </a:cubicBezTo>
                  <a:cubicBezTo>
                    <a:pt x="52" y="93"/>
                    <a:pt x="52" y="93"/>
                    <a:pt x="52" y="93"/>
                  </a:cubicBezTo>
                  <a:cubicBezTo>
                    <a:pt x="37" y="80"/>
                    <a:pt x="19" y="62"/>
                    <a:pt x="5" y="47"/>
                  </a:cubicBezTo>
                  <a:cubicBezTo>
                    <a:pt x="6" y="46"/>
                    <a:pt x="9" y="45"/>
                    <a:pt x="11" y="44"/>
                  </a:cubicBezTo>
                  <a:cubicBezTo>
                    <a:pt x="16" y="42"/>
                    <a:pt x="22" y="41"/>
                    <a:pt x="26" y="40"/>
                  </a:cubicBezTo>
                  <a:cubicBezTo>
                    <a:pt x="29" y="39"/>
                    <a:pt x="31" y="39"/>
                    <a:pt x="32" y="38"/>
                  </a:cubicBezTo>
                  <a:cubicBezTo>
                    <a:pt x="32" y="38"/>
                    <a:pt x="33" y="38"/>
                    <a:pt x="33" y="38"/>
                  </a:cubicBezTo>
                  <a:cubicBezTo>
                    <a:pt x="34" y="39"/>
                    <a:pt x="36" y="41"/>
                    <a:pt x="38" y="43"/>
                  </a:cubicBezTo>
                  <a:cubicBezTo>
                    <a:pt x="43" y="48"/>
                    <a:pt x="51" y="56"/>
                    <a:pt x="59" y="64"/>
                  </a:cubicBezTo>
                  <a:cubicBezTo>
                    <a:pt x="66" y="72"/>
                    <a:pt x="73" y="80"/>
                    <a:pt x="77" y="84"/>
                  </a:cubicBezTo>
                  <a:cubicBezTo>
                    <a:pt x="77" y="85"/>
                    <a:pt x="78" y="85"/>
                    <a:pt x="78" y="85"/>
                  </a:cubicBezTo>
                  <a:moveTo>
                    <a:pt x="124" y="0"/>
                  </a:moveTo>
                  <a:cubicBezTo>
                    <a:pt x="124" y="0"/>
                    <a:pt x="124" y="0"/>
                    <a:pt x="123" y="0"/>
                  </a:cubicBezTo>
                  <a:cubicBezTo>
                    <a:pt x="109" y="6"/>
                    <a:pt x="96" y="11"/>
                    <a:pt x="82" y="17"/>
                  </a:cubicBezTo>
                  <a:cubicBezTo>
                    <a:pt x="81" y="17"/>
                    <a:pt x="81" y="18"/>
                    <a:pt x="81" y="19"/>
                  </a:cubicBezTo>
                  <a:cubicBezTo>
                    <a:pt x="78" y="36"/>
                    <a:pt x="76" y="54"/>
                    <a:pt x="76" y="72"/>
                  </a:cubicBezTo>
                  <a:cubicBezTo>
                    <a:pt x="76" y="74"/>
                    <a:pt x="76" y="76"/>
                    <a:pt x="76" y="77"/>
                  </a:cubicBezTo>
                  <a:cubicBezTo>
                    <a:pt x="71" y="71"/>
                    <a:pt x="62" y="62"/>
                    <a:pt x="54" y="54"/>
                  </a:cubicBezTo>
                  <a:cubicBezTo>
                    <a:pt x="44" y="43"/>
                    <a:pt x="35" y="34"/>
                    <a:pt x="35" y="34"/>
                  </a:cubicBezTo>
                  <a:cubicBezTo>
                    <a:pt x="35" y="34"/>
                    <a:pt x="34" y="34"/>
                    <a:pt x="34" y="34"/>
                  </a:cubicBezTo>
                  <a:cubicBezTo>
                    <a:pt x="34" y="34"/>
                    <a:pt x="34" y="34"/>
                    <a:pt x="34" y="34"/>
                  </a:cubicBezTo>
                  <a:cubicBezTo>
                    <a:pt x="33" y="34"/>
                    <a:pt x="27" y="35"/>
                    <a:pt x="20" y="37"/>
                  </a:cubicBezTo>
                  <a:cubicBezTo>
                    <a:pt x="17" y="38"/>
                    <a:pt x="13" y="39"/>
                    <a:pt x="9" y="40"/>
                  </a:cubicBezTo>
                  <a:cubicBezTo>
                    <a:pt x="6" y="42"/>
                    <a:pt x="3" y="44"/>
                    <a:pt x="1" y="46"/>
                  </a:cubicBezTo>
                  <a:cubicBezTo>
                    <a:pt x="0" y="46"/>
                    <a:pt x="0" y="47"/>
                    <a:pt x="0" y="48"/>
                  </a:cubicBezTo>
                  <a:cubicBezTo>
                    <a:pt x="0" y="48"/>
                    <a:pt x="0" y="49"/>
                    <a:pt x="0" y="49"/>
                  </a:cubicBezTo>
                  <a:cubicBezTo>
                    <a:pt x="1" y="55"/>
                    <a:pt x="2" y="57"/>
                    <a:pt x="3" y="60"/>
                  </a:cubicBezTo>
                  <a:cubicBezTo>
                    <a:pt x="3" y="61"/>
                    <a:pt x="4" y="63"/>
                    <a:pt x="5" y="64"/>
                  </a:cubicBezTo>
                  <a:cubicBezTo>
                    <a:pt x="5" y="65"/>
                    <a:pt x="5" y="65"/>
                    <a:pt x="5" y="65"/>
                  </a:cubicBezTo>
                  <a:cubicBezTo>
                    <a:pt x="5" y="65"/>
                    <a:pt x="5" y="65"/>
                    <a:pt x="5" y="65"/>
                  </a:cubicBezTo>
                  <a:cubicBezTo>
                    <a:pt x="5" y="66"/>
                    <a:pt x="5" y="66"/>
                    <a:pt x="5" y="67"/>
                  </a:cubicBezTo>
                  <a:cubicBezTo>
                    <a:pt x="5" y="68"/>
                    <a:pt x="6" y="69"/>
                    <a:pt x="7" y="70"/>
                  </a:cubicBezTo>
                  <a:cubicBezTo>
                    <a:pt x="8" y="71"/>
                    <a:pt x="8" y="71"/>
                    <a:pt x="8" y="71"/>
                  </a:cubicBezTo>
                  <a:cubicBezTo>
                    <a:pt x="8" y="71"/>
                    <a:pt x="8" y="71"/>
                    <a:pt x="8" y="71"/>
                  </a:cubicBezTo>
                  <a:cubicBezTo>
                    <a:pt x="8" y="72"/>
                    <a:pt x="9" y="72"/>
                    <a:pt x="9" y="73"/>
                  </a:cubicBezTo>
                  <a:cubicBezTo>
                    <a:pt x="14" y="77"/>
                    <a:pt x="21" y="83"/>
                    <a:pt x="29" y="92"/>
                  </a:cubicBezTo>
                  <a:cubicBezTo>
                    <a:pt x="29" y="92"/>
                    <a:pt x="29" y="93"/>
                    <a:pt x="29" y="93"/>
                  </a:cubicBezTo>
                  <a:cubicBezTo>
                    <a:pt x="29" y="94"/>
                    <a:pt x="30" y="94"/>
                    <a:pt x="30" y="94"/>
                  </a:cubicBezTo>
                  <a:cubicBezTo>
                    <a:pt x="30" y="94"/>
                    <a:pt x="30" y="94"/>
                    <a:pt x="30" y="94"/>
                  </a:cubicBezTo>
                  <a:cubicBezTo>
                    <a:pt x="31" y="94"/>
                    <a:pt x="31" y="94"/>
                    <a:pt x="31" y="94"/>
                  </a:cubicBezTo>
                  <a:cubicBezTo>
                    <a:pt x="32" y="95"/>
                    <a:pt x="34" y="96"/>
                    <a:pt x="35" y="98"/>
                  </a:cubicBezTo>
                  <a:cubicBezTo>
                    <a:pt x="32" y="99"/>
                    <a:pt x="29" y="100"/>
                    <a:pt x="25" y="101"/>
                  </a:cubicBezTo>
                  <a:cubicBezTo>
                    <a:pt x="24" y="102"/>
                    <a:pt x="23" y="102"/>
                    <a:pt x="23" y="103"/>
                  </a:cubicBezTo>
                  <a:cubicBezTo>
                    <a:pt x="24" y="110"/>
                    <a:pt x="26" y="117"/>
                    <a:pt x="28" y="123"/>
                  </a:cubicBezTo>
                  <a:cubicBezTo>
                    <a:pt x="27" y="124"/>
                    <a:pt x="27" y="124"/>
                    <a:pt x="27" y="125"/>
                  </a:cubicBezTo>
                  <a:cubicBezTo>
                    <a:pt x="28" y="129"/>
                    <a:pt x="30" y="132"/>
                    <a:pt x="33" y="135"/>
                  </a:cubicBezTo>
                  <a:cubicBezTo>
                    <a:pt x="33" y="135"/>
                    <a:pt x="34" y="135"/>
                    <a:pt x="34" y="135"/>
                  </a:cubicBezTo>
                  <a:cubicBezTo>
                    <a:pt x="34" y="135"/>
                    <a:pt x="35" y="135"/>
                    <a:pt x="35" y="135"/>
                  </a:cubicBezTo>
                  <a:cubicBezTo>
                    <a:pt x="38" y="134"/>
                    <a:pt x="41" y="133"/>
                    <a:pt x="43" y="132"/>
                  </a:cubicBezTo>
                  <a:cubicBezTo>
                    <a:pt x="46" y="131"/>
                    <a:pt x="49" y="130"/>
                    <a:pt x="56" y="128"/>
                  </a:cubicBezTo>
                  <a:cubicBezTo>
                    <a:pt x="56" y="128"/>
                    <a:pt x="57" y="127"/>
                    <a:pt x="58" y="127"/>
                  </a:cubicBezTo>
                  <a:cubicBezTo>
                    <a:pt x="59" y="127"/>
                    <a:pt x="61" y="126"/>
                    <a:pt x="62" y="125"/>
                  </a:cubicBezTo>
                  <a:cubicBezTo>
                    <a:pt x="63" y="125"/>
                    <a:pt x="64" y="125"/>
                    <a:pt x="64" y="125"/>
                  </a:cubicBezTo>
                  <a:cubicBezTo>
                    <a:pt x="65" y="125"/>
                    <a:pt x="65" y="125"/>
                    <a:pt x="65" y="125"/>
                  </a:cubicBezTo>
                  <a:cubicBezTo>
                    <a:pt x="65" y="125"/>
                    <a:pt x="65" y="125"/>
                    <a:pt x="65" y="125"/>
                  </a:cubicBezTo>
                  <a:cubicBezTo>
                    <a:pt x="65" y="125"/>
                    <a:pt x="65" y="126"/>
                    <a:pt x="65" y="126"/>
                  </a:cubicBezTo>
                  <a:cubicBezTo>
                    <a:pt x="66" y="127"/>
                    <a:pt x="66" y="127"/>
                    <a:pt x="66" y="127"/>
                  </a:cubicBezTo>
                  <a:cubicBezTo>
                    <a:pt x="59" y="130"/>
                    <a:pt x="54" y="132"/>
                    <a:pt x="50" y="133"/>
                  </a:cubicBezTo>
                  <a:cubicBezTo>
                    <a:pt x="47" y="134"/>
                    <a:pt x="45" y="135"/>
                    <a:pt x="43" y="135"/>
                  </a:cubicBezTo>
                  <a:cubicBezTo>
                    <a:pt x="42" y="136"/>
                    <a:pt x="40" y="136"/>
                    <a:pt x="40" y="136"/>
                  </a:cubicBezTo>
                  <a:cubicBezTo>
                    <a:pt x="40" y="136"/>
                    <a:pt x="39" y="137"/>
                    <a:pt x="39" y="137"/>
                  </a:cubicBezTo>
                  <a:cubicBezTo>
                    <a:pt x="39" y="138"/>
                    <a:pt x="39" y="138"/>
                    <a:pt x="39" y="139"/>
                  </a:cubicBezTo>
                  <a:cubicBezTo>
                    <a:pt x="41" y="146"/>
                    <a:pt x="44" y="155"/>
                    <a:pt x="46" y="162"/>
                  </a:cubicBezTo>
                  <a:cubicBezTo>
                    <a:pt x="45" y="162"/>
                    <a:pt x="45" y="162"/>
                    <a:pt x="45" y="162"/>
                  </a:cubicBezTo>
                  <a:cubicBezTo>
                    <a:pt x="45" y="163"/>
                    <a:pt x="45" y="164"/>
                    <a:pt x="46" y="165"/>
                  </a:cubicBezTo>
                  <a:cubicBezTo>
                    <a:pt x="50" y="169"/>
                    <a:pt x="53" y="174"/>
                    <a:pt x="56" y="179"/>
                  </a:cubicBezTo>
                  <a:cubicBezTo>
                    <a:pt x="56" y="180"/>
                    <a:pt x="57" y="180"/>
                    <a:pt x="58" y="180"/>
                  </a:cubicBezTo>
                  <a:cubicBezTo>
                    <a:pt x="58" y="180"/>
                    <a:pt x="58" y="180"/>
                    <a:pt x="58" y="180"/>
                  </a:cubicBezTo>
                  <a:cubicBezTo>
                    <a:pt x="69" y="175"/>
                    <a:pt x="77" y="171"/>
                    <a:pt x="88" y="169"/>
                  </a:cubicBezTo>
                  <a:cubicBezTo>
                    <a:pt x="91" y="173"/>
                    <a:pt x="94" y="178"/>
                    <a:pt x="96" y="184"/>
                  </a:cubicBezTo>
                  <a:cubicBezTo>
                    <a:pt x="99" y="191"/>
                    <a:pt x="102" y="198"/>
                    <a:pt x="104" y="202"/>
                  </a:cubicBezTo>
                  <a:cubicBezTo>
                    <a:pt x="104" y="203"/>
                    <a:pt x="105" y="203"/>
                    <a:pt x="106" y="203"/>
                  </a:cubicBezTo>
                  <a:cubicBezTo>
                    <a:pt x="106" y="203"/>
                    <a:pt x="106" y="203"/>
                    <a:pt x="106" y="203"/>
                  </a:cubicBezTo>
                  <a:cubicBezTo>
                    <a:pt x="107" y="204"/>
                    <a:pt x="107" y="204"/>
                    <a:pt x="107" y="204"/>
                  </a:cubicBezTo>
                  <a:cubicBezTo>
                    <a:pt x="108" y="204"/>
                    <a:pt x="108" y="204"/>
                    <a:pt x="108" y="203"/>
                  </a:cubicBezTo>
                  <a:cubicBezTo>
                    <a:pt x="109" y="203"/>
                    <a:pt x="109" y="203"/>
                    <a:pt x="109" y="203"/>
                  </a:cubicBezTo>
                  <a:cubicBezTo>
                    <a:pt x="109" y="204"/>
                    <a:pt x="109" y="204"/>
                    <a:pt x="109" y="204"/>
                  </a:cubicBezTo>
                  <a:cubicBezTo>
                    <a:pt x="109" y="204"/>
                    <a:pt x="109" y="204"/>
                    <a:pt x="109" y="204"/>
                  </a:cubicBezTo>
                  <a:cubicBezTo>
                    <a:pt x="109" y="204"/>
                    <a:pt x="109" y="204"/>
                    <a:pt x="109" y="204"/>
                  </a:cubicBezTo>
                  <a:cubicBezTo>
                    <a:pt x="110" y="205"/>
                    <a:pt x="110" y="205"/>
                    <a:pt x="110" y="205"/>
                  </a:cubicBezTo>
                  <a:cubicBezTo>
                    <a:pt x="110" y="204"/>
                    <a:pt x="110" y="204"/>
                    <a:pt x="110" y="204"/>
                  </a:cubicBezTo>
                  <a:cubicBezTo>
                    <a:pt x="110" y="204"/>
                    <a:pt x="110" y="204"/>
                    <a:pt x="110" y="204"/>
                  </a:cubicBezTo>
                  <a:cubicBezTo>
                    <a:pt x="110" y="204"/>
                    <a:pt x="110" y="204"/>
                    <a:pt x="110" y="204"/>
                  </a:cubicBezTo>
                  <a:cubicBezTo>
                    <a:pt x="111" y="204"/>
                    <a:pt x="111" y="204"/>
                    <a:pt x="111" y="204"/>
                  </a:cubicBezTo>
                  <a:cubicBezTo>
                    <a:pt x="111" y="203"/>
                    <a:pt x="111" y="203"/>
                    <a:pt x="111" y="202"/>
                  </a:cubicBezTo>
                  <a:cubicBezTo>
                    <a:pt x="115" y="200"/>
                    <a:pt x="119" y="198"/>
                    <a:pt x="124" y="196"/>
                  </a:cubicBezTo>
                  <a:cubicBezTo>
                    <a:pt x="124" y="197"/>
                    <a:pt x="124" y="197"/>
                    <a:pt x="124" y="197"/>
                  </a:cubicBezTo>
                  <a:cubicBezTo>
                    <a:pt x="124" y="197"/>
                    <a:pt x="124" y="197"/>
                    <a:pt x="124" y="197"/>
                  </a:cubicBezTo>
                  <a:cubicBezTo>
                    <a:pt x="125" y="197"/>
                    <a:pt x="125" y="197"/>
                    <a:pt x="125" y="196"/>
                  </a:cubicBezTo>
                  <a:cubicBezTo>
                    <a:pt x="126" y="195"/>
                    <a:pt x="126" y="195"/>
                    <a:pt x="126" y="195"/>
                  </a:cubicBezTo>
                  <a:cubicBezTo>
                    <a:pt x="129" y="194"/>
                    <a:pt x="132" y="193"/>
                    <a:pt x="134" y="192"/>
                  </a:cubicBezTo>
                  <a:cubicBezTo>
                    <a:pt x="135" y="191"/>
                    <a:pt x="135" y="191"/>
                    <a:pt x="136" y="190"/>
                  </a:cubicBezTo>
                  <a:cubicBezTo>
                    <a:pt x="136" y="190"/>
                    <a:pt x="136" y="189"/>
                    <a:pt x="135" y="189"/>
                  </a:cubicBezTo>
                  <a:cubicBezTo>
                    <a:pt x="132" y="184"/>
                    <a:pt x="129" y="179"/>
                    <a:pt x="128" y="173"/>
                  </a:cubicBezTo>
                  <a:cubicBezTo>
                    <a:pt x="128" y="173"/>
                    <a:pt x="129" y="173"/>
                    <a:pt x="129" y="172"/>
                  </a:cubicBezTo>
                  <a:cubicBezTo>
                    <a:pt x="129" y="172"/>
                    <a:pt x="129" y="171"/>
                    <a:pt x="129" y="170"/>
                  </a:cubicBezTo>
                  <a:cubicBezTo>
                    <a:pt x="127" y="165"/>
                    <a:pt x="126" y="161"/>
                    <a:pt x="124" y="157"/>
                  </a:cubicBezTo>
                  <a:cubicBezTo>
                    <a:pt x="125" y="157"/>
                    <a:pt x="125" y="157"/>
                    <a:pt x="125" y="157"/>
                  </a:cubicBezTo>
                  <a:cubicBezTo>
                    <a:pt x="125" y="157"/>
                    <a:pt x="125" y="156"/>
                    <a:pt x="126" y="156"/>
                  </a:cubicBezTo>
                  <a:cubicBezTo>
                    <a:pt x="129" y="155"/>
                    <a:pt x="135" y="152"/>
                    <a:pt x="141" y="150"/>
                  </a:cubicBezTo>
                  <a:cubicBezTo>
                    <a:pt x="143" y="149"/>
                    <a:pt x="146" y="148"/>
                    <a:pt x="148" y="147"/>
                  </a:cubicBezTo>
                  <a:cubicBezTo>
                    <a:pt x="151" y="147"/>
                    <a:pt x="152" y="146"/>
                    <a:pt x="153" y="146"/>
                  </a:cubicBezTo>
                  <a:cubicBezTo>
                    <a:pt x="154" y="146"/>
                    <a:pt x="155" y="145"/>
                    <a:pt x="155" y="143"/>
                  </a:cubicBezTo>
                  <a:cubicBezTo>
                    <a:pt x="154" y="139"/>
                    <a:pt x="153" y="134"/>
                    <a:pt x="152" y="129"/>
                  </a:cubicBezTo>
                  <a:cubicBezTo>
                    <a:pt x="152" y="129"/>
                    <a:pt x="153" y="128"/>
                    <a:pt x="152" y="127"/>
                  </a:cubicBezTo>
                  <a:cubicBezTo>
                    <a:pt x="152" y="127"/>
                    <a:pt x="151" y="122"/>
                    <a:pt x="149" y="117"/>
                  </a:cubicBezTo>
                  <a:cubicBezTo>
                    <a:pt x="147" y="111"/>
                    <a:pt x="145" y="105"/>
                    <a:pt x="144" y="101"/>
                  </a:cubicBezTo>
                  <a:cubicBezTo>
                    <a:pt x="143" y="101"/>
                    <a:pt x="143" y="100"/>
                    <a:pt x="142" y="100"/>
                  </a:cubicBezTo>
                  <a:cubicBezTo>
                    <a:pt x="142" y="100"/>
                    <a:pt x="142" y="100"/>
                    <a:pt x="142" y="100"/>
                  </a:cubicBezTo>
                  <a:cubicBezTo>
                    <a:pt x="141" y="100"/>
                    <a:pt x="141" y="100"/>
                    <a:pt x="141" y="100"/>
                  </a:cubicBezTo>
                  <a:cubicBezTo>
                    <a:pt x="140" y="101"/>
                    <a:pt x="140" y="101"/>
                    <a:pt x="138" y="102"/>
                  </a:cubicBezTo>
                  <a:cubicBezTo>
                    <a:pt x="134" y="103"/>
                    <a:pt x="126" y="106"/>
                    <a:pt x="111" y="111"/>
                  </a:cubicBezTo>
                  <a:cubicBezTo>
                    <a:pt x="111" y="110"/>
                    <a:pt x="111" y="110"/>
                    <a:pt x="111" y="109"/>
                  </a:cubicBezTo>
                  <a:cubicBezTo>
                    <a:pt x="111" y="108"/>
                    <a:pt x="111" y="108"/>
                    <a:pt x="111" y="108"/>
                  </a:cubicBezTo>
                  <a:cubicBezTo>
                    <a:pt x="111" y="108"/>
                    <a:pt x="111" y="108"/>
                    <a:pt x="111" y="108"/>
                  </a:cubicBezTo>
                  <a:cubicBezTo>
                    <a:pt x="116" y="106"/>
                    <a:pt x="123" y="103"/>
                    <a:pt x="130" y="101"/>
                  </a:cubicBezTo>
                  <a:cubicBezTo>
                    <a:pt x="130" y="102"/>
                    <a:pt x="130" y="102"/>
                    <a:pt x="130" y="102"/>
                  </a:cubicBezTo>
                  <a:cubicBezTo>
                    <a:pt x="131" y="102"/>
                    <a:pt x="131" y="102"/>
                    <a:pt x="131" y="102"/>
                  </a:cubicBezTo>
                  <a:cubicBezTo>
                    <a:pt x="131" y="102"/>
                    <a:pt x="132" y="102"/>
                    <a:pt x="132" y="101"/>
                  </a:cubicBezTo>
                  <a:cubicBezTo>
                    <a:pt x="132" y="101"/>
                    <a:pt x="132" y="101"/>
                    <a:pt x="132" y="101"/>
                  </a:cubicBezTo>
                  <a:cubicBezTo>
                    <a:pt x="134" y="100"/>
                    <a:pt x="135" y="99"/>
                    <a:pt x="137" y="99"/>
                  </a:cubicBezTo>
                  <a:cubicBezTo>
                    <a:pt x="138" y="98"/>
                    <a:pt x="138" y="98"/>
                    <a:pt x="139" y="97"/>
                  </a:cubicBezTo>
                  <a:cubicBezTo>
                    <a:pt x="140" y="96"/>
                    <a:pt x="140" y="95"/>
                    <a:pt x="140" y="93"/>
                  </a:cubicBezTo>
                  <a:cubicBezTo>
                    <a:pt x="140" y="91"/>
                    <a:pt x="140" y="89"/>
                    <a:pt x="139" y="87"/>
                  </a:cubicBezTo>
                  <a:cubicBezTo>
                    <a:pt x="139" y="87"/>
                    <a:pt x="139" y="86"/>
                    <a:pt x="139" y="86"/>
                  </a:cubicBezTo>
                  <a:cubicBezTo>
                    <a:pt x="139" y="85"/>
                    <a:pt x="140" y="85"/>
                    <a:pt x="139" y="84"/>
                  </a:cubicBezTo>
                  <a:cubicBezTo>
                    <a:pt x="138" y="76"/>
                    <a:pt x="137" y="69"/>
                    <a:pt x="135" y="61"/>
                  </a:cubicBezTo>
                  <a:cubicBezTo>
                    <a:pt x="135" y="60"/>
                    <a:pt x="134" y="60"/>
                    <a:pt x="134" y="60"/>
                  </a:cubicBezTo>
                  <a:cubicBezTo>
                    <a:pt x="133" y="59"/>
                    <a:pt x="133" y="59"/>
                    <a:pt x="133" y="59"/>
                  </a:cubicBezTo>
                  <a:cubicBezTo>
                    <a:pt x="133" y="59"/>
                    <a:pt x="132" y="59"/>
                    <a:pt x="132" y="59"/>
                  </a:cubicBezTo>
                  <a:cubicBezTo>
                    <a:pt x="128" y="61"/>
                    <a:pt x="124" y="63"/>
                    <a:pt x="120" y="65"/>
                  </a:cubicBezTo>
                  <a:cubicBezTo>
                    <a:pt x="121" y="61"/>
                    <a:pt x="122" y="57"/>
                    <a:pt x="123" y="53"/>
                  </a:cubicBezTo>
                  <a:cubicBezTo>
                    <a:pt x="124" y="48"/>
                    <a:pt x="125" y="43"/>
                    <a:pt x="127" y="36"/>
                  </a:cubicBezTo>
                  <a:cubicBezTo>
                    <a:pt x="128" y="33"/>
                    <a:pt x="128" y="29"/>
                    <a:pt x="128" y="26"/>
                  </a:cubicBezTo>
                  <a:cubicBezTo>
                    <a:pt x="128" y="25"/>
                    <a:pt x="128" y="25"/>
                    <a:pt x="128" y="24"/>
                  </a:cubicBezTo>
                  <a:cubicBezTo>
                    <a:pt x="128" y="17"/>
                    <a:pt x="127" y="9"/>
                    <a:pt x="126" y="2"/>
                  </a:cubicBezTo>
                  <a:cubicBezTo>
                    <a:pt x="126" y="1"/>
                    <a:pt x="126" y="1"/>
                    <a:pt x="125" y="0"/>
                  </a:cubicBezTo>
                  <a:cubicBezTo>
                    <a:pt x="125" y="0"/>
                    <a:pt x="125" y="0"/>
                    <a:pt x="125" y="0"/>
                  </a:cubicBezTo>
                  <a:cubicBezTo>
                    <a:pt x="125" y="0"/>
                    <a:pt x="124" y="0"/>
                    <a:pt x="124"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53" name="Rectangle 874"/>
            <p:cNvSpPr>
              <a:spLocks noChangeArrowheads="1"/>
            </p:cNvSpPr>
            <p:nvPr/>
          </p:nvSpPr>
          <p:spPr bwMode="auto">
            <a:xfrm>
              <a:off x="2862" y="2307"/>
              <a:ext cx="1" cy="1"/>
            </a:xfrm>
            <a:prstGeom prst="rect">
              <a:avLst/>
            </a:prstGeom>
            <a:solidFill>
              <a:srgbClr val="B2B2B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54" name="Freeform 875"/>
            <p:cNvSpPr>
              <a:spLocks/>
            </p:cNvSpPr>
            <p:nvPr/>
          </p:nvSpPr>
          <p:spPr bwMode="auto">
            <a:xfrm>
              <a:off x="2862" y="2307"/>
              <a:ext cx="0" cy="0"/>
            </a:xfrm>
            <a:custGeom>
              <a:avLst/>
              <a:gdLst/>
              <a:ahLst/>
              <a:cxnLst>
                <a:cxn ang="0">
                  <a:pos x="0" y="0"/>
                </a:cxn>
                <a:cxn ang="0">
                  <a:pos x="0" y="0"/>
                </a:cxn>
                <a:cxn ang="0">
                  <a:pos x="0" y="0"/>
                </a:cxn>
                <a:cxn ang="0">
                  <a:pos x="0" y="0"/>
                </a:cxn>
              </a:cxnLst>
              <a:rect l="0" t="0" r="r" b="b"/>
              <a:pathLst>
                <a:path>
                  <a:moveTo>
                    <a:pt x="0" y="0"/>
                  </a:moveTo>
                  <a:lnTo>
                    <a:pt x="0" y="0"/>
                  </a:lnTo>
                  <a:lnTo>
                    <a:pt x="0"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55" name="Freeform 876"/>
            <p:cNvSpPr>
              <a:spLocks noEditPoints="1"/>
            </p:cNvSpPr>
            <p:nvPr/>
          </p:nvSpPr>
          <p:spPr bwMode="auto">
            <a:xfrm>
              <a:off x="4389" y="981"/>
              <a:ext cx="299" cy="417"/>
            </a:xfrm>
            <a:custGeom>
              <a:avLst/>
              <a:gdLst>
                <a:gd name="T0" fmla="*/ 96 w 126"/>
                <a:gd name="T1" fmla="*/ 172 h 176"/>
                <a:gd name="T2" fmla="*/ 94 w 126"/>
                <a:gd name="T3" fmla="*/ 160 h 176"/>
                <a:gd name="T4" fmla="*/ 80 w 126"/>
                <a:gd name="T5" fmla="*/ 170 h 176"/>
                <a:gd name="T6" fmla="*/ 70 w 126"/>
                <a:gd name="T7" fmla="*/ 155 h 176"/>
                <a:gd name="T8" fmla="*/ 121 w 126"/>
                <a:gd name="T9" fmla="*/ 158 h 176"/>
                <a:gd name="T10" fmla="*/ 63 w 126"/>
                <a:gd name="T11" fmla="*/ 164 h 176"/>
                <a:gd name="T12" fmla="*/ 50 w 126"/>
                <a:gd name="T13" fmla="*/ 157 h 176"/>
                <a:gd name="T14" fmla="*/ 49 w 126"/>
                <a:gd name="T15" fmla="*/ 154 h 176"/>
                <a:gd name="T16" fmla="*/ 45 w 126"/>
                <a:gd name="T17" fmla="*/ 141 h 176"/>
                <a:gd name="T18" fmla="*/ 37 w 126"/>
                <a:gd name="T19" fmla="*/ 143 h 176"/>
                <a:gd name="T20" fmla="*/ 30 w 126"/>
                <a:gd name="T21" fmla="*/ 119 h 176"/>
                <a:gd name="T22" fmla="*/ 28 w 126"/>
                <a:gd name="T23" fmla="*/ 118 h 176"/>
                <a:gd name="T24" fmla="*/ 9 w 126"/>
                <a:gd name="T25" fmla="*/ 119 h 176"/>
                <a:gd name="T26" fmla="*/ 20 w 126"/>
                <a:gd name="T27" fmla="*/ 106 h 176"/>
                <a:gd name="T28" fmla="*/ 74 w 126"/>
                <a:gd name="T29" fmla="*/ 104 h 176"/>
                <a:gd name="T30" fmla="*/ 65 w 126"/>
                <a:gd name="T31" fmla="*/ 104 h 176"/>
                <a:gd name="T32" fmla="*/ 75 w 126"/>
                <a:gd name="T33" fmla="*/ 115 h 176"/>
                <a:gd name="T34" fmla="*/ 87 w 126"/>
                <a:gd name="T35" fmla="*/ 114 h 176"/>
                <a:gd name="T36" fmla="*/ 89 w 126"/>
                <a:gd name="T37" fmla="*/ 115 h 176"/>
                <a:gd name="T38" fmla="*/ 5 w 126"/>
                <a:gd name="T39" fmla="*/ 101 h 176"/>
                <a:gd name="T40" fmla="*/ 6 w 126"/>
                <a:gd name="T41" fmla="*/ 81 h 176"/>
                <a:gd name="T42" fmla="*/ 81 w 126"/>
                <a:gd name="T43" fmla="*/ 76 h 176"/>
                <a:gd name="T44" fmla="*/ 67 w 126"/>
                <a:gd name="T45" fmla="*/ 83 h 176"/>
                <a:gd name="T46" fmla="*/ 91 w 126"/>
                <a:gd name="T47" fmla="*/ 76 h 176"/>
                <a:gd name="T48" fmla="*/ 59 w 126"/>
                <a:gd name="T49" fmla="*/ 81 h 176"/>
                <a:gd name="T50" fmla="*/ 64 w 126"/>
                <a:gd name="T51" fmla="*/ 83 h 176"/>
                <a:gd name="T52" fmla="*/ 102 w 126"/>
                <a:gd name="T53" fmla="*/ 75 h 176"/>
                <a:gd name="T54" fmla="*/ 99 w 126"/>
                <a:gd name="T55" fmla="*/ 76 h 176"/>
                <a:gd name="T56" fmla="*/ 22 w 126"/>
                <a:gd name="T57" fmla="*/ 75 h 176"/>
                <a:gd name="T58" fmla="*/ 4 w 126"/>
                <a:gd name="T59" fmla="*/ 76 h 176"/>
                <a:gd name="T60" fmla="*/ 67 w 126"/>
                <a:gd name="T61" fmla="*/ 44 h 176"/>
                <a:gd name="T62" fmla="*/ 112 w 126"/>
                <a:gd name="T63" fmla="*/ 46 h 176"/>
                <a:gd name="T64" fmla="*/ 116 w 126"/>
                <a:gd name="T65" fmla="*/ 37 h 176"/>
                <a:gd name="T66" fmla="*/ 105 w 126"/>
                <a:gd name="T67" fmla="*/ 42 h 176"/>
                <a:gd name="T68" fmla="*/ 85 w 126"/>
                <a:gd name="T69" fmla="*/ 33 h 176"/>
                <a:gd name="T70" fmla="*/ 103 w 126"/>
                <a:gd name="T71" fmla="*/ 33 h 176"/>
                <a:gd name="T72" fmla="*/ 88 w 126"/>
                <a:gd name="T73" fmla="*/ 39 h 176"/>
                <a:gd name="T74" fmla="*/ 120 w 126"/>
                <a:gd name="T75" fmla="*/ 24 h 176"/>
                <a:gd name="T76" fmla="*/ 75 w 126"/>
                <a:gd name="T77" fmla="*/ 56 h 176"/>
                <a:gd name="T78" fmla="*/ 51 w 126"/>
                <a:gd name="T79" fmla="*/ 72 h 176"/>
                <a:gd name="T80" fmla="*/ 50 w 126"/>
                <a:gd name="T81" fmla="*/ 85 h 176"/>
                <a:gd name="T82" fmla="*/ 78 w 126"/>
                <a:gd name="T83" fmla="*/ 100 h 176"/>
                <a:gd name="T84" fmla="*/ 62 w 126"/>
                <a:gd name="T85" fmla="*/ 118 h 176"/>
                <a:gd name="T86" fmla="*/ 97 w 126"/>
                <a:gd name="T87" fmla="*/ 156 h 176"/>
                <a:gd name="T88" fmla="*/ 10 w 126"/>
                <a:gd name="T89" fmla="*/ 101 h 176"/>
                <a:gd name="T90" fmla="*/ 25 w 126"/>
                <a:gd name="T91" fmla="*/ 84 h 176"/>
                <a:gd name="T92" fmla="*/ 23 w 126"/>
                <a:gd name="T93" fmla="*/ 71 h 176"/>
                <a:gd name="T94" fmla="*/ 66 w 126"/>
                <a:gd name="T95" fmla="*/ 6 h 176"/>
                <a:gd name="T96" fmla="*/ 6 w 126"/>
                <a:gd name="T97" fmla="*/ 54 h 176"/>
                <a:gd name="T98" fmla="*/ 0 w 126"/>
                <a:gd name="T99" fmla="*/ 85 h 176"/>
                <a:gd name="T100" fmla="*/ 8 w 126"/>
                <a:gd name="T101" fmla="*/ 86 h 176"/>
                <a:gd name="T102" fmla="*/ 1 w 126"/>
                <a:gd name="T103" fmla="*/ 122 h 176"/>
                <a:gd name="T104" fmla="*/ 6 w 126"/>
                <a:gd name="T105" fmla="*/ 123 h 176"/>
                <a:gd name="T106" fmla="*/ 102 w 126"/>
                <a:gd name="T107" fmla="*/ 176 h 176"/>
                <a:gd name="T108" fmla="*/ 124 w 126"/>
                <a:gd name="T109" fmla="*/ 173 h 176"/>
                <a:gd name="T110" fmla="*/ 125 w 126"/>
                <a:gd name="T111" fmla="*/ 123 h 176"/>
                <a:gd name="T112" fmla="*/ 71 w 126"/>
                <a:gd name="T113" fmla="*/ 124 h 176"/>
                <a:gd name="T114" fmla="*/ 104 w 126"/>
                <a:gd name="T115" fmla="*/ 82 h 176"/>
                <a:gd name="T116" fmla="*/ 105 w 126"/>
                <a:gd name="T117" fmla="*/ 54 h 176"/>
                <a:gd name="T118" fmla="*/ 112 w 126"/>
                <a:gd name="T119" fmla="*/ 51 h 176"/>
                <a:gd name="T120" fmla="*/ 93 w 126"/>
                <a:gd name="T121" fmla="*/ 0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26" h="176">
                  <a:moveTo>
                    <a:pt x="116" y="171"/>
                  </a:moveTo>
                  <a:cubicBezTo>
                    <a:pt x="117" y="168"/>
                    <a:pt x="119" y="164"/>
                    <a:pt x="120" y="161"/>
                  </a:cubicBezTo>
                  <a:cubicBezTo>
                    <a:pt x="120" y="163"/>
                    <a:pt x="120" y="166"/>
                    <a:pt x="120" y="168"/>
                  </a:cubicBezTo>
                  <a:cubicBezTo>
                    <a:pt x="120" y="169"/>
                    <a:pt x="120" y="170"/>
                    <a:pt x="120" y="171"/>
                  </a:cubicBezTo>
                  <a:cubicBezTo>
                    <a:pt x="119" y="171"/>
                    <a:pt x="117" y="171"/>
                    <a:pt x="116" y="171"/>
                  </a:cubicBezTo>
                  <a:moveTo>
                    <a:pt x="97" y="160"/>
                  </a:moveTo>
                  <a:cubicBezTo>
                    <a:pt x="99" y="160"/>
                    <a:pt x="101" y="160"/>
                    <a:pt x="102" y="160"/>
                  </a:cubicBezTo>
                  <a:cubicBezTo>
                    <a:pt x="100" y="163"/>
                    <a:pt x="97" y="167"/>
                    <a:pt x="96" y="172"/>
                  </a:cubicBezTo>
                  <a:cubicBezTo>
                    <a:pt x="94" y="172"/>
                    <a:pt x="92" y="171"/>
                    <a:pt x="90" y="171"/>
                  </a:cubicBezTo>
                  <a:cubicBezTo>
                    <a:pt x="91" y="167"/>
                    <a:pt x="93" y="163"/>
                    <a:pt x="96" y="160"/>
                  </a:cubicBezTo>
                  <a:cubicBezTo>
                    <a:pt x="97" y="160"/>
                    <a:pt x="97" y="160"/>
                    <a:pt x="97" y="160"/>
                  </a:cubicBezTo>
                  <a:moveTo>
                    <a:pt x="88" y="171"/>
                  </a:moveTo>
                  <a:cubicBezTo>
                    <a:pt x="86" y="171"/>
                    <a:pt x="84" y="170"/>
                    <a:pt x="82" y="170"/>
                  </a:cubicBezTo>
                  <a:cubicBezTo>
                    <a:pt x="83" y="166"/>
                    <a:pt x="85" y="163"/>
                    <a:pt x="87" y="160"/>
                  </a:cubicBezTo>
                  <a:cubicBezTo>
                    <a:pt x="87" y="159"/>
                    <a:pt x="87" y="159"/>
                    <a:pt x="87" y="159"/>
                  </a:cubicBezTo>
                  <a:cubicBezTo>
                    <a:pt x="89" y="159"/>
                    <a:pt x="91" y="160"/>
                    <a:pt x="94" y="160"/>
                  </a:cubicBezTo>
                  <a:cubicBezTo>
                    <a:pt x="91" y="163"/>
                    <a:pt x="89" y="167"/>
                    <a:pt x="88" y="171"/>
                  </a:cubicBezTo>
                  <a:moveTo>
                    <a:pt x="102" y="172"/>
                  </a:moveTo>
                  <a:cubicBezTo>
                    <a:pt x="100" y="172"/>
                    <a:pt x="99" y="172"/>
                    <a:pt x="98" y="172"/>
                  </a:cubicBezTo>
                  <a:cubicBezTo>
                    <a:pt x="100" y="167"/>
                    <a:pt x="102" y="163"/>
                    <a:pt x="105" y="159"/>
                  </a:cubicBezTo>
                  <a:cubicBezTo>
                    <a:pt x="107" y="159"/>
                    <a:pt x="110" y="159"/>
                    <a:pt x="113" y="158"/>
                  </a:cubicBezTo>
                  <a:cubicBezTo>
                    <a:pt x="110" y="162"/>
                    <a:pt x="107" y="167"/>
                    <a:pt x="105" y="172"/>
                  </a:cubicBezTo>
                  <a:cubicBezTo>
                    <a:pt x="104" y="172"/>
                    <a:pt x="103" y="172"/>
                    <a:pt x="102" y="172"/>
                  </a:cubicBezTo>
                  <a:moveTo>
                    <a:pt x="80" y="170"/>
                  </a:moveTo>
                  <a:cubicBezTo>
                    <a:pt x="78" y="169"/>
                    <a:pt x="75" y="169"/>
                    <a:pt x="73" y="168"/>
                  </a:cubicBezTo>
                  <a:cubicBezTo>
                    <a:pt x="73" y="168"/>
                    <a:pt x="73" y="168"/>
                    <a:pt x="73" y="168"/>
                  </a:cubicBezTo>
                  <a:cubicBezTo>
                    <a:pt x="75" y="164"/>
                    <a:pt x="77" y="161"/>
                    <a:pt x="79" y="158"/>
                  </a:cubicBezTo>
                  <a:cubicBezTo>
                    <a:pt x="81" y="158"/>
                    <a:pt x="83" y="159"/>
                    <a:pt x="85" y="159"/>
                  </a:cubicBezTo>
                  <a:cubicBezTo>
                    <a:pt x="83" y="162"/>
                    <a:pt x="81" y="166"/>
                    <a:pt x="80" y="170"/>
                  </a:cubicBezTo>
                  <a:moveTo>
                    <a:pt x="71" y="167"/>
                  </a:moveTo>
                  <a:cubicBezTo>
                    <a:pt x="69" y="167"/>
                    <a:pt x="67" y="166"/>
                    <a:pt x="65" y="165"/>
                  </a:cubicBezTo>
                  <a:cubicBezTo>
                    <a:pt x="66" y="162"/>
                    <a:pt x="68" y="159"/>
                    <a:pt x="70" y="155"/>
                  </a:cubicBezTo>
                  <a:cubicBezTo>
                    <a:pt x="72" y="156"/>
                    <a:pt x="74" y="157"/>
                    <a:pt x="77" y="157"/>
                  </a:cubicBezTo>
                  <a:cubicBezTo>
                    <a:pt x="75" y="161"/>
                    <a:pt x="73" y="164"/>
                    <a:pt x="71" y="167"/>
                  </a:cubicBezTo>
                  <a:cubicBezTo>
                    <a:pt x="71" y="167"/>
                    <a:pt x="71" y="167"/>
                    <a:pt x="71" y="167"/>
                  </a:cubicBezTo>
                  <a:cubicBezTo>
                    <a:pt x="71" y="167"/>
                    <a:pt x="71" y="167"/>
                    <a:pt x="71" y="167"/>
                  </a:cubicBezTo>
                  <a:moveTo>
                    <a:pt x="107" y="172"/>
                  </a:moveTo>
                  <a:cubicBezTo>
                    <a:pt x="110" y="167"/>
                    <a:pt x="112" y="162"/>
                    <a:pt x="115" y="157"/>
                  </a:cubicBezTo>
                  <a:cubicBezTo>
                    <a:pt x="117" y="157"/>
                    <a:pt x="119" y="156"/>
                    <a:pt x="121" y="155"/>
                  </a:cubicBezTo>
                  <a:cubicBezTo>
                    <a:pt x="121" y="156"/>
                    <a:pt x="121" y="157"/>
                    <a:pt x="121" y="158"/>
                  </a:cubicBezTo>
                  <a:cubicBezTo>
                    <a:pt x="120" y="158"/>
                    <a:pt x="120" y="158"/>
                    <a:pt x="120" y="158"/>
                  </a:cubicBezTo>
                  <a:cubicBezTo>
                    <a:pt x="117" y="162"/>
                    <a:pt x="115" y="167"/>
                    <a:pt x="113" y="171"/>
                  </a:cubicBezTo>
                  <a:cubicBezTo>
                    <a:pt x="111" y="171"/>
                    <a:pt x="109" y="172"/>
                    <a:pt x="107" y="172"/>
                  </a:cubicBezTo>
                  <a:moveTo>
                    <a:pt x="63" y="164"/>
                  </a:moveTo>
                  <a:cubicBezTo>
                    <a:pt x="61" y="163"/>
                    <a:pt x="60" y="163"/>
                    <a:pt x="58" y="162"/>
                  </a:cubicBezTo>
                  <a:cubicBezTo>
                    <a:pt x="60" y="159"/>
                    <a:pt x="62" y="156"/>
                    <a:pt x="64" y="153"/>
                  </a:cubicBezTo>
                  <a:cubicBezTo>
                    <a:pt x="65" y="154"/>
                    <a:pt x="67" y="154"/>
                    <a:pt x="68" y="155"/>
                  </a:cubicBezTo>
                  <a:cubicBezTo>
                    <a:pt x="66" y="158"/>
                    <a:pt x="65" y="161"/>
                    <a:pt x="63" y="164"/>
                  </a:cubicBezTo>
                  <a:cubicBezTo>
                    <a:pt x="63" y="164"/>
                    <a:pt x="63" y="164"/>
                    <a:pt x="63" y="164"/>
                  </a:cubicBezTo>
                  <a:moveTo>
                    <a:pt x="57" y="161"/>
                  </a:moveTo>
                  <a:cubicBezTo>
                    <a:pt x="55" y="160"/>
                    <a:pt x="53" y="159"/>
                    <a:pt x="52" y="158"/>
                  </a:cubicBezTo>
                  <a:cubicBezTo>
                    <a:pt x="53" y="155"/>
                    <a:pt x="55" y="153"/>
                    <a:pt x="57" y="150"/>
                  </a:cubicBezTo>
                  <a:cubicBezTo>
                    <a:pt x="57" y="150"/>
                    <a:pt x="57" y="150"/>
                    <a:pt x="57" y="150"/>
                  </a:cubicBezTo>
                  <a:cubicBezTo>
                    <a:pt x="59" y="151"/>
                    <a:pt x="60" y="152"/>
                    <a:pt x="62" y="152"/>
                  </a:cubicBezTo>
                  <a:cubicBezTo>
                    <a:pt x="60" y="155"/>
                    <a:pt x="58" y="158"/>
                    <a:pt x="57" y="161"/>
                  </a:cubicBezTo>
                  <a:moveTo>
                    <a:pt x="50" y="157"/>
                  </a:moveTo>
                  <a:cubicBezTo>
                    <a:pt x="48" y="155"/>
                    <a:pt x="45" y="153"/>
                    <a:pt x="43" y="151"/>
                  </a:cubicBezTo>
                  <a:cubicBezTo>
                    <a:pt x="43" y="150"/>
                    <a:pt x="43" y="150"/>
                    <a:pt x="43" y="150"/>
                  </a:cubicBezTo>
                  <a:cubicBezTo>
                    <a:pt x="44" y="147"/>
                    <a:pt x="45" y="145"/>
                    <a:pt x="47" y="142"/>
                  </a:cubicBezTo>
                  <a:cubicBezTo>
                    <a:pt x="48" y="144"/>
                    <a:pt x="49" y="145"/>
                    <a:pt x="51" y="146"/>
                  </a:cubicBezTo>
                  <a:cubicBezTo>
                    <a:pt x="52" y="146"/>
                    <a:pt x="52" y="146"/>
                    <a:pt x="52" y="146"/>
                  </a:cubicBezTo>
                  <a:cubicBezTo>
                    <a:pt x="50" y="148"/>
                    <a:pt x="48" y="151"/>
                    <a:pt x="48" y="153"/>
                  </a:cubicBezTo>
                  <a:cubicBezTo>
                    <a:pt x="47" y="154"/>
                    <a:pt x="48" y="154"/>
                    <a:pt x="48" y="154"/>
                  </a:cubicBezTo>
                  <a:cubicBezTo>
                    <a:pt x="48" y="154"/>
                    <a:pt x="48" y="154"/>
                    <a:pt x="49" y="154"/>
                  </a:cubicBezTo>
                  <a:cubicBezTo>
                    <a:pt x="49" y="154"/>
                    <a:pt x="49" y="154"/>
                    <a:pt x="49" y="154"/>
                  </a:cubicBezTo>
                  <a:cubicBezTo>
                    <a:pt x="50" y="151"/>
                    <a:pt x="52" y="149"/>
                    <a:pt x="53" y="148"/>
                  </a:cubicBezTo>
                  <a:cubicBezTo>
                    <a:pt x="54" y="148"/>
                    <a:pt x="55" y="149"/>
                    <a:pt x="56" y="149"/>
                  </a:cubicBezTo>
                  <a:cubicBezTo>
                    <a:pt x="54" y="151"/>
                    <a:pt x="52" y="154"/>
                    <a:pt x="50" y="157"/>
                  </a:cubicBezTo>
                  <a:moveTo>
                    <a:pt x="41" y="149"/>
                  </a:moveTo>
                  <a:cubicBezTo>
                    <a:pt x="40" y="147"/>
                    <a:pt x="39" y="146"/>
                    <a:pt x="38" y="145"/>
                  </a:cubicBezTo>
                  <a:cubicBezTo>
                    <a:pt x="39" y="142"/>
                    <a:pt x="41" y="140"/>
                    <a:pt x="42" y="137"/>
                  </a:cubicBezTo>
                  <a:cubicBezTo>
                    <a:pt x="43" y="139"/>
                    <a:pt x="44" y="140"/>
                    <a:pt x="45" y="141"/>
                  </a:cubicBezTo>
                  <a:cubicBezTo>
                    <a:pt x="44" y="143"/>
                    <a:pt x="42" y="146"/>
                    <a:pt x="41" y="149"/>
                  </a:cubicBezTo>
                  <a:moveTo>
                    <a:pt x="37" y="143"/>
                  </a:moveTo>
                  <a:cubicBezTo>
                    <a:pt x="35" y="142"/>
                    <a:pt x="34" y="140"/>
                    <a:pt x="34" y="139"/>
                  </a:cubicBezTo>
                  <a:cubicBezTo>
                    <a:pt x="34" y="139"/>
                    <a:pt x="34" y="138"/>
                    <a:pt x="34" y="138"/>
                  </a:cubicBezTo>
                  <a:cubicBezTo>
                    <a:pt x="34" y="138"/>
                    <a:pt x="34" y="138"/>
                    <a:pt x="34" y="138"/>
                  </a:cubicBezTo>
                  <a:cubicBezTo>
                    <a:pt x="35" y="136"/>
                    <a:pt x="36" y="134"/>
                    <a:pt x="37" y="132"/>
                  </a:cubicBezTo>
                  <a:cubicBezTo>
                    <a:pt x="38" y="133"/>
                    <a:pt x="39" y="134"/>
                    <a:pt x="40" y="136"/>
                  </a:cubicBezTo>
                  <a:cubicBezTo>
                    <a:pt x="39" y="138"/>
                    <a:pt x="38" y="141"/>
                    <a:pt x="37" y="143"/>
                  </a:cubicBezTo>
                  <a:moveTo>
                    <a:pt x="32" y="137"/>
                  </a:moveTo>
                  <a:cubicBezTo>
                    <a:pt x="31" y="135"/>
                    <a:pt x="30" y="133"/>
                    <a:pt x="29" y="131"/>
                  </a:cubicBezTo>
                  <a:cubicBezTo>
                    <a:pt x="30" y="129"/>
                    <a:pt x="31" y="126"/>
                    <a:pt x="32" y="124"/>
                  </a:cubicBezTo>
                  <a:cubicBezTo>
                    <a:pt x="33" y="126"/>
                    <a:pt x="34" y="128"/>
                    <a:pt x="36" y="130"/>
                  </a:cubicBezTo>
                  <a:cubicBezTo>
                    <a:pt x="35" y="132"/>
                    <a:pt x="33" y="134"/>
                    <a:pt x="32" y="137"/>
                  </a:cubicBezTo>
                  <a:moveTo>
                    <a:pt x="28" y="129"/>
                  </a:moveTo>
                  <a:cubicBezTo>
                    <a:pt x="27" y="128"/>
                    <a:pt x="27" y="127"/>
                    <a:pt x="27" y="126"/>
                  </a:cubicBezTo>
                  <a:cubicBezTo>
                    <a:pt x="27" y="123"/>
                    <a:pt x="28" y="121"/>
                    <a:pt x="30" y="119"/>
                  </a:cubicBezTo>
                  <a:cubicBezTo>
                    <a:pt x="30" y="120"/>
                    <a:pt x="31" y="121"/>
                    <a:pt x="31" y="122"/>
                  </a:cubicBezTo>
                  <a:cubicBezTo>
                    <a:pt x="31" y="123"/>
                    <a:pt x="31" y="123"/>
                    <a:pt x="31" y="123"/>
                  </a:cubicBezTo>
                  <a:cubicBezTo>
                    <a:pt x="30" y="125"/>
                    <a:pt x="29" y="127"/>
                    <a:pt x="28" y="129"/>
                  </a:cubicBezTo>
                  <a:moveTo>
                    <a:pt x="26" y="123"/>
                  </a:moveTo>
                  <a:cubicBezTo>
                    <a:pt x="25" y="122"/>
                    <a:pt x="25" y="121"/>
                    <a:pt x="25" y="120"/>
                  </a:cubicBezTo>
                  <a:cubicBezTo>
                    <a:pt x="25" y="115"/>
                    <a:pt x="25" y="112"/>
                    <a:pt x="25" y="109"/>
                  </a:cubicBezTo>
                  <a:cubicBezTo>
                    <a:pt x="26" y="112"/>
                    <a:pt x="27" y="115"/>
                    <a:pt x="29" y="117"/>
                  </a:cubicBezTo>
                  <a:cubicBezTo>
                    <a:pt x="28" y="118"/>
                    <a:pt x="28" y="118"/>
                    <a:pt x="28" y="118"/>
                  </a:cubicBezTo>
                  <a:cubicBezTo>
                    <a:pt x="27" y="119"/>
                    <a:pt x="26" y="121"/>
                    <a:pt x="26" y="123"/>
                  </a:cubicBezTo>
                  <a:moveTo>
                    <a:pt x="6" y="119"/>
                  </a:moveTo>
                  <a:cubicBezTo>
                    <a:pt x="9" y="105"/>
                    <a:pt x="9" y="105"/>
                    <a:pt x="9" y="105"/>
                  </a:cubicBezTo>
                  <a:cubicBezTo>
                    <a:pt x="9" y="105"/>
                    <a:pt x="10" y="105"/>
                    <a:pt x="10" y="105"/>
                  </a:cubicBezTo>
                  <a:cubicBezTo>
                    <a:pt x="11" y="105"/>
                    <a:pt x="12" y="105"/>
                    <a:pt x="12" y="105"/>
                  </a:cubicBezTo>
                  <a:cubicBezTo>
                    <a:pt x="10" y="110"/>
                    <a:pt x="8" y="114"/>
                    <a:pt x="7" y="119"/>
                  </a:cubicBezTo>
                  <a:cubicBezTo>
                    <a:pt x="6" y="119"/>
                    <a:pt x="6" y="119"/>
                    <a:pt x="6" y="119"/>
                  </a:cubicBezTo>
                  <a:moveTo>
                    <a:pt x="9" y="119"/>
                  </a:moveTo>
                  <a:cubicBezTo>
                    <a:pt x="10" y="114"/>
                    <a:pt x="12" y="110"/>
                    <a:pt x="14" y="106"/>
                  </a:cubicBezTo>
                  <a:cubicBezTo>
                    <a:pt x="14" y="105"/>
                    <a:pt x="14" y="105"/>
                    <a:pt x="14" y="105"/>
                  </a:cubicBezTo>
                  <a:cubicBezTo>
                    <a:pt x="16" y="105"/>
                    <a:pt x="17" y="105"/>
                    <a:pt x="18" y="105"/>
                  </a:cubicBezTo>
                  <a:cubicBezTo>
                    <a:pt x="18" y="105"/>
                    <a:pt x="18" y="105"/>
                    <a:pt x="18" y="105"/>
                  </a:cubicBezTo>
                  <a:cubicBezTo>
                    <a:pt x="16" y="110"/>
                    <a:pt x="14" y="114"/>
                    <a:pt x="12" y="119"/>
                  </a:cubicBezTo>
                  <a:cubicBezTo>
                    <a:pt x="9" y="119"/>
                    <a:pt x="9" y="119"/>
                    <a:pt x="9" y="119"/>
                  </a:cubicBezTo>
                  <a:moveTo>
                    <a:pt x="15" y="119"/>
                  </a:moveTo>
                  <a:cubicBezTo>
                    <a:pt x="16" y="114"/>
                    <a:pt x="18" y="110"/>
                    <a:pt x="20" y="106"/>
                  </a:cubicBezTo>
                  <a:cubicBezTo>
                    <a:pt x="20" y="105"/>
                    <a:pt x="20" y="105"/>
                    <a:pt x="19" y="105"/>
                  </a:cubicBezTo>
                  <a:cubicBezTo>
                    <a:pt x="20" y="104"/>
                    <a:pt x="20" y="104"/>
                    <a:pt x="20" y="104"/>
                  </a:cubicBezTo>
                  <a:cubicBezTo>
                    <a:pt x="21" y="104"/>
                    <a:pt x="21" y="104"/>
                    <a:pt x="22" y="104"/>
                  </a:cubicBezTo>
                  <a:cubicBezTo>
                    <a:pt x="22" y="110"/>
                    <a:pt x="21" y="113"/>
                    <a:pt x="21" y="118"/>
                  </a:cubicBezTo>
                  <a:cubicBezTo>
                    <a:pt x="15" y="119"/>
                    <a:pt x="15" y="119"/>
                    <a:pt x="15" y="119"/>
                  </a:cubicBezTo>
                  <a:moveTo>
                    <a:pt x="68" y="115"/>
                  </a:moveTo>
                  <a:cubicBezTo>
                    <a:pt x="68" y="115"/>
                    <a:pt x="68" y="115"/>
                    <a:pt x="68" y="115"/>
                  </a:cubicBezTo>
                  <a:cubicBezTo>
                    <a:pt x="69" y="111"/>
                    <a:pt x="71" y="107"/>
                    <a:pt x="74" y="104"/>
                  </a:cubicBezTo>
                  <a:cubicBezTo>
                    <a:pt x="74" y="104"/>
                    <a:pt x="74" y="104"/>
                    <a:pt x="74" y="104"/>
                  </a:cubicBezTo>
                  <a:cubicBezTo>
                    <a:pt x="75" y="104"/>
                    <a:pt x="77" y="104"/>
                    <a:pt x="78" y="104"/>
                  </a:cubicBezTo>
                  <a:cubicBezTo>
                    <a:pt x="79" y="104"/>
                    <a:pt x="79" y="104"/>
                    <a:pt x="79" y="104"/>
                  </a:cubicBezTo>
                  <a:cubicBezTo>
                    <a:pt x="76" y="108"/>
                    <a:pt x="74" y="111"/>
                    <a:pt x="73" y="115"/>
                  </a:cubicBezTo>
                  <a:cubicBezTo>
                    <a:pt x="68" y="115"/>
                    <a:pt x="68" y="115"/>
                    <a:pt x="68" y="115"/>
                  </a:cubicBezTo>
                  <a:moveTo>
                    <a:pt x="64" y="115"/>
                  </a:moveTo>
                  <a:cubicBezTo>
                    <a:pt x="63" y="113"/>
                    <a:pt x="62" y="112"/>
                    <a:pt x="61" y="111"/>
                  </a:cubicBezTo>
                  <a:cubicBezTo>
                    <a:pt x="62" y="109"/>
                    <a:pt x="64" y="106"/>
                    <a:pt x="65" y="104"/>
                  </a:cubicBezTo>
                  <a:cubicBezTo>
                    <a:pt x="67" y="104"/>
                    <a:pt x="69" y="104"/>
                    <a:pt x="72" y="104"/>
                  </a:cubicBezTo>
                  <a:cubicBezTo>
                    <a:pt x="69" y="107"/>
                    <a:pt x="67" y="111"/>
                    <a:pt x="66" y="115"/>
                  </a:cubicBezTo>
                  <a:cubicBezTo>
                    <a:pt x="64" y="115"/>
                    <a:pt x="64" y="115"/>
                    <a:pt x="64" y="115"/>
                  </a:cubicBezTo>
                  <a:moveTo>
                    <a:pt x="75" y="115"/>
                  </a:moveTo>
                  <a:cubicBezTo>
                    <a:pt x="77" y="111"/>
                    <a:pt x="79" y="108"/>
                    <a:pt x="81" y="104"/>
                  </a:cubicBezTo>
                  <a:cubicBezTo>
                    <a:pt x="83" y="104"/>
                    <a:pt x="85" y="104"/>
                    <a:pt x="87" y="104"/>
                  </a:cubicBezTo>
                  <a:cubicBezTo>
                    <a:pt x="84" y="107"/>
                    <a:pt x="82" y="111"/>
                    <a:pt x="80" y="115"/>
                  </a:cubicBezTo>
                  <a:cubicBezTo>
                    <a:pt x="75" y="115"/>
                    <a:pt x="75" y="115"/>
                    <a:pt x="75" y="115"/>
                  </a:cubicBezTo>
                  <a:moveTo>
                    <a:pt x="60" y="109"/>
                  </a:moveTo>
                  <a:cubicBezTo>
                    <a:pt x="60" y="107"/>
                    <a:pt x="59" y="106"/>
                    <a:pt x="58" y="104"/>
                  </a:cubicBezTo>
                  <a:cubicBezTo>
                    <a:pt x="60" y="104"/>
                    <a:pt x="61" y="104"/>
                    <a:pt x="63" y="104"/>
                  </a:cubicBezTo>
                  <a:cubicBezTo>
                    <a:pt x="62" y="106"/>
                    <a:pt x="61" y="107"/>
                    <a:pt x="60" y="109"/>
                  </a:cubicBezTo>
                  <a:moveTo>
                    <a:pt x="83" y="115"/>
                  </a:moveTo>
                  <a:cubicBezTo>
                    <a:pt x="84" y="111"/>
                    <a:pt x="87" y="107"/>
                    <a:pt x="90" y="104"/>
                  </a:cubicBezTo>
                  <a:cubicBezTo>
                    <a:pt x="91" y="104"/>
                    <a:pt x="92" y="104"/>
                    <a:pt x="94" y="104"/>
                  </a:cubicBezTo>
                  <a:cubicBezTo>
                    <a:pt x="91" y="107"/>
                    <a:pt x="89" y="111"/>
                    <a:pt x="87" y="114"/>
                  </a:cubicBezTo>
                  <a:cubicBezTo>
                    <a:pt x="87" y="115"/>
                    <a:pt x="87" y="115"/>
                    <a:pt x="87" y="115"/>
                  </a:cubicBezTo>
                  <a:cubicBezTo>
                    <a:pt x="87" y="115"/>
                    <a:pt x="87" y="115"/>
                    <a:pt x="87" y="115"/>
                  </a:cubicBezTo>
                  <a:cubicBezTo>
                    <a:pt x="83" y="115"/>
                    <a:pt x="83" y="115"/>
                    <a:pt x="83" y="115"/>
                  </a:cubicBezTo>
                  <a:moveTo>
                    <a:pt x="89" y="115"/>
                  </a:moveTo>
                  <a:cubicBezTo>
                    <a:pt x="91" y="111"/>
                    <a:pt x="93" y="107"/>
                    <a:pt x="96" y="104"/>
                  </a:cubicBezTo>
                  <a:cubicBezTo>
                    <a:pt x="98" y="104"/>
                    <a:pt x="99" y="104"/>
                    <a:pt x="101" y="104"/>
                  </a:cubicBezTo>
                  <a:cubicBezTo>
                    <a:pt x="99" y="107"/>
                    <a:pt x="96" y="111"/>
                    <a:pt x="94" y="115"/>
                  </a:cubicBezTo>
                  <a:cubicBezTo>
                    <a:pt x="89" y="115"/>
                    <a:pt x="89" y="115"/>
                    <a:pt x="89" y="115"/>
                  </a:cubicBezTo>
                  <a:moveTo>
                    <a:pt x="96" y="115"/>
                  </a:moveTo>
                  <a:cubicBezTo>
                    <a:pt x="98" y="111"/>
                    <a:pt x="101" y="108"/>
                    <a:pt x="103" y="104"/>
                  </a:cubicBezTo>
                  <a:cubicBezTo>
                    <a:pt x="104" y="104"/>
                    <a:pt x="104" y="104"/>
                    <a:pt x="104" y="104"/>
                  </a:cubicBezTo>
                  <a:cubicBezTo>
                    <a:pt x="101" y="115"/>
                    <a:pt x="101" y="115"/>
                    <a:pt x="101" y="115"/>
                  </a:cubicBezTo>
                  <a:cubicBezTo>
                    <a:pt x="96" y="115"/>
                    <a:pt x="96" y="115"/>
                    <a:pt x="96" y="115"/>
                  </a:cubicBezTo>
                  <a:moveTo>
                    <a:pt x="5" y="104"/>
                  </a:moveTo>
                  <a:cubicBezTo>
                    <a:pt x="5" y="101"/>
                    <a:pt x="5" y="101"/>
                    <a:pt x="5" y="101"/>
                  </a:cubicBezTo>
                  <a:cubicBezTo>
                    <a:pt x="5" y="101"/>
                    <a:pt x="5" y="101"/>
                    <a:pt x="5" y="101"/>
                  </a:cubicBezTo>
                  <a:cubicBezTo>
                    <a:pt x="5" y="101"/>
                    <a:pt x="5" y="102"/>
                    <a:pt x="5" y="103"/>
                  </a:cubicBezTo>
                  <a:cubicBezTo>
                    <a:pt x="5" y="104"/>
                    <a:pt x="5" y="104"/>
                    <a:pt x="5" y="104"/>
                  </a:cubicBezTo>
                  <a:moveTo>
                    <a:pt x="6" y="81"/>
                  </a:moveTo>
                  <a:cubicBezTo>
                    <a:pt x="9" y="77"/>
                    <a:pt x="9" y="77"/>
                    <a:pt x="9" y="77"/>
                  </a:cubicBezTo>
                  <a:cubicBezTo>
                    <a:pt x="9" y="77"/>
                    <a:pt x="10" y="77"/>
                    <a:pt x="11" y="77"/>
                  </a:cubicBezTo>
                  <a:cubicBezTo>
                    <a:pt x="10" y="78"/>
                    <a:pt x="9" y="79"/>
                    <a:pt x="8" y="81"/>
                  </a:cubicBezTo>
                  <a:cubicBezTo>
                    <a:pt x="8" y="81"/>
                    <a:pt x="8" y="81"/>
                    <a:pt x="8" y="81"/>
                  </a:cubicBezTo>
                  <a:cubicBezTo>
                    <a:pt x="6" y="81"/>
                    <a:pt x="6" y="81"/>
                    <a:pt x="6" y="81"/>
                  </a:cubicBezTo>
                  <a:moveTo>
                    <a:pt x="10" y="81"/>
                  </a:moveTo>
                  <a:cubicBezTo>
                    <a:pt x="11" y="80"/>
                    <a:pt x="13" y="78"/>
                    <a:pt x="14" y="76"/>
                  </a:cubicBezTo>
                  <a:cubicBezTo>
                    <a:pt x="15" y="76"/>
                    <a:pt x="16" y="76"/>
                    <a:pt x="17" y="76"/>
                  </a:cubicBezTo>
                  <a:cubicBezTo>
                    <a:pt x="16" y="78"/>
                    <a:pt x="15" y="79"/>
                    <a:pt x="14" y="81"/>
                  </a:cubicBezTo>
                  <a:cubicBezTo>
                    <a:pt x="10" y="81"/>
                    <a:pt x="10" y="81"/>
                    <a:pt x="10" y="81"/>
                  </a:cubicBezTo>
                  <a:moveTo>
                    <a:pt x="73" y="83"/>
                  </a:moveTo>
                  <a:cubicBezTo>
                    <a:pt x="74" y="80"/>
                    <a:pt x="76" y="78"/>
                    <a:pt x="77" y="76"/>
                  </a:cubicBezTo>
                  <a:cubicBezTo>
                    <a:pt x="79" y="76"/>
                    <a:pt x="80" y="76"/>
                    <a:pt x="81" y="76"/>
                  </a:cubicBezTo>
                  <a:cubicBezTo>
                    <a:pt x="81" y="76"/>
                    <a:pt x="82" y="76"/>
                    <a:pt x="83" y="76"/>
                  </a:cubicBezTo>
                  <a:cubicBezTo>
                    <a:pt x="81" y="78"/>
                    <a:pt x="80" y="80"/>
                    <a:pt x="78" y="82"/>
                  </a:cubicBezTo>
                  <a:cubicBezTo>
                    <a:pt x="78" y="83"/>
                    <a:pt x="78" y="83"/>
                    <a:pt x="78" y="83"/>
                  </a:cubicBezTo>
                  <a:cubicBezTo>
                    <a:pt x="77" y="83"/>
                    <a:pt x="75" y="83"/>
                    <a:pt x="74" y="83"/>
                  </a:cubicBezTo>
                  <a:cubicBezTo>
                    <a:pt x="73" y="83"/>
                    <a:pt x="73" y="83"/>
                    <a:pt x="73" y="83"/>
                  </a:cubicBezTo>
                  <a:moveTo>
                    <a:pt x="71" y="83"/>
                  </a:moveTo>
                  <a:cubicBezTo>
                    <a:pt x="69" y="83"/>
                    <a:pt x="68" y="83"/>
                    <a:pt x="67" y="83"/>
                  </a:cubicBezTo>
                  <a:cubicBezTo>
                    <a:pt x="67" y="83"/>
                    <a:pt x="67" y="83"/>
                    <a:pt x="67" y="83"/>
                  </a:cubicBezTo>
                  <a:cubicBezTo>
                    <a:pt x="68" y="80"/>
                    <a:pt x="70" y="78"/>
                    <a:pt x="72" y="76"/>
                  </a:cubicBezTo>
                  <a:cubicBezTo>
                    <a:pt x="72" y="76"/>
                    <a:pt x="72" y="76"/>
                    <a:pt x="72" y="76"/>
                  </a:cubicBezTo>
                  <a:cubicBezTo>
                    <a:pt x="73" y="76"/>
                    <a:pt x="74" y="76"/>
                    <a:pt x="75" y="76"/>
                  </a:cubicBezTo>
                  <a:cubicBezTo>
                    <a:pt x="74" y="78"/>
                    <a:pt x="72" y="80"/>
                    <a:pt x="71" y="82"/>
                  </a:cubicBezTo>
                  <a:cubicBezTo>
                    <a:pt x="71" y="83"/>
                    <a:pt x="71" y="83"/>
                    <a:pt x="71" y="83"/>
                  </a:cubicBezTo>
                  <a:moveTo>
                    <a:pt x="80" y="83"/>
                  </a:moveTo>
                  <a:cubicBezTo>
                    <a:pt x="82" y="80"/>
                    <a:pt x="83" y="78"/>
                    <a:pt x="85" y="76"/>
                  </a:cubicBezTo>
                  <a:cubicBezTo>
                    <a:pt x="87" y="76"/>
                    <a:pt x="89" y="76"/>
                    <a:pt x="91" y="76"/>
                  </a:cubicBezTo>
                  <a:cubicBezTo>
                    <a:pt x="89" y="78"/>
                    <a:pt x="87" y="80"/>
                    <a:pt x="85" y="82"/>
                  </a:cubicBezTo>
                  <a:cubicBezTo>
                    <a:pt x="85" y="83"/>
                    <a:pt x="85" y="83"/>
                    <a:pt x="85" y="83"/>
                  </a:cubicBezTo>
                  <a:cubicBezTo>
                    <a:pt x="83" y="83"/>
                    <a:pt x="82" y="83"/>
                    <a:pt x="80" y="83"/>
                  </a:cubicBezTo>
                  <a:moveTo>
                    <a:pt x="54" y="83"/>
                  </a:moveTo>
                  <a:cubicBezTo>
                    <a:pt x="54" y="82"/>
                    <a:pt x="54" y="82"/>
                    <a:pt x="54" y="81"/>
                  </a:cubicBezTo>
                  <a:cubicBezTo>
                    <a:pt x="55" y="79"/>
                    <a:pt x="57" y="77"/>
                    <a:pt x="58" y="76"/>
                  </a:cubicBezTo>
                  <a:cubicBezTo>
                    <a:pt x="59" y="76"/>
                    <a:pt x="61" y="76"/>
                    <a:pt x="62" y="76"/>
                  </a:cubicBezTo>
                  <a:cubicBezTo>
                    <a:pt x="61" y="77"/>
                    <a:pt x="59" y="79"/>
                    <a:pt x="59" y="81"/>
                  </a:cubicBezTo>
                  <a:cubicBezTo>
                    <a:pt x="58" y="82"/>
                    <a:pt x="59" y="82"/>
                    <a:pt x="59" y="83"/>
                  </a:cubicBezTo>
                  <a:cubicBezTo>
                    <a:pt x="59" y="83"/>
                    <a:pt x="59" y="83"/>
                    <a:pt x="59" y="83"/>
                  </a:cubicBezTo>
                  <a:cubicBezTo>
                    <a:pt x="60" y="83"/>
                    <a:pt x="60" y="82"/>
                    <a:pt x="60" y="82"/>
                  </a:cubicBezTo>
                  <a:cubicBezTo>
                    <a:pt x="61" y="80"/>
                    <a:pt x="63" y="78"/>
                    <a:pt x="64" y="76"/>
                  </a:cubicBezTo>
                  <a:cubicBezTo>
                    <a:pt x="66" y="76"/>
                    <a:pt x="68" y="76"/>
                    <a:pt x="70" y="76"/>
                  </a:cubicBezTo>
                  <a:cubicBezTo>
                    <a:pt x="68" y="77"/>
                    <a:pt x="66" y="80"/>
                    <a:pt x="65" y="82"/>
                  </a:cubicBezTo>
                  <a:cubicBezTo>
                    <a:pt x="65" y="83"/>
                    <a:pt x="65" y="83"/>
                    <a:pt x="65" y="83"/>
                  </a:cubicBezTo>
                  <a:cubicBezTo>
                    <a:pt x="65" y="83"/>
                    <a:pt x="65" y="83"/>
                    <a:pt x="64" y="83"/>
                  </a:cubicBezTo>
                  <a:cubicBezTo>
                    <a:pt x="60" y="83"/>
                    <a:pt x="57" y="83"/>
                    <a:pt x="54" y="83"/>
                  </a:cubicBezTo>
                  <a:moveTo>
                    <a:pt x="54" y="78"/>
                  </a:moveTo>
                  <a:cubicBezTo>
                    <a:pt x="54" y="77"/>
                    <a:pt x="54" y="76"/>
                    <a:pt x="54" y="76"/>
                  </a:cubicBezTo>
                  <a:cubicBezTo>
                    <a:pt x="54" y="76"/>
                    <a:pt x="55" y="76"/>
                    <a:pt x="56" y="76"/>
                  </a:cubicBezTo>
                  <a:cubicBezTo>
                    <a:pt x="55" y="76"/>
                    <a:pt x="54" y="77"/>
                    <a:pt x="54" y="78"/>
                  </a:cubicBezTo>
                  <a:moveTo>
                    <a:pt x="87" y="83"/>
                  </a:moveTo>
                  <a:cubicBezTo>
                    <a:pt x="89" y="80"/>
                    <a:pt x="92" y="78"/>
                    <a:pt x="94" y="76"/>
                  </a:cubicBezTo>
                  <a:cubicBezTo>
                    <a:pt x="97" y="76"/>
                    <a:pt x="99" y="76"/>
                    <a:pt x="102" y="75"/>
                  </a:cubicBezTo>
                  <a:cubicBezTo>
                    <a:pt x="100" y="81"/>
                    <a:pt x="100" y="81"/>
                    <a:pt x="100" y="81"/>
                  </a:cubicBezTo>
                  <a:cubicBezTo>
                    <a:pt x="99" y="82"/>
                    <a:pt x="99" y="82"/>
                    <a:pt x="99" y="82"/>
                  </a:cubicBezTo>
                  <a:cubicBezTo>
                    <a:pt x="98" y="82"/>
                    <a:pt x="96" y="83"/>
                    <a:pt x="95" y="83"/>
                  </a:cubicBezTo>
                  <a:cubicBezTo>
                    <a:pt x="96" y="81"/>
                    <a:pt x="97" y="79"/>
                    <a:pt x="98" y="78"/>
                  </a:cubicBezTo>
                  <a:cubicBezTo>
                    <a:pt x="99" y="77"/>
                    <a:pt x="99" y="77"/>
                    <a:pt x="99" y="77"/>
                  </a:cubicBezTo>
                  <a:cubicBezTo>
                    <a:pt x="100" y="77"/>
                    <a:pt x="100" y="77"/>
                    <a:pt x="100" y="76"/>
                  </a:cubicBezTo>
                  <a:cubicBezTo>
                    <a:pt x="100" y="76"/>
                    <a:pt x="100" y="76"/>
                    <a:pt x="99" y="76"/>
                  </a:cubicBezTo>
                  <a:cubicBezTo>
                    <a:pt x="99" y="76"/>
                    <a:pt x="99" y="76"/>
                    <a:pt x="99" y="76"/>
                  </a:cubicBezTo>
                  <a:cubicBezTo>
                    <a:pt x="99" y="76"/>
                    <a:pt x="98" y="76"/>
                    <a:pt x="98" y="76"/>
                  </a:cubicBezTo>
                  <a:cubicBezTo>
                    <a:pt x="97" y="76"/>
                    <a:pt x="97" y="76"/>
                    <a:pt x="97" y="76"/>
                  </a:cubicBezTo>
                  <a:cubicBezTo>
                    <a:pt x="95" y="78"/>
                    <a:pt x="94" y="80"/>
                    <a:pt x="92" y="83"/>
                  </a:cubicBezTo>
                  <a:cubicBezTo>
                    <a:pt x="92" y="83"/>
                    <a:pt x="92" y="83"/>
                    <a:pt x="92" y="83"/>
                  </a:cubicBezTo>
                  <a:cubicBezTo>
                    <a:pt x="90" y="83"/>
                    <a:pt x="88" y="83"/>
                    <a:pt x="87" y="83"/>
                  </a:cubicBezTo>
                  <a:moveTo>
                    <a:pt x="16" y="81"/>
                  </a:moveTo>
                  <a:cubicBezTo>
                    <a:pt x="17" y="79"/>
                    <a:pt x="18" y="77"/>
                    <a:pt x="19" y="75"/>
                  </a:cubicBezTo>
                  <a:cubicBezTo>
                    <a:pt x="20" y="75"/>
                    <a:pt x="21" y="75"/>
                    <a:pt x="22" y="75"/>
                  </a:cubicBezTo>
                  <a:cubicBezTo>
                    <a:pt x="22" y="77"/>
                    <a:pt x="22" y="79"/>
                    <a:pt x="21" y="81"/>
                  </a:cubicBezTo>
                  <a:cubicBezTo>
                    <a:pt x="16" y="81"/>
                    <a:pt x="16" y="81"/>
                    <a:pt x="16" y="81"/>
                  </a:cubicBezTo>
                  <a:moveTo>
                    <a:pt x="4" y="76"/>
                  </a:moveTo>
                  <a:cubicBezTo>
                    <a:pt x="4" y="68"/>
                    <a:pt x="4" y="68"/>
                    <a:pt x="4" y="68"/>
                  </a:cubicBezTo>
                  <a:cubicBezTo>
                    <a:pt x="5" y="66"/>
                    <a:pt x="5" y="66"/>
                    <a:pt x="5" y="66"/>
                  </a:cubicBezTo>
                  <a:cubicBezTo>
                    <a:pt x="5" y="67"/>
                    <a:pt x="5" y="68"/>
                    <a:pt x="5" y="69"/>
                  </a:cubicBezTo>
                  <a:cubicBezTo>
                    <a:pt x="5" y="71"/>
                    <a:pt x="5" y="73"/>
                    <a:pt x="5" y="74"/>
                  </a:cubicBezTo>
                  <a:cubicBezTo>
                    <a:pt x="4" y="76"/>
                    <a:pt x="4" y="76"/>
                    <a:pt x="4" y="76"/>
                  </a:cubicBezTo>
                  <a:moveTo>
                    <a:pt x="61" y="52"/>
                  </a:moveTo>
                  <a:cubicBezTo>
                    <a:pt x="60" y="52"/>
                    <a:pt x="60" y="52"/>
                    <a:pt x="60" y="52"/>
                  </a:cubicBezTo>
                  <a:cubicBezTo>
                    <a:pt x="61" y="50"/>
                    <a:pt x="62" y="49"/>
                    <a:pt x="62" y="48"/>
                  </a:cubicBezTo>
                  <a:cubicBezTo>
                    <a:pt x="62" y="49"/>
                    <a:pt x="62" y="50"/>
                    <a:pt x="61" y="51"/>
                  </a:cubicBezTo>
                  <a:cubicBezTo>
                    <a:pt x="61" y="52"/>
                    <a:pt x="61" y="52"/>
                    <a:pt x="61" y="52"/>
                  </a:cubicBezTo>
                  <a:moveTo>
                    <a:pt x="65" y="52"/>
                  </a:moveTo>
                  <a:cubicBezTo>
                    <a:pt x="64" y="52"/>
                    <a:pt x="64" y="52"/>
                    <a:pt x="63" y="52"/>
                  </a:cubicBezTo>
                  <a:cubicBezTo>
                    <a:pt x="64" y="49"/>
                    <a:pt x="65" y="47"/>
                    <a:pt x="67" y="44"/>
                  </a:cubicBezTo>
                  <a:cubicBezTo>
                    <a:pt x="67" y="43"/>
                    <a:pt x="67" y="43"/>
                    <a:pt x="67" y="43"/>
                  </a:cubicBezTo>
                  <a:cubicBezTo>
                    <a:pt x="68" y="42"/>
                    <a:pt x="69" y="41"/>
                    <a:pt x="71" y="40"/>
                  </a:cubicBezTo>
                  <a:cubicBezTo>
                    <a:pt x="70" y="43"/>
                    <a:pt x="69" y="46"/>
                    <a:pt x="67" y="48"/>
                  </a:cubicBezTo>
                  <a:cubicBezTo>
                    <a:pt x="67" y="48"/>
                    <a:pt x="67" y="48"/>
                    <a:pt x="67" y="48"/>
                  </a:cubicBezTo>
                  <a:cubicBezTo>
                    <a:pt x="67" y="49"/>
                    <a:pt x="66" y="50"/>
                    <a:pt x="65" y="51"/>
                  </a:cubicBezTo>
                  <a:cubicBezTo>
                    <a:pt x="65" y="52"/>
                    <a:pt x="65" y="52"/>
                    <a:pt x="65" y="52"/>
                  </a:cubicBezTo>
                  <a:cubicBezTo>
                    <a:pt x="65" y="52"/>
                    <a:pt x="65" y="52"/>
                    <a:pt x="65" y="52"/>
                  </a:cubicBezTo>
                  <a:moveTo>
                    <a:pt x="112" y="46"/>
                  </a:moveTo>
                  <a:cubicBezTo>
                    <a:pt x="112" y="46"/>
                    <a:pt x="111" y="46"/>
                    <a:pt x="111" y="45"/>
                  </a:cubicBezTo>
                  <a:cubicBezTo>
                    <a:pt x="113" y="43"/>
                    <a:pt x="115" y="41"/>
                    <a:pt x="118" y="38"/>
                  </a:cubicBezTo>
                  <a:cubicBezTo>
                    <a:pt x="118" y="39"/>
                    <a:pt x="119" y="39"/>
                    <a:pt x="119" y="40"/>
                  </a:cubicBezTo>
                  <a:cubicBezTo>
                    <a:pt x="117" y="42"/>
                    <a:pt x="114" y="44"/>
                    <a:pt x="112" y="46"/>
                  </a:cubicBezTo>
                  <a:moveTo>
                    <a:pt x="109" y="44"/>
                  </a:moveTo>
                  <a:cubicBezTo>
                    <a:pt x="108" y="44"/>
                    <a:pt x="107" y="43"/>
                    <a:pt x="106" y="43"/>
                  </a:cubicBezTo>
                  <a:cubicBezTo>
                    <a:pt x="109" y="40"/>
                    <a:pt x="110" y="38"/>
                    <a:pt x="112" y="35"/>
                  </a:cubicBezTo>
                  <a:cubicBezTo>
                    <a:pt x="113" y="36"/>
                    <a:pt x="115" y="37"/>
                    <a:pt x="116" y="37"/>
                  </a:cubicBezTo>
                  <a:cubicBezTo>
                    <a:pt x="114" y="40"/>
                    <a:pt x="112" y="42"/>
                    <a:pt x="109" y="44"/>
                  </a:cubicBezTo>
                  <a:moveTo>
                    <a:pt x="71" y="45"/>
                  </a:moveTo>
                  <a:cubicBezTo>
                    <a:pt x="72" y="43"/>
                    <a:pt x="73" y="41"/>
                    <a:pt x="73" y="38"/>
                  </a:cubicBezTo>
                  <a:cubicBezTo>
                    <a:pt x="73" y="38"/>
                    <a:pt x="73" y="38"/>
                    <a:pt x="73" y="38"/>
                  </a:cubicBezTo>
                  <a:cubicBezTo>
                    <a:pt x="75" y="37"/>
                    <a:pt x="77" y="36"/>
                    <a:pt x="79" y="35"/>
                  </a:cubicBezTo>
                  <a:cubicBezTo>
                    <a:pt x="77" y="38"/>
                    <a:pt x="76" y="40"/>
                    <a:pt x="75" y="43"/>
                  </a:cubicBezTo>
                  <a:cubicBezTo>
                    <a:pt x="74" y="43"/>
                    <a:pt x="72" y="44"/>
                    <a:pt x="71" y="45"/>
                  </a:cubicBezTo>
                  <a:moveTo>
                    <a:pt x="105" y="42"/>
                  </a:moveTo>
                  <a:cubicBezTo>
                    <a:pt x="103" y="41"/>
                    <a:pt x="102" y="41"/>
                    <a:pt x="100" y="40"/>
                  </a:cubicBezTo>
                  <a:cubicBezTo>
                    <a:pt x="102" y="38"/>
                    <a:pt x="104" y="35"/>
                    <a:pt x="105" y="33"/>
                  </a:cubicBezTo>
                  <a:cubicBezTo>
                    <a:pt x="107" y="33"/>
                    <a:pt x="109" y="34"/>
                    <a:pt x="110" y="35"/>
                  </a:cubicBezTo>
                  <a:cubicBezTo>
                    <a:pt x="109" y="37"/>
                    <a:pt x="107" y="40"/>
                    <a:pt x="105" y="42"/>
                  </a:cubicBezTo>
                  <a:moveTo>
                    <a:pt x="78" y="41"/>
                  </a:moveTo>
                  <a:cubicBezTo>
                    <a:pt x="79" y="39"/>
                    <a:pt x="80" y="37"/>
                    <a:pt x="81" y="35"/>
                  </a:cubicBezTo>
                  <a:cubicBezTo>
                    <a:pt x="81" y="34"/>
                    <a:pt x="81" y="34"/>
                    <a:pt x="81" y="34"/>
                  </a:cubicBezTo>
                  <a:cubicBezTo>
                    <a:pt x="83" y="34"/>
                    <a:pt x="84" y="33"/>
                    <a:pt x="85" y="33"/>
                  </a:cubicBezTo>
                  <a:cubicBezTo>
                    <a:pt x="86" y="33"/>
                    <a:pt x="87" y="33"/>
                    <a:pt x="87" y="33"/>
                  </a:cubicBezTo>
                  <a:cubicBezTo>
                    <a:pt x="86" y="35"/>
                    <a:pt x="85" y="37"/>
                    <a:pt x="83" y="40"/>
                  </a:cubicBezTo>
                  <a:cubicBezTo>
                    <a:pt x="81" y="40"/>
                    <a:pt x="79" y="41"/>
                    <a:pt x="78" y="41"/>
                  </a:cubicBezTo>
                  <a:moveTo>
                    <a:pt x="98" y="40"/>
                  </a:moveTo>
                  <a:cubicBezTo>
                    <a:pt x="97" y="39"/>
                    <a:pt x="95" y="39"/>
                    <a:pt x="94" y="39"/>
                  </a:cubicBezTo>
                  <a:cubicBezTo>
                    <a:pt x="95" y="37"/>
                    <a:pt x="97" y="35"/>
                    <a:pt x="99" y="32"/>
                  </a:cubicBezTo>
                  <a:cubicBezTo>
                    <a:pt x="99" y="32"/>
                    <a:pt x="99" y="32"/>
                    <a:pt x="99" y="32"/>
                  </a:cubicBezTo>
                  <a:cubicBezTo>
                    <a:pt x="100" y="32"/>
                    <a:pt x="102" y="32"/>
                    <a:pt x="103" y="33"/>
                  </a:cubicBezTo>
                  <a:cubicBezTo>
                    <a:pt x="102" y="35"/>
                    <a:pt x="100" y="38"/>
                    <a:pt x="98" y="40"/>
                  </a:cubicBezTo>
                  <a:moveTo>
                    <a:pt x="86" y="39"/>
                  </a:moveTo>
                  <a:cubicBezTo>
                    <a:pt x="87" y="37"/>
                    <a:pt x="89" y="35"/>
                    <a:pt x="90" y="32"/>
                  </a:cubicBezTo>
                  <a:cubicBezTo>
                    <a:pt x="92" y="32"/>
                    <a:pt x="94" y="32"/>
                    <a:pt x="96" y="32"/>
                  </a:cubicBezTo>
                  <a:cubicBezTo>
                    <a:pt x="96" y="32"/>
                    <a:pt x="96" y="32"/>
                    <a:pt x="96" y="32"/>
                  </a:cubicBezTo>
                  <a:cubicBezTo>
                    <a:pt x="95" y="34"/>
                    <a:pt x="93" y="37"/>
                    <a:pt x="91" y="39"/>
                  </a:cubicBezTo>
                  <a:cubicBezTo>
                    <a:pt x="90" y="39"/>
                    <a:pt x="90" y="39"/>
                    <a:pt x="90" y="39"/>
                  </a:cubicBezTo>
                  <a:cubicBezTo>
                    <a:pt x="90" y="39"/>
                    <a:pt x="89" y="39"/>
                    <a:pt x="88" y="39"/>
                  </a:cubicBezTo>
                  <a:cubicBezTo>
                    <a:pt x="87" y="39"/>
                    <a:pt x="86" y="39"/>
                    <a:pt x="86" y="39"/>
                  </a:cubicBezTo>
                  <a:moveTo>
                    <a:pt x="27" y="56"/>
                  </a:moveTo>
                  <a:cubicBezTo>
                    <a:pt x="28" y="56"/>
                    <a:pt x="28" y="55"/>
                    <a:pt x="29" y="54"/>
                  </a:cubicBezTo>
                  <a:cubicBezTo>
                    <a:pt x="33" y="40"/>
                    <a:pt x="43" y="21"/>
                    <a:pt x="68" y="9"/>
                  </a:cubicBezTo>
                  <a:cubicBezTo>
                    <a:pt x="76" y="5"/>
                    <a:pt x="84" y="4"/>
                    <a:pt x="93" y="4"/>
                  </a:cubicBezTo>
                  <a:cubicBezTo>
                    <a:pt x="93" y="4"/>
                    <a:pt x="93" y="4"/>
                    <a:pt x="93" y="4"/>
                  </a:cubicBezTo>
                  <a:cubicBezTo>
                    <a:pt x="103" y="4"/>
                    <a:pt x="112" y="6"/>
                    <a:pt x="121" y="10"/>
                  </a:cubicBezTo>
                  <a:cubicBezTo>
                    <a:pt x="120" y="15"/>
                    <a:pt x="120" y="19"/>
                    <a:pt x="120" y="24"/>
                  </a:cubicBezTo>
                  <a:cubicBezTo>
                    <a:pt x="120" y="28"/>
                    <a:pt x="120" y="32"/>
                    <a:pt x="120" y="35"/>
                  </a:cubicBezTo>
                  <a:cubicBezTo>
                    <a:pt x="113" y="30"/>
                    <a:pt x="104" y="28"/>
                    <a:pt x="96" y="28"/>
                  </a:cubicBezTo>
                  <a:cubicBezTo>
                    <a:pt x="92" y="28"/>
                    <a:pt x="88" y="28"/>
                    <a:pt x="84" y="29"/>
                  </a:cubicBezTo>
                  <a:cubicBezTo>
                    <a:pt x="72" y="32"/>
                    <a:pt x="61" y="41"/>
                    <a:pt x="55" y="53"/>
                  </a:cubicBezTo>
                  <a:cubicBezTo>
                    <a:pt x="55" y="54"/>
                    <a:pt x="55" y="55"/>
                    <a:pt x="56" y="55"/>
                  </a:cubicBezTo>
                  <a:cubicBezTo>
                    <a:pt x="56" y="55"/>
                    <a:pt x="56" y="55"/>
                    <a:pt x="56" y="55"/>
                  </a:cubicBezTo>
                  <a:cubicBezTo>
                    <a:pt x="57" y="55"/>
                    <a:pt x="57" y="55"/>
                    <a:pt x="57" y="55"/>
                  </a:cubicBezTo>
                  <a:cubicBezTo>
                    <a:pt x="63" y="56"/>
                    <a:pt x="69" y="56"/>
                    <a:pt x="75" y="56"/>
                  </a:cubicBezTo>
                  <a:cubicBezTo>
                    <a:pt x="83" y="57"/>
                    <a:pt x="89" y="57"/>
                    <a:pt x="102" y="57"/>
                  </a:cubicBezTo>
                  <a:cubicBezTo>
                    <a:pt x="103" y="61"/>
                    <a:pt x="103" y="67"/>
                    <a:pt x="103" y="72"/>
                  </a:cubicBezTo>
                  <a:cubicBezTo>
                    <a:pt x="95" y="72"/>
                    <a:pt x="88" y="72"/>
                    <a:pt x="81" y="72"/>
                  </a:cubicBezTo>
                  <a:cubicBezTo>
                    <a:pt x="71" y="72"/>
                    <a:pt x="62" y="72"/>
                    <a:pt x="52" y="72"/>
                  </a:cubicBezTo>
                  <a:cubicBezTo>
                    <a:pt x="52" y="72"/>
                    <a:pt x="52" y="72"/>
                    <a:pt x="52" y="72"/>
                  </a:cubicBezTo>
                  <a:cubicBezTo>
                    <a:pt x="51" y="72"/>
                    <a:pt x="51" y="72"/>
                    <a:pt x="51" y="72"/>
                  </a:cubicBezTo>
                  <a:cubicBezTo>
                    <a:pt x="51" y="72"/>
                    <a:pt x="51" y="72"/>
                    <a:pt x="51" y="72"/>
                  </a:cubicBezTo>
                  <a:cubicBezTo>
                    <a:pt x="51" y="72"/>
                    <a:pt x="51" y="72"/>
                    <a:pt x="51" y="72"/>
                  </a:cubicBezTo>
                  <a:cubicBezTo>
                    <a:pt x="51" y="72"/>
                    <a:pt x="51" y="72"/>
                    <a:pt x="51" y="72"/>
                  </a:cubicBezTo>
                  <a:cubicBezTo>
                    <a:pt x="50" y="73"/>
                    <a:pt x="50" y="73"/>
                    <a:pt x="50" y="73"/>
                  </a:cubicBezTo>
                  <a:cubicBezTo>
                    <a:pt x="50" y="73"/>
                    <a:pt x="50" y="73"/>
                    <a:pt x="50" y="73"/>
                  </a:cubicBezTo>
                  <a:cubicBezTo>
                    <a:pt x="50" y="74"/>
                    <a:pt x="50" y="74"/>
                    <a:pt x="50" y="74"/>
                  </a:cubicBezTo>
                  <a:cubicBezTo>
                    <a:pt x="50" y="75"/>
                    <a:pt x="50" y="77"/>
                    <a:pt x="50" y="79"/>
                  </a:cubicBezTo>
                  <a:cubicBezTo>
                    <a:pt x="50" y="81"/>
                    <a:pt x="50" y="83"/>
                    <a:pt x="50" y="85"/>
                  </a:cubicBezTo>
                  <a:cubicBezTo>
                    <a:pt x="50" y="85"/>
                    <a:pt x="50" y="85"/>
                    <a:pt x="50" y="85"/>
                  </a:cubicBezTo>
                  <a:cubicBezTo>
                    <a:pt x="50" y="85"/>
                    <a:pt x="50" y="85"/>
                    <a:pt x="50" y="85"/>
                  </a:cubicBezTo>
                  <a:cubicBezTo>
                    <a:pt x="50" y="86"/>
                    <a:pt x="51" y="87"/>
                    <a:pt x="52" y="87"/>
                  </a:cubicBezTo>
                  <a:cubicBezTo>
                    <a:pt x="52" y="87"/>
                    <a:pt x="52" y="87"/>
                    <a:pt x="52" y="87"/>
                  </a:cubicBezTo>
                  <a:cubicBezTo>
                    <a:pt x="55" y="87"/>
                    <a:pt x="59" y="87"/>
                    <a:pt x="64" y="87"/>
                  </a:cubicBezTo>
                  <a:cubicBezTo>
                    <a:pt x="67" y="87"/>
                    <a:pt x="70" y="87"/>
                    <a:pt x="74" y="87"/>
                  </a:cubicBezTo>
                  <a:cubicBezTo>
                    <a:pt x="80" y="87"/>
                    <a:pt x="87" y="87"/>
                    <a:pt x="92" y="87"/>
                  </a:cubicBezTo>
                  <a:cubicBezTo>
                    <a:pt x="97" y="86"/>
                    <a:pt x="100" y="86"/>
                    <a:pt x="103" y="86"/>
                  </a:cubicBezTo>
                  <a:cubicBezTo>
                    <a:pt x="104" y="90"/>
                    <a:pt x="104" y="95"/>
                    <a:pt x="105" y="100"/>
                  </a:cubicBezTo>
                  <a:cubicBezTo>
                    <a:pt x="94" y="100"/>
                    <a:pt x="86" y="100"/>
                    <a:pt x="78" y="100"/>
                  </a:cubicBezTo>
                  <a:cubicBezTo>
                    <a:pt x="72" y="100"/>
                    <a:pt x="65" y="100"/>
                    <a:pt x="57" y="100"/>
                  </a:cubicBezTo>
                  <a:cubicBezTo>
                    <a:pt x="57" y="100"/>
                    <a:pt x="57" y="100"/>
                    <a:pt x="57" y="100"/>
                  </a:cubicBezTo>
                  <a:cubicBezTo>
                    <a:pt x="55" y="101"/>
                    <a:pt x="55" y="101"/>
                    <a:pt x="55" y="101"/>
                  </a:cubicBezTo>
                  <a:cubicBezTo>
                    <a:pt x="55" y="101"/>
                    <a:pt x="54" y="101"/>
                    <a:pt x="54" y="102"/>
                  </a:cubicBezTo>
                  <a:cubicBezTo>
                    <a:pt x="54" y="102"/>
                    <a:pt x="54" y="103"/>
                    <a:pt x="54" y="103"/>
                  </a:cubicBezTo>
                  <a:cubicBezTo>
                    <a:pt x="55" y="108"/>
                    <a:pt x="57" y="112"/>
                    <a:pt x="60" y="116"/>
                  </a:cubicBezTo>
                  <a:cubicBezTo>
                    <a:pt x="60" y="117"/>
                    <a:pt x="60" y="117"/>
                    <a:pt x="60" y="117"/>
                  </a:cubicBezTo>
                  <a:cubicBezTo>
                    <a:pt x="60" y="118"/>
                    <a:pt x="61" y="118"/>
                    <a:pt x="62" y="118"/>
                  </a:cubicBezTo>
                  <a:cubicBezTo>
                    <a:pt x="64" y="121"/>
                    <a:pt x="66" y="124"/>
                    <a:pt x="69" y="127"/>
                  </a:cubicBezTo>
                  <a:cubicBezTo>
                    <a:pt x="75" y="133"/>
                    <a:pt x="84" y="136"/>
                    <a:pt x="94" y="136"/>
                  </a:cubicBezTo>
                  <a:cubicBezTo>
                    <a:pt x="94" y="136"/>
                    <a:pt x="94" y="136"/>
                    <a:pt x="94" y="136"/>
                  </a:cubicBezTo>
                  <a:cubicBezTo>
                    <a:pt x="100" y="136"/>
                    <a:pt x="106" y="135"/>
                    <a:pt x="111" y="134"/>
                  </a:cubicBezTo>
                  <a:cubicBezTo>
                    <a:pt x="115" y="132"/>
                    <a:pt x="118" y="130"/>
                    <a:pt x="121" y="127"/>
                  </a:cubicBezTo>
                  <a:cubicBezTo>
                    <a:pt x="121" y="135"/>
                    <a:pt x="121" y="143"/>
                    <a:pt x="122" y="151"/>
                  </a:cubicBezTo>
                  <a:cubicBezTo>
                    <a:pt x="115" y="154"/>
                    <a:pt x="106" y="156"/>
                    <a:pt x="97" y="156"/>
                  </a:cubicBezTo>
                  <a:cubicBezTo>
                    <a:pt x="97" y="156"/>
                    <a:pt x="97" y="156"/>
                    <a:pt x="97" y="156"/>
                  </a:cubicBezTo>
                  <a:cubicBezTo>
                    <a:pt x="80" y="156"/>
                    <a:pt x="62" y="150"/>
                    <a:pt x="53" y="143"/>
                  </a:cubicBezTo>
                  <a:cubicBezTo>
                    <a:pt x="40" y="133"/>
                    <a:pt x="31" y="118"/>
                    <a:pt x="27" y="102"/>
                  </a:cubicBezTo>
                  <a:cubicBezTo>
                    <a:pt x="27" y="102"/>
                    <a:pt x="27" y="102"/>
                    <a:pt x="27" y="102"/>
                  </a:cubicBezTo>
                  <a:cubicBezTo>
                    <a:pt x="28" y="101"/>
                    <a:pt x="27" y="100"/>
                    <a:pt x="26" y="100"/>
                  </a:cubicBezTo>
                  <a:cubicBezTo>
                    <a:pt x="26" y="100"/>
                    <a:pt x="26" y="100"/>
                    <a:pt x="26" y="100"/>
                  </a:cubicBezTo>
                  <a:cubicBezTo>
                    <a:pt x="25" y="100"/>
                    <a:pt x="25" y="100"/>
                    <a:pt x="25" y="100"/>
                  </a:cubicBezTo>
                  <a:cubicBezTo>
                    <a:pt x="22" y="100"/>
                    <a:pt x="16" y="101"/>
                    <a:pt x="10" y="101"/>
                  </a:cubicBezTo>
                  <a:cubicBezTo>
                    <a:pt x="10" y="101"/>
                    <a:pt x="10" y="101"/>
                    <a:pt x="10" y="101"/>
                  </a:cubicBezTo>
                  <a:cubicBezTo>
                    <a:pt x="10" y="101"/>
                    <a:pt x="10" y="101"/>
                    <a:pt x="10" y="101"/>
                  </a:cubicBezTo>
                  <a:cubicBezTo>
                    <a:pt x="10" y="101"/>
                    <a:pt x="10" y="101"/>
                    <a:pt x="9" y="101"/>
                  </a:cubicBezTo>
                  <a:cubicBezTo>
                    <a:pt x="9" y="100"/>
                    <a:pt x="9" y="99"/>
                    <a:pt x="9" y="98"/>
                  </a:cubicBezTo>
                  <a:cubicBezTo>
                    <a:pt x="9" y="95"/>
                    <a:pt x="9" y="93"/>
                    <a:pt x="10" y="90"/>
                  </a:cubicBezTo>
                  <a:cubicBezTo>
                    <a:pt x="14" y="89"/>
                    <a:pt x="18" y="89"/>
                    <a:pt x="23" y="88"/>
                  </a:cubicBezTo>
                  <a:cubicBezTo>
                    <a:pt x="23" y="88"/>
                    <a:pt x="23" y="88"/>
                    <a:pt x="23" y="88"/>
                  </a:cubicBezTo>
                  <a:cubicBezTo>
                    <a:pt x="24" y="88"/>
                    <a:pt x="25" y="88"/>
                    <a:pt x="25" y="86"/>
                  </a:cubicBezTo>
                  <a:cubicBezTo>
                    <a:pt x="25" y="86"/>
                    <a:pt x="25" y="85"/>
                    <a:pt x="25" y="84"/>
                  </a:cubicBezTo>
                  <a:cubicBezTo>
                    <a:pt x="25" y="83"/>
                    <a:pt x="25" y="83"/>
                    <a:pt x="25" y="83"/>
                  </a:cubicBezTo>
                  <a:cubicBezTo>
                    <a:pt x="25" y="83"/>
                    <a:pt x="25" y="83"/>
                    <a:pt x="25" y="83"/>
                  </a:cubicBezTo>
                  <a:cubicBezTo>
                    <a:pt x="25" y="82"/>
                    <a:pt x="25" y="82"/>
                    <a:pt x="25" y="82"/>
                  </a:cubicBezTo>
                  <a:cubicBezTo>
                    <a:pt x="25" y="79"/>
                    <a:pt x="25" y="76"/>
                    <a:pt x="26" y="73"/>
                  </a:cubicBezTo>
                  <a:cubicBezTo>
                    <a:pt x="26" y="72"/>
                    <a:pt x="25" y="71"/>
                    <a:pt x="24" y="71"/>
                  </a:cubicBezTo>
                  <a:cubicBezTo>
                    <a:pt x="24" y="71"/>
                    <a:pt x="24" y="71"/>
                    <a:pt x="24" y="71"/>
                  </a:cubicBezTo>
                  <a:cubicBezTo>
                    <a:pt x="23" y="71"/>
                    <a:pt x="23" y="71"/>
                    <a:pt x="23" y="71"/>
                  </a:cubicBezTo>
                  <a:cubicBezTo>
                    <a:pt x="23" y="71"/>
                    <a:pt x="23" y="71"/>
                    <a:pt x="23" y="71"/>
                  </a:cubicBezTo>
                  <a:cubicBezTo>
                    <a:pt x="18" y="71"/>
                    <a:pt x="13" y="72"/>
                    <a:pt x="9" y="73"/>
                  </a:cubicBezTo>
                  <a:cubicBezTo>
                    <a:pt x="9" y="72"/>
                    <a:pt x="9" y="70"/>
                    <a:pt x="9" y="69"/>
                  </a:cubicBezTo>
                  <a:cubicBezTo>
                    <a:pt x="9" y="65"/>
                    <a:pt x="9" y="60"/>
                    <a:pt x="10" y="57"/>
                  </a:cubicBezTo>
                  <a:cubicBezTo>
                    <a:pt x="16" y="56"/>
                    <a:pt x="21" y="56"/>
                    <a:pt x="26" y="56"/>
                  </a:cubicBezTo>
                  <a:cubicBezTo>
                    <a:pt x="27" y="56"/>
                    <a:pt x="27" y="56"/>
                    <a:pt x="27" y="56"/>
                  </a:cubicBezTo>
                  <a:cubicBezTo>
                    <a:pt x="27" y="56"/>
                    <a:pt x="27" y="56"/>
                    <a:pt x="27" y="56"/>
                  </a:cubicBezTo>
                  <a:moveTo>
                    <a:pt x="93" y="0"/>
                  </a:moveTo>
                  <a:cubicBezTo>
                    <a:pt x="84" y="0"/>
                    <a:pt x="75" y="2"/>
                    <a:pt x="66" y="6"/>
                  </a:cubicBezTo>
                  <a:cubicBezTo>
                    <a:pt x="41" y="18"/>
                    <a:pt x="30" y="37"/>
                    <a:pt x="25" y="52"/>
                  </a:cubicBezTo>
                  <a:cubicBezTo>
                    <a:pt x="20" y="52"/>
                    <a:pt x="14" y="53"/>
                    <a:pt x="8" y="53"/>
                  </a:cubicBezTo>
                  <a:cubicBezTo>
                    <a:pt x="7" y="53"/>
                    <a:pt x="7" y="53"/>
                    <a:pt x="7" y="53"/>
                  </a:cubicBezTo>
                  <a:cubicBezTo>
                    <a:pt x="7" y="53"/>
                    <a:pt x="7" y="53"/>
                    <a:pt x="7" y="53"/>
                  </a:cubicBezTo>
                  <a:cubicBezTo>
                    <a:pt x="7" y="53"/>
                    <a:pt x="7" y="53"/>
                    <a:pt x="7" y="53"/>
                  </a:cubicBezTo>
                  <a:cubicBezTo>
                    <a:pt x="7" y="53"/>
                    <a:pt x="7" y="53"/>
                    <a:pt x="7" y="53"/>
                  </a:cubicBezTo>
                  <a:cubicBezTo>
                    <a:pt x="6" y="54"/>
                    <a:pt x="6" y="54"/>
                    <a:pt x="6" y="54"/>
                  </a:cubicBezTo>
                  <a:cubicBezTo>
                    <a:pt x="6" y="54"/>
                    <a:pt x="6" y="54"/>
                    <a:pt x="6" y="54"/>
                  </a:cubicBezTo>
                  <a:cubicBezTo>
                    <a:pt x="1" y="67"/>
                    <a:pt x="1" y="67"/>
                    <a:pt x="1" y="67"/>
                  </a:cubicBezTo>
                  <a:cubicBezTo>
                    <a:pt x="1" y="68"/>
                    <a:pt x="1" y="68"/>
                    <a:pt x="1" y="68"/>
                  </a:cubicBezTo>
                  <a:cubicBezTo>
                    <a:pt x="0" y="83"/>
                    <a:pt x="0" y="83"/>
                    <a:pt x="0" y="83"/>
                  </a:cubicBezTo>
                  <a:cubicBezTo>
                    <a:pt x="0" y="83"/>
                    <a:pt x="0" y="83"/>
                    <a:pt x="0" y="83"/>
                  </a:cubicBezTo>
                  <a:cubicBezTo>
                    <a:pt x="0" y="84"/>
                    <a:pt x="0" y="84"/>
                    <a:pt x="0" y="84"/>
                  </a:cubicBezTo>
                  <a:cubicBezTo>
                    <a:pt x="0" y="84"/>
                    <a:pt x="0" y="84"/>
                    <a:pt x="0" y="84"/>
                  </a:cubicBezTo>
                  <a:cubicBezTo>
                    <a:pt x="0" y="84"/>
                    <a:pt x="0" y="84"/>
                    <a:pt x="0" y="84"/>
                  </a:cubicBezTo>
                  <a:cubicBezTo>
                    <a:pt x="0" y="85"/>
                    <a:pt x="0" y="85"/>
                    <a:pt x="0" y="85"/>
                  </a:cubicBezTo>
                  <a:cubicBezTo>
                    <a:pt x="1" y="85"/>
                    <a:pt x="1" y="85"/>
                    <a:pt x="1" y="85"/>
                  </a:cubicBezTo>
                  <a:cubicBezTo>
                    <a:pt x="1" y="85"/>
                    <a:pt x="1" y="85"/>
                    <a:pt x="1" y="85"/>
                  </a:cubicBezTo>
                  <a:cubicBezTo>
                    <a:pt x="2" y="85"/>
                    <a:pt x="2" y="85"/>
                    <a:pt x="2" y="85"/>
                  </a:cubicBezTo>
                  <a:cubicBezTo>
                    <a:pt x="2" y="85"/>
                    <a:pt x="2" y="85"/>
                    <a:pt x="2" y="85"/>
                  </a:cubicBezTo>
                  <a:cubicBezTo>
                    <a:pt x="2" y="85"/>
                    <a:pt x="2" y="85"/>
                    <a:pt x="2" y="85"/>
                  </a:cubicBezTo>
                  <a:cubicBezTo>
                    <a:pt x="21" y="85"/>
                    <a:pt x="21" y="85"/>
                    <a:pt x="21" y="85"/>
                  </a:cubicBezTo>
                  <a:cubicBezTo>
                    <a:pt x="21" y="85"/>
                    <a:pt x="21" y="85"/>
                    <a:pt x="21" y="85"/>
                  </a:cubicBezTo>
                  <a:cubicBezTo>
                    <a:pt x="17" y="85"/>
                    <a:pt x="12" y="86"/>
                    <a:pt x="8" y="86"/>
                  </a:cubicBezTo>
                  <a:cubicBezTo>
                    <a:pt x="8" y="86"/>
                    <a:pt x="8" y="86"/>
                    <a:pt x="8" y="86"/>
                  </a:cubicBezTo>
                  <a:cubicBezTo>
                    <a:pt x="7" y="87"/>
                    <a:pt x="7" y="87"/>
                    <a:pt x="7" y="87"/>
                  </a:cubicBezTo>
                  <a:cubicBezTo>
                    <a:pt x="7" y="87"/>
                    <a:pt x="7" y="87"/>
                    <a:pt x="7" y="87"/>
                  </a:cubicBezTo>
                  <a:cubicBezTo>
                    <a:pt x="6" y="87"/>
                    <a:pt x="6" y="87"/>
                    <a:pt x="6" y="87"/>
                  </a:cubicBezTo>
                  <a:cubicBezTo>
                    <a:pt x="2" y="100"/>
                    <a:pt x="2" y="100"/>
                    <a:pt x="2" y="100"/>
                  </a:cubicBezTo>
                  <a:cubicBezTo>
                    <a:pt x="1" y="100"/>
                    <a:pt x="1" y="100"/>
                    <a:pt x="1" y="100"/>
                  </a:cubicBezTo>
                  <a:cubicBezTo>
                    <a:pt x="1" y="121"/>
                    <a:pt x="1" y="121"/>
                    <a:pt x="1" y="121"/>
                  </a:cubicBezTo>
                  <a:cubicBezTo>
                    <a:pt x="1" y="122"/>
                    <a:pt x="1" y="122"/>
                    <a:pt x="1" y="122"/>
                  </a:cubicBezTo>
                  <a:cubicBezTo>
                    <a:pt x="2" y="122"/>
                    <a:pt x="2" y="122"/>
                    <a:pt x="2" y="122"/>
                  </a:cubicBezTo>
                  <a:cubicBezTo>
                    <a:pt x="2" y="122"/>
                    <a:pt x="2" y="122"/>
                    <a:pt x="2" y="122"/>
                  </a:cubicBezTo>
                  <a:cubicBezTo>
                    <a:pt x="2" y="123"/>
                    <a:pt x="2" y="123"/>
                    <a:pt x="2" y="123"/>
                  </a:cubicBezTo>
                  <a:cubicBezTo>
                    <a:pt x="2" y="123"/>
                    <a:pt x="2" y="123"/>
                    <a:pt x="2" y="123"/>
                  </a:cubicBezTo>
                  <a:cubicBezTo>
                    <a:pt x="2" y="123"/>
                    <a:pt x="3" y="123"/>
                    <a:pt x="3" y="123"/>
                  </a:cubicBezTo>
                  <a:cubicBezTo>
                    <a:pt x="3" y="123"/>
                    <a:pt x="3" y="123"/>
                    <a:pt x="3" y="123"/>
                  </a:cubicBezTo>
                  <a:cubicBezTo>
                    <a:pt x="3" y="123"/>
                    <a:pt x="3" y="123"/>
                    <a:pt x="3" y="123"/>
                  </a:cubicBezTo>
                  <a:cubicBezTo>
                    <a:pt x="6" y="123"/>
                    <a:pt x="6" y="123"/>
                    <a:pt x="6" y="123"/>
                  </a:cubicBezTo>
                  <a:cubicBezTo>
                    <a:pt x="6" y="124"/>
                    <a:pt x="6" y="124"/>
                    <a:pt x="6" y="124"/>
                  </a:cubicBezTo>
                  <a:cubicBezTo>
                    <a:pt x="6" y="124"/>
                    <a:pt x="6" y="124"/>
                    <a:pt x="6" y="124"/>
                  </a:cubicBezTo>
                  <a:cubicBezTo>
                    <a:pt x="7" y="124"/>
                    <a:pt x="7" y="124"/>
                    <a:pt x="7" y="123"/>
                  </a:cubicBezTo>
                  <a:cubicBezTo>
                    <a:pt x="8" y="123"/>
                    <a:pt x="8" y="123"/>
                    <a:pt x="8" y="123"/>
                  </a:cubicBezTo>
                  <a:cubicBezTo>
                    <a:pt x="21" y="122"/>
                    <a:pt x="21" y="122"/>
                    <a:pt x="21" y="122"/>
                  </a:cubicBezTo>
                  <a:cubicBezTo>
                    <a:pt x="24" y="129"/>
                    <a:pt x="29" y="142"/>
                    <a:pt x="40" y="153"/>
                  </a:cubicBezTo>
                  <a:cubicBezTo>
                    <a:pt x="53" y="165"/>
                    <a:pt x="72" y="176"/>
                    <a:pt x="102" y="176"/>
                  </a:cubicBezTo>
                  <a:cubicBezTo>
                    <a:pt x="102" y="176"/>
                    <a:pt x="102" y="176"/>
                    <a:pt x="102" y="176"/>
                  </a:cubicBezTo>
                  <a:cubicBezTo>
                    <a:pt x="108" y="176"/>
                    <a:pt x="115" y="175"/>
                    <a:pt x="122" y="174"/>
                  </a:cubicBezTo>
                  <a:cubicBezTo>
                    <a:pt x="122" y="174"/>
                    <a:pt x="122" y="174"/>
                    <a:pt x="122" y="174"/>
                  </a:cubicBezTo>
                  <a:cubicBezTo>
                    <a:pt x="122" y="174"/>
                    <a:pt x="122" y="174"/>
                    <a:pt x="122" y="174"/>
                  </a:cubicBezTo>
                  <a:cubicBezTo>
                    <a:pt x="122" y="174"/>
                    <a:pt x="122" y="174"/>
                    <a:pt x="122" y="174"/>
                  </a:cubicBezTo>
                  <a:cubicBezTo>
                    <a:pt x="123" y="174"/>
                    <a:pt x="123" y="174"/>
                    <a:pt x="123" y="174"/>
                  </a:cubicBezTo>
                  <a:cubicBezTo>
                    <a:pt x="123" y="174"/>
                    <a:pt x="123" y="174"/>
                    <a:pt x="123" y="174"/>
                  </a:cubicBezTo>
                  <a:cubicBezTo>
                    <a:pt x="123" y="174"/>
                    <a:pt x="123" y="174"/>
                    <a:pt x="123" y="174"/>
                  </a:cubicBezTo>
                  <a:cubicBezTo>
                    <a:pt x="124" y="173"/>
                    <a:pt x="124" y="173"/>
                    <a:pt x="124" y="173"/>
                  </a:cubicBezTo>
                  <a:cubicBezTo>
                    <a:pt x="124" y="173"/>
                    <a:pt x="124" y="173"/>
                    <a:pt x="124" y="173"/>
                  </a:cubicBezTo>
                  <a:cubicBezTo>
                    <a:pt x="124" y="173"/>
                    <a:pt x="124" y="173"/>
                    <a:pt x="124" y="173"/>
                  </a:cubicBezTo>
                  <a:cubicBezTo>
                    <a:pt x="124" y="172"/>
                    <a:pt x="124" y="172"/>
                    <a:pt x="124" y="172"/>
                  </a:cubicBezTo>
                  <a:cubicBezTo>
                    <a:pt x="124" y="172"/>
                    <a:pt x="124" y="172"/>
                    <a:pt x="124" y="172"/>
                  </a:cubicBezTo>
                  <a:cubicBezTo>
                    <a:pt x="124" y="171"/>
                    <a:pt x="124" y="169"/>
                    <a:pt x="124" y="168"/>
                  </a:cubicBezTo>
                  <a:cubicBezTo>
                    <a:pt x="124" y="163"/>
                    <a:pt x="125" y="158"/>
                    <a:pt x="125" y="153"/>
                  </a:cubicBezTo>
                  <a:cubicBezTo>
                    <a:pt x="125" y="153"/>
                    <a:pt x="126" y="152"/>
                    <a:pt x="126" y="152"/>
                  </a:cubicBezTo>
                  <a:cubicBezTo>
                    <a:pt x="125" y="142"/>
                    <a:pt x="125" y="133"/>
                    <a:pt x="125" y="123"/>
                  </a:cubicBezTo>
                  <a:cubicBezTo>
                    <a:pt x="125" y="122"/>
                    <a:pt x="125" y="122"/>
                    <a:pt x="125" y="122"/>
                  </a:cubicBezTo>
                  <a:cubicBezTo>
                    <a:pt x="125" y="121"/>
                    <a:pt x="124" y="121"/>
                    <a:pt x="124" y="120"/>
                  </a:cubicBezTo>
                  <a:cubicBezTo>
                    <a:pt x="123" y="120"/>
                    <a:pt x="123" y="120"/>
                    <a:pt x="123" y="120"/>
                  </a:cubicBezTo>
                  <a:cubicBezTo>
                    <a:pt x="122" y="120"/>
                    <a:pt x="122" y="121"/>
                    <a:pt x="121" y="121"/>
                  </a:cubicBezTo>
                  <a:cubicBezTo>
                    <a:pt x="119" y="125"/>
                    <a:pt x="115" y="128"/>
                    <a:pt x="110" y="130"/>
                  </a:cubicBezTo>
                  <a:cubicBezTo>
                    <a:pt x="105" y="132"/>
                    <a:pt x="100" y="132"/>
                    <a:pt x="94" y="132"/>
                  </a:cubicBezTo>
                  <a:cubicBezTo>
                    <a:pt x="94" y="132"/>
                    <a:pt x="94" y="132"/>
                    <a:pt x="94" y="132"/>
                  </a:cubicBezTo>
                  <a:cubicBezTo>
                    <a:pt x="85" y="132"/>
                    <a:pt x="77" y="129"/>
                    <a:pt x="71" y="124"/>
                  </a:cubicBezTo>
                  <a:cubicBezTo>
                    <a:pt x="69" y="122"/>
                    <a:pt x="68" y="120"/>
                    <a:pt x="66" y="118"/>
                  </a:cubicBezTo>
                  <a:cubicBezTo>
                    <a:pt x="102" y="118"/>
                    <a:pt x="102" y="118"/>
                    <a:pt x="102" y="118"/>
                  </a:cubicBezTo>
                  <a:cubicBezTo>
                    <a:pt x="103" y="118"/>
                    <a:pt x="104" y="118"/>
                    <a:pt x="104" y="117"/>
                  </a:cubicBezTo>
                  <a:cubicBezTo>
                    <a:pt x="108" y="102"/>
                    <a:pt x="108" y="102"/>
                    <a:pt x="108" y="102"/>
                  </a:cubicBezTo>
                  <a:cubicBezTo>
                    <a:pt x="108" y="102"/>
                    <a:pt x="108" y="102"/>
                    <a:pt x="108" y="102"/>
                  </a:cubicBezTo>
                  <a:cubicBezTo>
                    <a:pt x="108" y="102"/>
                    <a:pt x="108" y="102"/>
                    <a:pt x="108" y="102"/>
                  </a:cubicBezTo>
                  <a:cubicBezTo>
                    <a:pt x="108" y="95"/>
                    <a:pt x="108" y="89"/>
                    <a:pt x="106" y="83"/>
                  </a:cubicBezTo>
                  <a:cubicBezTo>
                    <a:pt x="106" y="83"/>
                    <a:pt x="105" y="82"/>
                    <a:pt x="104" y="82"/>
                  </a:cubicBezTo>
                  <a:cubicBezTo>
                    <a:pt x="104" y="82"/>
                    <a:pt x="104" y="82"/>
                    <a:pt x="104" y="82"/>
                  </a:cubicBezTo>
                  <a:cubicBezTo>
                    <a:pt x="103" y="82"/>
                    <a:pt x="103" y="82"/>
                    <a:pt x="103" y="82"/>
                  </a:cubicBezTo>
                  <a:cubicBezTo>
                    <a:pt x="107" y="74"/>
                    <a:pt x="107" y="74"/>
                    <a:pt x="107" y="74"/>
                  </a:cubicBezTo>
                  <a:cubicBezTo>
                    <a:pt x="107" y="74"/>
                    <a:pt x="107" y="74"/>
                    <a:pt x="107" y="74"/>
                  </a:cubicBezTo>
                  <a:cubicBezTo>
                    <a:pt x="107" y="74"/>
                    <a:pt x="107" y="74"/>
                    <a:pt x="107" y="74"/>
                  </a:cubicBezTo>
                  <a:cubicBezTo>
                    <a:pt x="107" y="73"/>
                    <a:pt x="107" y="73"/>
                    <a:pt x="107" y="73"/>
                  </a:cubicBezTo>
                  <a:cubicBezTo>
                    <a:pt x="107" y="73"/>
                    <a:pt x="107" y="73"/>
                    <a:pt x="107" y="73"/>
                  </a:cubicBezTo>
                  <a:cubicBezTo>
                    <a:pt x="107" y="68"/>
                    <a:pt x="107" y="60"/>
                    <a:pt x="105" y="54"/>
                  </a:cubicBezTo>
                  <a:cubicBezTo>
                    <a:pt x="105" y="53"/>
                    <a:pt x="104" y="53"/>
                    <a:pt x="103" y="53"/>
                  </a:cubicBezTo>
                  <a:cubicBezTo>
                    <a:pt x="90" y="53"/>
                    <a:pt x="83" y="53"/>
                    <a:pt x="76" y="52"/>
                  </a:cubicBezTo>
                  <a:cubicBezTo>
                    <a:pt x="73" y="52"/>
                    <a:pt x="71" y="52"/>
                    <a:pt x="69" y="52"/>
                  </a:cubicBezTo>
                  <a:cubicBezTo>
                    <a:pt x="74" y="47"/>
                    <a:pt x="81" y="43"/>
                    <a:pt x="88" y="43"/>
                  </a:cubicBezTo>
                  <a:cubicBezTo>
                    <a:pt x="89" y="43"/>
                    <a:pt x="90" y="43"/>
                    <a:pt x="90" y="43"/>
                  </a:cubicBezTo>
                  <a:cubicBezTo>
                    <a:pt x="90" y="43"/>
                    <a:pt x="90" y="43"/>
                    <a:pt x="90" y="43"/>
                  </a:cubicBezTo>
                  <a:cubicBezTo>
                    <a:pt x="98" y="43"/>
                    <a:pt x="106" y="45"/>
                    <a:pt x="111" y="50"/>
                  </a:cubicBezTo>
                  <a:cubicBezTo>
                    <a:pt x="111" y="51"/>
                    <a:pt x="112" y="51"/>
                    <a:pt x="112" y="51"/>
                  </a:cubicBezTo>
                  <a:cubicBezTo>
                    <a:pt x="112" y="51"/>
                    <a:pt x="113" y="51"/>
                    <a:pt x="113" y="50"/>
                  </a:cubicBezTo>
                  <a:cubicBezTo>
                    <a:pt x="117" y="47"/>
                    <a:pt x="120" y="45"/>
                    <a:pt x="123" y="42"/>
                  </a:cubicBezTo>
                  <a:cubicBezTo>
                    <a:pt x="123" y="41"/>
                    <a:pt x="123" y="41"/>
                    <a:pt x="123" y="41"/>
                  </a:cubicBezTo>
                  <a:cubicBezTo>
                    <a:pt x="124" y="41"/>
                    <a:pt x="124" y="40"/>
                    <a:pt x="124" y="39"/>
                  </a:cubicBezTo>
                  <a:cubicBezTo>
                    <a:pt x="124" y="34"/>
                    <a:pt x="124" y="29"/>
                    <a:pt x="124" y="24"/>
                  </a:cubicBezTo>
                  <a:cubicBezTo>
                    <a:pt x="124" y="19"/>
                    <a:pt x="124" y="14"/>
                    <a:pt x="125" y="9"/>
                  </a:cubicBezTo>
                  <a:cubicBezTo>
                    <a:pt x="125" y="8"/>
                    <a:pt x="124" y="8"/>
                    <a:pt x="124" y="7"/>
                  </a:cubicBezTo>
                  <a:cubicBezTo>
                    <a:pt x="114" y="2"/>
                    <a:pt x="104" y="0"/>
                    <a:pt x="93"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56" name="Freeform 877"/>
            <p:cNvSpPr>
              <a:spLocks noEditPoints="1"/>
            </p:cNvSpPr>
            <p:nvPr/>
          </p:nvSpPr>
          <p:spPr bwMode="auto">
            <a:xfrm>
              <a:off x="3565" y="707"/>
              <a:ext cx="609" cy="253"/>
            </a:xfrm>
            <a:custGeom>
              <a:avLst/>
              <a:gdLst>
                <a:gd name="T0" fmla="*/ 16 w 257"/>
                <a:gd name="T1" fmla="*/ 100 h 107"/>
                <a:gd name="T2" fmla="*/ 181 w 257"/>
                <a:gd name="T3" fmla="*/ 95 h 107"/>
                <a:gd name="T4" fmla="*/ 9 w 257"/>
                <a:gd name="T5" fmla="*/ 94 h 107"/>
                <a:gd name="T6" fmla="*/ 19 w 257"/>
                <a:gd name="T7" fmla="*/ 95 h 107"/>
                <a:gd name="T8" fmla="*/ 4 w 257"/>
                <a:gd name="T9" fmla="*/ 90 h 107"/>
                <a:gd name="T10" fmla="*/ 8 w 257"/>
                <a:gd name="T11" fmla="*/ 93 h 107"/>
                <a:gd name="T12" fmla="*/ 169 w 257"/>
                <a:gd name="T13" fmla="*/ 87 h 107"/>
                <a:gd name="T14" fmla="*/ 6 w 257"/>
                <a:gd name="T15" fmla="*/ 86 h 107"/>
                <a:gd name="T16" fmla="*/ 181 w 257"/>
                <a:gd name="T17" fmla="*/ 86 h 107"/>
                <a:gd name="T18" fmla="*/ 177 w 257"/>
                <a:gd name="T19" fmla="*/ 81 h 107"/>
                <a:gd name="T20" fmla="*/ 241 w 257"/>
                <a:gd name="T21" fmla="*/ 76 h 107"/>
                <a:gd name="T22" fmla="*/ 168 w 257"/>
                <a:gd name="T23" fmla="*/ 76 h 107"/>
                <a:gd name="T24" fmla="*/ 180 w 257"/>
                <a:gd name="T25" fmla="*/ 79 h 107"/>
                <a:gd name="T26" fmla="*/ 179 w 257"/>
                <a:gd name="T27" fmla="*/ 66 h 107"/>
                <a:gd name="T28" fmla="*/ 156 w 257"/>
                <a:gd name="T29" fmla="*/ 67 h 107"/>
                <a:gd name="T30" fmla="*/ 59 w 257"/>
                <a:gd name="T31" fmla="*/ 65 h 107"/>
                <a:gd name="T32" fmla="*/ 25 w 257"/>
                <a:gd name="T33" fmla="*/ 94 h 107"/>
                <a:gd name="T34" fmla="*/ 25 w 257"/>
                <a:gd name="T35" fmla="*/ 93 h 107"/>
                <a:gd name="T36" fmla="*/ 166 w 257"/>
                <a:gd name="T37" fmla="*/ 60 h 107"/>
                <a:gd name="T38" fmla="*/ 153 w 257"/>
                <a:gd name="T39" fmla="*/ 66 h 107"/>
                <a:gd name="T40" fmla="*/ 164 w 257"/>
                <a:gd name="T41" fmla="*/ 58 h 107"/>
                <a:gd name="T42" fmla="*/ 142 w 257"/>
                <a:gd name="T43" fmla="*/ 61 h 107"/>
                <a:gd name="T44" fmla="*/ 141 w 257"/>
                <a:gd name="T45" fmla="*/ 61 h 107"/>
                <a:gd name="T46" fmla="*/ 67 w 257"/>
                <a:gd name="T47" fmla="*/ 67 h 107"/>
                <a:gd name="T48" fmla="*/ 116 w 257"/>
                <a:gd name="T49" fmla="*/ 57 h 107"/>
                <a:gd name="T50" fmla="*/ 76 w 257"/>
                <a:gd name="T51" fmla="*/ 63 h 107"/>
                <a:gd name="T52" fmla="*/ 88 w 257"/>
                <a:gd name="T53" fmla="*/ 60 h 107"/>
                <a:gd name="T54" fmla="*/ 87 w 257"/>
                <a:gd name="T55" fmla="*/ 60 h 107"/>
                <a:gd name="T56" fmla="*/ 118 w 257"/>
                <a:gd name="T57" fmla="*/ 50 h 107"/>
                <a:gd name="T58" fmla="*/ 179 w 257"/>
                <a:gd name="T59" fmla="*/ 25 h 107"/>
                <a:gd name="T60" fmla="*/ 179 w 257"/>
                <a:gd name="T61" fmla="*/ 25 h 107"/>
                <a:gd name="T62" fmla="*/ 172 w 257"/>
                <a:gd name="T63" fmla="*/ 13 h 107"/>
                <a:gd name="T64" fmla="*/ 181 w 257"/>
                <a:gd name="T65" fmla="*/ 29 h 107"/>
                <a:gd name="T66" fmla="*/ 185 w 257"/>
                <a:gd name="T67" fmla="*/ 94 h 107"/>
                <a:gd name="T68" fmla="*/ 182 w 257"/>
                <a:gd name="T69" fmla="*/ 63 h 107"/>
                <a:gd name="T70" fmla="*/ 58 w 257"/>
                <a:gd name="T71" fmla="*/ 61 h 107"/>
                <a:gd name="T72" fmla="*/ 11 w 257"/>
                <a:gd name="T73" fmla="*/ 81 h 107"/>
                <a:gd name="T74" fmla="*/ 129 w 257"/>
                <a:gd name="T75" fmla="*/ 18 h 107"/>
                <a:gd name="T76" fmla="*/ 180 w 257"/>
                <a:gd name="T77" fmla="*/ 29 h 107"/>
                <a:gd name="T78" fmla="*/ 181 w 257"/>
                <a:gd name="T79" fmla="*/ 5 h 107"/>
                <a:gd name="T80" fmla="*/ 168 w 257"/>
                <a:gd name="T81" fmla="*/ 9 h 107"/>
                <a:gd name="T82" fmla="*/ 52 w 257"/>
                <a:gd name="T83" fmla="*/ 37 h 107"/>
                <a:gd name="T84" fmla="*/ 0 w 257"/>
                <a:gd name="T85" fmla="*/ 89 h 107"/>
                <a:gd name="T86" fmla="*/ 17 w 257"/>
                <a:gd name="T87" fmla="*/ 104 h 107"/>
                <a:gd name="T88" fmla="*/ 111 w 257"/>
                <a:gd name="T89" fmla="*/ 61 h 107"/>
                <a:gd name="T90" fmla="*/ 166 w 257"/>
                <a:gd name="T91" fmla="*/ 105 h 107"/>
                <a:gd name="T92" fmla="*/ 167 w 257"/>
                <a:gd name="T93" fmla="*/ 106 h 107"/>
                <a:gd name="T94" fmla="*/ 168 w 257"/>
                <a:gd name="T95" fmla="*/ 107 h 107"/>
                <a:gd name="T96" fmla="*/ 169 w 257"/>
                <a:gd name="T97" fmla="*/ 107 h 107"/>
                <a:gd name="T98" fmla="*/ 235 w 257"/>
                <a:gd name="T99" fmla="*/ 84 h 107"/>
                <a:gd name="T100" fmla="*/ 257 w 257"/>
                <a:gd name="T101" fmla="*/ 69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57" h="107">
                  <a:moveTo>
                    <a:pt x="16" y="100"/>
                  </a:moveTo>
                  <a:cubicBezTo>
                    <a:pt x="16" y="100"/>
                    <a:pt x="15" y="99"/>
                    <a:pt x="14" y="98"/>
                  </a:cubicBezTo>
                  <a:cubicBezTo>
                    <a:pt x="15" y="98"/>
                    <a:pt x="17" y="98"/>
                    <a:pt x="18" y="97"/>
                  </a:cubicBezTo>
                  <a:cubicBezTo>
                    <a:pt x="17" y="98"/>
                    <a:pt x="17" y="99"/>
                    <a:pt x="16" y="100"/>
                  </a:cubicBezTo>
                  <a:moveTo>
                    <a:pt x="170" y="102"/>
                  </a:moveTo>
                  <a:cubicBezTo>
                    <a:pt x="170" y="100"/>
                    <a:pt x="169" y="97"/>
                    <a:pt x="169" y="95"/>
                  </a:cubicBezTo>
                  <a:cubicBezTo>
                    <a:pt x="173" y="95"/>
                    <a:pt x="177" y="95"/>
                    <a:pt x="181" y="95"/>
                  </a:cubicBezTo>
                  <a:cubicBezTo>
                    <a:pt x="181" y="95"/>
                    <a:pt x="181" y="95"/>
                    <a:pt x="181" y="95"/>
                  </a:cubicBezTo>
                  <a:cubicBezTo>
                    <a:pt x="178" y="97"/>
                    <a:pt x="173" y="100"/>
                    <a:pt x="170" y="102"/>
                  </a:cubicBezTo>
                  <a:moveTo>
                    <a:pt x="13" y="97"/>
                  </a:moveTo>
                  <a:cubicBezTo>
                    <a:pt x="12" y="96"/>
                    <a:pt x="11" y="95"/>
                    <a:pt x="10" y="95"/>
                  </a:cubicBezTo>
                  <a:cubicBezTo>
                    <a:pt x="9" y="94"/>
                    <a:pt x="9" y="94"/>
                    <a:pt x="9" y="94"/>
                  </a:cubicBezTo>
                  <a:cubicBezTo>
                    <a:pt x="12" y="94"/>
                    <a:pt x="14" y="93"/>
                    <a:pt x="16" y="91"/>
                  </a:cubicBezTo>
                  <a:cubicBezTo>
                    <a:pt x="17" y="92"/>
                    <a:pt x="18" y="92"/>
                    <a:pt x="19" y="93"/>
                  </a:cubicBezTo>
                  <a:cubicBezTo>
                    <a:pt x="19" y="93"/>
                    <a:pt x="20" y="93"/>
                    <a:pt x="20" y="94"/>
                  </a:cubicBezTo>
                  <a:cubicBezTo>
                    <a:pt x="20" y="94"/>
                    <a:pt x="20" y="95"/>
                    <a:pt x="19" y="95"/>
                  </a:cubicBezTo>
                  <a:cubicBezTo>
                    <a:pt x="17" y="96"/>
                    <a:pt x="15" y="96"/>
                    <a:pt x="13" y="97"/>
                  </a:cubicBezTo>
                  <a:cubicBezTo>
                    <a:pt x="13" y="97"/>
                    <a:pt x="13" y="97"/>
                    <a:pt x="13" y="97"/>
                  </a:cubicBezTo>
                  <a:moveTo>
                    <a:pt x="8" y="93"/>
                  </a:moveTo>
                  <a:cubicBezTo>
                    <a:pt x="6" y="92"/>
                    <a:pt x="5" y="91"/>
                    <a:pt x="4" y="90"/>
                  </a:cubicBezTo>
                  <a:cubicBezTo>
                    <a:pt x="7" y="89"/>
                    <a:pt x="9" y="88"/>
                    <a:pt x="12" y="87"/>
                  </a:cubicBezTo>
                  <a:cubicBezTo>
                    <a:pt x="12" y="88"/>
                    <a:pt x="13" y="89"/>
                    <a:pt x="14" y="90"/>
                  </a:cubicBezTo>
                  <a:cubicBezTo>
                    <a:pt x="15" y="90"/>
                    <a:pt x="15" y="90"/>
                    <a:pt x="15" y="90"/>
                  </a:cubicBezTo>
                  <a:cubicBezTo>
                    <a:pt x="13" y="91"/>
                    <a:pt x="10" y="92"/>
                    <a:pt x="8" y="93"/>
                  </a:cubicBezTo>
                  <a:cubicBezTo>
                    <a:pt x="8" y="93"/>
                    <a:pt x="8" y="93"/>
                    <a:pt x="8" y="93"/>
                  </a:cubicBezTo>
                  <a:moveTo>
                    <a:pt x="181" y="93"/>
                  </a:moveTo>
                  <a:cubicBezTo>
                    <a:pt x="177" y="93"/>
                    <a:pt x="173" y="93"/>
                    <a:pt x="169" y="93"/>
                  </a:cubicBezTo>
                  <a:cubicBezTo>
                    <a:pt x="169" y="91"/>
                    <a:pt x="169" y="89"/>
                    <a:pt x="169" y="87"/>
                  </a:cubicBezTo>
                  <a:cubicBezTo>
                    <a:pt x="173" y="87"/>
                    <a:pt x="177" y="87"/>
                    <a:pt x="181" y="88"/>
                  </a:cubicBezTo>
                  <a:cubicBezTo>
                    <a:pt x="181" y="89"/>
                    <a:pt x="181" y="91"/>
                    <a:pt x="181" y="93"/>
                  </a:cubicBezTo>
                  <a:moveTo>
                    <a:pt x="5" y="88"/>
                  </a:moveTo>
                  <a:cubicBezTo>
                    <a:pt x="5" y="87"/>
                    <a:pt x="5" y="87"/>
                    <a:pt x="6" y="86"/>
                  </a:cubicBezTo>
                  <a:cubicBezTo>
                    <a:pt x="6" y="85"/>
                    <a:pt x="7" y="84"/>
                    <a:pt x="8" y="83"/>
                  </a:cubicBezTo>
                  <a:cubicBezTo>
                    <a:pt x="8" y="84"/>
                    <a:pt x="9" y="85"/>
                    <a:pt x="10" y="86"/>
                  </a:cubicBezTo>
                  <a:cubicBezTo>
                    <a:pt x="8" y="87"/>
                    <a:pt x="6" y="87"/>
                    <a:pt x="5" y="88"/>
                  </a:cubicBezTo>
                  <a:moveTo>
                    <a:pt x="181" y="86"/>
                  </a:moveTo>
                  <a:cubicBezTo>
                    <a:pt x="177" y="85"/>
                    <a:pt x="173" y="85"/>
                    <a:pt x="170" y="85"/>
                  </a:cubicBezTo>
                  <a:cubicBezTo>
                    <a:pt x="169" y="85"/>
                    <a:pt x="169" y="85"/>
                    <a:pt x="169" y="85"/>
                  </a:cubicBezTo>
                  <a:cubicBezTo>
                    <a:pt x="169" y="84"/>
                    <a:pt x="168" y="83"/>
                    <a:pt x="168" y="82"/>
                  </a:cubicBezTo>
                  <a:cubicBezTo>
                    <a:pt x="171" y="81"/>
                    <a:pt x="174" y="81"/>
                    <a:pt x="177" y="81"/>
                  </a:cubicBezTo>
                  <a:cubicBezTo>
                    <a:pt x="178" y="81"/>
                    <a:pt x="179" y="81"/>
                    <a:pt x="180" y="81"/>
                  </a:cubicBezTo>
                  <a:cubicBezTo>
                    <a:pt x="181" y="82"/>
                    <a:pt x="181" y="84"/>
                    <a:pt x="181" y="86"/>
                  </a:cubicBezTo>
                  <a:moveTo>
                    <a:pt x="214" y="86"/>
                  </a:moveTo>
                  <a:cubicBezTo>
                    <a:pt x="223" y="82"/>
                    <a:pt x="233" y="79"/>
                    <a:pt x="241" y="76"/>
                  </a:cubicBezTo>
                  <a:cubicBezTo>
                    <a:pt x="239" y="78"/>
                    <a:pt x="236" y="79"/>
                    <a:pt x="234" y="81"/>
                  </a:cubicBezTo>
                  <a:cubicBezTo>
                    <a:pt x="227" y="82"/>
                    <a:pt x="220" y="84"/>
                    <a:pt x="214" y="86"/>
                  </a:cubicBezTo>
                  <a:moveTo>
                    <a:pt x="168" y="80"/>
                  </a:moveTo>
                  <a:cubicBezTo>
                    <a:pt x="168" y="79"/>
                    <a:pt x="168" y="78"/>
                    <a:pt x="168" y="76"/>
                  </a:cubicBezTo>
                  <a:cubicBezTo>
                    <a:pt x="168" y="76"/>
                    <a:pt x="168" y="75"/>
                    <a:pt x="168" y="75"/>
                  </a:cubicBezTo>
                  <a:cubicBezTo>
                    <a:pt x="172" y="75"/>
                    <a:pt x="176" y="74"/>
                    <a:pt x="180" y="74"/>
                  </a:cubicBezTo>
                  <a:cubicBezTo>
                    <a:pt x="180" y="75"/>
                    <a:pt x="180" y="76"/>
                    <a:pt x="180" y="77"/>
                  </a:cubicBezTo>
                  <a:cubicBezTo>
                    <a:pt x="180" y="78"/>
                    <a:pt x="180" y="79"/>
                    <a:pt x="180" y="79"/>
                  </a:cubicBezTo>
                  <a:cubicBezTo>
                    <a:pt x="179" y="79"/>
                    <a:pt x="178" y="79"/>
                    <a:pt x="177" y="79"/>
                  </a:cubicBezTo>
                  <a:cubicBezTo>
                    <a:pt x="174" y="79"/>
                    <a:pt x="171" y="79"/>
                    <a:pt x="168" y="80"/>
                  </a:cubicBezTo>
                  <a:moveTo>
                    <a:pt x="168" y="73"/>
                  </a:moveTo>
                  <a:cubicBezTo>
                    <a:pt x="172" y="71"/>
                    <a:pt x="176" y="68"/>
                    <a:pt x="179" y="66"/>
                  </a:cubicBezTo>
                  <a:cubicBezTo>
                    <a:pt x="179" y="68"/>
                    <a:pt x="180" y="70"/>
                    <a:pt x="180" y="72"/>
                  </a:cubicBezTo>
                  <a:cubicBezTo>
                    <a:pt x="176" y="72"/>
                    <a:pt x="172" y="73"/>
                    <a:pt x="168" y="73"/>
                  </a:cubicBezTo>
                  <a:moveTo>
                    <a:pt x="165" y="71"/>
                  </a:moveTo>
                  <a:cubicBezTo>
                    <a:pt x="162" y="69"/>
                    <a:pt x="159" y="68"/>
                    <a:pt x="156" y="67"/>
                  </a:cubicBezTo>
                  <a:cubicBezTo>
                    <a:pt x="162" y="66"/>
                    <a:pt x="168" y="65"/>
                    <a:pt x="174" y="65"/>
                  </a:cubicBezTo>
                  <a:cubicBezTo>
                    <a:pt x="171" y="67"/>
                    <a:pt x="168" y="69"/>
                    <a:pt x="165" y="71"/>
                  </a:cubicBezTo>
                  <a:moveTo>
                    <a:pt x="25" y="93"/>
                  </a:moveTo>
                  <a:cubicBezTo>
                    <a:pt x="32" y="84"/>
                    <a:pt x="43" y="73"/>
                    <a:pt x="59" y="65"/>
                  </a:cubicBezTo>
                  <a:cubicBezTo>
                    <a:pt x="60" y="64"/>
                    <a:pt x="61" y="64"/>
                    <a:pt x="62" y="63"/>
                  </a:cubicBezTo>
                  <a:cubicBezTo>
                    <a:pt x="54" y="70"/>
                    <a:pt x="45" y="77"/>
                    <a:pt x="39" y="84"/>
                  </a:cubicBezTo>
                  <a:cubicBezTo>
                    <a:pt x="34" y="87"/>
                    <a:pt x="29" y="91"/>
                    <a:pt x="24" y="94"/>
                  </a:cubicBezTo>
                  <a:cubicBezTo>
                    <a:pt x="25" y="94"/>
                    <a:pt x="25" y="94"/>
                    <a:pt x="25" y="94"/>
                  </a:cubicBezTo>
                  <a:cubicBezTo>
                    <a:pt x="25" y="93"/>
                    <a:pt x="25" y="93"/>
                    <a:pt x="25" y="93"/>
                  </a:cubicBezTo>
                  <a:cubicBezTo>
                    <a:pt x="25" y="93"/>
                    <a:pt x="25" y="93"/>
                    <a:pt x="25" y="93"/>
                  </a:cubicBezTo>
                  <a:cubicBezTo>
                    <a:pt x="25" y="93"/>
                    <a:pt x="25" y="93"/>
                    <a:pt x="25" y="93"/>
                  </a:cubicBezTo>
                  <a:cubicBezTo>
                    <a:pt x="25" y="93"/>
                    <a:pt x="25" y="93"/>
                    <a:pt x="25" y="93"/>
                  </a:cubicBezTo>
                  <a:moveTo>
                    <a:pt x="153" y="66"/>
                  </a:moveTo>
                  <a:cubicBezTo>
                    <a:pt x="151" y="65"/>
                    <a:pt x="148" y="64"/>
                    <a:pt x="145" y="63"/>
                  </a:cubicBezTo>
                  <a:cubicBezTo>
                    <a:pt x="149" y="63"/>
                    <a:pt x="152" y="62"/>
                    <a:pt x="155" y="62"/>
                  </a:cubicBezTo>
                  <a:cubicBezTo>
                    <a:pt x="158" y="61"/>
                    <a:pt x="162" y="60"/>
                    <a:pt x="166" y="60"/>
                  </a:cubicBezTo>
                  <a:cubicBezTo>
                    <a:pt x="167" y="59"/>
                    <a:pt x="167" y="59"/>
                    <a:pt x="167" y="59"/>
                  </a:cubicBezTo>
                  <a:cubicBezTo>
                    <a:pt x="170" y="61"/>
                    <a:pt x="173" y="62"/>
                    <a:pt x="176" y="63"/>
                  </a:cubicBezTo>
                  <a:cubicBezTo>
                    <a:pt x="168" y="63"/>
                    <a:pt x="161" y="64"/>
                    <a:pt x="154" y="65"/>
                  </a:cubicBezTo>
                  <a:cubicBezTo>
                    <a:pt x="153" y="66"/>
                    <a:pt x="153" y="66"/>
                    <a:pt x="153" y="66"/>
                  </a:cubicBezTo>
                  <a:moveTo>
                    <a:pt x="141" y="61"/>
                  </a:moveTo>
                  <a:cubicBezTo>
                    <a:pt x="138" y="61"/>
                    <a:pt x="135" y="60"/>
                    <a:pt x="132" y="59"/>
                  </a:cubicBezTo>
                  <a:cubicBezTo>
                    <a:pt x="139" y="58"/>
                    <a:pt x="145" y="56"/>
                    <a:pt x="152" y="54"/>
                  </a:cubicBezTo>
                  <a:cubicBezTo>
                    <a:pt x="156" y="55"/>
                    <a:pt x="160" y="57"/>
                    <a:pt x="164" y="58"/>
                  </a:cubicBezTo>
                  <a:cubicBezTo>
                    <a:pt x="161" y="59"/>
                    <a:pt x="157" y="59"/>
                    <a:pt x="154" y="60"/>
                  </a:cubicBezTo>
                  <a:cubicBezTo>
                    <a:pt x="151" y="60"/>
                    <a:pt x="147" y="61"/>
                    <a:pt x="144" y="61"/>
                  </a:cubicBezTo>
                  <a:cubicBezTo>
                    <a:pt x="143" y="61"/>
                    <a:pt x="143" y="61"/>
                    <a:pt x="142" y="61"/>
                  </a:cubicBezTo>
                  <a:cubicBezTo>
                    <a:pt x="142" y="61"/>
                    <a:pt x="142" y="61"/>
                    <a:pt x="142" y="61"/>
                  </a:cubicBezTo>
                  <a:cubicBezTo>
                    <a:pt x="142" y="61"/>
                    <a:pt x="142" y="61"/>
                    <a:pt x="142" y="61"/>
                  </a:cubicBezTo>
                  <a:cubicBezTo>
                    <a:pt x="142" y="61"/>
                    <a:pt x="142" y="61"/>
                    <a:pt x="141" y="61"/>
                  </a:cubicBezTo>
                  <a:cubicBezTo>
                    <a:pt x="141" y="61"/>
                    <a:pt x="141" y="61"/>
                    <a:pt x="141" y="61"/>
                  </a:cubicBezTo>
                  <a:cubicBezTo>
                    <a:pt x="141" y="61"/>
                    <a:pt x="141" y="61"/>
                    <a:pt x="141" y="61"/>
                  </a:cubicBezTo>
                  <a:moveTo>
                    <a:pt x="50" y="76"/>
                  </a:moveTo>
                  <a:cubicBezTo>
                    <a:pt x="56" y="70"/>
                    <a:pt x="64" y="64"/>
                    <a:pt x="70" y="60"/>
                  </a:cubicBezTo>
                  <a:cubicBezTo>
                    <a:pt x="76" y="57"/>
                    <a:pt x="82" y="55"/>
                    <a:pt x="89" y="53"/>
                  </a:cubicBezTo>
                  <a:cubicBezTo>
                    <a:pt x="82" y="58"/>
                    <a:pt x="74" y="63"/>
                    <a:pt x="67" y="67"/>
                  </a:cubicBezTo>
                  <a:cubicBezTo>
                    <a:pt x="67" y="67"/>
                    <a:pt x="67" y="67"/>
                    <a:pt x="67" y="67"/>
                  </a:cubicBezTo>
                  <a:cubicBezTo>
                    <a:pt x="61" y="70"/>
                    <a:pt x="55" y="73"/>
                    <a:pt x="50" y="76"/>
                  </a:cubicBezTo>
                  <a:moveTo>
                    <a:pt x="128" y="59"/>
                  </a:moveTo>
                  <a:cubicBezTo>
                    <a:pt x="124" y="58"/>
                    <a:pt x="120" y="58"/>
                    <a:pt x="116" y="57"/>
                  </a:cubicBezTo>
                  <a:cubicBezTo>
                    <a:pt x="122" y="55"/>
                    <a:pt x="127" y="53"/>
                    <a:pt x="133" y="51"/>
                  </a:cubicBezTo>
                  <a:cubicBezTo>
                    <a:pt x="138" y="51"/>
                    <a:pt x="143" y="52"/>
                    <a:pt x="148" y="53"/>
                  </a:cubicBezTo>
                  <a:cubicBezTo>
                    <a:pt x="141" y="55"/>
                    <a:pt x="135" y="57"/>
                    <a:pt x="128" y="59"/>
                  </a:cubicBezTo>
                  <a:moveTo>
                    <a:pt x="76" y="63"/>
                  </a:moveTo>
                  <a:cubicBezTo>
                    <a:pt x="83" y="60"/>
                    <a:pt x="89" y="55"/>
                    <a:pt x="95" y="52"/>
                  </a:cubicBezTo>
                  <a:cubicBezTo>
                    <a:pt x="100" y="51"/>
                    <a:pt x="105" y="50"/>
                    <a:pt x="111" y="50"/>
                  </a:cubicBezTo>
                  <a:cubicBezTo>
                    <a:pt x="103" y="53"/>
                    <a:pt x="96" y="56"/>
                    <a:pt x="89" y="59"/>
                  </a:cubicBezTo>
                  <a:cubicBezTo>
                    <a:pt x="88" y="60"/>
                    <a:pt x="88" y="60"/>
                    <a:pt x="88" y="60"/>
                  </a:cubicBezTo>
                  <a:cubicBezTo>
                    <a:pt x="88" y="60"/>
                    <a:pt x="88" y="60"/>
                    <a:pt x="88" y="60"/>
                  </a:cubicBezTo>
                  <a:cubicBezTo>
                    <a:pt x="88" y="60"/>
                    <a:pt x="88" y="60"/>
                    <a:pt x="88" y="60"/>
                  </a:cubicBezTo>
                  <a:cubicBezTo>
                    <a:pt x="87" y="60"/>
                    <a:pt x="87" y="60"/>
                    <a:pt x="87" y="60"/>
                  </a:cubicBezTo>
                  <a:cubicBezTo>
                    <a:pt x="87" y="60"/>
                    <a:pt x="87" y="60"/>
                    <a:pt x="87" y="60"/>
                  </a:cubicBezTo>
                  <a:cubicBezTo>
                    <a:pt x="83" y="61"/>
                    <a:pt x="80" y="62"/>
                    <a:pt x="76" y="63"/>
                  </a:cubicBezTo>
                  <a:moveTo>
                    <a:pt x="95" y="59"/>
                  </a:moveTo>
                  <a:cubicBezTo>
                    <a:pt x="102" y="56"/>
                    <a:pt x="109" y="53"/>
                    <a:pt x="116" y="50"/>
                  </a:cubicBezTo>
                  <a:cubicBezTo>
                    <a:pt x="117" y="50"/>
                    <a:pt x="117" y="50"/>
                    <a:pt x="118" y="50"/>
                  </a:cubicBezTo>
                  <a:cubicBezTo>
                    <a:pt x="122" y="50"/>
                    <a:pt x="125" y="50"/>
                    <a:pt x="129" y="50"/>
                  </a:cubicBezTo>
                  <a:cubicBezTo>
                    <a:pt x="123" y="53"/>
                    <a:pt x="117" y="55"/>
                    <a:pt x="111" y="57"/>
                  </a:cubicBezTo>
                  <a:cubicBezTo>
                    <a:pt x="106" y="57"/>
                    <a:pt x="100" y="58"/>
                    <a:pt x="95" y="59"/>
                  </a:cubicBezTo>
                  <a:moveTo>
                    <a:pt x="179" y="25"/>
                  </a:moveTo>
                  <a:cubicBezTo>
                    <a:pt x="176" y="24"/>
                    <a:pt x="173" y="22"/>
                    <a:pt x="170" y="21"/>
                  </a:cubicBezTo>
                  <a:cubicBezTo>
                    <a:pt x="170" y="20"/>
                    <a:pt x="170" y="19"/>
                    <a:pt x="170" y="18"/>
                  </a:cubicBezTo>
                  <a:cubicBezTo>
                    <a:pt x="173" y="19"/>
                    <a:pt x="176" y="20"/>
                    <a:pt x="180" y="20"/>
                  </a:cubicBezTo>
                  <a:cubicBezTo>
                    <a:pt x="179" y="22"/>
                    <a:pt x="179" y="23"/>
                    <a:pt x="179" y="25"/>
                  </a:cubicBezTo>
                  <a:moveTo>
                    <a:pt x="180" y="18"/>
                  </a:moveTo>
                  <a:cubicBezTo>
                    <a:pt x="177" y="18"/>
                    <a:pt x="174" y="18"/>
                    <a:pt x="171" y="17"/>
                  </a:cubicBezTo>
                  <a:cubicBezTo>
                    <a:pt x="171" y="15"/>
                    <a:pt x="171" y="14"/>
                    <a:pt x="171" y="13"/>
                  </a:cubicBezTo>
                  <a:cubicBezTo>
                    <a:pt x="172" y="13"/>
                    <a:pt x="172" y="13"/>
                    <a:pt x="172" y="13"/>
                  </a:cubicBezTo>
                  <a:cubicBezTo>
                    <a:pt x="175" y="13"/>
                    <a:pt x="178" y="13"/>
                    <a:pt x="180" y="14"/>
                  </a:cubicBezTo>
                  <a:cubicBezTo>
                    <a:pt x="180" y="15"/>
                    <a:pt x="180" y="17"/>
                    <a:pt x="180" y="18"/>
                  </a:cubicBezTo>
                  <a:moveTo>
                    <a:pt x="181" y="29"/>
                  </a:moveTo>
                  <a:cubicBezTo>
                    <a:pt x="181" y="29"/>
                    <a:pt x="181" y="29"/>
                    <a:pt x="181" y="29"/>
                  </a:cubicBezTo>
                  <a:cubicBezTo>
                    <a:pt x="182" y="29"/>
                    <a:pt x="182" y="28"/>
                    <a:pt x="182" y="28"/>
                  </a:cubicBezTo>
                  <a:cubicBezTo>
                    <a:pt x="183" y="19"/>
                    <a:pt x="184" y="14"/>
                    <a:pt x="185" y="6"/>
                  </a:cubicBezTo>
                  <a:cubicBezTo>
                    <a:pt x="208" y="24"/>
                    <a:pt x="232" y="52"/>
                    <a:pt x="252" y="69"/>
                  </a:cubicBezTo>
                  <a:cubicBezTo>
                    <a:pt x="234" y="74"/>
                    <a:pt x="207" y="83"/>
                    <a:pt x="185" y="94"/>
                  </a:cubicBezTo>
                  <a:cubicBezTo>
                    <a:pt x="184" y="86"/>
                    <a:pt x="184" y="79"/>
                    <a:pt x="184" y="74"/>
                  </a:cubicBezTo>
                  <a:cubicBezTo>
                    <a:pt x="183" y="71"/>
                    <a:pt x="183" y="68"/>
                    <a:pt x="183" y="66"/>
                  </a:cubicBezTo>
                  <a:cubicBezTo>
                    <a:pt x="183" y="65"/>
                    <a:pt x="183" y="64"/>
                    <a:pt x="182" y="64"/>
                  </a:cubicBezTo>
                  <a:cubicBezTo>
                    <a:pt x="182" y="63"/>
                    <a:pt x="182" y="63"/>
                    <a:pt x="182" y="63"/>
                  </a:cubicBezTo>
                  <a:cubicBezTo>
                    <a:pt x="182" y="62"/>
                    <a:pt x="181" y="62"/>
                    <a:pt x="181" y="62"/>
                  </a:cubicBezTo>
                  <a:cubicBezTo>
                    <a:pt x="159" y="50"/>
                    <a:pt x="137" y="46"/>
                    <a:pt x="118" y="46"/>
                  </a:cubicBezTo>
                  <a:cubicBezTo>
                    <a:pt x="118" y="46"/>
                    <a:pt x="118" y="46"/>
                    <a:pt x="118" y="46"/>
                  </a:cubicBezTo>
                  <a:cubicBezTo>
                    <a:pt x="95" y="46"/>
                    <a:pt x="74" y="53"/>
                    <a:pt x="58" y="61"/>
                  </a:cubicBezTo>
                  <a:cubicBezTo>
                    <a:pt x="42" y="70"/>
                    <a:pt x="29" y="81"/>
                    <a:pt x="23" y="91"/>
                  </a:cubicBezTo>
                  <a:cubicBezTo>
                    <a:pt x="22" y="90"/>
                    <a:pt x="22" y="90"/>
                    <a:pt x="22" y="90"/>
                  </a:cubicBezTo>
                  <a:cubicBezTo>
                    <a:pt x="20" y="90"/>
                    <a:pt x="17" y="87"/>
                    <a:pt x="14" y="85"/>
                  </a:cubicBezTo>
                  <a:cubicBezTo>
                    <a:pt x="13" y="84"/>
                    <a:pt x="11" y="82"/>
                    <a:pt x="11" y="81"/>
                  </a:cubicBezTo>
                  <a:cubicBezTo>
                    <a:pt x="10" y="81"/>
                    <a:pt x="10" y="80"/>
                    <a:pt x="10" y="80"/>
                  </a:cubicBezTo>
                  <a:cubicBezTo>
                    <a:pt x="10" y="80"/>
                    <a:pt x="10" y="80"/>
                    <a:pt x="10" y="80"/>
                  </a:cubicBezTo>
                  <a:cubicBezTo>
                    <a:pt x="17" y="68"/>
                    <a:pt x="33" y="52"/>
                    <a:pt x="53" y="40"/>
                  </a:cubicBezTo>
                  <a:cubicBezTo>
                    <a:pt x="74" y="27"/>
                    <a:pt x="101" y="18"/>
                    <a:pt x="129" y="18"/>
                  </a:cubicBezTo>
                  <a:cubicBezTo>
                    <a:pt x="141" y="18"/>
                    <a:pt x="154" y="20"/>
                    <a:pt x="167" y="24"/>
                  </a:cubicBezTo>
                  <a:cubicBezTo>
                    <a:pt x="168" y="25"/>
                    <a:pt x="168" y="25"/>
                    <a:pt x="168" y="25"/>
                  </a:cubicBezTo>
                  <a:cubicBezTo>
                    <a:pt x="168" y="25"/>
                    <a:pt x="168" y="25"/>
                    <a:pt x="168" y="25"/>
                  </a:cubicBezTo>
                  <a:cubicBezTo>
                    <a:pt x="172" y="26"/>
                    <a:pt x="176" y="27"/>
                    <a:pt x="180" y="29"/>
                  </a:cubicBezTo>
                  <a:cubicBezTo>
                    <a:pt x="180" y="29"/>
                    <a:pt x="180" y="29"/>
                    <a:pt x="181" y="29"/>
                  </a:cubicBezTo>
                  <a:moveTo>
                    <a:pt x="181" y="12"/>
                  </a:moveTo>
                  <a:cubicBezTo>
                    <a:pt x="178" y="11"/>
                    <a:pt x="175" y="11"/>
                    <a:pt x="172" y="11"/>
                  </a:cubicBezTo>
                  <a:cubicBezTo>
                    <a:pt x="175" y="9"/>
                    <a:pt x="178" y="7"/>
                    <a:pt x="181" y="5"/>
                  </a:cubicBezTo>
                  <a:cubicBezTo>
                    <a:pt x="181" y="8"/>
                    <a:pt x="181" y="10"/>
                    <a:pt x="181" y="12"/>
                  </a:cubicBezTo>
                  <a:moveTo>
                    <a:pt x="184" y="0"/>
                  </a:moveTo>
                  <a:cubicBezTo>
                    <a:pt x="183" y="0"/>
                    <a:pt x="183" y="0"/>
                    <a:pt x="183" y="0"/>
                  </a:cubicBezTo>
                  <a:cubicBezTo>
                    <a:pt x="178" y="3"/>
                    <a:pt x="173" y="6"/>
                    <a:pt x="168" y="9"/>
                  </a:cubicBezTo>
                  <a:cubicBezTo>
                    <a:pt x="168" y="9"/>
                    <a:pt x="168" y="10"/>
                    <a:pt x="167" y="10"/>
                  </a:cubicBezTo>
                  <a:cubicBezTo>
                    <a:pt x="167" y="14"/>
                    <a:pt x="167" y="17"/>
                    <a:pt x="167" y="20"/>
                  </a:cubicBezTo>
                  <a:cubicBezTo>
                    <a:pt x="154" y="16"/>
                    <a:pt x="141" y="14"/>
                    <a:pt x="129" y="14"/>
                  </a:cubicBezTo>
                  <a:cubicBezTo>
                    <a:pt x="100" y="14"/>
                    <a:pt x="73" y="24"/>
                    <a:pt x="52" y="37"/>
                  </a:cubicBezTo>
                  <a:cubicBezTo>
                    <a:pt x="30" y="49"/>
                    <a:pt x="14" y="65"/>
                    <a:pt x="6" y="78"/>
                  </a:cubicBezTo>
                  <a:cubicBezTo>
                    <a:pt x="6" y="78"/>
                    <a:pt x="6" y="78"/>
                    <a:pt x="6" y="78"/>
                  </a:cubicBezTo>
                  <a:cubicBezTo>
                    <a:pt x="5" y="81"/>
                    <a:pt x="3" y="83"/>
                    <a:pt x="3" y="84"/>
                  </a:cubicBezTo>
                  <a:cubicBezTo>
                    <a:pt x="2" y="86"/>
                    <a:pt x="1" y="87"/>
                    <a:pt x="0" y="89"/>
                  </a:cubicBezTo>
                  <a:cubicBezTo>
                    <a:pt x="0" y="90"/>
                    <a:pt x="0" y="90"/>
                    <a:pt x="1" y="91"/>
                  </a:cubicBezTo>
                  <a:cubicBezTo>
                    <a:pt x="2" y="92"/>
                    <a:pt x="4" y="95"/>
                    <a:pt x="7" y="97"/>
                  </a:cubicBezTo>
                  <a:cubicBezTo>
                    <a:pt x="10" y="100"/>
                    <a:pt x="13" y="103"/>
                    <a:pt x="16" y="104"/>
                  </a:cubicBezTo>
                  <a:cubicBezTo>
                    <a:pt x="16" y="104"/>
                    <a:pt x="16" y="104"/>
                    <a:pt x="17" y="104"/>
                  </a:cubicBezTo>
                  <a:cubicBezTo>
                    <a:pt x="17" y="104"/>
                    <a:pt x="18" y="104"/>
                    <a:pt x="18" y="104"/>
                  </a:cubicBezTo>
                  <a:cubicBezTo>
                    <a:pt x="18" y="104"/>
                    <a:pt x="18" y="104"/>
                    <a:pt x="18" y="104"/>
                  </a:cubicBezTo>
                  <a:cubicBezTo>
                    <a:pt x="41" y="86"/>
                    <a:pt x="71" y="61"/>
                    <a:pt x="111" y="61"/>
                  </a:cubicBezTo>
                  <a:cubicBezTo>
                    <a:pt x="111" y="61"/>
                    <a:pt x="111" y="61"/>
                    <a:pt x="111" y="61"/>
                  </a:cubicBezTo>
                  <a:cubicBezTo>
                    <a:pt x="127" y="61"/>
                    <a:pt x="144" y="65"/>
                    <a:pt x="164" y="74"/>
                  </a:cubicBezTo>
                  <a:cubicBezTo>
                    <a:pt x="164" y="74"/>
                    <a:pt x="164" y="75"/>
                    <a:pt x="164" y="75"/>
                  </a:cubicBezTo>
                  <a:cubicBezTo>
                    <a:pt x="165" y="81"/>
                    <a:pt x="166" y="97"/>
                    <a:pt x="166" y="105"/>
                  </a:cubicBezTo>
                  <a:cubicBezTo>
                    <a:pt x="166" y="105"/>
                    <a:pt x="166" y="105"/>
                    <a:pt x="166" y="105"/>
                  </a:cubicBezTo>
                  <a:cubicBezTo>
                    <a:pt x="166" y="106"/>
                    <a:pt x="166" y="106"/>
                    <a:pt x="166" y="106"/>
                  </a:cubicBezTo>
                  <a:cubicBezTo>
                    <a:pt x="167" y="106"/>
                    <a:pt x="167" y="106"/>
                    <a:pt x="167" y="106"/>
                  </a:cubicBezTo>
                  <a:cubicBezTo>
                    <a:pt x="167" y="106"/>
                    <a:pt x="167" y="106"/>
                    <a:pt x="167" y="106"/>
                  </a:cubicBezTo>
                  <a:cubicBezTo>
                    <a:pt x="167" y="106"/>
                    <a:pt x="167" y="106"/>
                    <a:pt x="167" y="106"/>
                  </a:cubicBezTo>
                  <a:cubicBezTo>
                    <a:pt x="167" y="106"/>
                    <a:pt x="167" y="106"/>
                    <a:pt x="167" y="106"/>
                  </a:cubicBezTo>
                  <a:cubicBezTo>
                    <a:pt x="167" y="107"/>
                    <a:pt x="167" y="107"/>
                    <a:pt x="167" y="107"/>
                  </a:cubicBezTo>
                  <a:cubicBezTo>
                    <a:pt x="168" y="107"/>
                    <a:pt x="168" y="107"/>
                    <a:pt x="168" y="107"/>
                  </a:cubicBezTo>
                  <a:cubicBezTo>
                    <a:pt x="168" y="107"/>
                    <a:pt x="168" y="107"/>
                    <a:pt x="168" y="107"/>
                  </a:cubicBezTo>
                  <a:cubicBezTo>
                    <a:pt x="168" y="107"/>
                    <a:pt x="168" y="107"/>
                    <a:pt x="168" y="107"/>
                  </a:cubicBezTo>
                  <a:cubicBezTo>
                    <a:pt x="168" y="107"/>
                    <a:pt x="168" y="107"/>
                    <a:pt x="168" y="107"/>
                  </a:cubicBezTo>
                  <a:cubicBezTo>
                    <a:pt x="169" y="107"/>
                    <a:pt x="169" y="107"/>
                    <a:pt x="169" y="107"/>
                  </a:cubicBezTo>
                  <a:cubicBezTo>
                    <a:pt x="169" y="107"/>
                    <a:pt x="169" y="107"/>
                    <a:pt x="169" y="107"/>
                  </a:cubicBezTo>
                  <a:cubicBezTo>
                    <a:pt x="169" y="107"/>
                    <a:pt x="169" y="107"/>
                    <a:pt x="169" y="107"/>
                  </a:cubicBezTo>
                  <a:cubicBezTo>
                    <a:pt x="169" y="106"/>
                    <a:pt x="170" y="106"/>
                    <a:pt x="170" y="106"/>
                  </a:cubicBezTo>
                  <a:cubicBezTo>
                    <a:pt x="191" y="96"/>
                    <a:pt x="214" y="88"/>
                    <a:pt x="235" y="85"/>
                  </a:cubicBezTo>
                  <a:cubicBezTo>
                    <a:pt x="235" y="84"/>
                    <a:pt x="235" y="84"/>
                    <a:pt x="235" y="84"/>
                  </a:cubicBezTo>
                  <a:cubicBezTo>
                    <a:pt x="241" y="80"/>
                    <a:pt x="248" y="76"/>
                    <a:pt x="254" y="73"/>
                  </a:cubicBezTo>
                  <a:cubicBezTo>
                    <a:pt x="254" y="72"/>
                    <a:pt x="255" y="72"/>
                    <a:pt x="256" y="72"/>
                  </a:cubicBezTo>
                  <a:cubicBezTo>
                    <a:pt x="256" y="72"/>
                    <a:pt x="257" y="71"/>
                    <a:pt x="257" y="71"/>
                  </a:cubicBezTo>
                  <a:cubicBezTo>
                    <a:pt x="257" y="70"/>
                    <a:pt x="257" y="69"/>
                    <a:pt x="257" y="69"/>
                  </a:cubicBezTo>
                  <a:cubicBezTo>
                    <a:pt x="237" y="51"/>
                    <a:pt x="211" y="21"/>
                    <a:pt x="186" y="2"/>
                  </a:cubicBezTo>
                  <a:cubicBezTo>
                    <a:pt x="185" y="1"/>
                    <a:pt x="185" y="1"/>
                    <a:pt x="185" y="1"/>
                  </a:cubicBezTo>
                  <a:cubicBezTo>
                    <a:pt x="185" y="0"/>
                    <a:pt x="184" y="0"/>
                    <a:pt x="184"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57" name="Freeform 878"/>
            <p:cNvSpPr>
              <a:spLocks noEditPoints="1"/>
            </p:cNvSpPr>
            <p:nvPr/>
          </p:nvSpPr>
          <p:spPr bwMode="auto">
            <a:xfrm>
              <a:off x="2372" y="3078"/>
              <a:ext cx="545" cy="564"/>
            </a:xfrm>
            <a:custGeom>
              <a:avLst/>
              <a:gdLst>
                <a:gd name="T0" fmla="*/ 216 w 230"/>
                <a:gd name="T1" fmla="*/ 232 h 238"/>
                <a:gd name="T2" fmla="*/ 216 w 230"/>
                <a:gd name="T3" fmla="*/ 232 h 238"/>
                <a:gd name="T4" fmla="*/ 217 w 230"/>
                <a:gd name="T5" fmla="*/ 220 h 238"/>
                <a:gd name="T6" fmla="*/ 225 w 230"/>
                <a:gd name="T7" fmla="*/ 222 h 238"/>
                <a:gd name="T8" fmla="*/ 218 w 230"/>
                <a:gd name="T9" fmla="*/ 212 h 238"/>
                <a:gd name="T10" fmla="*/ 226 w 230"/>
                <a:gd name="T11" fmla="*/ 214 h 238"/>
                <a:gd name="T12" fmla="*/ 226 w 230"/>
                <a:gd name="T13" fmla="*/ 214 h 238"/>
                <a:gd name="T14" fmla="*/ 214 w 230"/>
                <a:gd name="T15" fmla="*/ 207 h 238"/>
                <a:gd name="T16" fmla="*/ 212 w 230"/>
                <a:gd name="T17" fmla="*/ 207 h 238"/>
                <a:gd name="T18" fmla="*/ 146 w 230"/>
                <a:gd name="T19" fmla="*/ 190 h 238"/>
                <a:gd name="T20" fmla="*/ 155 w 230"/>
                <a:gd name="T21" fmla="*/ 187 h 238"/>
                <a:gd name="T22" fmla="*/ 104 w 230"/>
                <a:gd name="T23" fmla="*/ 158 h 238"/>
                <a:gd name="T24" fmla="*/ 133 w 230"/>
                <a:gd name="T25" fmla="*/ 173 h 238"/>
                <a:gd name="T26" fmla="*/ 100 w 230"/>
                <a:gd name="T27" fmla="*/ 153 h 238"/>
                <a:gd name="T28" fmla="*/ 19 w 230"/>
                <a:gd name="T29" fmla="*/ 128 h 238"/>
                <a:gd name="T30" fmla="*/ 108 w 230"/>
                <a:gd name="T31" fmla="*/ 147 h 238"/>
                <a:gd name="T32" fmla="*/ 108 w 230"/>
                <a:gd name="T33" fmla="*/ 147 h 238"/>
                <a:gd name="T34" fmla="*/ 27 w 230"/>
                <a:gd name="T35" fmla="*/ 126 h 238"/>
                <a:gd name="T36" fmla="*/ 28 w 230"/>
                <a:gd name="T37" fmla="*/ 111 h 238"/>
                <a:gd name="T38" fmla="*/ 77 w 230"/>
                <a:gd name="T39" fmla="*/ 115 h 238"/>
                <a:gd name="T40" fmla="*/ 92 w 230"/>
                <a:gd name="T41" fmla="*/ 119 h 238"/>
                <a:gd name="T42" fmla="*/ 97 w 230"/>
                <a:gd name="T43" fmla="*/ 130 h 238"/>
                <a:gd name="T44" fmla="*/ 86 w 230"/>
                <a:gd name="T45" fmla="*/ 101 h 238"/>
                <a:gd name="T46" fmla="*/ 71 w 230"/>
                <a:gd name="T47" fmla="*/ 96 h 238"/>
                <a:gd name="T48" fmla="*/ 90 w 230"/>
                <a:gd name="T49" fmla="*/ 114 h 238"/>
                <a:gd name="T50" fmla="*/ 83 w 230"/>
                <a:gd name="T51" fmla="*/ 84 h 238"/>
                <a:gd name="T52" fmla="*/ 80 w 230"/>
                <a:gd name="T53" fmla="*/ 68 h 238"/>
                <a:gd name="T54" fmla="*/ 91 w 230"/>
                <a:gd name="T55" fmla="*/ 77 h 238"/>
                <a:gd name="T56" fmla="*/ 93 w 230"/>
                <a:gd name="T57" fmla="*/ 74 h 238"/>
                <a:gd name="T58" fmla="*/ 87 w 230"/>
                <a:gd name="T59" fmla="*/ 61 h 238"/>
                <a:gd name="T60" fmla="*/ 103 w 230"/>
                <a:gd name="T61" fmla="*/ 67 h 238"/>
                <a:gd name="T62" fmla="*/ 103 w 230"/>
                <a:gd name="T63" fmla="*/ 67 h 238"/>
                <a:gd name="T64" fmla="*/ 60 w 230"/>
                <a:gd name="T65" fmla="*/ 31 h 238"/>
                <a:gd name="T66" fmla="*/ 90 w 230"/>
                <a:gd name="T67" fmla="*/ 52 h 238"/>
                <a:gd name="T68" fmla="*/ 62 w 230"/>
                <a:gd name="T69" fmla="*/ 79 h 238"/>
                <a:gd name="T70" fmla="*/ 209 w 230"/>
                <a:gd name="T71" fmla="*/ 212 h 238"/>
                <a:gd name="T72" fmla="*/ 212 w 230"/>
                <a:gd name="T73" fmla="*/ 230 h 238"/>
                <a:gd name="T74" fmla="*/ 199 w 230"/>
                <a:gd name="T75" fmla="*/ 233 h 238"/>
                <a:gd name="T76" fmla="*/ 32 w 230"/>
                <a:gd name="T77" fmla="*/ 107 h 238"/>
                <a:gd name="T78" fmla="*/ 5 w 230"/>
                <a:gd name="T79" fmla="*/ 120 h 238"/>
                <a:gd name="T80" fmla="*/ 0 w 230"/>
                <a:gd name="T81" fmla="*/ 118 h 238"/>
                <a:gd name="T82" fmla="*/ 21 w 230"/>
                <a:gd name="T83" fmla="*/ 134 h 238"/>
                <a:gd name="T84" fmla="*/ 103 w 230"/>
                <a:gd name="T85" fmla="*/ 208 h 238"/>
                <a:gd name="T86" fmla="*/ 221 w 230"/>
                <a:gd name="T87" fmla="*/ 236 h 238"/>
                <a:gd name="T88" fmla="*/ 230 w 230"/>
                <a:gd name="T89" fmla="*/ 213 h 238"/>
                <a:gd name="T90" fmla="*/ 227 w 230"/>
                <a:gd name="T91" fmla="*/ 206 h 238"/>
                <a:gd name="T92" fmla="*/ 101 w 230"/>
                <a:gd name="T93" fmla="*/ 75 h 238"/>
                <a:gd name="T94" fmla="*/ 116 w 230"/>
                <a:gd name="T95" fmla="*/ 61 h 238"/>
                <a:gd name="T96" fmla="*/ 116 w 230"/>
                <a:gd name="T97" fmla="*/ 60 h 238"/>
                <a:gd name="T98" fmla="*/ 115 w 230"/>
                <a:gd name="T99" fmla="*/ 58 h 238"/>
                <a:gd name="T100" fmla="*/ 113 w 230"/>
                <a:gd name="T101" fmla="*/ 57 h 238"/>
                <a:gd name="T102" fmla="*/ 15 w 230"/>
                <a:gd name="T103" fmla="*/ 1 h 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30" h="238">
                  <a:moveTo>
                    <a:pt x="211" y="233"/>
                  </a:moveTo>
                  <a:cubicBezTo>
                    <a:pt x="211" y="233"/>
                    <a:pt x="211" y="233"/>
                    <a:pt x="211" y="233"/>
                  </a:cubicBezTo>
                  <a:cubicBezTo>
                    <a:pt x="211" y="233"/>
                    <a:pt x="211" y="233"/>
                    <a:pt x="211" y="233"/>
                  </a:cubicBezTo>
                  <a:moveTo>
                    <a:pt x="216" y="232"/>
                  </a:moveTo>
                  <a:cubicBezTo>
                    <a:pt x="216" y="231"/>
                    <a:pt x="217" y="229"/>
                    <a:pt x="217" y="227"/>
                  </a:cubicBezTo>
                  <a:cubicBezTo>
                    <a:pt x="219" y="229"/>
                    <a:pt x="221" y="230"/>
                    <a:pt x="223" y="231"/>
                  </a:cubicBezTo>
                  <a:cubicBezTo>
                    <a:pt x="222" y="231"/>
                    <a:pt x="221" y="232"/>
                    <a:pt x="220" y="232"/>
                  </a:cubicBezTo>
                  <a:cubicBezTo>
                    <a:pt x="219" y="232"/>
                    <a:pt x="218" y="232"/>
                    <a:pt x="216" y="232"/>
                  </a:cubicBezTo>
                  <a:moveTo>
                    <a:pt x="225" y="230"/>
                  </a:moveTo>
                  <a:cubicBezTo>
                    <a:pt x="222" y="228"/>
                    <a:pt x="220" y="227"/>
                    <a:pt x="217" y="225"/>
                  </a:cubicBezTo>
                  <a:cubicBezTo>
                    <a:pt x="217" y="223"/>
                    <a:pt x="217" y="222"/>
                    <a:pt x="217" y="221"/>
                  </a:cubicBezTo>
                  <a:cubicBezTo>
                    <a:pt x="217" y="220"/>
                    <a:pt x="217" y="220"/>
                    <a:pt x="217" y="220"/>
                  </a:cubicBezTo>
                  <a:cubicBezTo>
                    <a:pt x="220" y="221"/>
                    <a:pt x="223" y="222"/>
                    <a:pt x="225" y="224"/>
                  </a:cubicBezTo>
                  <a:cubicBezTo>
                    <a:pt x="225" y="225"/>
                    <a:pt x="225" y="225"/>
                    <a:pt x="225" y="225"/>
                  </a:cubicBezTo>
                  <a:cubicBezTo>
                    <a:pt x="225" y="227"/>
                    <a:pt x="225" y="228"/>
                    <a:pt x="225" y="230"/>
                  </a:cubicBezTo>
                  <a:moveTo>
                    <a:pt x="225" y="222"/>
                  </a:moveTo>
                  <a:cubicBezTo>
                    <a:pt x="223" y="220"/>
                    <a:pt x="220" y="218"/>
                    <a:pt x="217" y="217"/>
                  </a:cubicBezTo>
                  <a:cubicBezTo>
                    <a:pt x="217" y="216"/>
                    <a:pt x="217" y="214"/>
                    <a:pt x="217" y="212"/>
                  </a:cubicBezTo>
                  <a:cubicBezTo>
                    <a:pt x="216" y="212"/>
                    <a:pt x="216" y="212"/>
                    <a:pt x="216" y="212"/>
                  </a:cubicBezTo>
                  <a:cubicBezTo>
                    <a:pt x="217" y="212"/>
                    <a:pt x="218" y="212"/>
                    <a:pt x="218" y="212"/>
                  </a:cubicBezTo>
                  <a:cubicBezTo>
                    <a:pt x="220" y="213"/>
                    <a:pt x="223" y="215"/>
                    <a:pt x="225" y="216"/>
                  </a:cubicBezTo>
                  <a:cubicBezTo>
                    <a:pt x="225" y="216"/>
                    <a:pt x="225" y="216"/>
                    <a:pt x="225" y="216"/>
                  </a:cubicBezTo>
                  <a:cubicBezTo>
                    <a:pt x="225" y="218"/>
                    <a:pt x="225" y="220"/>
                    <a:pt x="225" y="222"/>
                  </a:cubicBezTo>
                  <a:moveTo>
                    <a:pt x="226" y="214"/>
                  </a:moveTo>
                  <a:cubicBezTo>
                    <a:pt x="224" y="213"/>
                    <a:pt x="223" y="212"/>
                    <a:pt x="222" y="211"/>
                  </a:cubicBezTo>
                  <a:cubicBezTo>
                    <a:pt x="223" y="211"/>
                    <a:pt x="224" y="211"/>
                    <a:pt x="226" y="211"/>
                  </a:cubicBezTo>
                  <a:cubicBezTo>
                    <a:pt x="226" y="211"/>
                    <a:pt x="226" y="212"/>
                    <a:pt x="226" y="213"/>
                  </a:cubicBezTo>
                  <a:cubicBezTo>
                    <a:pt x="226" y="214"/>
                    <a:pt x="226" y="214"/>
                    <a:pt x="226" y="214"/>
                  </a:cubicBezTo>
                  <a:moveTo>
                    <a:pt x="209" y="207"/>
                  </a:moveTo>
                  <a:cubicBezTo>
                    <a:pt x="194" y="207"/>
                    <a:pt x="175" y="204"/>
                    <a:pt x="155" y="194"/>
                  </a:cubicBezTo>
                  <a:cubicBezTo>
                    <a:pt x="167" y="197"/>
                    <a:pt x="181" y="200"/>
                    <a:pt x="192" y="202"/>
                  </a:cubicBezTo>
                  <a:cubicBezTo>
                    <a:pt x="200" y="204"/>
                    <a:pt x="207" y="206"/>
                    <a:pt x="214" y="207"/>
                  </a:cubicBezTo>
                  <a:cubicBezTo>
                    <a:pt x="213" y="207"/>
                    <a:pt x="213" y="207"/>
                    <a:pt x="213" y="207"/>
                  </a:cubicBezTo>
                  <a:cubicBezTo>
                    <a:pt x="212" y="207"/>
                    <a:pt x="212" y="207"/>
                    <a:pt x="212" y="207"/>
                  </a:cubicBezTo>
                  <a:cubicBezTo>
                    <a:pt x="212" y="207"/>
                    <a:pt x="212" y="207"/>
                    <a:pt x="212" y="207"/>
                  </a:cubicBezTo>
                  <a:cubicBezTo>
                    <a:pt x="212" y="207"/>
                    <a:pt x="212" y="207"/>
                    <a:pt x="212" y="207"/>
                  </a:cubicBezTo>
                  <a:cubicBezTo>
                    <a:pt x="211" y="207"/>
                    <a:pt x="210" y="207"/>
                    <a:pt x="209" y="207"/>
                  </a:cubicBezTo>
                  <a:cubicBezTo>
                    <a:pt x="209" y="207"/>
                    <a:pt x="209" y="207"/>
                    <a:pt x="209" y="207"/>
                  </a:cubicBezTo>
                  <a:moveTo>
                    <a:pt x="177" y="197"/>
                  </a:moveTo>
                  <a:cubicBezTo>
                    <a:pt x="166" y="195"/>
                    <a:pt x="154" y="192"/>
                    <a:pt x="146" y="190"/>
                  </a:cubicBezTo>
                  <a:cubicBezTo>
                    <a:pt x="140" y="187"/>
                    <a:pt x="135" y="184"/>
                    <a:pt x="130" y="180"/>
                  </a:cubicBezTo>
                  <a:cubicBezTo>
                    <a:pt x="128" y="179"/>
                    <a:pt x="126" y="178"/>
                    <a:pt x="124" y="176"/>
                  </a:cubicBezTo>
                  <a:cubicBezTo>
                    <a:pt x="134" y="180"/>
                    <a:pt x="145" y="183"/>
                    <a:pt x="154" y="187"/>
                  </a:cubicBezTo>
                  <a:cubicBezTo>
                    <a:pt x="155" y="187"/>
                    <a:pt x="155" y="187"/>
                    <a:pt x="155" y="187"/>
                  </a:cubicBezTo>
                  <a:cubicBezTo>
                    <a:pt x="162" y="191"/>
                    <a:pt x="170" y="194"/>
                    <a:pt x="177" y="197"/>
                  </a:cubicBezTo>
                  <a:moveTo>
                    <a:pt x="144" y="181"/>
                  </a:moveTo>
                  <a:cubicBezTo>
                    <a:pt x="135" y="178"/>
                    <a:pt x="126" y="175"/>
                    <a:pt x="119" y="172"/>
                  </a:cubicBezTo>
                  <a:cubicBezTo>
                    <a:pt x="114" y="167"/>
                    <a:pt x="109" y="163"/>
                    <a:pt x="104" y="158"/>
                  </a:cubicBezTo>
                  <a:cubicBezTo>
                    <a:pt x="113" y="162"/>
                    <a:pt x="122" y="167"/>
                    <a:pt x="131" y="172"/>
                  </a:cubicBezTo>
                  <a:cubicBezTo>
                    <a:pt x="132" y="172"/>
                    <a:pt x="132" y="172"/>
                    <a:pt x="132" y="172"/>
                  </a:cubicBezTo>
                  <a:cubicBezTo>
                    <a:pt x="132" y="173"/>
                    <a:pt x="132" y="173"/>
                    <a:pt x="132" y="173"/>
                  </a:cubicBezTo>
                  <a:cubicBezTo>
                    <a:pt x="132" y="173"/>
                    <a:pt x="133" y="173"/>
                    <a:pt x="133" y="173"/>
                  </a:cubicBezTo>
                  <a:cubicBezTo>
                    <a:pt x="133" y="173"/>
                    <a:pt x="133" y="173"/>
                    <a:pt x="133" y="173"/>
                  </a:cubicBezTo>
                  <a:cubicBezTo>
                    <a:pt x="137" y="176"/>
                    <a:pt x="140" y="178"/>
                    <a:pt x="144" y="181"/>
                  </a:cubicBezTo>
                  <a:moveTo>
                    <a:pt x="125" y="166"/>
                  </a:moveTo>
                  <a:cubicBezTo>
                    <a:pt x="117" y="162"/>
                    <a:pt x="108" y="157"/>
                    <a:pt x="100" y="153"/>
                  </a:cubicBezTo>
                  <a:cubicBezTo>
                    <a:pt x="97" y="149"/>
                    <a:pt x="94" y="144"/>
                    <a:pt x="91" y="140"/>
                  </a:cubicBezTo>
                  <a:cubicBezTo>
                    <a:pt x="98" y="143"/>
                    <a:pt x="105" y="148"/>
                    <a:pt x="111" y="152"/>
                  </a:cubicBezTo>
                  <a:cubicBezTo>
                    <a:pt x="116" y="157"/>
                    <a:pt x="120" y="162"/>
                    <a:pt x="125" y="166"/>
                  </a:cubicBezTo>
                  <a:moveTo>
                    <a:pt x="19" y="128"/>
                  </a:moveTo>
                  <a:cubicBezTo>
                    <a:pt x="15" y="127"/>
                    <a:pt x="11" y="125"/>
                    <a:pt x="7" y="124"/>
                  </a:cubicBezTo>
                  <a:cubicBezTo>
                    <a:pt x="10" y="122"/>
                    <a:pt x="12" y="121"/>
                    <a:pt x="14" y="119"/>
                  </a:cubicBezTo>
                  <a:cubicBezTo>
                    <a:pt x="16" y="122"/>
                    <a:pt x="17" y="125"/>
                    <a:pt x="19" y="128"/>
                  </a:cubicBezTo>
                  <a:moveTo>
                    <a:pt x="108" y="147"/>
                  </a:moveTo>
                  <a:cubicBezTo>
                    <a:pt x="101" y="143"/>
                    <a:pt x="95" y="139"/>
                    <a:pt x="88" y="136"/>
                  </a:cubicBezTo>
                  <a:cubicBezTo>
                    <a:pt x="85" y="131"/>
                    <a:pt x="82" y="125"/>
                    <a:pt x="79" y="119"/>
                  </a:cubicBezTo>
                  <a:cubicBezTo>
                    <a:pt x="86" y="124"/>
                    <a:pt x="93" y="129"/>
                    <a:pt x="100" y="134"/>
                  </a:cubicBezTo>
                  <a:cubicBezTo>
                    <a:pt x="102" y="139"/>
                    <a:pt x="105" y="143"/>
                    <a:pt x="108" y="147"/>
                  </a:cubicBezTo>
                  <a:moveTo>
                    <a:pt x="22" y="128"/>
                  </a:moveTo>
                  <a:cubicBezTo>
                    <a:pt x="20" y="125"/>
                    <a:pt x="18" y="122"/>
                    <a:pt x="16" y="118"/>
                  </a:cubicBezTo>
                  <a:cubicBezTo>
                    <a:pt x="18" y="117"/>
                    <a:pt x="20" y="116"/>
                    <a:pt x="21" y="115"/>
                  </a:cubicBezTo>
                  <a:cubicBezTo>
                    <a:pt x="23" y="118"/>
                    <a:pt x="25" y="122"/>
                    <a:pt x="27" y="126"/>
                  </a:cubicBezTo>
                  <a:cubicBezTo>
                    <a:pt x="25" y="127"/>
                    <a:pt x="24" y="127"/>
                    <a:pt x="22" y="128"/>
                  </a:cubicBezTo>
                  <a:moveTo>
                    <a:pt x="28" y="124"/>
                  </a:moveTo>
                  <a:cubicBezTo>
                    <a:pt x="27" y="121"/>
                    <a:pt x="25" y="117"/>
                    <a:pt x="23" y="114"/>
                  </a:cubicBezTo>
                  <a:cubicBezTo>
                    <a:pt x="25" y="113"/>
                    <a:pt x="26" y="112"/>
                    <a:pt x="28" y="111"/>
                  </a:cubicBezTo>
                  <a:cubicBezTo>
                    <a:pt x="29" y="115"/>
                    <a:pt x="30" y="118"/>
                    <a:pt x="31" y="122"/>
                  </a:cubicBezTo>
                  <a:cubicBezTo>
                    <a:pt x="30" y="123"/>
                    <a:pt x="29" y="123"/>
                    <a:pt x="28" y="124"/>
                  </a:cubicBezTo>
                  <a:moveTo>
                    <a:pt x="97" y="130"/>
                  </a:moveTo>
                  <a:cubicBezTo>
                    <a:pt x="91" y="125"/>
                    <a:pt x="84" y="120"/>
                    <a:pt x="77" y="115"/>
                  </a:cubicBezTo>
                  <a:cubicBezTo>
                    <a:pt x="75" y="110"/>
                    <a:pt x="74" y="105"/>
                    <a:pt x="72" y="100"/>
                  </a:cubicBezTo>
                  <a:cubicBezTo>
                    <a:pt x="75" y="103"/>
                    <a:pt x="78" y="106"/>
                    <a:pt x="81" y="108"/>
                  </a:cubicBezTo>
                  <a:cubicBezTo>
                    <a:pt x="84" y="111"/>
                    <a:pt x="87" y="114"/>
                    <a:pt x="90" y="117"/>
                  </a:cubicBezTo>
                  <a:cubicBezTo>
                    <a:pt x="90" y="118"/>
                    <a:pt x="91" y="118"/>
                    <a:pt x="92" y="119"/>
                  </a:cubicBezTo>
                  <a:cubicBezTo>
                    <a:pt x="92" y="119"/>
                    <a:pt x="92" y="119"/>
                    <a:pt x="92" y="119"/>
                  </a:cubicBezTo>
                  <a:cubicBezTo>
                    <a:pt x="91" y="119"/>
                    <a:pt x="92" y="120"/>
                    <a:pt x="92" y="120"/>
                  </a:cubicBezTo>
                  <a:cubicBezTo>
                    <a:pt x="93" y="120"/>
                    <a:pt x="93" y="120"/>
                    <a:pt x="93" y="120"/>
                  </a:cubicBezTo>
                  <a:cubicBezTo>
                    <a:pt x="94" y="124"/>
                    <a:pt x="96" y="127"/>
                    <a:pt x="97" y="130"/>
                  </a:cubicBezTo>
                  <a:moveTo>
                    <a:pt x="86" y="101"/>
                  </a:moveTo>
                  <a:cubicBezTo>
                    <a:pt x="81" y="96"/>
                    <a:pt x="76" y="91"/>
                    <a:pt x="71" y="85"/>
                  </a:cubicBezTo>
                  <a:cubicBezTo>
                    <a:pt x="75" y="86"/>
                    <a:pt x="79" y="88"/>
                    <a:pt x="83" y="89"/>
                  </a:cubicBezTo>
                  <a:cubicBezTo>
                    <a:pt x="84" y="93"/>
                    <a:pt x="85" y="97"/>
                    <a:pt x="86" y="101"/>
                  </a:cubicBezTo>
                  <a:moveTo>
                    <a:pt x="90" y="114"/>
                  </a:moveTo>
                  <a:cubicBezTo>
                    <a:pt x="88" y="112"/>
                    <a:pt x="85" y="109"/>
                    <a:pt x="82" y="107"/>
                  </a:cubicBezTo>
                  <a:cubicBezTo>
                    <a:pt x="79" y="103"/>
                    <a:pt x="75" y="100"/>
                    <a:pt x="71" y="97"/>
                  </a:cubicBezTo>
                  <a:cubicBezTo>
                    <a:pt x="71" y="96"/>
                    <a:pt x="71" y="96"/>
                    <a:pt x="71" y="96"/>
                  </a:cubicBezTo>
                  <a:cubicBezTo>
                    <a:pt x="70" y="93"/>
                    <a:pt x="69" y="89"/>
                    <a:pt x="68" y="85"/>
                  </a:cubicBezTo>
                  <a:cubicBezTo>
                    <a:pt x="73" y="92"/>
                    <a:pt x="79" y="98"/>
                    <a:pt x="86" y="104"/>
                  </a:cubicBezTo>
                  <a:cubicBezTo>
                    <a:pt x="87" y="105"/>
                    <a:pt x="87" y="105"/>
                    <a:pt x="87" y="105"/>
                  </a:cubicBezTo>
                  <a:cubicBezTo>
                    <a:pt x="88" y="108"/>
                    <a:pt x="89" y="111"/>
                    <a:pt x="90" y="114"/>
                  </a:cubicBezTo>
                  <a:moveTo>
                    <a:pt x="83" y="84"/>
                  </a:moveTo>
                  <a:cubicBezTo>
                    <a:pt x="78" y="83"/>
                    <a:pt x="73" y="81"/>
                    <a:pt x="68" y="79"/>
                  </a:cubicBezTo>
                  <a:cubicBezTo>
                    <a:pt x="69" y="78"/>
                    <a:pt x="71" y="76"/>
                    <a:pt x="73" y="74"/>
                  </a:cubicBezTo>
                  <a:cubicBezTo>
                    <a:pt x="76" y="77"/>
                    <a:pt x="80" y="81"/>
                    <a:pt x="83" y="84"/>
                  </a:cubicBezTo>
                  <a:moveTo>
                    <a:pt x="85" y="83"/>
                  </a:moveTo>
                  <a:cubicBezTo>
                    <a:pt x="82" y="80"/>
                    <a:pt x="78" y="76"/>
                    <a:pt x="75" y="72"/>
                  </a:cubicBezTo>
                  <a:cubicBezTo>
                    <a:pt x="76" y="72"/>
                    <a:pt x="77" y="71"/>
                    <a:pt x="78" y="70"/>
                  </a:cubicBezTo>
                  <a:cubicBezTo>
                    <a:pt x="78" y="69"/>
                    <a:pt x="79" y="69"/>
                    <a:pt x="80" y="68"/>
                  </a:cubicBezTo>
                  <a:cubicBezTo>
                    <a:pt x="82" y="72"/>
                    <a:pt x="86" y="76"/>
                    <a:pt x="90" y="79"/>
                  </a:cubicBezTo>
                  <a:cubicBezTo>
                    <a:pt x="89" y="80"/>
                    <a:pt x="88" y="81"/>
                    <a:pt x="87" y="82"/>
                  </a:cubicBezTo>
                  <a:cubicBezTo>
                    <a:pt x="86" y="83"/>
                    <a:pt x="86" y="83"/>
                    <a:pt x="85" y="83"/>
                  </a:cubicBezTo>
                  <a:moveTo>
                    <a:pt x="91" y="77"/>
                  </a:moveTo>
                  <a:cubicBezTo>
                    <a:pt x="87" y="74"/>
                    <a:pt x="84" y="71"/>
                    <a:pt x="81" y="67"/>
                  </a:cubicBezTo>
                  <a:cubicBezTo>
                    <a:pt x="83" y="65"/>
                    <a:pt x="84" y="64"/>
                    <a:pt x="86" y="63"/>
                  </a:cubicBezTo>
                  <a:cubicBezTo>
                    <a:pt x="88" y="66"/>
                    <a:pt x="91" y="70"/>
                    <a:pt x="93" y="74"/>
                  </a:cubicBezTo>
                  <a:cubicBezTo>
                    <a:pt x="93" y="74"/>
                    <a:pt x="93" y="74"/>
                    <a:pt x="93" y="74"/>
                  </a:cubicBezTo>
                  <a:cubicBezTo>
                    <a:pt x="93" y="74"/>
                    <a:pt x="93" y="75"/>
                    <a:pt x="94" y="75"/>
                  </a:cubicBezTo>
                  <a:cubicBezTo>
                    <a:pt x="93" y="76"/>
                    <a:pt x="92" y="77"/>
                    <a:pt x="91" y="77"/>
                  </a:cubicBezTo>
                  <a:moveTo>
                    <a:pt x="96" y="73"/>
                  </a:moveTo>
                  <a:cubicBezTo>
                    <a:pt x="93" y="69"/>
                    <a:pt x="90" y="65"/>
                    <a:pt x="87" y="61"/>
                  </a:cubicBezTo>
                  <a:cubicBezTo>
                    <a:pt x="89" y="60"/>
                    <a:pt x="91" y="58"/>
                    <a:pt x="93" y="56"/>
                  </a:cubicBezTo>
                  <a:cubicBezTo>
                    <a:pt x="96" y="60"/>
                    <a:pt x="98" y="64"/>
                    <a:pt x="101" y="68"/>
                  </a:cubicBezTo>
                  <a:cubicBezTo>
                    <a:pt x="100" y="70"/>
                    <a:pt x="98" y="72"/>
                    <a:pt x="96" y="73"/>
                  </a:cubicBezTo>
                  <a:moveTo>
                    <a:pt x="103" y="67"/>
                  </a:moveTo>
                  <a:cubicBezTo>
                    <a:pt x="100" y="63"/>
                    <a:pt x="97" y="59"/>
                    <a:pt x="94" y="55"/>
                  </a:cubicBezTo>
                  <a:cubicBezTo>
                    <a:pt x="94" y="55"/>
                    <a:pt x="94" y="55"/>
                    <a:pt x="94" y="55"/>
                  </a:cubicBezTo>
                  <a:cubicBezTo>
                    <a:pt x="99" y="56"/>
                    <a:pt x="105" y="59"/>
                    <a:pt x="110" y="61"/>
                  </a:cubicBezTo>
                  <a:cubicBezTo>
                    <a:pt x="108" y="63"/>
                    <a:pt x="105" y="65"/>
                    <a:pt x="103" y="67"/>
                  </a:cubicBezTo>
                  <a:moveTo>
                    <a:pt x="60" y="31"/>
                  </a:moveTo>
                  <a:cubicBezTo>
                    <a:pt x="49" y="25"/>
                    <a:pt x="39" y="18"/>
                    <a:pt x="30" y="12"/>
                  </a:cubicBezTo>
                  <a:cubicBezTo>
                    <a:pt x="34" y="13"/>
                    <a:pt x="37" y="14"/>
                    <a:pt x="41" y="15"/>
                  </a:cubicBezTo>
                  <a:cubicBezTo>
                    <a:pt x="47" y="21"/>
                    <a:pt x="53" y="26"/>
                    <a:pt x="60" y="31"/>
                  </a:cubicBezTo>
                  <a:moveTo>
                    <a:pt x="5" y="120"/>
                  </a:moveTo>
                  <a:cubicBezTo>
                    <a:pt x="5" y="119"/>
                    <a:pt x="5" y="119"/>
                    <a:pt x="5" y="118"/>
                  </a:cubicBezTo>
                  <a:cubicBezTo>
                    <a:pt x="5" y="82"/>
                    <a:pt x="13" y="39"/>
                    <a:pt x="15" y="7"/>
                  </a:cubicBezTo>
                  <a:cubicBezTo>
                    <a:pt x="34" y="20"/>
                    <a:pt x="62" y="40"/>
                    <a:pt x="90" y="52"/>
                  </a:cubicBezTo>
                  <a:cubicBezTo>
                    <a:pt x="83" y="59"/>
                    <a:pt x="77" y="64"/>
                    <a:pt x="72" y="69"/>
                  </a:cubicBezTo>
                  <a:cubicBezTo>
                    <a:pt x="69" y="71"/>
                    <a:pt x="67" y="74"/>
                    <a:pt x="65" y="75"/>
                  </a:cubicBezTo>
                  <a:cubicBezTo>
                    <a:pt x="64" y="76"/>
                    <a:pt x="64" y="77"/>
                    <a:pt x="63" y="78"/>
                  </a:cubicBezTo>
                  <a:cubicBezTo>
                    <a:pt x="63" y="78"/>
                    <a:pt x="63" y="79"/>
                    <a:pt x="62" y="79"/>
                  </a:cubicBezTo>
                  <a:cubicBezTo>
                    <a:pt x="62" y="79"/>
                    <a:pt x="62" y="80"/>
                    <a:pt x="62" y="81"/>
                  </a:cubicBezTo>
                  <a:cubicBezTo>
                    <a:pt x="62" y="81"/>
                    <a:pt x="62" y="81"/>
                    <a:pt x="62" y="81"/>
                  </a:cubicBezTo>
                  <a:cubicBezTo>
                    <a:pt x="73" y="131"/>
                    <a:pt x="99" y="164"/>
                    <a:pt x="128" y="184"/>
                  </a:cubicBezTo>
                  <a:cubicBezTo>
                    <a:pt x="156" y="204"/>
                    <a:pt x="188" y="212"/>
                    <a:pt x="209" y="212"/>
                  </a:cubicBezTo>
                  <a:cubicBezTo>
                    <a:pt x="210" y="212"/>
                    <a:pt x="211" y="212"/>
                    <a:pt x="212" y="212"/>
                  </a:cubicBezTo>
                  <a:cubicBezTo>
                    <a:pt x="212" y="212"/>
                    <a:pt x="212" y="212"/>
                    <a:pt x="212" y="212"/>
                  </a:cubicBezTo>
                  <a:cubicBezTo>
                    <a:pt x="212" y="214"/>
                    <a:pt x="213" y="217"/>
                    <a:pt x="213" y="221"/>
                  </a:cubicBezTo>
                  <a:cubicBezTo>
                    <a:pt x="213" y="224"/>
                    <a:pt x="212" y="227"/>
                    <a:pt x="212" y="230"/>
                  </a:cubicBezTo>
                  <a:cubicBezTo>
                    <a:pt x="212" y="231"/>
                    <a:pt x="211" y="232"/>
                    <a:pt x="211" y="232"/>
                  </a:cubicBezTo>
                  <a:cubicBezTo>
                    <a:pt x="211" y="233"/>
                    <a:pt x="211" y="233"/>
                    <a:pt x="211" y="233"/>
                  </a:cubicBezTo>
                  <a:cubicBezTo>
                    <a:pt x="208" y="233"/>
                    <a:pt x="204" y="233"/>
                    <a:pt x="200" y="233"/>
                  </a:cubicBezTo>
                  <a:cubicBezTo>
                    <a:pt x="200" y="233"/>
                    <a:pt x="200" y="233"/>
                    <a:pt x="199" y="233"/>
                  </a:cubicBezTo>
                  <a:cubicBezTo>
                    <a:pt x="174" y="233"/>
                    <a:pt x="138" y="225"/>
                    <a:pt x="105" y="204"/>
                  </a:cubicBezTo>
                  <a:cubicBezTo>
                    <a:pt x="76" y="187"/>
                    <a:pt x="50" y="160"/>
                    <a:pt x="36" y="123"/>
                  </a:cubicBezTo>
                  <a:cubicBezTo>
                    <a:pt x="36" y="122"/>
                    <a:pt x="36" y="122"/>
                    <a:pt x="36" y="122"/>
                  </a:cubicBezTo>
                  <a:cubicBezTo>
                    <a:pt x="34" y="117"/>
                    <a:pt x="33" y="112"/>
                    <a:pt x="32" y="107"/>
                  </a:cubicBezTo>
                  <a:cubicBezTo>
                    <a:pt x="31" y="106"/>
                    <a:pt x="31" y="106"/>
                    <a:pt x="30" y="106"/>
                  </a:cubicBezTo>
                  <a:cubicBezTo>
                    <a:pt x="30" y="105"/>
                    <a:pt x="30" y="105"/>
                    <a:pt x="29" y="105"/>
                  </a:cubicBezTo>
                  <a:cubicBezTo>
                    <a:pt x="29" y="105"/>
                    <a:pt x="29" y="105"/>
                    <a:pt x="28" y="106"/>
                  </a:cubicBezTo>
                  <a:cubicBezTo>
                    <a:pt x="19" y="111"/>
                    <a:pt x="13" y="115"/>
                    <a:pt x="5" y="120"/>
                  </a:cubicBezTo>
                  <a:moveTo>
                    <a:pt x="13" y="0"/>
                  </a:moveTo>
                  <a:cubicBezTo>
                    <a:pt x="13" y="0"/>
                    <a:pt x="13" y="0"/>
                    <a:pt x="12" y="0"/>
                  </a:cubicBezTo>
                  <a:cubicBezTo>
                    <a:pt x="12" y="1"/>
                    <a:pt x="11" y="2"/>
                    <a:pt x="11" y="2"/>
                  </a:cubicBezTo>
                  <a:cubicBezTo>
                    <a:pt x="9" y="34"/>
                    <a:pt x="0" y="80"/>
                    <a:pt x="0" y="118"/>
                  </a:cubicBezTo>
                  <a:cubicBezTo>
                    <a:pt x="0" y="120"/>
                    <a:pt x="0" y="121"/>
                    <a:pt x="0" y="123"/>
                  </a:cubicBezTo>
                  <a:cubicBezTo>
                    <a:pt x="0" y="123"/>
                    <a:pt x="0" y="123"/>
                    <a:pt x="0" y="123"/>
                  </a:cubicBezTo>
                  <a:cubicBezTo>
                    <a:pt x="0" y="124"/>
                    <a:pt x="0" y="126"/>
                    <a:pt x="1" y="126"/>
                  </a:cubicBezTo>
                  <a:cubicBezTo>
                    <a:pt x="8" y="129"/>
                    <a:pt x="14" y="131"/>
                    <a:pt x="21" y="134"/>
                  </a:cubicBezTo>
                  <a:cubicBezTo>
                    <a:pt x="21" y="134"/>
                    <a:pt x="22" y="134"/>
                    <a:pt x="22" y="134"/>
                  </a:cubicBezTo>
                  <a:cubicBezTo>
                    <a:pt x="22" y="134"/>
                    <a:pt x="23" y="134"/>
                    <a:pt x="23" y="133"/>
                  </a:cubicBezTo>
                  <a:cubicBezTo>
                    <a:pt x="27" y="131"/>
                    <a:pt x="30" y="129"/>
                    <a:pt x="33" y="126"/>
                  </a:cubicBezTo>
                  <a:cubicBezTo>
                    <a:pt x="47" y="164"/>
                    <a:pt x="74" y="190"/>
                    <a:pt x="103" y="208"/>
                  </a:cubicBezTo>
                  <a:cubicBezTo>
                    <a:pt x="136" y="229"/>
                    <a:pt x="173" y="238"/>
                    <a:pt x="200" y="238"/>
                  </a:cubicBezTo>
                  <a:cubicBezTo>
                    <a:pt x="204" y="238"/>
                    <a:pt x="208" y="238"/>
                    <a:pt x="212" y="237"/>
                  </a:cubicBezTo>
                  <a:cubicBezTo>
                    <a:pt x="212" y="237"/>
                    <a:pt x="212" y="237"/>
                    <a:pt x="212" y="237"/>
                  </a:cubicBezTo>
                  <a:cubicBezTo>
                    <a:pt x="216" y="237"/>
                    <a:pt x="219" y="236"/>
                    <a:pt x="221" y="236"/>
                  </a:cubicBezTo>
                  <a:cubicBezTo>
                    <a:pt x="223" y="236"/>
                    <a:pt x="225" y="235"/>
                    <a:pt x="227" y="235"/>
                  </a:cubicBezTo>
                  <a:cubicBezTo>
                    <a:pt x="228" y="234"/>
                    <a:pt x="229" y="234"/>
                    <a:pt x="229" y="233"/>
                  </a:cubicBezTo>
                  <a:cubicBezTo>
                    <a:pt x="229" y="231"/>
                    <a:pt x="229" y="228"/>
                    <a:pt x="230" y="225"/>
                  </a:cubicBezTo>
                  <a:cubicBezTo>
                    <a:pt x="230" y="221"/>
                    <a:pt x="230" y="217"/>
                    <a:pt x="230" y="213"/>
                  </a:cubicBezTo>
                  <a:cubicBezTo>
                    <a:pt x="230" y="211"/>
                    <a:pt x="230" y="209"/>
                    <a:pt x="230" y="208"/>
                  </a:cubicBezTo>
                  <a:cubicBezTo>
                    <a:pt x="230" y="207"/>
                    <a:pt x="229" y="206"/>
                    <a:pt x="228" y="206"/>
                  </a:cubicBezTo>
                  <a:cubicBezTo>
                    <a:pt x="228" y="206"/>
                    <a:pt x="228" y="206"/>
                    <a:pt x="227" y="206"/>
                  </a:cubicBezTo>
                  <a:cubicBezTo>
                    <a:pt x="227" y="206"/>
                    <a:pt x="227" y="206"/>
                    <a:pt x="227" y="206"/>
                  </a:cubicBezTo>
                  <a:cubicBezTo>
                    <a:pt x="203" y="200"/>
                    <a:pt x="173" y="194"/>
                    <a:pt x="147" y="177"/>
                  </a:cubicBezTo>
                  <a:cubicBezTo>
                    <a:pt x="121" y="161"/>
                    <a:pt x="98" y="134"/>
                    <a:pt x="87" y="88"/>
                  </a:cubicBezTo>
                  <a:cubicBezTo>
                    <a:pt x="87" y="88"/>
                    <a:pt x="88" y="87"/>
                    <a:pt x="88" y="87"/>
                  </a:cubicBezTo>
                  <a:cubicBezTo>
                    <a:pt x="90" y="85"/>
                    <a:pt x="95" y="80"/>
                    <a:pt x="101" y="75"/>
                  </a:cubicBezTo>
                  <a:cubicBezTo>
                    <a:pt x="106" y="70"/>
                    <a:pt x="112" y="65"/>
                    <a:pt x="115" y="62"/>
                  </a:cubicBezTo>
                  <a:cubicBezTo>
                    <a:pt x="115" y="62"/>
                    <a:pt x="115" y="62"/>
                    <a:pt x="115" y="62"/>
                  </a:cubicBezTo>
                  <a:cubicBezTo>
                    <a:pt x="116" y="61"/>
                    <a:pt x="116" y="61"/>
                    <a:pt x="116" y="61"/>
                  </a:cubicBezTo>
                  <a:cubicBezTo>
                    <a:pt x="116" y="61"/>
                    <a:pt x="116" y="61"/>
                    <a:pt x="116" y="61"/>
                  </a:cubicBezTo>
                  <a:cubicBezTo>
                    <a:pt x="116" y="61"/>
                    <a:pt x="116" y="61"/>
                    <a:pt x="116" y="61"/>
                  </a:cubicBezTo>
                  <a:cubicBezTo>
                    <a:pt x="116" y="60"/>
                    <a:pt x="116" y="60"/>
                    <a:pt x="116" y="60"/>
                  </a:cubicBezTo>
                  <a:cubicBezTo>
                    <a:pt x="116" y="60"/>
                    <a:pt x="116" y="60"/>
                    <a:pt x="116" y="60"/>
                  </a:cubicBezTo>
                  <a:cubicBezTo>
                    <a:pt x="116" y="60"/>
                    <a:pt x="116" y="60"/>
                    <a:pt x="116" y="60"/>
                  </a:cubicBezTo>
                  <a:cubicBezTo>
                    <a:pt x="116" y="59"/>
                    <a:pt x="116" y="59"/>
                    <a:pt x="116" y="59"/>
                  </a:cubicBezTo>
                  <a:cubicBezTo>
                    <a:pt x="116" y="59"/>
                    <a:pt x="116" y="59"/>
                    <a:pt x="116" y="59"/>
                  </a:cubicBezTo>
                  <a:cubicBezTo>
                    <a:pt x="115" y="58"/>
                    <a:pt x="115" y="58"/>
                    <a:pt x="115" y="58"/>
                  </a:cubicBezTo>
                  <a:cubicBezTo>
                    <a:pt x="115" y="58"/>
                    <a:pt x="115" y="58"/>
                    <a:pt x="115" y="58"/>
                  </a:cubicBezTo>
                  <a:cubicBezTo>
                    <a:pt x="115" y="58"/>
                    <a:pt x="115" y="58"/>
                    <a:pt x="115" y="58"/>
                  </a:cubicBezTo>
                  <a:cubicBezTo>
                    <a:pt x="115" y="58"/>
                    <a:pt x="115" y="58"/>
                    <a:pt x="115" y="58"/>
                  </a:cubicBezTo>
                  <a:cubicBezTo>
                    <a:pt x="115" y="58"/>
                    <a:pt x="115" y="58"/>
                    <a:pt x="115" y="58"/>
                  </a:cubicBezTo>
                  <a:cubicBezTo>
                    <a:pt x="114" y="58"/>
                    <a:pt x="114" y="58"/>
                    <a:pt x="113" y="57"/>
                  </a:cubicBezTo>
                  <a:cubicBezTo>
                    <a:pt x="87" y="45"/>
                    <a:pt x="62" y="29"/>
                    <a:pt x="43" y="11"/>
                  </a:cubicBezTo>
                  <a:cubicBezTo>
                    <a:pt x="42" y="11"/>
                    <a:pt x="42" y="11"/>
                    <a:pt x="42" y="11"/>
                  </a:cubicBezTo>
                  <a:cubicBezTo>
                    <a:pt x="34" y="8"/>
                    <a:pt x="25" y="5"/>
                    <a:pt x="17" y="2"/>
                  </a:cubicBezTo>
                  <a:cubicBezTo>
                    <a:pt x="16" y="2"/>
                    <a:pt x="15" y="1"/>
                    <a:pt x="15" y="1"/>
                  </a:cubicBezTo>
                  <a:cubicBezTo>
                    <a:pt x="14" y="0"/>
                    <a:pt x="14" y="0"/>
                    <a:pt x="13"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58" name="Freeform 879"/>
            <p:cNvSpPr>
              <a:spLocks noEditPoints="1"/>
            </p:cNvSpPr>
            <p:nvPr/>
          </p:nvSpPr>
          <p:spPr bwMode="auto">
            <a:xfrm>
              <a:off x="4044" y="1022"/>
              <a:ext cx="236" cy="239"/>
            </a:xfrm>
            <a:custGeom>
              <a:avLst/>
              <a:gdLst>
                <a:gd name="T0" fmla="*/ 37 w 100"/>
                <a:gd name="T1" fmla="*/ 97 h 101"/>
                <a:gd name="T2" fmla="*/ 7 w 100"/>
                <a:gd name="T3" fmla="*/ 88 h 101"/>
                <a:gd name="T4" fmla="*/ 4 w 100"/>
                <a:gd name="T5" fmla="*/ 67 h 101"/>
                <a:gd name="T6" fmla="*/ 6 w 100"/>
                <a:gd name="T7" fmla="*/ 33 h 101"/>
                <a:gd name="T8" fmla="*/ 13 w 100"/>
                <a:gd name="T9" fmla="*/ 20 h 101"/>
                <a:gd name="T10" fmla="*/ 45 w 100"/>
                <a:gd name="T11" fmla="*/ 16 h 101"/>
                <a:gd name="T12" fmla="*/ 75 w 100"/>
                <a:gd name="T13" fmla="*/ 19 h 101"/>
                <a:gd name="T14" fmla="*/ 40 w 100"/>
                <a:gd name="T15" fmla="*/ 48 h 101"/>
                <a:gd name="T16" fmla="*/ 31 w 100"/>
                <a:gd name="T17" fmla="*/ 31 h 101"/>
                <a:gd name="T18" fmla="*/ 20 w 100"/>
                <a:gd name="T19" fmla="*/ 43 h 101"/>
                <a:gd name="T20" fmla="*/ 20 w 100"/>
                <a:gd name="T21" fmla="*/ 46 h 101"/>
                <a:gd name="T22" fmla="*/ 45 w 100"/>
                <a:gd name="T23" fmla="*/ 83 h 101"/>
                <a:gd name="T24" fmla="*/ 87 w 100"/>
                <a:gd name="T25" fmla="*/ 27 h 101"/>
                <a:gd name="T26" fmla="*/ 89 w 100"/>
                <a:gd name="T27" fmla="*/ 48 h 101"/>
                <a:gd name="T28" fmla="*/ 85 w 100"/>
                <a:gd name="T29" fmla="*/ 83 h 101"/>
                <a:gd name="T30" fmla="*/ 66 w 100"/>
                <a:gd name="T31" fmla="*/ 96 h 101"/>
                <a:gd name="T32" fmla="*/ 46 w 100"/>
                <a:gd name="T33" fmla="*/ 66 h 101"/>
                <a:gd name="T34" fmla="*/ 88 w 100"/>
                <a:gd name="T35" fmla="*/ 7 h 101"/>
                <a:gd name="T36" fmla="*/ 94 w 100"/>
                <a:gd name="T37" fmla="*/ 15 h 101"/>
                <a:gd name="T38" fmla="*/ 24 w 100"/>
                <a:gd name="T39" fmla="*/ 45 h 101"/>
                <a:gd name="T40" fmla="*/ 37 w 100"/>
                <a:gd name="T41" fmla="*/ 49 h 101"/>
                <a:gd name="T42" fmla="*/ 46 w 100"/>
                <a:gd name="T43" fmla="*/ 66 h 101"/>
                <a:gd name="T44" fmla="*/ 87 w 100"/>
                <a:gd name="T45" fmla="*/ 3 h 101"/>
                <a:gd name="T46" fmla="*/ 56 w 100"/>
                <a:gd name="T47" fmla="*/ 12 h 101"/>
                <a:gd name="T48" fmla="*/ 22 w 100"/>
                <a:gd name="T49" fmla="*/ 14 h 101"/>
                <a:gd name="T50" fmla="*/ 4 w 100"/>
                <a:gd name="T51" fmla="*/ 23 h 101"/>
                <a:gd name="T52" fmla="*/ 0 w 100"/>
                <a:gd name="T53" fmla="*/ 67 h 101"/>
                <a:gd name="T54" fmla="*/ 4 w 100"/>
                <a:gd name="T55" fmla="*/ 90 h 101"/>
                <a:gd name="T56" fmla="*/ 37 w 100"/>
                <a:gd name="T57" fmla="*/ 101 h 101"/>
                <a:gd name="T58" fmla="*/ 67 w 100"/>
                <a:gd name="T59" fmla="*/ 100 h 101"/>
                <a:gd name="T60" fmla="*/ 88 w 100"/>
                <a:gd name="T61" fmla="*/ 85 h 101"/>
                <a:gd name="T62" fmla="*/ 93 w 100"/>
                <a:gd name="T63" fmla="*/ 48 h 101"/>
                <a:gd name="T64" fmla="*/ 93 w 100"/>
                <a:gd name="T65" fmla="*/ 32 h 101"/>
                <a:gd name="T66" fmla="*/ 90 w 100"/>
                <a:gd name="T67" fmla="*/ 25 h 101"/>
                <a:gd name="T68" fmla="*/ 100 w 100"/>
                <a:gd name="T69" fmla="*/ 14 h 101"/>
                <a:gd name="T70" fmla="*/ 93 w 100"/>
                <a:gd name="T71" fmla="*/ 9 h 101"/>
                <a:gd name="T72" fmla="*/ 89 w 100"/>
                <a:gd name="T73" fmla="*/ 0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00" h="101">
                  <a:moveTo>
                    <a:pt x="50" y="97"/>
                  </a:moveTo>
                  <a:cubicBezTo>
                    <a:pt x="46" y="97"/>
                    <a:pt x="41" y="97"/>
                    <a:pt x="37" y="97"/>
                  </a:cubicBezTo>
                  <a:cubicBezTo>
                    <a:pt x="32" y="97"/>
                    <a:pt x="25" y="97"/>
                    <a:pt x="20" y="95"/>
                  </a:cubicBezTo>
                  <a:cubicBezTo>
                    <a:pt x="15" y="94"/>
                    <a:pt x="10" y="92"/>
                    <a:pt x="7" y="88"/>
                  </a:cubicBezTo>
                  <a:cubicBezTo>
                    <a:pt x="4" y="84"/>
                    <a:pt x="3" y="79"/>
                    <a:pt x="3" y="73"/>
                  </a:cubicBezTo>
                  <a:cubicBezTo>
                    <a:pt x="3" y="71"/>
                    <a:pt x="4" y="69"/>
                    <a:pt x="4" y="67"/>
                  </a:cubicBezTo>
                  <a:cubicBezTo>
                    <a:pt x="4" y="62"/>
                    <a:pt x="4" y="53"/>
                    <a:pt x="5" y="45"/>
                  </a:cubicBezTo>
                  <a:cubicBezTo>
                    <a:pt x="5" y="40"/>
                    <a:pt x="5" y="36"/>
                    <a:pt x="6" y="33"/>
                  </a:cubicBezTo>
                  <a:cubicBezTo>
                    <a:pt x="6" y="29"/>
                    <a:pt x="7" y="27"/>
                    <a:pt x="8" y="25"/>
                  </a:cubicBezTo>
                  <a:cubicBezTo>
                    <a:pt x="9" y="23"/>
                    <a:pt x="10" y="22"/>
                    <a:pt x="13" y="20"/>
                  </a:cubicBezTo>
                  <a:cubicBezTo>
                    <a:pt x="17" y="19"/>
                    <a:pt x="22" y="17"/>
                    <a:pt x="28" y="17"/>
                  </a:cubicBezTo>
                  <a:cubicBezTo>
                    <a:pt x="33" y="16"/>
                    <a:pt x="39" y="16"/>
                    <a:pt x="45" y="16"/>
                  </a:cubicBezTo>
                  <a:cubicBezTo>
                    <a:pt x="50" y="16"/>
                    <a:pt x="54" y="16"/>
                    <a:pt x="56" y="16"/>
                  </a:cubicBezTo>
                  <a:cubicBezTo>
                    <a:pt x="66" y="16"/>
                    <a:pt x="70" y="17"/>
                    <a:pt x="75" y="19"/>
                  </a:cubicBezTo>
                  <a:cubicBezTo>
                    <a:pt x="66" y="30"/>
                    <a:pt x="57" y="43"/>
                    <a:pt x="46" y="60"/>
                  </a:cubicBezTo>
                  <a:cubicBezTo>
                    <a:pt x="44" y="56"/>
                    <a:pt x="42" y="52"/>
                    <a:pt x="40" y="48"/>
                  </a:cubicBezTo>
                  <a:cubicBezTo>
                    <a:pt x="37" y="42"/>
                    <a:pt x="35" y="36"/>
                    <a:pt x="33" y="33"/>
                  </a:cubicBezTo>
                  <a:cubicBezTo>
                    <a:pt x="31" y="31"/>
                    <a:pt x="31" y="31"/>
                    <a:pt x="31" y="31"/>
                  </a:cubicBezTo>
                  <a:cubicBezTo>
                    <a:pt x="30" y="33"/>
                    <a:pt x="30" y="33"/>
                    <a:pt x="30" y="33"/>
                  </a:cubicBezTo>
                  <a:cubicBezTo>
                    <a:pt x="27" y="37"/>
                    <a:pt x="24" y="40"/>
                    <a:pt x="20" y="43"/>
                  </a:cubicBezTo>
                  <a:cubicBezTo>
                    <a:pt x="19" y="45"/>
                    <a:pt x="19" y="45"/>
                    <a:pt x="19" y="45"/>
                  </a:cubicBezTo>
                  <a:cubicBezTo>
                    <a:pt x="20" y="46"/>
                    <a:pt x="20" y="46"/>
                    <a:pt x="20" y="46"/>
                  </a:cubicBezTo>
                  <a:cubicBezTo>
                    <a:pt x="25" y="52"/>
                    <a:pt x="39" y="69"/>
                    <a:pt x="44" y="80"/>
                  </a:cubicBezTo>
                  <a:cubicBezTo>
                    <a:pt x="45" y="83"/>
                    <a:pt x="45" y="83"/>
                    <a:pt x="45" y="83"/>
                  </a:cubicBezTo>
                  <a:cubicBezTo>
                    <a:pt x="47" y="80"/>
                    <a:pt x="47" y="80"/>
                    <a:pt x="47" y="80"/>
                  </a:cubicBezTo>
                  <a:cubicBezTo>
                    <a:pt x="59" y="62"/>
                    <a:pt x="73" y="44"/>
                    <a:pt x="87" y="27"/>
                  </a:cubicBezTo>
                  <a:cubicBezTo>
                    <a:pt x="88" y="28"/>
                    <a:pt x="89" y="29"/>
                    <a:pt x="89" y="32"/>
                  </a:cubicBezTo>
                  <a:cubicBezTo>
                    <a:pt x="89" y="38"/>
                    <a:pt x="89" y="43"/>
                    <a:pt x="89" y="48"/>
                  </a:cubicBezTo>
                  <a:cubicBezTo>
                    <a:pt x="89" y="56"/>
                    <a:pt x="89" y="64"/>
                    <a:pt x="88" y="74"/>
                  </a:cubicBezTo>
                  <a:cubicBezTo>
                    <a:pt x="87" y="78"/>
                    <a:pt x="86" y="81"/>
                    <a:pt x="85" y="83"/>
                  </a:cubicBezTo>
                  <a:cubicBezTo>
                    <a:pt x="84" y="85"/>
                    <a:pt x="82" y="88"/>
                    <a:pt x="79" y="90"/>
                  </a:cubicBezTo>
                  <a:cubicBezTo>
                    <a:pt x="76" y="93"/>
                    <a:pt x="71" y="95"/>
                    <a:pt x="66" y="96"/>
                  </a:cubicBezTo>
                  <a:cubicBezTo>
                    <a:pt x="61" y="97"/>
                    <a:pt x="56" y="97"/>
                    <a:pt x="50" y="97"/>
                  </a:cubicBezTo>
                  <a:moveTo>
                    <a:pt x="46" y="66"/>
                  </a:moveTo>
                  <a:cubicBezTo>
                    <a:pt x="48" y="64"/>
                    <a:pt x="48" y="64"/>
                    <a:pt x="48" y="64"/>
                  </a:cubicBezTo>
                  <a:cubicBezTo>
                    <a:pt x="64" y="40"/>
                    <a:pt x="74" y="24"/>
                    <a:pt x="88" y="7"/>
                  </a:cubicBezTo>
                  <a:cubicBezTo>
                    <a:pt x="89" y="9"/>
                    <a:pt x="89" y="10"/>
                    <a:pt x="90" y="11"/>
                  </a:cubicBezTo>
                  <a:cubicBezTo>
                    <a:pt x="91" y="12"/>
                    <a:pt x="93" y="13"/>
                    <a:pt x="94" y="15"/>
                  </a:cubicBezTo>
                  <a:cubicBezTo>
                    <a:pt x="76" y="34"/>
                    <a:pt x="60" y="54"/>
                    <a:pt x="46" y="76"/>
                  </a:cubicBezTo>
                  <a:cubicBezTo>
                    <a:pt x="40" y="65"/>
                    <a:pt x="29" y="51"/>
                    <a:pt x="24" y="45"/>
                  </a:cubicBezTo>
                  <a:cubicBezTo>
                    <a:pt x="26" y="42"/>
                    <a:pt x="29" y="40"/>
                    <a:pt x="31" y="37"/>
                  </a:cubicBezTo>
                  <a:cubicBezTo>
                    <a:pt x="33" y="40"/>
                    <a:pt x="35" y="45"/>
                    <a:pt x="37" y="49"/>
                  </a:cubicBezTo>
                  <a:cubicBezTo>
                    <a:pt x="40" y="55"/>
                    <a:pt x="42" y="60"/>
                    <a:pt x="45" y="64"/>
                  </a:cubicBezTo>
                  <a:cubicBezTo>
                    <a:pt x="46" y="66"/>
                    <a:pt x="46" y="66"/>
                    <a:pt x="46" y="66"/>
                  </a:cubicBezTo>
                  <a:moveTo>
                    <a:pt x="89" y="0"/>
                  </a:moveTo>
                  <a:cubicBezTo>
                    <a:pt x="87" y="3"/>
                    <a:pt x="87" y="3"/>
                    <a:pt x="87" y="3"/>
                  </a:cubicBezTo>
                  <a:cubicBezTo>
                    <a:pt x="83" y="7"/>
                    <a:pt x="80" y="11"/>
                    <a:pt x="77" y="16"/>
                  </a:cubicBezTo>
                  <a:cubicBezTo>
                    <a:pt x="72" y="14"/>
                    <a:pt x="67" y="13"/>
                    <a:pt x="56" y="12"/>
                  </a:cubicBezTo>
                  <a:cubicBezTo>
                    <a:pt x="54" y="12"/>
                    <a:pt x="50" y="12"/>
                    <a:pt x="45" y="12"/>
                  </a:cubicBezTo>
                  <a:cubicBezTo>
                    <a:pt x="38" y="12"/>
                    <a:pt x="29" y="12"/>
                    <a:pt x="22" y="14"/>
                  </a:cubicBezTo>
                  <a:cubicBezTo>
                    <a:pt x="18" y="15"/>
                    <a:pt x="14" y="16"/>
                    <a:pt x="11" y="17"/>
                  </a:cubicBezTo>
                  <a:cubicBezTo>
                    <a:pt x="8" y="19"/>
                    <a:pt x="6" y="21"/>
                    <a:pt x="4" y="23"/>
                  </a:cubicBezTo>
                  <a:cubicBezTo>
                    <a:pt x="3" y="26"/>
                    <a:pt x="3" y="29"/>
                    <a:pt x="2" y="32"/>
                  </a:cubicBezTo>
                  <a:cubicBezTo>
                    <a:pt x="1" y="43"/>
                    <a:pt x="1" y="60"/>
                    <a:pt x="0" y="67"/>
                  </a:cubicBezTo>
                  <a:cubicBezTo>
                    <a:pt x="0" y="69"/>
                    <a:pt x="0" y="71"/>
                    <a:pt x="0" y="73"/>
                  </a:cubicBezTo>
                  <a:cubicBezTo>
                    <a:pt x="0" y="79"/>
                    <a:pt x="1" y="85"/>
                    <a:pt x="4" y="90"/>
                  </a:cubicBezTo>
                  <a:cubicBezTo>
                    <a:pt x="8" y="95"/>
                    <a:pt x="13" y="97"/>
                    <a:pt x="19" y="99"/>
                  </a:cubicBezTo>
                  <a:cubicBezTo>
                    <a:pt x="25" y="100"/>
                    <a:pt x="31" y="101"/>
                    <a:pt x="37" y="101"/>
                  </a:cubicBezTo>
                  <a:cubicBezTo>
                    <a:pt x="41" y="101"/>
                    <a:pt x="46" y="101"/>
                    <a:pt x="50" y="101"/>
                  </a:cubicBezTo>
                  <a:cubicBezTo>
                    <a:pt x="56" y="101"/>
                    <a:pt x="62" y="101"/>
                    <a:pt x="67" y="100"/>
                  </a:cubicBezTo>
                  <a:cubicBezTo>
                    <a:pt x="72" y="99"/>
                    <a:pt x="77" y="97"/>
                    <a:pt x="81" y="93"/>
                  </a:cubicBezTo>
                  <a:cubicBezTo>
                    <a:pt x="85" y="90"/>
                    <a:pt x="87" y="88"/>
                    <a:pt x="88" y="85"/>
                  </a:cubicBezTo>
                  <a:cubicBezTo>
                    <a:pt x="90" y="82"/>
                    <a:pt x="90" y="79"/>
                    <a:pt x="91" y="75"/>
                  </a:cubicBezTo>
                  <a:cubicBezTo>
                    <a:pt x="93" y="65"/>
                    <a:pt x="93" y="56"/>
                    <a:pt x="93" y="48"/>
                  </a:cubicBezTo>
                  <a:cubicBezTo>
                    <a:pt x="93" y="43"/>
                    <a:pt x="93" y="38"/>
                    <a:pt x="93" y="32"/>
                  </a:cubicBezTo>
                  <a:cubicBezTo>
                    <a:pt x="93" y="32"/>
                    <a:pt x="93" y="32"/>
                    <a:pt x="93" y="32"/>
                  </a:cubicBezTo>
                  <a:cubicBezTo>
                    <a:pt x="93" y="32"/>
                    <a:pt x="93" y="32"/>
                    <a:pt x="93" y="32"/>
                  </a:cubicBezTo>
                  <a:cubicBezTo>
                    <a:pt x="92" y="28"/>
                    <a:pt x="91" y="26"/>
                    <a:pt x="90" y="25"/>
                  </a:cubicBezTo>
                  <a:cubicBezTo>
                    <a:pt x="93" y="22"/>
                    <a:pt x="95" y="19"/>
                    <a:pt x="98" y="16"/>
                  </a:cubicBezTo>
                  <a:cubicBezTo>
                    <a:pt x="100" y="14"/>
                    <a:pt x="100" y="14"/>
                    <a:pt x="100" y="14"/>
                  </a:cubicBezTo>
                  <a:cubicBezTo>
                    <a:pt x="98" y="13"/>
                    <a:pt x="98" y="13"/>
                    <a:pt x="98" y="13"/>
                  </a:cubicBezTo>
                  <a:cubicBezTo>
                    <a:pt x="96" y="11"/>
                    <a:pt x="94" y="10"/>
                    <a:pt x="93" y="9"/>
                  </a:cubicBezTo>
                  <a:cubicBezTo>
                    <a:pt x="92" y="7"/>
                    <a:pt x="91" y="6"/>
                    <a:pt x="90" y="3"/>
                  </a:cubicBezTo>
                  <a:cubicBezTo>
                    <a:pt x="89" y="0"/>
                    <a:pt x="89" y="0"/>
                    <a:pt x="89"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59" name="Freeform 880"/>
            <p:cNvSpPr>
              <a:spLocks/>
            </p:cNvSpPr>
            <p:nvPr/>
          </p:nvSpPr>
          <p:spPr bwMode="auto">
            <a:xfrm>
              <a:off x="2879" y="1604"/>
              <a:ext cx="0" cy="0"/>
            </a:xfrm>
            <a:custGeom>
              <a:avLst/>
              <a:gdLst/>
              <a:ahLst/>
              <a:cxnLst>
                <a:cxn ang="0">
                  <a:pos x="0" y="0"/>
                </a:cxn>
                <a:cxn ang="0">
                  <a:pos x="0" y="0"/>
                </a:cxn>
                <a:cxn ang="0">
                  <a:pos x="0" y="0"/>
                </a:cxn>
              </a:cxnLst>
              <a:rect l="0" t="0" r="r" b="b"/>
              <a:pathLst>
                <a:path>
                  <a:moveTo>
                    <a:pt x="0" y="0"/>
                  </a:moveTo>
                  <a:lnTo>
                    <a:pt x="0" y="0"/>
                  </a:lnTo>
                  <a:lnTo>
                    <a:pt x="0" y="0"/>
                  </a:lnTo>
                  <a:close/>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60" name="Freeform 881"/>
            <p:cNvSpPr>
              <a:spLocks/>
            </p:cNvSpPr>
            <p:nvPr/>
          </p:nvSpPr>
          <p:spPr bwMode="auto">
            <a:xfrm>
              <a:off x="2879" y="1604"/>
              <a:ext cx="0" cy="0"/>
            </a:xfrm>
            <a:custGeom>
              <a:avLst/>
              <a:gdLst/>
              <a:ahLst/>
              <a:cxnLst>
                <a:cxn ang="0">
                  <a:pos x="0" y="0"/>
                </a:cxn>
                <a:cxn ang="0">
                  <a:pos x="0" y="0"/>
                </a:cxn>
                <a:cxn ang="0">
                  <a:pos x="0" y="0"/>
                </a:cxn>
              </a:cxnLst>
              <a:rect l="0" t="0" r="r" b="b"/>
              <a:pathLst>
                <a:path>
                  <a:moveTo>
                    <a:pt x="0" y="0"/>
                  </a:moveTo>
                  <a:lnTo>
                    <a:pt x="0"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61" name="Freeform 882"/>
            <p:cNvSpPr>
              <a:spLocks/>
            </p:cNvSpPr>
            <p:nvPr/>
          </p:nvSpPr>
          <p:spPr bwMode="auto">
            <a:xfrm>
              <a:off x="2749" y="1762"/>
              <a:ext cx="0" cy="0"/>
            </a:xfrm>
            <a:custGeom>
              <a:avLst/>
              <a:gdLst/>
              <a:ahLst/>
              <a:cxnLst>
                <a:cxn ang="0">
                  <a:pos x="0" y="0"/>
                </a:cxn>
                <a:cxn ang="0">
                  <a:pos x="0" y="0"/>
                </a:cxn>
                <a:cxn ang="0">
                  <a:pos x="0" y="0"/>
                </a:cxn>
              </a:cxnLst>
              <a:rect l="0" t="0" r="r" b="b"/>
              <a:pathLst>
                <a:path>
                  <a:moveTo>
                    <a:pt x="0" y="0"/>
                  </a:moveTo>
                  <a:lnTo>
                    <a:pt x="0" y="0"/>
                  </a:lnTo>
                  <a:lnTo>
                    <a:pt x="0" y="0"/>
                  </a:lnTo>
                  <a:close/>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62" name="Freeform 883"/>
            <p:cNvSpPr>
              <a:spLocks/>
            </p:cNvSpPr>
            <p:nvPr/>
          </p:nvSpPr>
          <p:spPr bwMode="auto">
            <a:xfrm>
              <a:off x="2749" y="1762"/>
              <a:ext cx="0" cy="0"/>
            </a:xfrm>
            <a:custGeom>
              <a:avLst/>
              <a:gdLst/>
              <a:ahLst/>
              <a:cxnLst>
                <a:cxn ang="0">
                  <a:pos x="0" y="0"/>
                </a:cxn>
                <a:cxn ang="0">
                  <a:pos x="0" y="0"/>
                </a:cxn>
                <a:cxn ang="0">
                  <a:pos x="0" y="0"/>
                </a:cxn>
              </a:cxnLst>
              <a:rect l="0" t="0" r="r" b="b"/>
              <a:pathLst>
                <a:path>
                  <a:moveTo>
                    <a:pt x="0" y="0"/>
                  </a:moveTo>
                  <a:lnTo>
                    <a:pt x="0"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63" name="Freeform 884"/>
            <p:cNvSpPr>
              <a:spLocks noEditPoints="1"/>
            </p:cNvSpPr>
            <p:nvPr/>
          </p:nvSpPr>
          <p:spPr bwMode="auto">
            <a:xfrm>
              <a:off x="2803" y="724"/>
              <a:ext cx="277" cy="433"/>
            </a:xfrm>
            <a:custGeom>
              <a:avLst/>
              <a:gdLst>
                <a:gd name="T0" fmla="*/ 78 w 117"/>
                <a:gd name="T1" fmla="*/ 178 h 183"/>
                <a:gd name="T2" fmla="*/ 91 w 117"/>
                <a:gd name="T3" fmla="*/ 179 h 183"/>
                <a:gd name="T4" fmla="*/ 86 w 117"/>
                <a:gd name="T5" fmla="*/ 178 h 183"/>
                <a:gd name="T6" fmla="*/ 94 w 117"/>
                <a:gd name="T7" fmla="*/ 179 h 183"/>
                <a:gd name="T8" fmla="*/ 64 w 117"/>
                <a:gd name="T9" fmla="*/ 174 h 183"/>
                <a:gd name="T10" fmla="*/ 100 w 117"/>
                <a:gd name="T11" fmla="*/ 178 h 183"/>
                <a:gd name="T12" fmla="*/ 106 w 117"/>
                <a:gd name="T13" fmla="*/ 175 h 183"/>
                <a:gd name="T14" fmla="*/ 57 w 117"/>
                <a:gd name="T15" fmla="*/ 172 h 183"/>
                <a:gd name="T16" fmla="*/ 11 w 117"/>
                <a:gd name="T17" fmla="*/ 167 h 183"/>
                <a:gd name="T18" fmla="*/ 47 w 117"/>
                <a:gd name="T19" fmla="*/ 169 h 183"/>
                <a:gd name="T20" fmla="*/ 18 w 117"/>
                <a:gd name="T21" fmla="*/ 164 h 183"/>
                <a:gd name="T22" fmla="*/ 41 w 117"/>
                <a:gd name="T23" fmla="*/ 157 h 183"/>
                <a:gd name="T24" fmla="*/ 32 w 117"/>
                <a:gd name="T25" fmla="*/ 157 h 183"/>
                <a:gd name="T26" fmla="*/ 35 w 117"/>
                <a:gd name="T27" fmla="*/ 157 h 183"/>
                <a:gd name="T28" fmla="*/ 12 w 117"/>
                <a:gd name="T29" fmla="*/ 151 h 183"/>
                <a:gd name="T30" fmla="*/ 5 w 117"/>
                <a:gd name="T31" fmla="*/ 154 h 183"/>
                <a:gd name="T32" fmla="*/ 6 w 117"/>
                <a:gd name="T33" fmla="*/ 142 h 183"/>
                <a:gd name="T34" fmla="*/ 86 w 117"/>
                <a:gd name="T35" fmla="*/ 103 h 183"/>
                <a:gd name="T36" fmla="*/ 73 w 117"/>
                <a:gd name="T37" fmla="*/ 112 h 183"/>
                <a:gd name="T38" fmla="*/ 66 w 117"/>
                <a:gd name="T39" fmla="*/ 102 h 183"/>
                <a:gd name="T40" fmla="*/ 12 w 117"/>
                <a:gd name="T41" fmla="*/ 103 h 183"/>
                <a:gd name="T42" fmla="*/ 10 w 117"/>
                <a:gd name="T43" fmla="*/ 111 h 183"/>
                <a:gd name="T44" fmla="*/ 19 w 117"/>
                <a:gd name="T45" fmla="*/ 102 h 183"/>
                <a:gd name="T46" fmla="*/ 30 w 117"/>
                <a:gd name="T47" fmla="*/ 101 h 183"/>
                <a:gd name="T48" fmla="*/ 102 w 117"/>
                <a:gd name="T49" fmla="*/ 56 h 183"/>
                <a:gd name="T50" fmla="*/ 84 w 117"/>
                <a:gd name="T51" fmla="*/ 53 h 183"/>
                <a:gd name="T52" fmla="*/ 80 w 117"/>
                <a:gd name="T53" fmla="*/ 63 h 183"/>
                <a:gd name="T54" fmla="*/ 89 w 117"/>
                <a:gd name="T55" fmla="*/ 60 h 183"/>
                <a:gd name="T56" fmla="*/ 76 w 117"/>
                <a:gd name="T57" fmla="*/ 52 h 183"/>
                <a:gd name="T58" fmla="*/ 103 w 117"/>
                <a:gd name="T59" fmla="*/ 52 h 183"/>
                <a:gd name="T60" fmla="*/ 97 w 117"/>
                <a:gd name="T61" fmla="*/ 49 h 183"/>
                <a:gd name="T62" fmla="*/ 72 w 117"/>
                <a:gd name="T63" fmla="*/ 48 h 183"/>
                <a:gd name="T64" fmla="*/ 53 w 117"/>
                <a:gd name="T65" fmla="*/ 46 h 183"/>
                <a:gd name="T66" fmla="*/ 73 w 117"/>
                <a:gd name="T67" fmla="*/ 37 h 183"/>
                <a:gd name="T68" fmla="*/ 54 w 117"/>
                <a:gd name="T69" fmla="*/ 50 h 183"/>
                <a:gd name="T70" fmla="*/ 66 w 117"/>
                <a:gd name="T71" fmla="*/ 36 h 183"/>
                <a:gd name="T72" fmla="*/ 65 w 117"/>
                <a:gd name="T73" fmla="*/ 46 h 183"/>
                <a:gd name="T74" fmla="*/ 30 w 117"/>
                <a:gd name="T75" fmla="*/ 79 h 183"/>
                <a:gd name="T76" fmla="*/ 62 w 117"/>
                <a:gd name="T77" fmla="*/ 4 h 183"/>
                <a:gd name="T78" fmla="*/ 75 w 117"/>
                <a:gd name="T79" fmla="*/ 33 h 183"/>
                <a:gd name="T80" fmla="*/ 49 w 117"/>
                <a:gd name="T81" fmla="*/ 54 h 183"/>
                <a:gd name="T82" fmla="*/ 57 w 117"/>
                <a:gd name="T83" fmla="*/ 81 h 183"/>
                <a:gd name="T84" fmla="*/ 58 w 117"/>
                <a:gd name="T85" fmla="*/ 98 h 183"/>
                <a:gd name="T86" fmla="*/ 54 w 117"/>
                <a:gd name="T87" fmla="*/ 114 h 183"/>
                <a:gd name="T88" fmla="*/ 83 w 117"/>
                <a:gd name="T89" fmla="*/ 142 h 183"/>
                <a:gd name="T90" fmla="*/ 34 w 117"/>
                <a:gd name="T91" fmla="*/ 153 h 183"/>
                <a:gd name="T92" fmla="*/ 25 w 117"/>
                <a:gd name="T93" fmla="*/ 120 h 183"/>
                <a:gd name="T94" fmla="*/ 33 w 117"/>
                <a:gd name="T95" fmla="*/ 98 h 183"/>
                <a:gd name="T96" fmla="*/ 32 w 117"/>
                <a:gd name="T97" fmla="*/ 97 h 183"/>
                <a:gd name="T98" fmla="*/ 22 w 117"/>
                <a:gd name="T99" fmla="*/ 32 h 183"/>
                <a:gd name="T100" fmla="*/ 7 w 117"/>
                <a:gd name="T101" fmla="*/ 115 h 183"/>
                <a:gd name="T102" fmla="*/ 10 w 117"/>
                <a:gd name="T103" fmla="*/ 117 h 183"/>
                <a:gd name="T104" fmla="*/ 4 w 117"/>
                <a:gd name="T105" fmla="*/ 132 h 183"/>
                <a:gd name="T106" fmla="*/ 8 w 117"/>
                <a:gd name="T107" fmla="*/ 170 h 183"/>
                <a:gd name="T108" fmla="*/ 36 w 117"/>
                <a:gd name="T109" fmla="*/ 173 h 183"/>
                <a:gd name="T110" fmla="*/ 111 w 117"/>
                <a:gd name="T111" fmla="*/ 180 h 183"/>
                <a:gd name="T112" fmla="*/ 111 w 117"/>
                <a:gd name="T113" fmla="*/ 136 h 183"/>
                <a:gd name="T114" fmla="*/ 50 w 117"/>
                <a:gd name="T115" fmla="*/ 130 h 183"/>
                <a:gd name="T116" fmla="*/ 87 w 117"/>
                <a:gd name="T117" fmla="*/ 116 h 183"/>
                <a:gd name="T118" fmla="*/ 90 w 117"/>
                <a:gd name="T119" fmla="*/ 95 h 183"/>
                <a:gd name="T120" fmla="*/ 55 w 117"/>
                <a:gd name="T121" fmla="*/ 64 h 183"/>
                <a:gd name="T122" fmla="*/ 73 w 117"/>
                <a:gd name="T123" fmla="*/ 60 h 183"/>
                <a:gd name="T124" fmla="*/ 104 w 117"/>
                <a:gd name="T125" fmla="*/ 59 h 1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17" h="183">
                  <a:moveTo>
                    <a:pt x="78" y="178"/>
                  </a:moveTo>
                  <a:cubicBezTo>
                    <a:pt x="77" y="178"/>
                    <a:pt x="75" y="177"/>
                    <a:pt x="74" y="177"/>
                  </a:cubicBezTo>
                  <a:cubicBezTo>
                    <a:pt x="75" y="173"/>
                    <a:pt x="77" y="170"/>
                    <a:pt x="79" y="166"/>
                  </a:cubicBezTo>
                  <a:cubicBezTo>
                    <a:pt x="79" y="165"/>
                    <a:pt x="79" y="165"/>
                    <a:pt x="79" y="165"/>
                  </a:cubicBezTo>
                  <a:cubicBezTo>
                    <a:pt x="79" y="165"/>
                    <a:pt x="79" y="165"/>
                    <a:pt x="79" y="165"/>
                  </a:cubicBezTo>
                  <a:cubicBezTo>
                    <a:pt x="81" y="165"/>
                    <a:pt x="82" y="166"/>
                    <a:pt x="84" y="166"/>
                  </a:cubicBezTo>
                  <a:cubicBezTo>
                    <a:pt x="82" y="170"/>
                    <a:pt x="80" y="174"/>
                    <a:pt x="78" y="178"/>
                  </a:cubicBezTo>
                  <a:moveTo>
                    <a:pt x="86" y="178"/>
                  </a:moveTo>
                  <a:cubicBezTo>
                    <a:pt x="87" y="178"/>
                    <a:pt x="87" y="178"/>
                    <a:pt x="87" y="178"/>
                  </a:cubicBezTo>
                  <a:cubicBezTo>
                    <a:pt x="89" y="174"/>
                    <a:pt x="92" y="170"/>
                    <a:pt x="94" y="166"/>
                  </a:cubicBezTo>
                  <a:cubicBezTo>
                    <a:pt x="94" y="165"/>
                    <a:pt x="94" y="165"/>
                    <a:pt x="94" y="165"/>
                  </a:cubicBezTo>
                  <a:cubicBezTo>
                    <a:pt x="96" y="165"/>
                    <a:pt x="97" y="165"/>
                    <a:pt x="98" y="165"/>
                  </a:cubicBezTo>
                  <a:cubicBezTo>
                    <a:pt x="96" y="169"/>
                    <a:pt x="94" y="174"/>
                    <a:pt x="91" y="179"/>
                  </a:cubicBezTo>
                  <a:cubicBezTo>
                    <a:pt x="91" y="179"/>
                    <a:pt x="91" y="179"/>
                    <a:pt x="91" y="179"/>
                  </a:cubicBezTo>
                  <a:cubicBezTo>
                    <a:pt x="87" y="179"/>
                    <a:pt x="84" y="179"/>
                    <a:pt x="80" y="178"/>
                  </a:cubicBezTo>
                  <a:cubicBezTo>
                    <a:pt x="82" y="174"/>
                    <a:pt x="84" y="170"/>
                    <a:pt x="86" y="166"/>
                  </a:cubicBezTo>
                  <a:cubicBezTo>
                    <a:pt x="86" y="166"/>
                    <a:pt x="87" y="166"/>
                    <a:pt x="87" y="166"/>
                  </a:cubicBezTo>
                  <a:cubicBezTo>
                    <a:pt x="89" y="166"/>
                    <a:pt x="90" y="166"/>
                    <a:pt x="92" y="166"/>
                  </a:cubicBezTo>
                  <a:cubicBezTo>
                    <a:pt x="90" y="169"/>
                    <a:pt x="88" y="173"/>
                    <a:pt x="86" y="177"/>
                  </a:cubicBezTo>
                  <a:cubicBezTo>
                    <a:pt x="85" y="178"/>
                    <a:pt x="86" y="178"/>
                    <a:pt x="86" y="178"/>
                  </a:cubicBezTo>
                  <a:cubicBezTo>
                    <a:pt x="86" y="178"/>
                    <a:pt x="86" y="178"/>
                    <a:pt x="86" y="178"/>
                  </a:cubicBezTo>
                  <a:moveTo>
                    <a:pt x="72" y="176"/>
                  </a:moveTo>
                  <a:cubicBezTo>
                    <a:pt x="70" y="176"/>
                    <a:pt x="68" y="175"/>
                    <a:pt x="65" y="175"/>
                  </a:cubicBezTo>
                  <a:cubicBezTo>
                    <a:pt x="68" y="171"/>
                    <a:pt x="70" y="168"/>
                    <a:pt x="73" y="164"/>
                  </a:cubicBezTo>
                  <a:cubicBezTo>
                    <a:pt x="73" y="164"/>
                    <a:pt x="73" y="164"/>
                    <a:pt x="73" y="164"/>
                  </a:cubicBezTo>
                  <a:cubicBezTo>
                    <a:pt x="74" y="164"/>
                    <a:pt x="76" y="165"/>
                    <a:pt x="77" y="165"/>
                  </a:cubicBezTo>
                  <a:cubicBezTo>
                    <a:pt x="75" y="169"/>
                    <a:pt x="74" y="173"/>
                    <a:pt x="72" y="176"/>
                  </a:cubicBezTo>
                  <a:moveTo>
                    <a:pt x="94" y="179"/>
                  </a:moveTo>
                  <a:cubicBezTo>
                    <a:pt x="96" y="174"/>
                    <a:pt x="98" y="169"/>
                    <a:pt x="101" y="164"/>
                  </a:cubicBezTo>
                  <a:cubicBezTo>
                    <a:pt x="102" y="164"/>
                    <a:pt x="104" y="164"/>
                    <a:pt x="105" y="163"/>
                  </a:cubicBezTo>
                  <a:cubicBezTo>
                    <a:pt x="103" y="168"/>
                    <a:pt x="101" y="172"/>
                    <a:pt x="99" y="177"/>
                  </a:cubicBezTo>
                  <a:cubicBezTo>
                    <a:pt x="98" y="178"/>
                    <a:pt x="99" y="178"/>
                    <a:pt x="99" y="178"/>
                  </a:cubicBezTo>
                  <a:cubicBezTo>
                    <a:pt x="100" y="178"/>
                    <a:pt x="100" y="178"/>
                    <a:pt x="100" y="178"/>
                  </a:cubicBezTo>
                  <a:cubicBezTo>
                    <a:pt x="98" y="179"/>
                    <a:pt x="96" y="179"/>
                    <a:pt x="94" y="179"/>
                  </a:cubicBezTo>
                  <a:moveTo>
                    <a:pt x="64" y="174"/>
                  </a:moveTo>
                  <a:cubicBezTo>
                    <a:pt x="62" y="173"/>
                    <a:pt x="61" y="173"/>
                    <a:pt x="59" y="172"/>
                  </a:cubicBezTo>
                  <a:cubicBezTo>
                    <a:pt x="61" y="169"/>
                    <a:pt x="63" y="165"/>
                    <a:pt x="65" y="162"/>
                  </a:cubicBezTo>
                  <a:cubicBezTo>
                    <a:pt x="66" y="162"/>
                    <a:pt x="66" y="163"/>
                    <a:pt x="67" y="163"/>
                  </a:cubicBezTo>
                  <a:cubicBezTo>
                    <a:pt x="68" y="163"/>
                    <a:pt x="69" y="163"/>
                    <a:pt x="71" y="164"/>
                  </a:cubicBezTo>
                  <a:cubicBezTo>
                    <a:pt x="68" y="167"/>
                    <a:pt x="66" y="170"/>
                    <a:pt x="64" y="174"/>
                  </a:cubicBezTo>
                  <a:moveTo>
                    <a:pt x="100" y="178"/>
                  </a:moveTo>
                  <a:cubicBezTo>
                    <a:pt x="100" y="178"/>
                    <a:pt x="100" y="178"/>
                    <a:pt x="100" y="178"/>
                  </a:cubicBezTo>
                  <a:cubicBezTo>
                    <a:pt x="103" y="173"/>
                    <a:pt x="105" y="167"/>
                    <a:pt x="108" y="162"/>
                  </a:cubicBezTo>
                  <a:cubicBezTo>
                    <a:pt x="108" y="162"/>
                    <a:pt x="108" y="162"/>
                    <a:pt x="108" y="162"/>
                  </a:cubicBezTo>
                  <a:cubicBezTo>
                    <a:pt x="110" y="162"/>
                    <a:pt x="111" y="161"/>
                    <a:pt x="113" y="161"/>
                  </a:cubicBezTo>
                  <a:cubicBezTo>
                    <a:pt x="112" y="161"/>
                    <a:pt x="112" y="161"/>
                    <a:pt x="112" y="161"/>
                  </a:cubicBezTo>
                  <a:cubicBezTo>
                    <a:pt x="112" y="161"/>
                    <a:pt x="112" y="161"/>
                    <a:pt x="112" y="161"/>
                  </a:cubicBezTo>
                  <a:cubicBezTo>
                    <a:pt x="112" y="161"/>
                    <a:pt x="112" y="161"/>
                    <a:pt x="112" y="161"/>
                  </a:cubicBezTo>
                  <a:cubicBezTo>
                    <a:pt x="110" y="166"/>
                    <a:pt x="108" y="171"/>
                    <a:pt x="106" y="175"/>
                  </a:cubicBezTo>
                  <a:cubicBezTo>
                    <a:pt x="105" y="176"/>
                    <a:pt x="106" y="176"/>
                    <a:pt x="106" y="177"/>
                  </a:cubicBezTo>
                  <a:cubicBezTo>
                    <a:pt x="106" y="177"/>
                    <a:pt x="106" y="177"/>
                    <a:pt x="107" y="177"/>
                  </a:cubicBezTo>
                  <a:cubicBezTo>
                    <a:pt x="107" y="177"/>
                    <a:pt x="107" y="176"/>
                    <a:pt x="107" y="176"/>
                  </a:cubicBezTo>
                  <a:cubicBezTo>
                    <a:pt x="109" y="174"/>
                    <a:pt x="110" y="171"/>
                    <a:pt x="111" y="169"/>
                  </a:cubicBezTo>
                  <a:cubicBezTo>
                    <a:pt x="110" y="171"/>
                    <a:pt x="110" y="173"/>
                    <a:pt x="109" y="176"/>
                  </a:cubicBezTo>
                  <a:cubicBezTo>
                    <a:pt x="106" y="177"/>
                    <a:pt x="103" y="178"/>
                    <a:pt x="100" y="178"/>
                  </a:cubicBezTo>
                  <a:moveTo>
                    <a:pt x="57" y="172"/>
                  </a:moveTo>
                  <a:cubicBezTo>
                    <a:pt x="55" y="171"/>
                    <a:pt x="52" y="170"/>
                    <a:pt x="50" y="170"/>
                  </a:cubicBezTo>
                  <a:cubicBezTo>
                    <a:pt x="51" y="166"/>
                    <a:pt x="53" y="163"/>
                    <a:pt x="55" y="160"/>
                  </a:cubicBezTo>
                  <a:cubicBezTo>
                    <a:pt x="55" y="160"/>
                    <a:pt x="55" y="160"/>
                    <a:pt x="55" y="160"/>
                  </a:cubicBezTo>
                  <a:cubicBezTo>
                    <a:pt x="58" y="160"/>
                    <a:pt x="60" y="161"/>
                    <a:pt x="63" y="162"/>
                  </a:cubicBezTo>
                  <a:cubicBezTo>
                    <a:pt x="61" y="165"/>
                    <a:pt x="59" y="168"/>
                    <a:pt x="57" y="172"/>
                  </a:cubicBezTo>
                  <a:moveTo>
                    <a:pt x="13" y="172"/>
                  </a:moveTo>
                  <a:cubicBezTo>
                    <a:pt x="13" y="170"/>
                    <a:pt x="12" y="169"/>
                    <a:pt x="11" y="167"/>
                  </a:cubicBezTo>
                  <a:cubicBezTo>
                    <a:pt x="11" y="167"/>
                    <a:pt x="10" y="167"/>
                    <a:pt x="10" y="166"/>
                  </a:cubicBezTo>
                  <a:cubicBezTo>
                    <a:pt x="11" y="163"/>
                    <a:pt x="13" y="161"/>
                    <a:pt x="14" y="160"/>
                  </a:cubicBezTo>
                  <a:cubicBezTo>
                    <a:pt x="15" y="159"/>
                    <a:pt x="15" y="159"/>
                    <a:pt x="15" y="159"/>
                  </a:cubicBezTo>
                  <a:cubicBezTo>
                    <a:pt x="14" y="164"/>
                    <a:pt x="14" y="167"/>
                    <a:pt x="13" y="172"/>
                  </a:cubicBezTo>
                  <a:moveTo>
                    <a:pt x="48" y="169"/>
                  </a:moveTo>
                  <a:cubicBezTo>
                    <a:pt x="47" y="169"/>
                    <a:pt x="47" y="169"/>
                    <a:pt x="47" y="169"/>
                  </a:cubicBezTo>
                  <a:cubicBezTo>
                    <a:pt x="47" y="169"/>
                    <a:pt x="47" y="169"/>
                    <a:pt x="47" y="169"/>
                  </a:cubicBezTo>
                  <a:cubicBezTo>
                    <a:pt x="46" y="169"/>
                    <a:pt x="45" y="169"/>
                    <a:pt x="44" y="169"/>
                  </a:cubicBezTo>
                  <a:cubicBezTo>
                    <a:pt x="45" y="165"/>
                    <a:pt x="47" y="162"/>
                    <a:pt x="50" y="159"/>
                  </a:cubicBezTo>
                  <a:cubicBezTo>
                    <a:pt x="50" y="158"/>
                    <a:pt x="50" y="158"/>
                    <a:pt x="50" y="158"/>
                  </a:cubicBezTo>
                  <a:cubicBezTo>
                    <a:pt x="51" y="159"/>
                    <a:pt x="52" y="159"/>
                    <a:pt x="53" y="159"/>
                  </a:cubicBezTo>
                  <a:cubicBezTo>
                    <a:pt x="51" y="162"/>
                    <a:pt x="50" y="166"/>
                    <a:pt x="48" y="169"/>
                  </a:cubicBezTo>
                  <a:moveTo>
                    <a:pt x="17" y="174"/>
                  </a:moveTo>
                  <a:cubicBezTo>
                    <a:pt x="18" y="170"/>
                    <a:pt x="18" y="167"/>
                    <a:pt x="18" y="164"/>
                  </a:cubicBezTo>
                  <a:cubicBezTo>
                    <a:pt x="19" y="163"/>
                    <a:pt x="19" y="163"/>
                    <a:pt x="19" y="163"/>
                  </a:cubicBezTo>
                  <a:cubicBezTo>
                    <a:pt x="21" y="162"/>
                    <a:pt x="21" y="160"/>
                    <a:pt x="23" y="159"/>
                  </a:cubicBezTo>
                  <a:cubicBezTo>
                    <a:pt x="24" y="159"/>
                    <a:pt x="25" y="158"/>
                    <a:pt x="25" y="158"/>
                  </a:cubicBezTo>
                  <a:cubicBezTo>
                    <a:pt x="23" y="163"/>
                    <a:pt x="20" y="168"/>
                    <a:pt x="17" y="174"/>
                  </a:cubicBezTo>
                  <a:moveTo>
                    <a:pt x="35" y="169"/>
                  </a:moveTo>
                  <a:cubicBezTo>
                    <a:pt x="36" y="169"/>
                    <a:pt x="36" y="169"/>
                    <a:pt x="36" y="169"/>
                  </a:cubicBezTo>
                  <a:cubicBezTo>
                    <a:pt x="37" y="165"/>
                    <a:pt x="39" y="161"/>
                    <a:pt x="41" y="157"/>
                  </a:cubicBezTo>
                  <a:cubicBezTo>
                    <a:pt x="43" y="157"/>
                    <a:pt x="45" y="158"/>
                    <a:pt x="48" y="158"/>
                  </a:cubicBezTo>
                  <a:cubicBezTo>
                    <a:pt x="45" y="161"/>
                    <a:pt x="43" y="165"/>
                    <a:pt x="42" y="169"/>
                  </a:cubicBezTo>
                  <a:cubicBezTo>
                    <a:pt x="40" y="169"/>
                    <a:pt x="37" y="169"/>
                    <a:pt x="35" y="169"/>
                  </a:cubicBezTo>
                  <a:cubicBezTo>
                    <a:pt x="35" y="169"/>
                    <a:pt x="35" y="169"/>
                    <a:pt x="35" y="169"/>
                  </a:cubicBezTo>
                  <a:moveTo>
                    <a:pt x="20" y="173"/>
                  </a:moveTo>
                  <a:cubicBezTo>
                    <a:pt x="22" y="168"/>
                    <a:pt x="25" y="163"/>
                    <a:pt x="28" y="157"/>
                  </a:cubicBezTo>
                  <a:cubicBezTo>
                    <a:pt x="29" y="157"/>
                    <a:pt x="31" y="157"/>
                    <a:pt x="32" y="157"/>
                  </a:cubicBezTo>
                  <a:cubicBezTo>
                    <a:pt x="30" y="161"/>
                    <a:pt x="28" y="166"/>
                    <a:pt x="26" y="170"/>
                  </a:cubicBezTo>
                  <a:cubicBezTo>
                    <a:pt x="26" y="171"/>
                    <a:pt x="26" y="171"/>
                    <a:pt x="26" y="171"/>
                  </a:cubicBezTo>
                  <a:cubicBezTo>
                    <a:pt x="26" y="171"/>
                    <a:pt x="26" y="171"/>
                    <a:pt x="26" y="171"/>
                  </a:cubicBezTo>
                  <a:cubicBezTo>
                    <a:pt x="25" y="171"/>
                    <a:pt x="25" y="171"/>
                    <a:pt x="24" y="171"/>
                  </a:cubicBezTo>
                  <a:cubicBezTo>
                    <a:pt x="22" y="172"/>
                    <a:pt x="21" y="172"/>
                    <a:pt x="20" y="173"/>
                  </a:cubicBezTo>
                  <a:moveTo>
                    <a:pt x="28" y="170"/>
                  </a:moveTo>
                  <a:cubicBezTo>
                    <a:pt x="30" y="166"/>
                    <a:pt x="32" y="161"/>
                    <a:pt x="35" y="157"/>
                  </a:cubicBezTo>
                  <a:cubicBezTo>
                    <a:pt x="36" y="157"/>
                    <a:pt x="37" y="157"/>
                    <a:pt x="39" y="157"/>
                  </a:cubicBezTo>
                  <a:cubicBezTo>
                    <a:pt x="37" y="161"/>
                    <a:pt x="36" y="164"/>
                    <a:pt x="34" y="168"/>
                  </a:cubicBezTo>
                  <a:cubicBezTo>
                    <a:pt x="34" y="169"/>
                    <a:pt x="34" y="169"/>
                    <a:pt x="34" y="169"/>
                  </a:cubicBezTo>
                  <a:cubicBezTo>
                    <a:pt x="32" y="170"/>
                    <a:pt x="30" y="170"/>
                    <a:pt x="28" y="170"/>
                  </a:cubicBezTo>
                  <a:moveTo>
                    <a:pt x="9" y="164"/>
                  </a:moveTo>
                  <a:cubicBezTo>
                    <a:pt x="8" y="163"/>
                    <a:pt x="7" y="162"/>
                    <a:pt x="7" y="160"/>
                  </a:cubicBezTo>
                  <a:cubicBezTo>
                    <a:pt x="8" y="157"/>
                    <a:pt x="10" y="154"/>
                    <a:pt x="12" y="151"/>
                  </a:cubicBezTo>
                  <a:cubicBezTo>
                    <a:pt x="13" y="153"/>
                    <a:pt x="14" y="154"/>
                    <a:pt x="14" y="156"/>
                  </a:cubicBezTo>
                  <a:cubicBezTo>
                    <a:pt x="13" y="157"/>
                    <a:pt x="11" y="160"/>
                    <a:pt x="9" y="164"/>
                  </a:cubicBezTo>
                  <a:moveTo>
                    <a:pt x="6" y="158"/>
                  </a:moveTo>
                  <a:cubicBezTo>
                    <a:pt x="6" y="158"/>
                    <a:pt x="6" y="158"/>
                    <a:pt x="6" y="158"/>
                  </a:cubicBezTo>
                  <a:cubicBezTo>
                    <a:pt x="5" y="157"/>
                    <a:pt x="5" y="156"/>
                    <a:pt x="5" y="155"/>
                  </a:cubicBezTo>
                  <a:cubicBezTo>
                    <a:pt x="5" y="155"/>
                    <a:pt x="5" y="155"/>
                    <a:pt x="5" y="155"/>
                  </a:cubicBezTo>
                  <a:cubicBezTo>
                    <a:pt x="5" y="154"/>
                    <a:pt x="5" y="154"/>
                    <a:pt x="5" y="154"/>
                  </a:cubicBezTo>
                  <a:cubicBezTo>
                    <a:pt x="6" y="152"/>
                    <a:pt x="8" y="149"/>
                    <a:pt x="9" y="147"/>
                  </a:cubicBezTo>
                  <a:cubicBezTo>
                    <a:pt x="10" y="148"/>
                    <a:pt x="10" y="149"/>
                    <a:pt x="11" y="149"/>
                  </a:cubicBezTo>
                  <a:cubicBezTo>
                    <a:pt x="9" y="152"/>
                    <a:pt x="7" y="155"/>
                    <a:pt x="6" y="158"/>
                  </a:cubicBezTo>
                  <a:moveTo>
                    <a:pt x="4" y="152"/>
                  </a:moveTo>
                  <a:cubicBezTo>
                    <a:pt x="4" y="152"/>
                    <a:pt x="4" y="152"/>
                    <a:pt x="4" y="152"/>
                  </a:cubicBezTo>
                  <a:cubicBezTo>
                    <a:pt x="4" y="150"/>
                    <a:pt x="4" y="148"/>
                    <a:pt x="5" y="146"/>
                  </a:cubicBezTo>
                  <a:cubicBezTo>
                    <a:pt x="5" y="144"/>
                    <a:pt x="5" y="143"/>
                    <a:pt x="6" y="142"/>
                  </a:cubicBezTo>
                  <a:cubicBezTo>
                    <a:pt x="6" y="143"/>
                    <a:pt x="7" y="144"/>
                    <a:pt x="8" y="145"/>
                  </a:cubicBezTo>
                  <a:cubicBezTo>
                    <a:pt x="7" y="147"/>
                    <a:pt x="5" y="150"/>
                    <a:pt x="4" y="152"/>
                  </a:cubicBezTo>
                  <a:moveTo>
                    <a:pt x="85" y="112"/>
                  </a:moveTo>
                  <a:cubicBezTo>
                    <a:pt x="84" y="112"/>
                    <a:pt x="83" y="112"/>
                    <a:pt x="81" y="112"/>
                  </a:cubicBezTo>
                  <a:cubicBezTo>
                    <a:pt x="83" y="109"/>
                    <a:pt x="84" y="106"/>
                    <a:pt x="86" y="104"/>
                  </a:cubicBezTo>
                  <a:cubicBezTo>
                    <a:pt x="86" y="103"/>
                    <a:pt x="86" y="103"/>
                    <a:pt x="86" y="103"/>
                  </a:cubicBezTo>
                  <a:cubicBezTo>
                    <a:pt x="86" y="103"/>
                    <a:pt x="86" y="103"/>
                    <a:pt x="86" y="103"/>
                  </a:cubicBezTo>
                  <a:cubicBezTo>
                    <a:pt x="86" y="106"/>
                    <a:pt x="85" y="109"/>
                    <a:pt x="85" y="112"/>
                  </a:cubicBezTo>
                  <a:moveTo>
                    <a:pt x="79" y="112"/>
                  </a:moveTo>
                  <a:cubicBezTo>
                    <a:pt x="78" y="112"/>
                    <a:pt x="77" y="112"/>
                    <a:pt x="75" y="112"/>
                  </a:cubicBezTo>
                  <a:cubicBezTo>
                    <a:pt x="77" y="109"/>
                    <a:pt x="79" y="106"/>
                    <a:pt x="81" y="103"/>
                  </a:cubicBezTo>
                  <a:cubicBezTo>
                    <a:pt x="82" y="103"/>
                    <a:pt x="83" y="103"/>
                    <a:pt x="84" y="103"/>
                  </a:cubicBezTo>
                  <a:cubicBezTo>
                    <a:pt x="82" y="106"/>
                    <a:pt x="81" y="109"/>
                    <a:pt x="79" y="112"/>
                  </a:cubicBezTo>
                  <a:moveTo>
                    <a:pt x="73" y="112"/>
                  </a:moveTo>
                  <a:cubicBezTo>
                    <a:pt x="71" y="112"/>
                    <a:pt x="69" y="112"/>
                    <a:pt x="67" y="112"/>
                  </a:cubicBezTo>
                  <a:cubicBezTo>
                    <a:pt x="69" y="109"/>
                    <a:pt x="71" y="106"/>
                    <a:pt x="73" y="102"/>
                  </a:cubicBezTo>
                  <a:cubicBezTo>
                    <a:pt x="75" y="102"/>
                    <a:pt x="77" y="103"/>
                    <a:pt x="79" y="103"/>
                  </a:cubicBezTo>
                  <a:cubicBezTo>
                    <a:pt x="77" y="106"/>
                    <a:pt x="75" y="109"/>
                    <a:pt x="73" y="112"/>
                  </a:cubicBezTo>
                  <a:moveTo>
                    <a:pt x="65" y="112"/>
                  </a:moveTo>
                  <a:cubicBezTo>
                    <a:pt x="63" y="112"/>
                    <a:pt x="62" y="112"/>
                    <a:pt x="60" y="112"/>
                  </a:cubicBezTo>
                  <a:cubicBezTo>
                    <a:pt x="62" y="109"/>
                    <a:pt x="64" y="105"/>
                    <a:pt x="66" y="102"/>
                  </a:cubicBezTo>
                  <a:cubicBezTo>
                    <a:pt x="67" y="102"/>
                    <a:pt x="69" y="102"/>
                    <a:pt x="71" y="102"/>
                  </a:cubicBezTo>
                  <a:cubicBezTo>
                    <a:pt x="69" y="106"/>
                    <a:pt x="67" y="109"/>
                    <a:pt x="65" y="112"/>
                  </a:cubicBezTo>
                  <a:moveTo>
                    <a:pt x="10" y="107"/>
                  </a:moveTo>
                  <a:cubicBezTo>
                    <a:pt x="10" y="105"/>
                    <a:pt x="10" y="104"/>
                    <a:pt x="10" y="102"/>
                  </a:cubicBezTo>
                  <a:cubicBezTo>
                    <a:pt x="11" y="102"/>
                    <a:pt x="11" y="102"/>
                    <a:pt x="12" y="102"/>
                  </a:cubicBezTo>
                  <a:cubicBezTo>
                    <a:pt x="12" y="102"/>
                    <a:pt x="12" y="102"/>
                    <a:pt x="12" y="102"/>
                  </a:cubicBezTo>
                  <a:cubicBezTo>
                    <a:pt x="12" y="103"/>
                    <a:pt x="12" y="103"/>
                    <a:pt x="12" y="103"/>
                  </a:cubicBezTo>
                  <a:cubicBezTo>
                    <a:pt x="11" y="104"/>
                    <a:pt x="11" y="105"/>
                    <a:pt x="10" y="107"/>
                  </a:cubicBezTo>
                  <a:moveTo>
                    <a:pt x="59" y="109"/>
                  </a:moveTo>
                  <a:cubicBezTo>
                    <a:pt x="60" y="106"/>
                    <a:pt x="60" y="104"/>
                    <a:pt x="60" y="102"/>
                  </a:cubicBezTo>
                  <a:cubicBezTo>
                    <a:pt x="61" y="102"/>
                    <a:pt x="62" y="102"/>
                    <a:pt x="63" y="102"/>
                  </a:cubicBezTo>
                  <a:cubicBezTo>
                    <a:pt x="62" y="104"/>
                    <a:pt x="61" y="106"/>
                    <a:pt x="59" y="109"/>
                  </a:cubicBezTo>
                  <a:moveTo>
                    <a:pt x="10" y="113"/>
                  </a:moveTo>
                  <a:cubicBezTo>
                    <a:pt x="10" y="112"/>
                    <a:pt x="10" y="112"/>
                    <a:pt x="10" y="111"/>
                  </a:cubicBezTo>
                  <a:cubicBezTo>
                    <a:pt x="12" y="108"/>
                    <a:pt x="13" y="105"/>
                    <a:pt x="14" y="102"/>
                  </a:cubicBezTo>
                  <a:cubicBezTo>
                    <a:pt x="15" y="102"/>
                    <a:pt x="16" y="102"/>
                    <a:pt x="17" y="102"/>
                  </a:cubicBezTo>
                  <a:cubicBezTo>
                    <a:pt x="16" y="105"/>
                    <a:pt x="14" y="108"/>
                    <a:pt x="13" y="112"/>
                  </a:cubicBezTo>
                  <a:cubicBezTo>
                    <a:pt x="13" y="112"/>
                    <a:pt x="13" y="112"/>
                    <a:pt x="13" y="112"/>
                  </a:cubicBezTo>
                  <a:cubicBezTo>
                    <a:pt x="12" y="112"/>
                    <a:pt x="11" y="113"/>
                    <a:pt x="10" y="113"/>
                  </a:cubicBezTo>
                  <a:moveTo>
                    <a:pt x="15" y="112"/>
                  </a:moveTo>
                  <a:cubicBezTo>
                    <a:pt x="16" y="109"/>
                    <a:pt x="18" y="105"/>
                    <a:pt x="19" y="102"/>
                  </a:cubicBezTo>
                  <a:cubicBezTo>
                    <a:pt x="21" y="101"/>
                    <a:pt x="23" y="101"/>
                    <a:pt x="24" y="101"/>
                  </a:cubicBezTo>
                  <a:cubicBezTo>
                    <a:pt x="23" y="105"/>
                    <a:pt x="21" y="108"/>
                    <a:pt x="19" y="112"/>
                  </a:cubicBezTo>
                  <a:cubicBezTo>
                    <a:pt x="19" y="112"/>
                    <a:pt x="19" y="112"/>
                    <a:pt x="19" y="112"/>
                  </a:cubicBezTo>
                  <a:cubicBezTo>
                    <a:pt x="18" y="112"/>
                    <a:pt x="16" y="112"/>
                    <a:pt x="15" y="112"/>
                  </a:cubicBezTo>
                  <a:moveTo>
                    <a:pt x="21" y="112"/>
                  </a:moveTo>
                  <a:cubicBezTo>
                    <a:pt x="23" y="109"/>
                    <a:pt x="25" y="105"/>
                    <a:pt x="27" y="101"/>
                  </a:cubicBezTo>
                  <a:cubicBezTo>
                    <a:pt x="28" y="101"/>
                    <a:pt x="29" y="101"/>
                    <a:pt x="30" y="101"/>
                  </a:cubicBezTo>
                  <a:cubicBezTo>
                    <a:pt x="29" y="105"/>
                    <a:pt x="27" y="108"/>
                    <a:pt x="25" y="112"/>
                  </a:cubicBezTo>
                  <a:cubicBezTo>
                    <a:pt x="24" y="112"/>
                    <a:pt x="22" y="112"/>
                    <a:pt x="21" y="112"/>
                  </a:cubicBezTo>
                  <a:moveTo>
                    <a:pt x="27" y="75"/>
                  </a:moveTo>
                  <a:cubicBezTo>
                    <a:pt x="26" y="72"/>
                    <a:pt x="25" y="68"/>
                    <a:pt x="25" y="64"/>
                  </a:cubicBezTo>
                  <a:cubicBezTo>
                    <a:pt x="26" y="68"/>
                    <a:pt x="27" y="72"/>
                    <a:pt x="27" y="75"/>
                  </a:cubicBezTo>
                  <a:cubicBezTo>
                    <a:pt x="27" y="75"/>
                    <a:pt x="27" y="75"/>
                    <a:pt x="27" y="75"/>
                  </a:cubicBezTo>
                  <a:moveTo>
                    <a:pt x="102" y="56"/>
                  </a:moveTo>
                  <a:cubicBezTo>
                    <a:pt x="103" y="55"/>
                    <a:pt x="103" y="55"/>
                    <a:pt x="103" y="55"/>
                  </a:cubicBezTo>
                  <a:cubicBezTo>
                    <a:pt x="103" y="56"/>
                    <a:pt x="103" y="56"/>
                    <a:pt x="103" y="56"/>
                  </a:cubicBezTo>
                  <a:cubicBezTo>
                    <a:pt x="102" y="56"/>
                    <a:pt x="102" y="56"/>
                    <a:pt x="102" y="56"/>
                  </a:cubicBezTo>
                  <a:moveTo>
                    <a:pt x="80" y="60"/>
                  </a:moveTo>
                  <a:cubicBezTo>
                    <a:pt x="80" y="58"/>
                    <a:pt x="80" y="57"/>
                    <a:pt x="80" y="55"/>
                  </a:cubicBezTo>
                  <a:cubicBezTo>
                    <a:pt x="80" y="55"/>
                    <a:pt x="80" y="54"/>
                    <a:pt x="80" y="54"/>
                  </a:cubicBezTo>
                  <a:cubicBezTo>
                    <a:pt x="81" y="53"/>
                    <a:pt x="82" y="53"/>
                    <a:pt x="84" y="53"/>
                  </a:cubicBezTo>
                  <a:cubicBezTo>
                    <a:pt x="82" y="55"/>
                    <a:pt x="81" y="58"/>
                    <a:pt x="80" y="60"/>
                  </a:cubicBezTo>
                  <a:moveTo>
                    <a:pt x="80" y="63"/>
                  </a:moveTo>
                  <a:cubicBezTo>
                    <a:pt x="82" y="60"/>
                    <a:pt x="84" y="56"/>
                    <a:pt x="86" y="52"/>
                  </a:cubicBezTo>
                  <a:cubicBezTo>
                    <a:pt x="88" y="52"/>
                    <a:pt x="89" y="51"/>
                    <a:pt x="91" y="51"/>
                  </a:cubicBezTo>
                  <a:cubicBezTo>
                    <a:pt x="88" y="54"/>
                    <a:pt x="86" y="58"/>
                    <a:pt x="84" y="61"/>
                  </a:cubicBezTo>
                  <a:cubicBezTo>
                    <a:pt x="84" y="62"/>
                    <a:pt x="84" y="62"/>
                    <a:pt x="84" y="62"/>
                  </a:cubicBezTo>
                  <a:cubicBezTo>
                    <a:pt x="83" y="62"/>
                    <a:pt x="81" y="63"/>
                    <a:pt x="80" y="63"/>
                  </a:cubicBezTo>
                  <a:moveTo>
                    <a:pt x="87" y="61"/>
                  </a:moveTo>
                  <a:cubicBezTo>
                    <a:pt x="89" y="57"/>
                    <a:pt x="91" y="54"/>
                    <a:pt x="93" y="51"/>
                  </a:cubicBezTo>
                  <a:cubicBezTo>
                    <a:pt x="93" y="50"/>
                    <a:pt x="93" y="50"/>
                    <a:pt x="93" y="50"/>
                  </a:cubicBezTo>
                  <a:cubicBezTo>
                    <a:pt x="94" y="50"/>
                    <a:pt x="95" y="50"/>
                    <a:pt x="96" y="49"/>
                  </a:cubicBezTo>
                  <a:cubicBezTo>
                    <a:pt x="95" y="50"/>
                    <a:pt x="95" y="50"/>
                    <a:pt x="95" y="50"/>
                  </a:cubicBezTo>
                  <a:cubicBezTo>
                    <a:pt x="95" y="50"/>
                    <a:pt x="95" y="50"/>
                    <a:pt x="95" y="50"/>
                  </a:cubicBezTo>
                  <a:cubicBezTo>
                    <a:pt x="93" y="53"/>
                    <a:pt x="91" y="56"/>
                    <a:pt x="89" y="60"/>
                  </a:cubicBezTo>
                  <a:cubicBezTo>
                    <a:pt x="88" y="60"/>
                    <a:pt x="87" y="60"/>
                    <a:pt x="87" y="61"/>
                  </a:cubicBezTo>
                  <a:moveTo>
                    <a:pt x="76" y="55"/>
                  </a:moveTo>
                  <a:cubicBezTo>
                    <a:pt x="76" y="54"/>
                    <a:pt x="75" y="53"/>
                    <a:pt x="75" y="52"/>
                  </a:cubicBezTo>
                  <a:cubicBezTo>
                    <a:pt x="74" y="52"/>
                    <a:pt x="74" y="52"/>
                    <a:pt x="74" y="52"/>
                  </a:cubicBezTo>
                  <a:cubicBezTo>
                    <a:pt x="75" y="51"/>
                    <a:pt x="76" y="50"/>
                    <a:pt x="77" y="48"/>
                  </a:cubicBezTo>
                  <a:cubicBezTo>
                    <a:pt x="77" y="49"/>
                    <a:pt x="76" y="50"/>
                    <a:pt x="76" y="50"/>
                  </a:cubicBezTo>
                  <a:cubicBezTo>
                    <a:pt x="76" y="51"/>
                    <a:pt x="76" y="51"/>
                    <a:pt x="76" y="52"/>
                  </a:cubicBezTo>
                  <a:cubicBezTo>
                    <a:pt x="76" y="53"/>
                    <a:pt x="76" y="54"/>
                    <a:pt x="76" y="55"/>
                  </a:cubicBezTo>
                  <a:cubicBezTo>
                    <a:pt x="76" y="55"/>
                    <a:pt x="76" y="55"/>
                    <a:pt x="76" y="55"/>
                  </a:cubicBezTo>
                  <a:moveTo>
                    <a:pt x="98" y="57"/>
                  </a:moveTo>
                  <a:cubicBezTo>
                    <a:pt x="100" y="54"/>
                    <a:pt x="102" y="52"/>
                    <a:pt x="104" y="49"/>
                  </a:cubicBezTo>
                  <a:cubicBezTo>
                    <a:pt x="104" y="48"/>
                    <a:pt x="104" y="48"/>
                    <a:pt x="104" y="48"/>
                  </a:cubicBezTo>
                  <a:cubicBezTo>
                    <a:pt x="104" y="50"/>
                    <a:pt x="104" y="51"/>
                    <a:pt x="104" y="52"/>
                  </a:cubicBezTo>
                  <a:cubicBezTo>
                    <a:pt x="104" y="52"/>
                    <a:pt x="103" y="52"/>
                    <a:pt x="103" y="52"/>
                  </a:cubicBezTo>
                  <a:cubicBezTo>
                    <a:pt x="103" y="52"/>
                    <a:pt x="103" y="52"/>
                    <a:pt x="103" y="52"/>
                  </a:cubicBezTo>
                  <a:cubicBezTo>
                    <a:pt x="101" y="54"/>
                    <a:pt x="100" y="55"/>
                    <a:pt x="99" y="57"/>
                  </a:cubicBezTo>
                  <a:cubicBezTo>
                    <a:pt x="99" y="57"/>
                    <a:pt x="99" y="57"/>
                    <a:pt x="99" y="57"/>
                  </a:cubicBezTo>
                  <a:cubicBezTo>
                    <a:pt x="99" y="57"/>
                    <a:pt x="98" y="57"/>
                    <a:pt x="98" y="57"/>
                  </a:cubicBezTo>
                  <a:moveTo>
                    <a:pt x="92" y="59"/>
                  </a:moveTo>
                  <a:cubicBezTo>
                    <a:pt x="93" y="56"/>
                    <a:pt x="95" y="53"/>
                    <a:pt x="97" y="51"/>
                  </a:cubicBezTo>
                  <a:cubicBezTo>
                    <a:pt x="97" y="50"/>
                    <a:pt x="97" y="50"/>
                    <a:pt x="97" y="49"/>
                  </a:cubicBezTo>
                  <a:cubicBezTo>
                    <a:pt x="96" y="49"/>
                    <a:pt x="96" y="49"/>
                    <a:pt x="96" y="49"/>
                  </a:cubicBezTo>
                  <a:cubicBezTo>
                    <a:pt x="98" y="49"/>
                    <a:pt x="100" y="48"/>
                    <a:pt x="103" y="47"/>
                  </a:cubicBezTo>
                  <a:cubicBezTo>
                    <a:pt x="102" y="48"/>
                    <a:pt x="102" y="48"/>
                    <a:pt x="102" y="48"/>
                  </a:cubicBezTo>
                  <a:cubicBezTo>
                    <a:pt x="100" y="51"/>
                    <a:pt x="97" y="55"/>
                    <a:pt x="95" y="58"/>
                  </a:cubicBezTo>
                  <a:cubicBezTo>
                    <a:pt x="94" y="58"/>
                    <a:pt x="93" y="59"/>
                    <a:pt x="92" y="59"/>
                  </a:cubicBezTo>
                  <a:moveTo>
                    <a:pt x="73" y="50"/>
                  </a:moveTo>
                  <a:cubicBezTo>
                    <a:pt x="73" y="50"/>
                    <a:pt x="72" y="49"/>
                    <a:pt x="72" y="48"/>
                  </a:cubicBezTo>
                  <a:cubicBezTo>
                    <a:pt x="73" y="46"/>
                    <a:pt x="75" y="43"/>
                    <a:pt x="76" y="41"/>
                  </a:cubicBezTo>
                  <a:cubicBezTo>
                    <a:pt x="76" y="42"/>
                    <a:pt x="77" y="43"/>
                    <a:pt x="77" y="45"/>
                  </a:cubicBezTo>
                  <a:cubicBezTo>
                    <a:pt x="76" y="45"/>
                    <a:pt x="76" y="45"/>
                    <a:pt x="76" y="45"/>
                  </a:cubicBezTo>
                  <a:cubicBezTo>
                    <a:pt x="75" y="47"/>
                    <a:pt x="74" y="48"/>
                    <a:pt x="73" y="50"/>
                  </a:cubicBezTo>
                  <a:moveTo>
                    <a:pt x="52" y="50"/>
                  </a:moveTo>
                  <a:cubicBezTo>
                    <a:pt x="52" y="49"/>
                    <a:pt x="52" y="49"/>
                    <a:pt x="52" y="48"/>
                  </a:cubicBezTo>
                  <a:cubicBezTo>
                    <a:pt x="52" y="47"/>
                    <a:pt x="52" y="47"/>
                    <a:pt x="53" y="46"/>
                  </a:cubicBezTo>
                  <a:cubicBezTo>
                    <a:pt x="53" y="43"/>
                    <a:pt x="54" y="41"/>
                    <a:pt x="56" y="40"/>
                  </a:cubicBezTo>
                  <a:cubicBezTo>
                    <a:pt x="55" y="43"/>
                    <a:pt x="54" y="46"/>
                    <a:pt x="53" y="50"/>
                  </a:cubicBezTo>
                  <a:cubicBezTo>
                    <a:pt x="52" y="50"/>
                    <a:pt x="52" y="50"/>
                    <a:pt x="52" y="50"/>
                  </a:cubicBezTo>
                  <a:moveTo>
                    <a:pt x="70" y="47"/>
                  </a:moveTo>
                  <a:cubicBezTo>
                    <a:pt x="69" y="47"/>
                    <a:pt x="69" y="47"/>
                    <a:pt x="68" y="47"/>
                  </a:cubicBezTo>
                  <a:cubicBezTo>
                    <a:pt x="68" y="47"/>
                    <a:pt x="67" y="46"/>
                    <a:pt x="67" y="46"/>
                  </a:cubicBezTo>
                  <a:cubicBezTo>
                    <a:pt x="69" y="43"/>
                    <a:pt x="71" y="40"/>
                    <a:pt x="73" y="37"/>
                  </a:cubicBezTo>
                  <a:cubicBezTo>
                    <a:pt x="73" y="37"/>
                    <a:pt x="73" y="37"/>
                    <a:pt x="73" y="37"/>
                  </a:cubicBezTo>
                  <a:cubicBezTo>
                    <a:pt x="74" y="37"/>
                    <a:pt x="75" y="38"/>
                    <a:pt x="75" y="39"/>
                  </a:cubicBezTo>
                  <a:cubicBezTo>
                    <a:pt x="75" y="39"/>
                    <a:pt x="75" y="39"/>
                    <a:pt x="75" y="39"/>
                  </a:cubicBezTo>
                  <a:cubicBezTo>
                    <a:pt x="73" y="42"/>
                    <a:pt x="71" y="45"/>
                    <a:pt x="70" y="47"/>
                  </a:cubicBezTo>
                  <a:moveTo>
                    <a:pt x="53" y="54"/>
                  </a:moveTo>
                  <a:cubicBezTo>
                    <a:pt x="53" y="54"/>
                    <a:pt x="53" y="54"/>
                    <a:pt x="53" y="54"/>
                  </a:cubicBezTo>
                  <a:cubicBezTo>
                    <a:pt x="53" y="53"/>
                    <a:pt x="54" y="52"/>
                    <a:pt x="54" y="50"/>
                  </a:cubicBezTo>
                  <a:cubicBezTo>
                    <a:pt x="56" y="47"/>
                    <a:pt x="58" y="43"/>
                    <a:pt x="58" y="38"/>
                  </a:cubicBezTo>
                  <a:cubicBezTo>
                    <a:pt x="58" y="38"/>
                    <a:pt x="58" y="38"/>
                    <a:pt x="58" y="38"/>
                  </a:cubicBezTo>
                  <a:cubicBezTo>
                    <a:pt x="60" y="37"/>
                    <a:pt x="62" y="36"/>
                    <a:pt x="64" y="36"/>
                  </a:cubicBezTo>
                  <a:cubicBezTo>
                    <a:pt x="61" y="40"/>
                    <a:pt x="58" y="45"/>
                    <a:pt x="57" y="50"/>
                  </a:cubicBezTo>
                  <a:cubicBezTo>
                    <a:pt x="55" y="51"/>
                    <a:pt x="54" y="52"/>
                    <a:pt x="53" y="54"/>
                  </a:cubicBezTo>
                  <a:moveTo>
                    <a:pt x="59" y="48"/>
                  </a:moveTo>
                  <a:cubicBezTo>
                    <a:pt x="61" y="44"/>
                    <a:pt x="63" y="40"/>
                    <a:pt x="66" y="36"/>
                  </a:cubicBezTo>
                  <a:cubicBezTo>
                    <a:pt x="66" y="35"/>
                    <a:pt x="66" y="35"/>
                    <a:pt x="66" y="35"/>
                  </a:cubicBezTo>
                  <a:cubicBezTo>
                    <a:pt x="67" y="35"/>
                    <a:pt x="67" y="35"/>
                    <a:pt x="68" y="35"/>
                  </a:cubicBezTo>
                  <a:cubicBezTo>
                    <a:pt x="68" y="35"/>
                    <a:pt x="68" y="35"/>
                    <a:pt x="68" y="35"/>
                  </a:cubicBezTo>
                  <a:cubicBezTo>
                    <a:pt x="68" y="35"/>
                    <a:pt x="68" y="35"/>
                    <a:pt x="68" y="35"/>
                  </a:cubicBezTo>
                  <a:cubicBezTo>
                    <a:pt x="68" y="35"/>
                    <a:pt x="68" y="35"/>
                    <a:pt x="68" y="35"/>
                  </a:cubicBezTo>
                  <a:cubicBezTo>
                    <a:pt x="69" y="35"/>
                    <a:pt x="70" y="35"/>
                    <a:pt x="71" y="36"/>
                  </a:cubicBezTo>
                  <a:cubicBezTo>
                    <a:pt x="69" y="39"/>
                    <a:pt x="67" y="43"/>
                    <a:pt x="65" y="46"/>
                  </a:cubicBezTo>
                  <a:cubicBezTo>
                    <a:pt x="64" y="46"/>
                    <a:pt x="63" y="46"/>
                    <a:pt x="63" y="47"/>
                  </a:cubicBezTo>
                  <a:cubicBezTo>
                    <a:pt x="62" y="47"/>
                    <a:pt x="60" y="47"/>
                    <a:pt x="59" y="48"/>
                  </a:cubicBezTo>
                  <a:moveTo>
                    <a:pt x="10" y="98"/>
                  </a:moveTo>
                  <a:cubicBezTo>
                    <a:pt x="10" y="92"/>
                    <a:pt x="10" y="85"/>
                    <a:pt x="10" y="79"/>
                  </a:cubicBezTo>
                  <a:cubicBezTo>
                    <a:pt x="17" y="79"/>
                    <a:pt x="23" y="79"/>
                    <a:pt x="29" y="79"/>
                  </a:cubicBezTo>
                  <a:cubicBezTo>
                    <a:pt x="30" y="79"/>
                    <a:pt x="30" y="79"/>
                    <a:pt x="30" y="79"/>
                  </a:cubicBezTo>
                  <a:cubicBezTo>
                    <a:pt x="30" y="79"/>
                    <a:pt x="30" y="79"/>
                    <a:pt x="30" y="79"/>
                  </a:cubicBezTo>
                  <a:cubicBezTo>
                    <a:pt x="31" y="78"/>
                    <a:pt x="32" y="77"/>
                    <a:pt x="32" y="76"/>
                  </a:cubicBezTo>
                  <a:cubicBezTo>
                    <a:pt x="29" y="66"/>
                    <a:pt x="26" y="50"/>
                    <a:pt x="26" y="38"/>
                  </a:cubicBezTo>
                  <a:cubicBezTo>
                    <a:pt x="26" y="35"/>
                    <a:pt x="26" y="33"/>
                    <a:pt x="26" y="31"/>
                  </a:cubicBezTo>
                  <a:cubicBezTo>
                    <a:pt x="27" y="26"/>
                    <a:pt x="29" y="21"/>
                    <a:pt x="33" y="17"/>
                  </a:cubicBezTo>
                  <a:cubicBezTo>
                    <a:pt x="36" y="13"/>
                    <a:pt x="41" y="9"/>
                    <a:pt x="45" y="7"/>
                  </a:cubicBezTo>
                  <a:cubicBezTo>
                    <a:pt x="48" y="6"/>
                    <a:pt x="55" y="4"/>
                    <a:pt x="62" y="4"/>
                  </a:cubicBezTo>
                  <a:cubicBezTo>
                    <a:pt x="62" y="4"/>
                    <a:pt x="62" y="4"/>
                    <a:pt x="62" y="4"/>
                  </a:cubicBezTo>
                  <a:cubicBezTo>
                    <a:pt x="62" y="4"/>
                    <a:pt x="62" y="4"/>
                    <a:pt x="62" y="4"/>
                  </a:cubicBezTo>
                  <a:cubicBezTo>
                    <a:pt x="71" y="4"/>
                    <a:pt x="81" y="6"/>
                    <a:pt x="89" y="12"/>
                  </a:cubicBezTo>
                  <a:cubicBezTo>
                    <a:pt x="97" y="18"/>
                    <a:pt x="103" y="27"/>
                    <a:pt x="104" y="43"/>
                  </a:cubicBezTo>
                  <a:cubicBezTo>
                    <a:pt x="94" y="46"/>
                    <a:pt x="90" y="47"/>
                    <a:pt x="80" y="50"/>
                  </a:cubicBezTo>
                  <a:cubicBezTo>
                    <a:pt x="81" y="48"/>
                    <a:pt x="81" y="47"/>
                    <a:pt x="81" y="45"/>
                  </a:cubicBezTo>
                  <a:cubicBezTo>
                    <a:pt x="81" y="43"/>
                    <a:pt x="80" y="41"/>
                    <a:pt x="80" y="39"/>
                  </a:cubicBezTo>
                  <a:cubicBezTo>
                    <a:pt x="79" y="37"/>
                    <a:pt x="77" y="35"/>
                    <a:pt x="75" y="33"/>
                  </a:cubicBezTo>
                  <a:cubicBezTo>
                    <a:pt x="73" y="32"/>
                    <a:pt x="70" y="31"/>
                    <a:pt x="68" y="31"/>
                  </a:cubicBezTo>
                  <a:cubicBezTo>
                    <a:pt x="67" y="31"/>
                    <a:pt x="67" y="31"/>
                    <a:pt x="67" y="31"/>
                  </a:cubicBezTo>
                  <a:cubicBezTo>
                    <a:pt x="67" y="31"/>
                    <a:pt x="67" y="31"/>
                    <a:pt x="67" y="31"/>
                  </a:cubicBezTo>
                  <a:cubicBezTo>
                    <a:pt x="63" y="31"/>
                    <a:pt x="59" y="33"/>
                    <a:pt x="56" y="35"/>
                  </a:cubicBezTo>
                  <a:cubicBezTo>
                    <a:pt x="52" y="37"/>
                    <a:pt x="50" y="41"/>
                    <a:pt x="49" y="45"/>
                  </a:cubicBezTo>
                  <a:cubicBezTo>
                    <a:pt x="48" y="46"/>
                    <a:pt x="48" y="47"/>
                    <a:pt x="48" y="48"/>
                  </a:cubicBezTo>
                  <a:cubicBezTo>
                    <a:pt x="48" y="50"/>
                    <a:pt x="49" y="52"/>
                    <a:pt x="49" y="54"/>
                  </a:cubicBezTo>
                  <a:cubicBezTo>
                    <a:pt x="49" y="55"/>
                    <a:pt x="49" y="56"/>
                    <a:pt x="50" y="56"/>
                  </a:cubicBezTo>
                  <a:cubicBezTo>
                    <a:pt x="50" y="56"/>
                    <a:pt x="50" y="56"/>
                    <a:pt x="50" y="56"/>
                  </a:cubicBezTo>
                  <a:cubicBezTo>
                    <a:pt x="49" y="57"/>
                    <a:pt x="49" y="57"/>
                    <a:pt x="50" y="58"/>
                  </a:cubicBezTo>
                  <a:cubicBezTo>
                    <a:pt x="50" y="60"/>
                    <a:pt x="51" y="63"/>
                    <a:pt x="51" y="67"/>
                  </a:cubicBezTo>
                  <a:cubicBezTo>
                    <a:pt x="52" y="72"/>
                    <a:pt x="53" y="76"/>
                    <a:pt x="55" y="79"/>
                  </a:cubicBezTo>
                  <a:cubicBezTo>
                    <a:pt x="55" y="80"/>
                    <a:pt x="55" y="80"/>
                    <a:pt x="56" y="80"/>
                  </a:cubicBezTo>
                  <a:cubicBezTo>
                    <a:pt x="56" y="81"/>
                    <a:pt x="57" y="81"/>
                    <a:pt x="57" y="81"/>
                  </a:cubicBezTo>
                  <a:cubicBezTo>
                    <a:pt x="57" y="81"/>
                    <a:pt x="57" y="81"/>
                    <a:pt x="57" y="81"/>
                  </a:cubicBezTo>
                  <a:cubicBezTo>
                    <a:pt x="68" y="81"/>
                    <a:pt x="78" y="81"/>
                    <a:pt x="88" y="81"/>
                  </a:cubicBezTo>
                  <a:cubicBezTo>
                    <a:pt x="87" y="86"/>
                    <a:pt x="86" y="90"/>
                    <a:pt x="86" y="95"/>
                  </a:cubicBezTo>
                  <a:cubicBezTo>
                    <a:pt x="86" y="96"/>
                    <a:pt x="87" y="98"/>
                    <a:pt x="87" y="99"/>
                  </a:cubicBezTo>
                  <a:cubicBezTo>
                    <a:pt x="87" y="99"/>
                    <a:pt x="87" y="99"/>
                    <a:pt x="87" y="99"/>
                  </a:cubicBezTo>
                  <a:cubicBezTo>
                    <a:pt x="78" y="98"/>
                    <a:pt x="66" y="98"/>
                    <a:pt x="58" y="98"/>
                  </a:cubicBezTo>
                  <a:cubicBezTo>
                    <a:pt x="58" y="98"/>
                    <a:pt x="58" y="98"/>
                    <a:pt x="58" y="98"/>
                  </a:cubicBezTo>
                  <a:cubicBezTo>
                    <a:pt x="57" y="98"/>
                    <a:pt x="56" y="99"/>
                    <a:pt x="56" y="100"/>
                  </a:cubicBezTo>
                  <a:cubicBezTo>
                    <a:pt x="56" y="100"/>
                    <a:pt x="56" y="100"/>
                    <a:pt x="56" y="100"/>
                  </a:cubicBezTo>
                  <a:cubicBezTo>
                    <a:pt x="56" y="100"/>
                    <a:pt x="56" y="100"/>
                    <a:pt x="56" y="100"/>
                  </a:cubicBezTo>
                  <a:cubicBezTo>
                    <a:pt x="56" y="100"/>
                    <a:pt x="56" y="100"/>
                    <a:pt x="56" y="100"/>
                  </a:cubicBezTo>
                  <a:cubicBezTo>
                    <a:pt x="56" y="105"/>
                    <a:pt x="56" y="109"/>
                    <a:pt x="54" y="113"/>
                  </a:cubicBezTo>
                  <a:cubicBezTo>
                    <a:pt x="54" y="113"/>
                    <a:pt x="54" y="113"/>
                    <a:pt x="54" y="114"/>
                  </a:cubicBezTo>
                  <a:cubicBezTo>
                    <a:pt x="54" y="114"/>
                    <a:pt x="54" y="114"/>
                    <a:pt x="54" y="114"/>
                  </a:cubicBezTo>
                  <a:cubicBezTo>
                    <a:pt x="52" y="120"/>
                    <a:pt x="49" y="125"/>
                    <a:pt x="46" y="129"/>
                  </a:cubicBezTo>
                  <a:cubicBezTo>
                    <a:pt x="46" y="129"/>
                    <a:pt x="46" y="129"/>
                    <a:pt x="46" y="129"/>
                  </a:cubicBezTo>
                  <a:cubicBezTo>
                    <a:pt x="45" y="129"/>
                    <a:pt x="45" y="130"/>
                    <a:pt x="45" y="130"/>
                  </a:cubicBezTo>
                  <a:cubicBezTo>
                    <a:pt x="45" y="131"/>
                    <a:pt x="45" y="131"/>
                    <a:pt x="46" y="132"/>
                  </a:cubicBezTo>
                  <a:cubicBezTo>
                    <a:pt x="46" y="132"/>
                    <a:pt x="46" y="132"/>
                    <a:pt x="46" y="132"/>
                  </a:cubicBezTo>
                  <a:cubicBezTo>
                    <a:pt x="47" y="133"/>
                    <a:pt x="48" y="134"/>
                    <a:pt x="50" y="135"/>
                  </a:cubicBezTo>
                  <a:cubicBezTo>
                    <a:pt x="56" y="137"/>
                    <a:pt x="67" y="142"/>
                    <a:pt x="83" y="142"/>
                  </a:cubicBezTo>
                  <a:cubicBezTo>
                    <a:pt x="90" y="142"/>
                    <a:pt x="98" y="141"/>
                    <a:pt x="107" y="138"/>
                  </a:cubicBezTo>
                  <a:cubicBezTo>
                    <a:pt x="108" y="142"/>
                    <a:pt x="108" y="145"/>
                    <a:pt x="109" y="147"/>
                  </a:cubicBezTo>
                  <a:cubicBezTo>
                    <a:pt x="110" y="150"/>
                    <a:pt x="111" y="153"/>
                    <a:pt x="112" y="156"/>
                  </a:cubicBezTo>
                  <a:cubicBezTo>
                    <a:pt x="107" y="159"/>
                    <a:pt x="98" y="162"/>
                    <a:pt x="87" y="162"/>
                  </a:cubicBezTo>
                  <a:cubicBezTo>
                    <a:pt x="81" y="162"/>
                    <a:pt x="75" y="161"/>
                    <a:pt x="68" y="159"/>
                  </a:cubicBezTo>
                  <a:cubicBezTo>
                    <a:pt x="52" y="154"/>
                    <a:pt x="42" y="153"/>
                    <a:pt x="34" y="153"/>
                  </a:cubicBezTo>
                  <a:cubicBezTo>
                    <a:pt x="34" y="153"/>
                    <a:pt x="34" y="153"/>
                    <a:pt x="34" y="153"/>
                  </a:cubicBezTo>
                  <a:cubicBezTo>
                    <a:pt x="28" y="153"/>
                    <a:pt x="24" y="154"/>
                    <a:pt x="21" y="156"/>
                  </a:cubicBezTo>
                  <a:cubicBezTo>
                    <a:pt x="20" y="156"/>
                    <a:pt x="20" y="157"/>
                    <a:pt x="19" y="158"/>
                  </a:cubicBezTo>
                  <a:cubicBezTo>
                    <a:pt x="18" y="154"/>
                    <a:pt x="16" y="151"/>
                    <a:pt x="14" y="148"/>
                  </a:cubicBezTo>
                  <a:cubicBezTo>
                    <a:pt x="12" y="144"/>
                    <a:pt x="9" y="141"/>
                    <a:pt x="7" y="136"/>
                  </a:cubicBezTo>
                  <a:cubicBezTo>
                    <a:pt x="7" y="136"/>
                    <a:pt x="7" y="135"/>
                    <a:pt x="7" y="135"/>
                  </a:cubicBezTo>
                  <a:cubicBezTo>
                    <a:pt x="7" y="135"/>
                    <a:pt x="7" y="135"/>
                    <a:pt x="8" y="134"/>
                  </a:cubicBezTo>
                  <a:cubicBezTo>
                    <a:pt x="14" y="131"/>
                    <a:pt x="20" y="126"/>
                    <a:pt x="25" y="120"/>
                  </a:cubicBezTo>
                  <a:cubicBezTo>
                    <a:pt x="26" y="118"/>
                    <a:pt x="27" y="117"/>
                    <a:pt x="28" y="115"/>
                  </a:cubicBezTo>
                  <a:cubicBezTo>
                    <a:pt x="31" y="110"/>
                    <a:pt x="33" y="105"/>
                    <a:pt x="34" y="99"/>
                  </a:cubicBezTo>
                  <a:cubicBezTo>
                    <a:pt x="34" y="99"/>
                    <a:pt x="34" y="99"/>
                    <a:pt x="34" y="99"/>
                  </a:cubicBezTo>
                  <a:cubicBezTo>
                    <a:pt x="34" y="99"/>
                    <a:pt x="34" y="99"/>
                    <a:pt x="34" y="99"/>
                  </a:cubicBezTo>
                  <a:cubicBezTo>
                    <a:pt x="34" y="99"/>
                    <a:pt x="34" y="99"/>
                    <a:pt x="34" y="99"/>
                  </a:cubicBezTo>
                  <a:cubicBezTo>
                    <a:pt x="34" y="98"/>
                    <a:pt x="34" y="98"/>
                    <a:pt x="34" y="98"/>
                  </a:cubicBezTo>
                  <a:cubicBezTo>
                    <a:pt x="33" y="98"/>
                    <a:pt x="33" y="98"/>
                    <a:pt x="33" y="98"/>
                  </a:cubicBezTo>
                  <a:cubicBezTo>
                    <a:pt x="33" y="98"/>
                    <a:pt x="33" y="98"/>
                    <a:pt x="33" y="98"/>
                  </a:cubicBezTo>
                  <a:cubicBezTo>
                    <a:pt x="33" y="97"/>
                    <a:pt x="33" y="97"/>
                    <a:pt x="33" y="97"/>
                  </a:cubicBezTo>
                  <a:cubicBezTo>
                    <a:pt x="33" y="97"/>
                    <a:pt x="33" y="97"/>
                    <a:pt x="33" y="97"/>
                  </a:cubicBezTo>
                  <a:cubicBezTo>
                    <a:pt x="32" y="97"/>
                    <a:pt x="32" y="97"/>
                    <a:pt x="32" y="97"/>
                  </a:cubicBezTo>
                  <a:cubicBezTo>
                    <a:pt x="32" y="97"/>
                    <a:pt x="32" y="97"/>
                    <a:pt x="32" y="97"/>
                  </a:cubicBezTo>
                  <a:cubicBezTo>
                    <a:pt x="32" y="97"/>
                    <a:pt x="32" y="97"/>
                    <a:pt x="32" y="97"/>
                  </a:cubicBezTo>
                  <a:cubicBezTo>
                    <a:pt x="32" y="97"/>
                    <a:pt x="32" y="97"/>
                    <a:pt x="32" y="97"/>
                  </a:cubicBezTo>
                  <a:cubicBezTo>
                    <a:pt x="24" y="97"/>
                    <a:pt x="20" y="98"/>
                    <a:pt x="10" y="98"/>
                  </a:cubicBezTo>
                  <a:moveTo>
                    <a:pt x="62" y="0"/>
                  </a:moveTo>
                  <a:cubicBezTo>
                    <a:pt x="54" y="0"/>
                    <a:pt x="47" y="2"/>
                    <a:pt x="44" y="4"/>
                  </a:cubicBezTo>
                  <a:cubicBezTo>
                    <a:pt x="38" y="6"/>
                    <a:pt x="33" y="10"/>
                    <a:pt x="30" y="15"/>
                  </a:cubicBezTo>
                  <a:cubicBezTo>
                    <a:pt x="26" y="19"/>
                    <a:pt x="23" y="25"/>
                    <a:pt x="22" y="30"/>
                  </a:cubicBezTo>
                  <a:cubicBezTo>
                    <a:pt x="22" y="31"/>
                    <a:pt x="22" y="31"/>
                    <a:pt x="22" y="31"/>
                  </a:cubicBezTo>
                  <a:cubicBezTo>
                    <a:pt x="22" y="32"/>
                    <a:pt x="22" y="32"/>
                    <a:pt x="22" y="32"/>
                  </a:cubicBezTo>
                  <a:cubicBezTo>
                    <a:pt x="20" y="37"/>
                    <a:pt x="20" y="43"/>
                    <a:pt x="20" y="49"/>
                  </a:cubicBezTo>
                  <a:cubicBezTo>
                    <a:pt x="20" y="58"/>
                    <a:pt x="21" y="68"/>
                    <a:pt x="23" y="75"/>
                  </a:cubicBezTo>
                  <a:cubicBezTo>
                    <a:pt x="18" y="75"/>
                    <a:pt x="13" y="75"/>
                    <a:pt x="8" y="75"/>
                  </a:cubicBezTo>
                  <a:cubicBezTo>
                    <a:pt x="7" y="75"/>
                    <a:pt x="7" y="76"/>
                    <a:pt x="7" y="77"/>
                  </a:cubicBezTo>
                  <a:cubicBezTo>
                    <a:pt x="6" y="84"/>
                    <a:pt x="6" y="91"/>
                    <a:pt x="6" y="99"/>
                  </a:cubicBezTo>
                  <a:cubicBezTo>
                    <a:pt x="6" y="99"/>
                    <a:pt x="6" y="99"/>
                    <a:pt x="6" y="99"/>
                  </a:cubicBezTo>
                  <a:cubicBezTo>
                    <a:pt x="6" y="105"/>
                    <a:pt x="7" y="109"/>
                    <a:pt x="7" y="115"/>
                  </a:cubicBezTo>
                  <a:cubicBezTo>
                    <a:pt x="7" y="116"/>
                    <a:pt x="7" y="117"/>
                    <a:pt x="9" y="117"/>
                  </a:cubicBezTo>
                  <a:cubicBezTo>
                    <a:pt x="9" y="117"/>
                    <a:pt x="9" y="117"/>
                    <a:pt x="9" y="117"/>
                  </a:cubicBezTo>
                  <a:cubicBezTo>
                    <a:pt x="9" y="116"/>
                    <a:pt x="9" y="116"/>
                    <a:pt x="9" y="116"/>
                  </a:cubicBezTo>
                  <a:cubicBezTo>
                    <a:pt x="9" y="116"/>
                    <a:pt x="9" y="116"/>
                    <a:pt x="9" y="116"/>
                  </a:cubicBezTo>
                  <a:cubicBezTo>
                    <a:pt x="9" y="117"/>
                    <a:pt x="9" y="117"/>
                    <a:pt x="9" y="117"/>
                  </a:cubicBezTo>
                  <a:cubicBezTo>
                    <a:pt x="10" y="117"/>
                    <a:pt x="10" y="117"/>
                    <a:pt x="10" y="117"/>
                  </a:cubicBezTo>
                  <a:cubicBezTo>
                    <a:pt x="10" y="117"/>
                    <a:pt x="10" y="117"/>
                    <a:pt x="10" y="117"/>
                  </a:cubicBezTo>
                  <a:cubicBezTo>
                    <a:pt x="10" y="117"/>
                    <a:pt x="10" y="117"/>
                    <a:pt x="10" y="117"/>
                  </a:cubicBezTo>
                  <a:cubicBezTo>
                    <a:pt x="14" y="116"/>
                    <a:pt x="18" y="116"/>
                    <a:pt x="22" y="116"/>
                  </a:cubicBezTo>
                  <a:cubicBezTo>
                    <a:pt x="22" y="117"/>
                    <a:pt x="22" y="117"/>
                    <a:pt x="22" y="117"/>
                  </a:cubicBezTo>
                  <a:cubicBezTo>
                    <a:pt x="17" y="123"/>
                    <a:pt x="11" y="128"/>
                    <a:pt x="6" y="131"/>
                  </a:cubicBezTo>
                  <a:cubicBezTo>
                    <a:pt x="5" y="131"/>
                    <a:pt x="5" y="132"/>
                    <a:pt x="4" y="132"/>
                  </a:cubicBezTo>
                  <a:cubicBezTo>
                    <a:pt x="4" y="132"/>
                    <a:pt x="4" y="132"/>
                    <a:pt x="4" y="132"/>
                  </a:cubicBezTo>
                  <a:cubicBezTo>
                    <a:pt x="4" y="132"/>
                    <a:pt x="4" y="132"/>
                    <a:pt x="4" y="132"/>
                  </a:cubicBezTo>
                  <a:cubicBezTo>
                    <a:pt x="3" y="132"/>
                    <a:pt x="2" y="133"/>
                    <a:pt x="2" y="134"/>
                  </a:cubicBezTo>
                  <a:cubicBezTo>
                    <a:pt x="2" y="135"/>
                    <a:pt x="2" y="136"/>
                    <a:pt x="2" y="137"/>
                  </a:cubicBezTo>
                  <a:cubicBezTo>
                    <a:pt x="2" y="140"/>
                    <a:pt x="2" y="142"/>
                    <a:pt x="1" y="146"/>
                  </a:cubicBezTo>
                  <a:cubicBezTo>
                    <a:pt x="1" y="147"/>
                    <a:pt x="0" y="149"/>
                    <a:pt x="0" y="152"/>
                  </a:cubicBezTo>
                  <a:cubicBezTo>
                    <a:pt x="0" y="152"/>
                    <a:pt x="0" y="153"/>
                    <a:pt x="0" y="153"/>
                  </a:cubicBezTo>
                  <a:cubicBezTo>
                    <a:pt x="0" y="155"/>
                    <a:pt x="1" y="157"/>
                    <a:pt x="2" y="159"/>
                  </a:cubicBezTo>
                  <a:cubicBezTo>
                    <a:pt x="4" y="164"/>
                    <a:pt x="6" y="167"/>
                    <a:pt x="8" y="170"/>
                  </a:cubicBezTo>
                  <a:cubicBezTo>
                    <a:pt x="9" y="172"/>
                    <a:pt x="11" y="175"/>
                    <a:pt x="13" y="179"/>
                  </a:cubicBezTo>
                  <a:cubicBezTo>
                    <a:pt x="13" y="180"/>
                    <a:pt x="14" y="180"/>
                    <a:pt x="14" y="180"/>
                  </a:cubicBezTo>
                  <a:cubicBezTo>
                    <a:pt x="14" y="181"/>
                    <a:pt x="14" y="181"/>
                    <a:pt x="14" y="181"/>
                  </a:cubicBezTo>
                  <a:cubicBezTo>
                    <a:pt x="15" y="181"/>
                    <a:pt x="15" y="181"/>
                    <a:pt x="15" y="181"/>
                  </a:cubicBezTo>
                  <a:cubicBezTo>
                    <a:pt x="16" y="181"/>
                    <a:pt x="17" y="181"/>
                    <a:pt x="17" y="180"/>
                  </a:cubicBezTo>
                  <a:cubicBezTo>
                    <a:pt x="19" y="178"/>
                    <a:pt x="22" y="176"/>
                    <a:pt x="25" y="175"/>
                  </a:cubicBezTo>
                  <a:cubicBezTo>
                    <a:pt x="28" y="174"/>
                    <a:pt x="32" y="174"/>
                    <a:pt x="36" y="173"/>
                  </a:cubicBezTo>
                  <a:cubicBezTo>
                    <a:pt x="38" y="173"/>
                    <a:pt x="41" y="173"/>
                    <a:pt x="43" y="173"/>
                  </a:cubicBezTo>
                  <a:cubicBezTo>
                    <a:pt x="43" y="173"/>
                    <a:pt x="43" y="173"/>
                    <a:pt x="43" y="173"/>
                  </a:cubicBezTo>
                  <a:cubicBezTo>
                    <a:pt x="44" y="173"/>
                    <a:pt x="46" y="173"/>
                    <a:pt x="47" y="173"/>
                  </a:cubicBezTo>
                  <a:cubicBezTo>
                    <a:pt x="47" y="173"/>
                    <a:pt x="47" y="173"/>
                    <a:pt x="47" y="173"/>
                  </a:cubicBezTo>
                  <a:cubicBezTo>
                    <a:pt x="52" y="174"/>
                    <a:pt x="58" y="176"/>
                    <a:pt x="64" y="178"/>
                  </a:cubicBezTo>
                  <a:cubicBezTo>
                    <a:pt x="72" y="181"/>
                    <a:pt x="81" y="183"/>
                    <a:pt x="91" y="183"/>
                  </a:cubicBezTo>
                  <a:cubicBezTo>
                    <a:pt x="97" y="183"/>
                    <a:pt x="104" y="182"/>
                    <a:pt x="111" y="180"/>
                  </a:cubicBezTo>
                  <a:cubicBezTo>
                    <a:pt x="111" y="180"/>
                    <a:pt x="111" y="180"/>
                    <a:pt x="111" y="180"/>
                  </a:cubicBezTo>
                  <a:cubicBezTo>
                    <a:pt x="112" y="180"/>
                    <a:pt x="113" y="179"/>
                    <a:pt x="113" y="178"/>
                  </a:cubicBezTo>
                  <a:cubicBezTo>
                    <a:pt x="113" y="177"/>
                    <a:pt x="113" y="177"/>
                    <a:pt x="113" y="177"/>
                  </a:cubicBezTo>
                  <a:cubicBezTo>
                    <a:pt x="115" y="170"/>
                    <a:pt x="116" y="165"/>
                    <a:pt x="117" y="158"/>
                  </a:cubicBezTo>
                  <a:cubicBezTo>
                    <a:pt x="117" y="157"/>
                    <a:pt x="117" y="157"/>
                    <a:pt x="116" y="156"/>
                  </a:cubicBezTo>
                  <a:cubicBezTo>
                    <a:pt x="115" y="152"/>
                    <a:pt x="114" y="149"/>
                    <a:pt x="113" y="146"/>
                  </a:cubicBezTo>
                  <a:cubicBezTo>
                    <a:pt x="112" y="143"/>
                    <a:pt x="111" y="140"/>
                    <a:pt x="111" y="136"/>
                  </a:cubicBezTo>
                  <a:cubicBezTo>
                    <a:pt x="111" y="135"/>
                    <a:pt x="111" y="134"/>
                    <a:pt x="110" y="134"/>
                  </a:cubicBezTo>
                  <a:cubicBezTo>
                    <a:pt x="110" y="134"/>
                    <a:pt x="110" y="134"/>
                    <a:pt x="109" y="134"/>
                  </a:cubicBezTo>
                  <a:cubicBezTo>
                    <a:pt x="109" y="134"/>
                    <a:pt x="109" y="134"/>
                    <a:pt x="109" y="134"/>
                  </a:cubicBezTo>
                  <a:cubicBezTo>
                    <a:pt x="99" y="137"/>
                    <a:pt x="90" y="138"/>
                    <a:pt x="83" y="138"/>
                  </a:cubicBezTo>
                  <a:cubicBezTo>
                    <a:pt x="72" y="138"/>
                    <a:pt x="63" y="136"/>
                    <a:pt x="57" y="133"/>
                  </a:cubicBezTo>
                  <a:cubicBezTo>
                    <a:pt x="54" y="132"/>
                    <a:pt x="52" y="131"/>
                    <a:pt x="51" y="130"/>
                  </a:cubicBezTo>
                  <a:cubicBezTo>
                    <a:pt x="50" y="130"/>
                    <a:pt x="50" y="130"/>
                    <a:pt x="50" y="130"/>
                  </a:cubicBezTo>
                  <a:cubicBezTo>
                    <a:pt x="53" y="126"/>
                    <a:pt x="56" y="121"/>
                    <a:pt x="58" y="116"/>
                  </a:cubicBezTo>
                  <a:cubicBezTo>
                    <a:pt x="68" y="116"/>
                    <a:pt x="77" y="116"/>
                    <a:pt x="85" y="116"/>
                  </a:cubicBezTo>
                  <a:cubicBezTo>
                    <a:pt x="86" y="116"/>
                    <a:pt x="86" y="116"/>
                    <a:pt x="86" y="116"/>
                  </a:cubicBezTo>
                  <a:cubicBezTo>
                    <a:pt x="87" y="116"/>
                    <a:pt x="87" y="116"/>
                    <a:pt x="87" y="116"/>
                  </a:cubicBezTo>
                  <a:cubicBezTo>
                    <a:pt x="87" y="116"/>
                    <a:pt x="87" y="116"/>
                    <a:pt x="87" y="116"/>
                  </a:cubicBezTo>
                  <a:cubicBezTo>
                    <a:pt x="87" y="116"/>
                    <a:pt x="87" y="116"/>
                    <a:pt x="87" y="116"/>
                  </a:cubicBezTo>
                  <a:cubicBezTo>
                    <a:pt x="87" y="116"/>
                    <a:pt x="87" y="116"/>
                    <a:pt x="87" y="116"/>
                  </a:cubicBezTo>
                  <a:cubicBezTo>
                    <a:pt x="88" y="116"/>
                    <a:pt x="88" y="116"/>
                    <a:pt x="88" y="116"/>
                  </a:cubicBezTo>
                  <a:cubicBezTo>
                    <a:pt x="88" y="115"/>
                    <a:pt x="88" y="115"/>
                    <a:pt x="88" y="115"/>
                  </a:cubicBezTo>
                  <a:cubicBezTo>
                    <a:pt x="88" y="115"/>
                    <a:pt x="88" y="115"/>
                    <a:pt x="88" y="115"/>
                  </a:cubicBezTo>
                  <a:cubicBezTo>
                    <a:pt x="88" y="115"/>
                    <a:pt x="88" y="115"/>
                    <a:pt x="88" y="115"/>
                  </a:cubicBezTo>
                  <a:cubicBezTo>
                    <a:pt x="89" y="111"/>
                    <a:pt x="90" y="107"/>
                    <a:pt x="90" y="103"/>
                  </a:cubicBezTo>
                  <a:cubicBezTo>
                    <a:pt x="91" y="103"/>
                    <a:pt x="91" y="102"/>
                    <a:pt x="91" y="102"/>
                  </a:cubicBezTo>
                  <a:cubicBezTo>
                    <a:pt x="91" y="99"/>
                    <a:pt x="90" y="97"/>
                    <a:pt x="90" y="95"/>
                  </a:cubicBezTo>
                  <a:cubicBezTo>
                    <a:pt x="90" y="90"/>
                    <a:pt x="91" y="85"/>
                    <a:pt x="92" y="79"/>
                  </a:cubicBezTo>
                  <a:cubicBezTo>
                    <a:pt x="92" y="79"/>
                    <a:pt x="92" y="78"/>
                    <a:pt x="92" y="78"/>
                  </a:cubicBezTo>
                  <a:cubicBezTo>
                    <a:pt x="91" y="77"/>
                    <a:pt x="91" y="77"/>
                    <a:pt x="90" y="77"/>
                  </a:cubicBezTo>
                  <a:cubicBezTo>
                    <a:pt x="90" y="77"/>
                    <a:pt x="90" y="77"/>
                    <a:pt x="90" y="77"/>
                  </a:cubicBezTo>
                  <a:cubicBezTo>
                    <a:pt x="80" y="77"/>
                    <a:pt x="69" y="77"/>
                    <a:pt x="58" y="77"/>
                  </a:cubicBezTo>
                  <a:cubicBezTo>
                    <a:pt x="57" y="75"/>
                    <a:pt x="56" y="71"/>
                    <a:pt x="55" y="66"/>
                  </a:cubicBezTo>
                  <a:cubicBezTo>
                    <a:pt x="55" y="65"/>
                    <a:pt x="55" y="65"/>
                    <a:pt x="55" y="64"/>
                  </a:cubicBezTo>
                  <a:cubicBezTo>
                    <a:pt x="55" y="63"/>
                    <a:pt x="55" y="63"/>
                    <a:pt x="55" y="63"/>
                  </a:cubicBezTo>
                  <a:cubicBezTo>
                    <a:pt x="55" y="63"/>
                    <a:pt x="55" y="62"/>
                    <a:pt x="55" y="62"/>
                  </a:cubicBezTo>
                  <a:cubicBezTo>
                    <a:pt x="55" y="57"/>
                    <a:pt x="59" y="51"/>
                    <a:pt x="64" y="50"/>
                  </a:cubicBezTo>
                  <a:cubicBezTo>
                    <a:pt x="64" y="50"/>
                    <a:pt x="65" y="50"/>
                    <a:pt x="66" y="50"/>
                  </a:cubicBezTo>
                  <a:cubicBezTo>
                    <a:pt x="66" y="50"/>
                    <a:pt x="67" y="50"/>
                    <a:pt x="67" y="50"/>
                  </a:cubicBezTo>
                  <a:cubicBezTo>
                    <a:pt x="69" y="51"/>
                    <a:pt x="70" y="52"/>
                    <a:pt x="71" y="54"/>
                  </a:cubicBezTo>
                  <a:cubicBezTo>
                    <a:pt x="72" y="56"/>
                    <a:pt x="73" y="58"/>
                    <a:pt x="73" y="60"/>
                  </a:cubicBezTo>
                  <a:cubicBezTo>
                    <a:pt x="74" y="62"/>
                    <a:pt x="74" y="64"/>
                    <a:pt x="74" y="66"/>
                  </a:cubicBezTo>
                  <a:cubicBezTo>
                    <a:pt x="75" y="67"/>
                    <a:pt x="76" y="67"/>
                    <a:pt x="76" y="67"/>
                  </a:cubicBezTo>
                  <a:cubicBezTo>
                    <a:pt x="77" y="67"/>
                    <a:pt x="77" y="67"/>
                    <a:pt x="77" y="67"/>
                  </a:cubicBezTo>
                  <a:cubicBezTo>
                    <a:pt x="77" y="67"/>
                    <a:pt x="77" y="67"/>
                    <a:pt x="77" y="67"/>
                  </a:cubicBezTo>
                  <a:cubicBezTo>
                    <a:pt x="78" y="68"/>
                    <a:pt x="78" y="68"/>
                    <a:pt x="79" y="68"/>
                  </a:cubicBezTo>
                  <a:cubicBezTo>
                    <a:pt x="79" y="68"/>
                    <a:pt x="79" y="68"/>
                    <a:pt x="79" y="68"/>
                  </a:cubicBezTo>
                  <a:cubicBezTo>
                    <a:pt x="87" y="64"/>
                    <a:pt x="96" y="61"/>
                    <a:pt x="104" y="59"/>
                  </a:cubicBezTo>
                  <a:cubicBezTo>
                    <a:pt x="105" y="59"/>
                    <a:pt x="105" y="59"/>
                    <a:pt x="105" y="59"/>
                  </a:cubicBezTo>
                  <a:cubicBezTo>
                    <a:pt x="106" y="59"/>
                    <a:pt x="106" y="59"/>
                    <a:pt x="106" y="58"/>
                  </a:cubicBezTo>
                  <a:cubicBezTo>
                    <a:pt x="108" y="53"/>
                    <a:pt x="109" y="49"/>
                    <a:pt x="109" y="44"/>
                  </a:cubicBezTo>
                  <a:cubicBezTo>
                    <a:pt x="109" y="43"/>
                    <a:pt x="109" y="42"/>
                    <a:pt x="108" y="42"/>
                  </a:cubicBezTo>
                  <a:cubicBezTo>
                    <a:pt x="107" y="26"/>
                    <a:pt x="100" y="15"/>
                    <a:pt x="92" y="9"/>
                  </a:cubicBezTo>
                  <a:cubicBezTo>
                    <a:pt x="83" y="2"/>
                    <a:pt x="72" y="0"/>
                    <a:pt x="62"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grpSp>
      <p:grpSp>
        <p:nvGrpSpPr>
          <p:cNvPr id="164" name="组合 163"/>
          <p:cNvGrpSpPr/>
          <p:nvPr/>
        </p:nvGrpSpPr>
        <p:grpSpPr>
          <a:xfrm>
            <a:off x="1514260" y="1446947"/>
            <a:ext cx="1052110" cy="3062821"/>
            <a:chOff x="5162550" y="368300"/>
            <a:chExt cx="1866900" cy="5436746"/>
          </a:xfrm>
          <a:solidFill>
            <a:schemeClr val="bg1"/>
          </a:solidFill>
          <a:effectLst>
            <a:outerShdw blurRad="203200" dist="88900" dir="2700000" algn="tl" rotWithShape="0">
              <a:prstClr val="black">
                <a:alpha val="30000"/>
              </a:prstClr>
            </a:outerShdw>
          </a:effectLst>
        </p:grpSpPr>
        <p:sp>
          <p:nvSpPr>
            <p:cNvPr id="165" name="任意多边形 164"/>
            <p:cNvSpPr/>
            <p:nvPr/>
          </p:nvSpPr>
          <p:spPr>
            <a:xfrm>
              <a:off x="5162550" y="368300"/>
              <a:ext cx="1866900" cy="2450803"/>
            </a:xfrm>
            <a:custGeom>
              <a:avLst/>
              <a:gdLst>
                <a:gd name="connsiteX0" fmla="*/ 703729 w 1866900"/>
                <a:gd name="connsiteY0" fmla="*/ 2328771 h 2450803"/>
                <a:gd name="connsiteX1" fmla="*/ 1163171 w 1866900"/>
                <a:gd name="connsiteY1" fmla="*/ 2328771 h 2450803"/>
                <a:gd name="connsiteX2" fmla="*/ 1224187 w 1866900"/>
                <a:gd name="connsiteY2" fmla="*/ 2389787 h 2450803"/>
                <a:gd name="connsiteX3" fmla="*/ 1163171 w 1866900"/>
                <a:gd name="connsiteY3" fmla="*/ 2450803 h 2450803"/>
                <a:gd name="connsiteX4" fmla="*/ 703729 w 1866900"/>
                <a:gd name="connsiteY4" fmla="*/ 2450803 h 2450803"/>
                <a:gd name="connsiteX5" fmla="*/ 642713 w 1866900"/>
                <a:gd name="connsiteY5" fmla="*/ 2389787 h 2450803"/>
                <a:gd name="connsiteX6" fmla="*/ 703729 w 1866900"/>
                <a:gd name="connsiteY6" fmla="*/ 2328771 h 2450803"/>
                <a:gd name="connsiteX7" fmla="*/ 646157 w 1866900"/>
                <a:gd name="connsiteY7" fmla="*/ 2177104 h 2450803"/>
                <a:gd name="connsiteX8" fmla="*/ 1220743 w 1866900"/>
                <a:gd name="connsiteY8" fmla="*/ 2177104 h 2450803"/>
                <a:gd name="connsiteX9" fmla="*/ 1281759 w 1866900"/>
                <a:gd name="connsiteY9" fmla="*/ 2238120 h 2450803"/>
                <a:gd name="connsiteX10" fmla="*/ 1220743 w 1866900"/>
                <a:gd name="connsiteY10" fmla="*/ 2299136 h 2450803"/>
                <a:gd name="connsiteX11" fmla="*/ 646157 w 1866900"/>
                <a:gd name="connsiteY11" fmla="*/ 2299136 h 2450803"/>
                <a:gd name="connsiteX12" fmla="*/ 585141 w 1866900"/>
                <a:gd name="connsiteY12" fmla="*/ 2238120 h 2450803"/>
                <a:gd name="connsiteX13" fmla="*/ 646157 w 1866900"/>
                <a:gd name="connsiteY13" fmla="*/ 2177104 h 2450803"/>
                <a:gd name="connsiteX14" fmla="*/ 601983 w 1866900"/>
                <a:gd name="connsiteY14" fmla="*/ 2025437 h 2450803"/>
                <a:gd name="connsiteX15" fmla="*/ 1264918 w 1866900"/>
                <a:gd name="connsiteY15" fmla="*/ 2025437 h 2450803"/>
                <a:gd name="connsiteX16" fmla="*/ 1325934 w 1866900"/>
                <a:gd name="connsiteY16" fmla="*/ 2086453 h 2450803"/>
                <a:gd name="connsiteX17" fmla="*/ 1264918 w 1866900"/>
                <a:gd name="connsiteY17" fmla="*/ 2147469 h 2450803"/>
                <a:gd name="connsiteX18" fmla="*/ 601983 w 1866900"/>
                <a:gd name="connsiteY18" fmla="*/ 2147469 h 2450803"/>
                <a:gd name="connsiteX19" fmla="*/ 540967 w 1866900"/>
                <a:gd name="connsiteY19" fmla="*/ 2086453 h 2450803"/>
                <a:gd name="connsiteX20" fmla="*/ 601983 w 1866900"/>
                <a:gd name="connsiteY20" fmla="*/ 2025437 h 2450803"/>
                <a:gd name="connsiteX21" fmla="*/ 933450 w 1866900"/>
                <a:gd name="connsiteY21" fmla="*/ 0 h 2450803"/>
                <a:gd name="connsiteX22" fmla="*/ 1866900 w 1866900"/>
                <a:gd name="connsiteY22" fmla="*/ 933450 h 2450803"/>
                <a:gd name="connsiteX23" fmla="*/ 1296791 w 1866900"/>
                <a:gd name="connsiteY23" fmla="*/ 1793545 h 2450803"/>
                <a:gd name="connsiteX24" fmla="*/ 1232555 w 1866900"/>
                <a:gd name="connsiteY24" fmla="*/ 1999556 h 2450803"/>
                <a:gd name="connsiteX25" fmla="*/ 634346 w 1866900"/>
                <a:gd name="connsiteY25" fmla="*/ 1999556 h 2450803"/>
                <a:gd name="connsiteX26" fmla="*/ 570109 w 1866900"/>
                <a:gd name="connsiteY26" fmla="*/ 1793545 h 2450803"/>
                <a:gd name="connsiteX27" fmla="*/ 0 w 1866900"/>
                <a:gd name="connsiteY27" fmla="*/ 933450 h 2450803"/>
                <a:gd name="connsiteX28" fmla="*/ 933450 w 1866900"/>
                <a:gd name="connsiteY28" fmla="*/ 0 h 24508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1866900" h="2450803">
                  <a:moveTo>
                    <a:pt x="703729" y="2328771"/>
                  </a:moveTo>
                  <a:lnTo>
                    <a:pt x="1163171" y="2328771"/>
                  </a:lnTo>
                  <a:cubicBezTo>
                    <a:pt x="1196869" y="2328771"/>
                    <a:pt x="1224187" y="2356089"/>
                    <a:pt x="1224187" y="2389787"/>
                  </a:cubicBezTo>
                  <a:cubicBezTo>
                    <a:pt x="1224187" y="2423485"/>
                    <a:pt x="1196869" y="2450803"/>
                    <a:pt x="1163171" y="2450803"/>
                  </a:cubicBezTo>
                  <a:lnTo>
                    <a:pt x="703729" y="2450803"/>
                  </a:lnTo>
                  <a:cubicBezTo>
                    <a:pt x="670031" y="2450803"/>
                    <a:pt x="642713" y="2423485"/>
                    <a:pt x="642713" y="2389787"/>
                  </a:cubicBezTo>
                  <a:cubicBezTo>
                    <a:pt x="642713" y="2356089"/>
                    <a:pt x="670031" y="2328771"/>
                    <a:pt x="703729" y="2328771"/>
                  </a:cubicBezTo>
                  <a:close/>
                  <a:moveTo>
                    <a:pt x="646157" y="2177104"/>
                  </a:moveTo>
                  <a:lnTo>
                    <a:pt x="1220743" y="2177104"/>
                  </a:lnTo>
                  <a:cubicBezTo>
                    <a:pt x="1254441" y="2177104"/>
                    <a:pt x="1281759" y="2204422"/>
                    <a:pt x="1281759" y="2238120"/>
                  </a:cubicBezTo>
                  <a:cubicBezTo>
                    <a:pt x="1281759" y="2271818"/>
                    <a:pt x="1254441" y="2299136"/>
                    <a:pt x="1220743" y="2299136"/>
                  </a:cubicBezTo>
                  <a:lnTo>
                    <a:pt x="646157" y="2299136"/>
                  </a:lnTo>
                  <a:cubicBezTo>
                    <a:pt x="612459" y="2299136"/>
                    <a:pt x="585141" y="2271818"/>
                    <a:pt x="585141" y="2238120"/>
                  </a:cubicBezTo>
                  <a:cubicBezTo>
                    <a:pt x="585141" y="2204422"/>
                    <a:pt x="612459" y="2177104"/>
                    <a:pt x="646157" y="2177104"/>
                  </a:cubicBezTo>
                  <a:close/>
                  <a:moveTo>
                    <a:pt x="601983" y="2025437"/>
                  </a:moveTo>
                  <a:lnTo>
                    <a:pt x="1264918" y="2025437"/>
                  </a:lnTo>
                  <a:cubicBezTo>
                    <a:pt x="1298616" y="2025437"/>
                    <a:pt x="1325934" y="2052755"/>
                    <a:pt x="1325934" y="2086453"/>
                  </a:cubicBezTo>
                  <a:cubicBezTo>
                    <a:pt x="1325934" y="2120151"/>
                    <a:pt x="1298616" y="2147469"/>
                    <a:pt x="1264918" y="2147469"/>
                  </a:cubicBezTo>
                  <a:lnTo>
                    <a:pt x="601983" y="2147469"/>
                  </a:lnTo>
                  <a:cubicBezTo>
                    <a:pt x="568285" y="2147469"/>
                    <a:pt x="540967" y="2120151"/>
                    <a:pt x="540967" y="2086453"/>
                  </a:cubicBezTo>
                  <a:cubicBezTo>
                    <a:pt x="540967" y="2052755"/>
                    <a:pt x="568285" y="2025437"/>
                    <a:pt x="601983" y="2025437"/>
                  </a:cubicBezTo>
                  <a:close/>
                  <a:moveTo>
                    <a:pt x="933450" y="0"/>
                  </a:moveTo>
                  <a:cubicBezTo>
                    <a:pt x="1448980" y="0"/>
                    <a:pt x="1866900" y="417920"/>
                    <a:pt x="1866900" y="933450"/>
                  </a:cubicBezTo>
                  <a:cubicBezTo>
                    <a:pt x="1866900" y="1320098"/>
                    <a:pt x="1631820" y="1651839"/>
                    <a:pt x="1296791" y="1793545"/>
                  </a:cubicBezTo>
                  <a:cubicBezTo>
                    <a:pt x="1203942" y="1852691"/>
                    <a:pt x="1287305" y="1930886"/>
                    <a:pt x="1232555" y="1999556"/>
                  </a:cubicBezTo>
                  <a:lnTo>
                    <a:pt x="634346" y="1999556"/>
                  </a:lnTo>
                  <a:cubicBezTo>
                    <a:pt x="565309" y="1902311"/>
                    <a:pt x="667721" y="1838403"/>
                    <a:pt x="570109" y="1793545"/>
                  </a:cubicBezTo>
                  <a:cubicBezTo>
                    <a:pt x="235080" y="1651839"/>
                    <a:pt x="0" y="1320098"/>
                    <a:pt x="0" y="933450"/>
                  </a:cubicBezTo>
                  <a:cubicBezTo>
                    <a:pt x="0" y="417920"/>
                    <a:pt x="417920" y="0"/>
                    <a:pt x="933450" y="0"/>
                  </a:cubicBezTo>
                  <a:close/>
                </a:path>
              </a:pathLst>
            </a:custGeom>
            <a:solidFill>
              <a:schemeClr val="bg1">
                <a:lumMod val="95000"/>
              </a:schemeClr>
            </a:solidFill>
            <a:ln>
              <a:noFill/>
            </a:ln>
            <a:scene3d>
              <a:camera prst="orthographicFront"/>
              <a:lightRig rig="threePt" dir="t"/>
            </a:scene3d>
            <a:sp3d prstMaterial="softEdge">
              <a:bevelT w="25400" h="127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66" name="任意多边形 165"/>
            <p:cNvSpPr/>
            <p:nvPr/>
          </p:nvSpPr>
          <p:spPr>
            <a:xfrm rot="5400000">
              <a:off x="4622610" y="3468979"/>
              <a:ext cx="2946783" cy="1725351"/>
            </a:xfrm>
            <a:custGeom>
              <a:avLst/>
              <a:gdLst>
                <a:gd name="connsiteX0" fmla="*/ 0 w 2946783"/>
                <a:gd name="connsiteY0" fmla="*/ 1579299 h 1725351"/>
                <a:gd name="connsiteX1" fmla="*/ 0 w 2946783"/>
                <a:gd name="connsiteY1" fmla="*/ 146052 h 1725351"/>
                <a:gd name="connsiteX2" fmla="*/ 146052 w 2946783"/>
                <a:gd name="connsiteY2" fmla="*/ 0 h 1725351"/>
                <a:gd name="connsiteX3" fmla="*/ 273048 w 2946783"/>
                <a:gd name="connsiteY3" fmla="*/ 0 h 1725351"/>
                <a:gd name="connsiteX4" fmla="*/ 276917 w 2946783"/>
                <a:gd name="connsiteY4" fmla="*/ 781 h 1725351"/>
                <a:gd name="connsiteX5" fmla="*/ 284665 w 2946783"/>
                <a:gd name="connsiteY5" fmla="*/ 0 h 1725351"/>
                <a:gd name="connsiteX6" fmla="*/ 1262891 w 2946783"/>
                <a:gd name="connsiteY6" fmla="*/ 0 h 1725351"/>
                <a:gd name="connsiteX7" fmla="*/ 1472441 w 2946783"/>
                <a:gd name="connsiteY7" fmla="*/ 209550 h 1725351"/>
                <a:gd name="connsiteX8" fmla="*/ 1371551 w 2946783"/>
                <a:gd name="connsiteY8" fmla="*/ 388763 h 1725351"/>
                <a:gd name="connsiteX9" fmla="*/ 1317424 w 2946783"/>
                <a:gd name="connsiteY9" fmla="*/ 410014 h 1725351"/>
                <a:gd name="connsiteX10" fmla="*/ 449527 w 2946783"/>
                <a:gd name="connsiteY10" fmla="*/ 410013 h 1725351"/>
                <a:gd name="connsiteX11" fmla="*/ 419437 w 2946783"/>
                <a:gd name="connsiteY11" fmla="*/ 440103 h 1725351"/>
                <a:gd name="connsiteX12" fmla="*/ 449527 w 2946783"/>
                <a:gd name="connsiteY12" fmla="*/ 470193 h 1725351"/>
                <a:gd name="connsiteX13" fmla="*/ 2130333 w 2946783"/>
                <a:gd name="connsiteY13" fmla="*/ 470193 h 1725351"/>
                <a:gd name="connsiteX14" fmla="*/ 2946783 w 2946783"/>
                <a:gd name="connsiteY14" fmla="*/ 862677 h 1725351"/>
                <a:gd name="connsiteX15" fmla="*/ 2130333 w 2946783"/>
                <a:gd name="connsiteY15" fmla="*/ 1255161 h 1725351"/>
                <a:gd name="connsiteX16" fmla="*/ 2130333 w 2946783"/>
                <a:gd name="connsiteY16" fmla="*/ 1255160 h 1725351"/>
                <a:gd name="connsiteX17" fmla="*/ 449527 w 2946783"/>
                <a:gd name="connsiteY17" fmla="*/ 1255159 h 1725351"/>
                <a:gd name="connsiteX18" fmla="*/ 419437 w 2946783"/>
                <a:gd name="connsiteY18" fmla="*/ 1285249 h 1725351"/>
                <a:gd name="connsiteX19" fmla="*/ 449527 w 2946783"/>
                <a:gd name="connsiteY19" fmla="*/ 1315339 h 1725351"/>
                <a:gd name="connsiteX20" fmla="*/ 1320685 w 2946783"/>
                <a:gd name="connsiteY20" fmla="*/ 1315339 h 1725351"/>
                <a:gd name="connsiteX21" fmla="*/ 1344457 w 2946783"/>
                <a:gd name="connsiteY21" fmla="*/ 1322719 h 1725351"/>
                <a:gd name="connsiteX22" fmla="*/ 1472441 w 2946783"/>
                <a:gd name="connsiteY22" fmla="*/ 1515801 h 1725351"/>
                <a:gd name="connsiteX23" fmla="*/ 1262891 w 2946783"/>
                <a:gd name="connsiteY23" fmla="*/ 1725351 h 1725351"/>
                <a:gd name="connsiteX24" fmla="*/ 284663 w 2946783"/>
                <a:gd name="connsiteY24" fmla="*/ 1725351 h 1725351"/>
                <a:gd name="connsiteX25" fmla="*/ 276916 w 2946783"/>
                <a:gd name="connsiteY25" fmla="*/ 1724570 h 1725351"/>
                <a:gd name="connsiteX26" fmla="*/ 273048 w 2946783"/>
                <a:gd name="connsiteY26" fmla="*/ 1725351 h 1725351"/>
                <a:gd name="connsiteX27" fmla="*/ 146052 w 2946783"/>
                <a:gd name="connsiteY27" fmla="*/ 1725351 h 1725351"/>
                <a:gd name="connsiteX28" fmla="*/ 0 w 2946783"/>
                <a:gd name="connsiteY28" fmla="*/ 1579299 h 17253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2946783" h="1725351">
                  <a:moveTo>
                    <a:pt x="0" y="1579299"/>
                  </a:moveTo>
                  <a:lnTo>
                    <a:pt x="0" y="146052"/>
                  </a:lnTo>
                  <a:cubicBezTo>
                    <a:pt x="0" y="65390"/>
                    <a:pt x="65390" y="0"/>
                    <a:pt x="146052" y="0"/>
                  </a:cubicBezTo>
                  <a:lnTo>
                    <a:pt x="273048" y="0"/>
                  </a:lnTo>
                  <a:lnTo>
                    <a:pt x="276917" y="781"/>
                  </a:lnTo>
                  <a:lnTo>
                    <a:pt x="284665" y="0"/>
                  </a:lnTo>
                  <a:lnTo>
                    <a:pt x="1262891" y="0"/>
                  </a:lnTo>
                  <a:cubicBezTo>
                    <a:pt x="1378622" y="0"/>
                    <a:pt x="1472441" y="93819"/>
                    <a:pt x="1472441" y="209550"/>
                  </a:cubicBezTo>
                  <a:cubicBezTo>
                    <a:pt x="1472441" y="285499"/>
                    <a:pt x="1432037" y="352011"/>
                    <a:pt x="1371551" y="388763"/>
                  </a:cubicBezTo>
                  <a:lnTo>
                    <a:pt x="1317424" y="410014"/>
                  </a:lnTo>
                  <a:lnTo>
                    <a:pt x="449527" y="410013"/>
                  </a:lnTo>
                  <a:cubicBezTo>
                    <a:pt x="432909" y="410013"/>
                    <a:pt x="419437" y="423485"/>
                    <a:pt x="419437" y="440103"/>
                  </a:cubicBezTo>
                  <a:cubicBezTo>
                    <a:pt x="419437" y="456721"/>
                    <a:pt x="432909" y="470193"/>
                    <a:pt x="449527" y="470193"/>
                  </a:cubicBezTo>
                  <a:lnTo>
                    <a:pt x="2130333" y="470193"/>
                  </a:lnTo>
                  <a:lnTo>
                    <a:pt x="2946783" y="862677"/>
                  </a:lnTo>
                  <a:lnTo>
                    <a:pt x="2130333" y="1255161"/>
                  </a:lnTo>
                  <a:lnTo>
                    <a:pt x="2130333" y="1255160"/>
                  </a:lnTo>
                  <a:lnTo>
                    <a:pt x="449527" y="1255159"/>
                  </a:lnTo>
                  <a:cubicBezTo>
                    <a:pt x="432909" y="1255159"/>
                    <a:pt x="419437" y="1268631"/>
                    <a:pt x="419437" y="1285249"/>
                  </a:cubicBezTo>
                  <a:cubicBezTo>
                    <a:pt x="419437" y="1301867"/>
                    <a:pt x="432909" y="1315339"/>
                    <a:pt x="449527" y="1315339"/>
                  </a:cubicBezTo>
                  <a:lnTo>
                    <a:pt x="1320685" y="1315339"/>
                  </a:lnTo>
                  <a:lnTo>
                    <a:pt x="1344457" y="1322719"/>
                  </a:lnTo>
                  <a:cubicBezTo>
                    <a:pt x="1419668" y="1354530"/>
                    <a:pt x="1472441" y="1429003"/>
                    <a:pt x="1472441" y="1515801"/>
                  </a:cubicBezTo>
                  <a:cubicBezTo>
                    <a:pt x="1472441" y="1631532"/>
                    <a:pt x="1378622" y="1725351"/>
                    <a:pt x="1262891" y="1725351"/>
                  </a:cubicBezTo>
                  <a:lnTo>
                    <a:pt x="284663" y="1725351"/>
                  </a:lnTo>
                  <a:lnTo>
                    <a:pt x="276916" y="1724570"/>
                  </a:lnTo>
                  <a:lnTo>
                    <a:pt x="273048" y="1725351"/>
                  </a:lnTo>
                  <a:lnTo>
                    <a:pt x="146052" y="1725351"/>
                  </a:lnTo>
                  <a:cubicBezTo>
                    <a:pt x="65390" y="1725351"/>
                    <a:pt x="0" y="1659961"/>
                    <a:pt x="0" y="1579299"/>
                  </a:cubicBezTo>
                  <a:close/>
                </a:path>
              </a:pathLst>
            </a:custGeom>
            <a:gradFill>
              <a:gsLst>
                <a:gs pos="73000">
                  <a:schemeClr val="bg1">
                    <a:lumMod val="85000"/>
                  </a:schemeClr>
                </a:gs>
                <a:gs pos="72000">
                  <a:schemeClr val="bg1">
                    <a:lumMod val="95000"/>
                  </a:schemeClr>
                </a:gs>
                <a:gs pos="94000">
                  <a:schemeClr val="bg1">
                    <a:lumMod val="85000"/>
                  </a:schemeClr>
                </a:gs>
                <a:gs pos="94000">
                  <a:schemeClr val="bg1">
                    <a:lumMod val="50000"/>
                  </a:schemeClr>
                </a:gs>
              </a:gsLst>
              <a:lin ang="0" scaled="0"/>
            </a:gradFill>
            <a:ln>
              <a:noFill/>
            </a:ln>
            <a:scene3d>
              <a:camera prst="orthographicFront"/>
              <a:lightRig rig="threePt" dir="t"/>
            </a:scene3d>
            <a:sp3d prstMaterial="softEdge">
              <a:bevelT w="25400" h="127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67" name="任意多边形 166"/>
            <p:cNvSpPr/>
            <p:nvPr/>
          </p:nvSpPr>
          <p:spPr>
            <a:xfrm flipV="1">
              <a:off x="6010155" y="2865785"/>
              <a:ext cx="171690" cy="540499"/>
            </a:xfrm>
            <a:custGeom>
              <a:avLst/>
              <a:gdLst>
                <a:gd name="connsiteX0" fmla="*/ 0 w 171689"/>
                <a:gd name="connsiteY0" fmla="*/ 1081000 h 1081000"/>
                <a:gd name="connsiteX1" fmla="*/ 171689 w 171689"/>
                <a:gd name="connsiteY1" fmla="*/ 1081000 h 1081000"/>
                <a:gd name="connsiteX2" fmla="*/ 116621 w 171689"/>
                <a:gd name="connsiteY2" fmla="*/ 966447 h 1081000"/>
                <a:gd name="connsiteX3" fmla="*/ 144455 w 171689"/>
                <a:gd name="connsiteY3" fmla="*/ 83306 h 1081000"/>
                <a:gd name="connsiteX4" fmla="*/ 148442 w 171689"/>
                <a:gd name="connsiteY4" fmla="*/ 83306 h 1081000"/>
                <a:gd name="connsiteX5" fmla="*/ 85843 w 171689"/>
                <a:gd name="connsiteY5" fmla="*/ 0 h 1081000"/>
                <a:gd name="connsiteX6" fmla="*/ 23243 w 171689"/>
                <a:gd name="connsiteY6" fmla="*/ 83306 h 1081000"/>
                <a:gd name="connsiteX7" fmla="*/ 27232 w 171689"/>
                <a:gd name="connsiteY7" fmla="*/ 83306 h 1081000"/>
                <a:gd name="connsiteX8" fmla="*/ 28696 w 171689"/>
                <a:gd name="connsiteY8" fmla="*/ 256922 h 1081000"/>
                <a:gd name="connsiteX9" fmla="*/ 54846 w 171689"/>
                <a:gd name="connsiteY9" fmla="*/ 966909 h 1081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1689" h="1081000">
                  <a:moveTo>
                    <a:pt x="0" y="1081000"/>
                  </a:moveTo>
                  <a:lnTo>
                    <a:pt x="171689" y="1081000"/>
                  </a:lnTo>
                  <a:lnTo>
                    <a:pt x="116621" y="966447"/>
                  </a:lnTo>
                  <a:lnTo>
                    <a:pt x="144455" y="83306"/>
                  </a:lnTo>
                  <a:lnTo>
                    <a:pt x="148442" y="83306"/>
                  </a:lnTo>
                  <a:lnTo>
                    <a:pt x="85843" y="0"/>
                  </a:lnTo>
                  <a:lnTo>
                    <a:pt x="23243" y="83306"/>
                  </a:lnTo>
                  <a:lnTo>
                    <a:pt x="27232" y="83306"/>
                  </a:lnTo>
                  <a:lnTo>
                    <a:pt x="28696" y="256922"/>
                  </a:lnTo>
                  <a:lnTo>
                    <a:pt x="54846" y="966909"/>
                  </a:lnTo>
                  <a:close/>
                </a:path>
              </a:pathLst>
            </a:custGeom>
            <a:solidFill>
              <a:schemeClr val="tx1">
                <a:lumMod val="50000"/>
                <a:lumOff val="50000"/>
              </a:schemeClr>
            </a:solidFill>
            <a:ln>
              <a:noFill/>
            </a:ln>
            <a:scene3d>
              <a:camera prst="orthographicFront"/>
              <a:lightRig rig="threePt" dir="t"/>
            </a:scene3d>
            <a:sp3d prstMaterial="softEdge">
              <a:bevelT w="25400" h="127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sp>
        <p:nvSpPr>
          <p:cNvPr id="168" name="圆角矩形 167"/>
          <p:cNvSpPr/>
          <p:nvPr/>
        </p:nvSpPr>
        <p:spPr>
          <a:xfrm>
            <a:off x="1010258" y="1980448"/>
            <a:ext cx="297219" cy="98691"/>
          </a:xfrm>
          <a:prstGeom prst="roundRect">
            <a:avLst>
              <a:gd name="adj" fmla="val 50000"/>
            </a:avLst>
          </a:prstGeom>
          <a:solidFill>
            <a:schemeClr val="bg1">
              <a:lumMod val="95000"/>
            </a:schemeClr>
          </a:solidFill>
          <a:ln>
            <a:noFill/>
          </a:ln>
          <a:effectLst>
            <a:outerShdw blurRad="127000" dist="63500" dir="2700000" algn="tl" rotWithShape="0">
              <a:prstClr val="black">
                <a:alpha val="29000"/>
              </a:prstClr>
            </a:outerShdw>
          </a:effectLst>
          <a:scene3d>
            <a:camera prst="orthographicFront"/>
            <a:lightRig rig="threePt" dir="t"/>
          </a:scene3d>
          <a:sp3d prstMaterial="softEdge">
            <a:bevelT w="19050" h="635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69" name="圆角矩形 168"/>
          <p:cNvSpPr/>
          <p:nvPr/>
        </p:nvSpPr>
        <p:spPr>
          <a:xfrm rot="2700000">
            <a:off x="1269797" y="1354203"/>
            <a:ext cx="297111" cy="98726"/>
          </a:xfrm>
          <a:prstGeom prst="roundRect">
            <a:avLst>
              <a:gd name="adj" fmla="val 50000"/>
            </a:avLst>
          </a:prstGeom>
          <a:solidFill>
            <a:schemeClr val="bg1">
              <a:lumMod val="95000"/>
            </a:schemeClr>
          </a:solidFill>
          <a:ln>
            <a:noFill/>
          </a:ln>
          <a:effectLst>
            <a:outerShdw blurRad="127000" dist="63500" dir="2700000" algn="tl" rotWithShape="0">
              <a:prstClr val="black">
                <a:alpha val="29000"/>
              </a:prstClr>
            </a:outerShdw>
          </a:effectLst>
          <a:scene3d>
            <a:camera prst="orthographicFront"/>
            <a:lightRig rig="threePt" dir="t"/>
          </a:scene3d>
          <a:sp3d prstMaterial="softEdge">
            <a:bevelT w="19050" h="635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70" name="圆角矩形 169"/>
          <p:cNvSpPr/>
          <p:nvPr/>
        </p:nvSpPr>
        <p:spPr>
          <a:xfrm rot="5400000">
            <a:off x="1896252" y="1094811"/>
            <a:ext cx="297111" cy="98726"/>
          </a:xfrm>
          <a:prstGeom prst="roundRect">
            <a:avLst>
              <a:gd name="adj" fmla="val 50000"/>
            </a:avLst>
          </a:prstGeom>
          <a:solidFill>
            <a:schemeClr val="bg1">
              <a:lumMod val="95000"/>
            </a:schemeClr>
          </a:solidFill>
          <a:ln>
            <a:noFill/>
          </a:ln>
          <a:effectLst>
            <a:outerShdw blurRad="127000" dist="63500" dir="2700000" algn="tl" rotWithShape="0">
              <a:prstClr val="black">
                <a:alpha val="29000"/>
              </a:prstClr>
            </a:outerShdw>
          </a:effectLst>
          <a:scene3d>
            <a:camera prst="orthographicFront"/>
            <a:lightRig rig="threePt" dir="t"/>
          </a:scene3d>
          <a:sp3d prstMaterial="softEdge">
            <a:bevelT w="19050" h="635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71" name="圆角矩形 170"/>
          <p:cNvSpPr/>
          <p:nvPr/>
        </p:nvSpPr>
        <p:spPr>
          <a:xfrm rot="8100000">
            <a:off x="2522653" y="1354220"/>
            <a:ext cx="297219" cy="98691"/>
          </a:xfrm>
          <a:prstGeom prst="roundRect">
            <a:avLst>
              <a:gd name="adj" fmla="val 50000"/>
            </a:avLst>
          </a:prstGeom>
          <a:solidFill>
            <a:schemeClr val="bg1">
              <a:lumMod val="95000"/>
            </a:schemeClr>
          </a:solidFill>
          <a:ln>
            <a:noFill/>
          </a:ln>
          <a:effectLst>
            <a:outerShdw blurRad="127000" dist="63500" dir="2700000" algn="tl" rotWithShape="0">
              <a:prstClr val="black">
                <a:alpha val="29000"/>
              </a:prstClr>
            </a:outerShdw>
          </a:effectLst>
          <a:scene3d>
            <a:camera prst="orthographicFront"/>
            <a:lightRig rig="threePt" dir="t"/>
          </a:scene3d>
          <a:sp3d prstMaterial="softEdge">
            <a:bevelT w="19050" h="635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72" name="圆角矩形 171"/>
          <p:cNvSpPr/>
          <p:nvPr/>
        </p:nvSpPr>
        <p:spPr>
          <a:xfrm rot="10800000">
            <a:off x="2782139" y="1980448"/>
            <a:ext cx="297219" cy="98691"/>
          </a:xfrm>
          <a:prstGeom prst="roundRect">
            <a:avLst>
              <a:gd name="adj" fmla="val 50000"/>
            </a:avLst>
          </a:prstGeom>
          <a:solidFill>
            <a:schemeClr val="bg1">
              <a:lumMod val="95000"/>
            </a:schemeClr>
          </a:solidFill>
          <a:ln>
            <a:noFill/>
          </a:ln>
          <a:effectLst>
            <a:outerShdw blurRad="127000" dist="63500" dir="2700000" algn="tl" rotWithShape="0">
              <a:prstClr val="black">
                <a:alpha val="29000"/>
              </a:prstClr>
            </a:outerShdw>
          </a:effectLst>
          <a:scene3d>
            <a:camera prst="orthographicFront"/>
            <a:lightRig rig="threePt" dir="t"/>
          </a:scene3d>
          <a:sp3d prstMaterial="softEdge">
            <a:bevelT w="19050" h="635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nvGrpSpPr>
          <p:cNvPr id="173" name="组合 172"/>
          <p:cNvGrpSpPr/>
          <p:nvPr/>
        </p:nvGrpSpPr>
        <p:grpSpPr>
          <a:xfrm>
            <a:off x="1743426" y="1552999"/>
            <a:ext cx="593846" cy="824852"/>
            <a:chOff x="3932746" y="2019238"/>
            <a:chExt cx="412048" cy="572542"/>
          </a:xfrm>
        </p:grpSpPr>
        <p:sp>
          <p:nvSpPr>
            <p:cNvPr id="174" name="任意多边形 173"/>
            <p:cNvSpPr/>
            <p:nvPr/>
          </p:nvSpPr>
          <p:spPr>
            <a:xfrm>
              <a:off x="3977574" y="2367381"/>
              <a:ext cx="224399" cy="224399"/>
            </a:xfrm>
            <a:custGeom>
              <a:avLst/>
              <a:gdLst>
                <a:gd name="connsiteX0" fmla="*/ 870381 w 1740762"/>
                <a:gd name="connsiteY0" fmla="*/ 422211 h 1740760"/>
                <a:gd name="connsiteX1" fmla="*/ 422212 w 1740762"/>
                <a:gd name="connsiteY1" fmla="*/ 870380 h 1740760"/>
                <a:gd name="connsiteX2" fmla="*/ 870381 w 1740762"/>
                <a:gd name="connsiteY2" fmla="*/ 1318549 h 1740760"/>
                <a:gd name="connsiteX3" fmla="*/ 1318550 w 1740762"/>
                <a:gd name="connsiteY3" fmla="*/ 870380 h 1740760"/>
                <a:gd name="connsiteX4" fmla="*/ 870381 w 1740762"/>
                <a:gd name="connsiteY4" fmla="*/ 422211 h 1740760"/>
                <a:gd name="connsiteX5" fmla="*/ 785261 w 1740762"/>
                <a:gd name="connsiteY5" fmla="*/ 0 h 1740760"/>
                <a:gd name="connsiteX6" fmla="*/ 955501 w 1740762"/>
                <a:gd name="connsiteY6" fmla="*/ 0 h 1740760"/>
                <a:gd name="connsiteX7" fmla="*/ 955501 w 1740762"/>
                <a:gd name="connsiteY7" fmla="*/ 134329 h 1740760"/>
                <a:gd name="connsiteX8" fmla="*/ 1014988 w 1740762"/>
                <a:gd name="connsiteY8" fmla="*/ 143408 h 1740760"/>
                <a:gd name="connsiteX9" fmla="*/ 1073317 w 1740762"/>
                <a:gd name="connsiteY9" fmla="*/ 158020 h 1740760"/>
                <a:gd name="connsiteX10" fmla="*/ 1124821 w 1740762"/>
                <a:gd name="connsiteY10" fmla="*/ 33680 h 1740760"/>
                <a:gd name="connsiteX11" fmla="*/ 1282102 w 1740762"/>
                <a:gd name="connsiteY11" fmla="*/ 98828 h 1740760"/>
                <a:gd name="connsiteX12" fmla="*/ 1229998 w 1740762"/>
                <a:gd name="connsiteY12" fmla="*/ 224619 h 1740760"/>
                <a:gd name="connsiteX13" fmla="*/ 1250218 w 1740762"/>
                <a:gd name="connsiteY13" fmla="*/ 235760 h 1740760"/>
                <a:gd name="connsiteX14" fmla="*/ 1327066 w 1740762"/>
                <a:gd name="connsiteY14" fmla="*/ 289364 h 1740760"/>
                <a:gd name="connsiteX15" fmla="*/ 1329143 w 1740762"/>
                <a:gd name="connsiteY15" fmla="*/ 291241 h 1740760"/>
                <a:gd name="connsiteX16" fmla="*/ 1425645 w 1740762"/>
                <a:gd name="connsiteY16" fmla="*/ 194739 h 1740760"/>
                <a:gd name="connsiteX17" fmla="*/ 1546022 w 1740762"/>
                <a:gd name="connsiteY17" fmla="*/ 315117 h 1740760"/>
                <a:gd name="connsiteX18" fmla="*/ 1448558 w 1740762"/>
                <a:gd name="connsiteY18" fmla="*/ 412582 h 1740760"/>
                <a:gd name="connsiteX19" fmla="*/ 1457388 w 1740762"/>
                <a:gd name="connsiteY19" fmla="*/ 422838 h 1740760"/>
                <a:gd name="connsiteX20" fmla="*/ 1514167 w 1740762"/>
                <a:gd name="connsiteY20" fmla="*/ 511583 h 1740760"/>
                <a:gd name="connsiteX21" fmla="*/ 1641935 w 1740762"/>
                <a:gd name="connsiteY21" fmla="*/ 458659 h 1740760"/>
                <a:gd name="connsiteX22" fmla="*/ 1707082 w 1740762"/>
                <a:gd name="connsiteY22" fmla="*/ 615941 h 1740760"/>
                <a:gd name="connsiteX23" fmla="*/ 1579247 w 1740762"/>
                <a:gd name="connsiteY23" fmla="*/ 668892 h 1740760"/>
                <a:gd name="connsiteX24" fmla="*/ 1584835 w 1740762"/>
                <a:gd name="connsiteY24" fmla="*/ 687711 h 1740760"/>
                <a:gd name="connsiteX25" fmla="*/ 1601709 w 1740762"/>
                <a:gd name="connsiteY25" fmla="*/ 777321 h 1740760"/>
                <a:gd name="connsiteX26" fmla="*/ 1602202 w 1740762"/>
                <a:gd name="connsiteY26" fmla="*/ 785260 h 1740760"/>
                <a:gd name="connsiteX27" fmla="*/ 1740762 w 1740762"/>
                <a:gd name="connsiteY27" fmla="*/ 785260 h 1740760"/>
                <a:gd name="connsiteX28" fmla="*/ 1740762 w 1740762"/>
                <a:gd name="connsiteY28" fmla="*/ 955500 h 1740760"/>
                <a:gd name="connsiteX29" fmla="*/ 1602244 w 1740762"/>
                <a:gd name="connsiteY29" fmla="*/ 955500 h 1740760"/>
                <a:gd name="connsiteX30" fmla="*/ 1592412 w 1740762"/>
                <a:gd name="connsiteY30" fmla="*/ 1019928 h 1740760"/>
                <a:gd name="connsiteX31" fmla="*/ 1579385 w 1740762"/>
                <a:gd name="connsiteY31" fmla="*/ 1071925 h 1740760"/>
                <a:gd name="connsiteX32" fmla="*/ 1707082 w 1740762"/>
                <a:gd name="connsiteY32" fmla="*/ 1124819 h 1740760"/>
                <a:gd name="connsiteX33" fmla="*/ 1641935 w 1740762"/>
                <a:gd name="connsiteY33" fmla="*/ 1282101 h 1740760"/>
                <a:gd name="connsiteX34" fmla="*/ 1514336 w 1740762"/>
                <a:gd name="connsiteY34" fmla="*/ 1229247 h 1740760"/>
                <a:gd name="connsiteX35" fmla="*/ 1500059 w 1740762"/>
                <a:gd name="connsiteY35" fmla="*/ 1255158 h 1740760"/>
                <a:gd name="connsiteX36" fmla="*/ 1448892 w 1740762"/>
                <a:gd name="connsiteY36" fmla="*/ 1328512 h 1740760"/>
                <a:gd name="connsiteX37" fmla="*/ 1546022 w 1740762"/>
                <a:gd name="connsiteY37" fmla="*/ 1425643 h 1740760"/>
                <a:gd name="connsiteX38" fmla="*/ 1425645 w 1740762"/>
                <a:gd name="connsiteY38" fmla="*/ 1546021 h 1740760"/>
                <a:gd name="connsiteX39" fmla="*/ 1328549 w 1740762"/>
                <a:gd name="connsiteY39" fmla="*/ 1448925 h 1740760"/>
                <a:gd name="connsiteX40" fmla="*/ 1312981 w 1740762"/>
                <a:gd name="connsiteY40" fmla="*/ 1462328 h 1740760"/>
                <a:gd name="connsiteX41" fmla="*/ 1229762 w 1740762"/>
                <a:gd name="connsiteY41" fmla="*/ 1515571 h 1740760"/>
                <a:gd name="connsiteX42" fmla="*/ 1282102 w 1740762"/>
                <a:gd name="connsiteY42" fmla="*/ 1641932 h 1740760"/>
                <a:gd name="connsiteX43" fmla="*/ 1124821 w 1740762"/>
                <a:gd name="connsiteY43" fmla="*/ 1707080 h 1740760"/>
                <a:gd name="connsiteX44" fmla="*/ 1073151 w 1740762"/>
                <a:gd name="connsiteY44" fmla="*/ 1582339 h 1740760"/>
                <a:gd name="connsiteX45" fmla="*/ 1048108 w 1740762"/>
                <a:gd name="connsiteY45" fmla="*/ 1589775 h 1740760"/>
                <a:gd name="connsiteX46" fmla="*/ 958498 w 1740762"/>
                <a:gd name="connsiteY46" fmla="*/ 1606649 h 1740760"/>
                <a:gd name="connsiteX47" fmla="*/ 955501 w 1740762"/>
                <a:gd name="connsiteY47" fmla="*/ 1606835 h 1740760"/>
                <a:gd name="connsiteX48" fmla="*/ 955501 w 1740762"/>
                <a:gd name="connsiteY48" fmla="*/ 1740760 h 1740760"/>
                <a:gd name="connsiteX49" fmla="*/ 785261 w 1740762"/>
                <a:gd name="connsiteY49" fmla="*/ 1740760 h 1740760"/>
                <a:gd name="connsiteX50" fmla="*/ 785261 w 1740762"/>
                <a:gd name="connsiteY50" fmla="*/ 1607939 h 1740760"/>
                <a:gd name="connsiteX51" fmla="*/ 715891 w 1740762"/>
                <a:gd name="connsiteY51" fmla="*/ 1597352 h 1740760"/>
                <a:gd name="connsiteX52" fmla="*/ 666516 w 1740762"/>
                <a:gd name="connsiteY52" fmla="*/ 1584982 h 1740760"/>
                <a:gd name="connsiteX53" fmla="*/ 615942 w 1740762"/>
                <a:gd name="connsiteY53" fmla="*/ 1707080 h 1740760"/>
                <a:gd name="connsiteX54" fmla="*/ 458661 w 1740762"/>
                <a:gd name="connsiteY54" fmla="*/ 1641932 h 1740760"/>
                <a:gd name="connsiteX55" fmla="*/ 508928 w 1740762"/>
                <a:gd name="connsiteY55" fmla="*/ 1520575 h 1740760"/>
                <a:gd name="connsiteX56" fmla="*/ 480660 w 1740762"/>
                <a:gd name="connsiteY56" fmla="*/ 1504999 h 1740760"/>
                <a:gd name="connsiteX57" fmla="*/ 407307 w 1740762"/>
                <a:gd name="connsiteY57" fmla="*/ 1453832 h 1740760"/>
                <a:gd name="connsiteX58" fmla="*/ 315118 w 1740762"/>
                <a:gd name="connsiteY58" fmla="*/ 1546021 h 1740760"/>
                <a:gd name="connsiteX59" fmla="*/ 194740 w 1740762"/>
                <a:gd name="connsiteY59" fmla="*/ 1425643 h 1740760"/>
                <a:gd name="connsiteX60" fmla="*/ 286894 w 1740762"/>
                <a:gd name="connsiteY60" fmla="*/ 1333489 h 1740760"/>
                <a:gd name="connsiteX61" fmla="*/ 273491 w 1740762"/>
                <a:gd name="connsiteY61" fmla="*/ 1317922 h 1740760"/>
                <a:gd name="connsiteX62" fmla="*/ 218783 w 1740762"/>
                <a:gd name="connsiteY62" fmla="*/ 1232414 h 1740760"/>
                <a:gd name="connsiteX63" fmla="*/ 98828 w 1740762"/>
                <a:gd name="connsiteY63" fmla="*/ 1282101 h 1740760"/>
                <a:gd name="connsiteX64" fmla="*/ 33680 w 1740762"/>
                <a:gd name="connsiteY64" fmla="*/ 1124819 h 1740760"/>
                <a:gd name="connsiteX65" fmla="*/ 152714 w 1740762"/>
                <a:gd name="connsiteY65" fmla="*/ 1075514 h 1740760"/>
                <a:gd name="connsiteX66" fmla="*/ 146043 w 1740762"/>
                <a:gd name="connsiteY66" fmla="*/ 1053048 h 1740760"/>
                <a:gd name="connsiteX67" fmla="*/ 129170 w 1740762"/>
                <a:gd name="connsiteY67" fmla="*/ 963438 h 1740760"/>
                <a:gd name="connsiteX68" fmla="*/ 128677 w 1740762"/>
                <a:gd name="connsiteY68" fmla="*/ 955500 h 1740760"/>
                <a:gd name="connsiteX69" fmla="*/ 0 w 1740762"/>
                <a:gd name="connsiteY69" fmla="*/ 955500 h 1740760"/>
                <a:gd name="connsiteX70" fmla="*/ 0 w 1740762"/>
                <a:gd name="connsiteY70" fmla="*/ 785260 h 1740760"/>
                <a:gd name="connsiteX71" fmla="*/ 128814 w 1740762"/>
                <a:gd name="connsiteY71" fmla="*/ 785260 h 1740760"/>
                <a:gd name="connsiteX72" fmla="*/ 134981 w 1740762"/>
                <a:gd name="connsiteY72" fmla="*/ 739025 h 1740760"/>
                <a:gd name="connsiteX73" fmla="*/ 147040 w 1740762"/>
                <a:gd name="connsiteY73" fmla="*/ 683819 h 1740760"/>
                <a:gd name="connsiteX74" fmla="*/ 152622 w 1740762"/>
                <a:gd name="connsiteY74" fmla="*/ 665208 h 1740760"/>
                <a:gd name="connsiteX75" fmla="*/ 33680 w 1740762"/>
                <a:gd name="connsiteY75" fmla="*/ 615940 h 1740760"/>
                <a:gd name="connsiteX76" fmla="*/ 98828 w 1740762"/>
                <a:gd name="connsiteY76" fmla="*/ 458659 h 1740760"/>
                <a:gd name="connsiteX77" fmla="*/ 219054 w 1740762"/>
                <a:gd name="connsiteY77" fmla="*/ 508459 h 1740760"/>
                <a:gd name="connsiteX78" fmla="*/ 264199 w 1740762"/>
                <a:gd name="connsiteY78" fmla="*/ 435381 h 1740760"/>
                <a:gd name="connsiteX79" fmla="*/ 286732 w 1740762"/>
                <a:gd name="connsiteY79" fmla="*/ 407109 h 1740760"/>
                <a:gd name="connsiteX80" fmla="*/ 194740 w 1740762"/>
                <a:gd name="connsiteY80" fmla="*/ 315117 h 1740760"/>
                <a:gd name="connsiteX81" fmla="*/ 315118 w 1740762"/>
                <a:gd name="connsiteY81" fmla="*/ 194739 h 1740760"/>
                <a:gd name="connsiteX82" fmla="*/ 407197 w 1740762"/>
                <a:gd name="connsiteY82" fmla="*/ 286817 h 1740760"/>
                <a:gd name="connsiteX83" fmla="*/ 460791 w 1740762"/>
                <a:gd name="connsiteY83" fmla="*/ 248268 h 1740760"/>
                <a:gd name="connsiteX84" fmla="*/ 508858 w 1740762"/>
                <a:gd name="connsiteY84" fmla="*/ 220014 h 1740760"/>
                <a:gd name="connsiteX85" fmla="*/ 458661 w 1740762"/>
                <a:gd name="connsiteY85" fmla="*/ 98828 h 1740760"/>
                <a:gd name="connsiteX86" fmla="*/ 615942 w 1740762"/>
                <a:gd name="connsiteY86" fmla="*/ 33679 h 1740760"/>
                <a:gd name="connsiteX87" fmla="*/ 666597 w 1740762"/>
                <a:gd name="connsiteY87" fmla="*/ 155970 h 1740760"/>
                <a:gd name="connsiteX88" fmla="*/ 715891 w 1740762"/>
                <a:gd name="connsiteY88" fmla="*/ 143408 h 1740760"/>
                <a:gd name="connsiteX89" fmla="*/ 785261 w 1740762"/>
                <a:gd name="connsiteY89" fmla="*/ 132820 h 17407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1740762" h="1740760">
                  <a:moveTo>
                    <a:pt x="870381" y="422211"/>
                  </a:moveTo>
                  <a:cubicBezTo>
                    <a:pt x="622864" y="422211"/>
                    <a:pt x="422212" y="622863"/>
                    <a:pt x="422212" y="870380"/>
                  </a:cubicBezTo>
                  <a:cubicBezTo>
                    <a:pt x="422212" y="1117897"/>
                    <a:pt x="622864" y="1318549"/>
                    <a:pt x="870381" y="1318549"/>
                  </a:cubicBezTo>
                  <a:cubicBezTo>
                    <a:pt x="1117898" y="1318549"/>
                    <a:pt x="1318550" y="1117897"/>
                    <a:pt x="1318550" y="870380"/>
                  </a:cubicBezTo>
                  <a:cubicBezTo>
                    <a:pt x="1318550" y="622863"/>
                    <a:pt x="1117898" y="422211"/>
                    <a:pt x="870381" y="422211"/>
                  </a:cubicBezTo>
                  <a:close/>
                  <a:moveTo>
                    <a:pt x="785261" y="0"/>
                  </a:moveTo>
                  <a:lnTo>
                    <a:pt x="955501" y="0"/>
                  </a:lnTo>
                  <a:lnTo>
                    <a:pt x="955501" y="134329"/>
                  </a:lnTo>
                  <a:lnTo>
                    <a:pt x="1014988" y="143408"/>
                  </a:lnTo>
                  <a:lnTo>
                    <a:pt x="1073317" y="158020"/>
                  </a:lnTo>
                  <a:lnTo>
                    <a:pt x="1124821" y="33680"/>
                  </a:lnTo>
                  <a:lnTo>
                    <a:pt x="1282102" y="98828"/>
                  </a:lnTo>
                  <a:lnTo>
                    <a:pt x="1229998" y="224619"/>
                  </a:lnTo>
                  <a:lnTo>
                    <a:pt x="1250218" y="235760"/>
                  </a:lnTo>
                  <a:cubicBezTo>
                    <a:pt x="1276992" y="252029"/>
                    <a:pt x="1302655" y="269943"/>
                    <a:pt x="1327066" y="289364"/>
                  </a:cubicBezTo>
                  <a:lnTo>
                    <a:pt x="1329143" y="291241"/>
                  </a:lnTo>
                  <a:lnTo>
                    <a:pt x="1425645" y="194739"/>
                  </a:lnTo>
                  <a:lnTo>
                    <a:pt x="1546022" y="315117"/>
                  </a:lnTo>
                  <a:lnTo>
                    <a:pt x="1448558" y="412582"/>
                  </a:lnTo>
                  <a:lnTo>
                    <a:pt x="1457388" y="422838"/>
                  </a:lnTo>
                  <a:lnTo>
                    <a:pt x="1514167" y="511583"/>
                  </a:lnTo>
                  <a:lnTo>
                    <a:pt x="1641935" y="458659"/>
                  </a:lnTo>
                  <a:lnTo>
                    <a:pt x="1707082" y="615941"/>
                  </a:lnTo>
                  <a:lnTo>
                    <a:pt x="1579247" y="668892"/>
                  </a:lnTo>
                  <a:lnTo>
                    <a:pt x="1584835" y="687711"/>
                  </a:lnTo>
                  <a:cubicBezTo>
                    <a:pt x="1592232" y="716929"/>
                    <a:pt x="1597895" y="746838"/>
                    <a:pt x="1601709" y="777321"/>
                  </a:cubicBezTo>
                  <a:lnTo>
                    <a:pt x="1602202" y="785260"/>
                  </a:lnTo>
                  <a:lnTo>
                    <a:pt x="1740762" y="785260"/>
                  </a:lnTo>
                  <a:lnTo>
                    <a:pt x="1740762" y="955500"/>
                  </a:lnTo>
                  <a:lnTo>
                    <a:pt x="1602244" y="955500"/>
                  </a:lnTo>
                  <a:lnTo>
                    <a:pt x="1592412" y="1019928"/>
                  </a:lnTo>
                  <a:lnTo>
                    <a:pt x="1579385" y="1071925"/>
                  </a:lnTo>
                  <a:lnTo>
                    <a:pt x="1707082" y="1124819"/>
                  </a:lnTo>
                  <a:lnTo>
                    <a:pt x="1641935" y="1282101"/>
                  </a:lnTo>
                  <a:lnTo>
                    <a:pt x="1514336" y="1229247"/>
                  </a:lnTo>
                  <a:lnTo>
                    <a:pt x="1500059" y="1255158"/>
                  </a:lnTo>
                  <a:lnTo>
                    <a:pt x="1448892" y="1328512"/>
                  </a:lnTo>
                  <a:lnTo>
                    <a:pt x="1546022" y="1425643"/>
                  </a:lnTo>
                  <a:lnTo>
                    <a:pt x="1425645" y="1546021"/>
                  </a:lnTo>
                  <a:lnTo>
                    <a:pt x="1328549" y="1448925"/>
                  </a:lnTo>
                  <a:lnTo>
                    <a:pt x="1312981" y="1462328"/>
                  </a:lnTo>
                  <a:lnTo>
                    <a:pt x="1229762" y="1515571"/>
                  </a:lnTo>
                  <a:lnTo>
                    <a:pt x="1282102" y="1641932"/>
                  </a:lnTo>
                  <a:lnTo>
                    <a:pt x="1124821" y="1707080"/>
                  </a:lnTo>
                  <a:lnTo>
                    <a:pt x="1073151" y="1582339"/>
                  </a:lnTo>
                  <a:lnTo>
                    <a:pt x="1048108" y="1589775"/>
                  </a:lnTo>
                  <a:cubicBezTo>
                    <a:pt x="1018890" y="1597172"/>
                    <a:pt x="988981" y="1602835"/>
                    <a:pt x="958498" y="1606649"/>
                  </a:cubicBezTo>
                  <a:lnTo>
                    <a:pt x="955501" y="1606835"/>
                  </a:lnTo>
                  <a:lnTo>
                    <a:pt x="955501" y="1740760"/>
                  </a:lnTo>
                  <a:lnTo>
                    <a:pt x="785261" y="1740760"/>
                  </a:lnTo>
                  <a:lnTo>
                    <a:pt x="785261" y="1607939"/>
                  </a:lnTo>
                  <a:lnTo>
                    <a:pt x="715891" y="1597352"/>
                  </a:lnTo>
                  <a:lnTo>
                    <a:pt x="666516" y="1584982"/>
                  </a:lnTo>
                  <a:lnTo>
                    <a:pt x="615942" y="1707080"/>
                  </a:lnTo>
                  <a:lnTo>
                    <a:pt x="458661" y="1641932"/>
                  </a:lnTo>
                  <a:lnTo>
                    <a:pt x="508928" y="1520575"/>
                  </a:lnTo>
                  <a:lnTo>
                    <a:pt x="480660" y="1504999"/>
                  </a:lnTo>
                  <a:lnTo>
                    <a:pt x="407307" y="1453832"/>
                  </a:lnTo>
                  <a:lnTo>
                    <a:pt x="315118" y="1546021"/>
                  </a:lnTo>
                  <a:lnTo>
                    <a:pt x="194740" y="1425643"/>
                  </a:lnTo>
                  <a:lnTo>
                    <a:pt x="286894" y="1333489"/>
                  </a:lnTo>
                  <a:lnTo>
                    <a:pt x="273491" y="1317922"/>
                  </a:lnTo>
                  <a:lnTo>
                    <a:pt x="218783" y="1232414"/>
                  </a:lnTo>
                  <a:lnTo>
                    <a:pt x="98828" y="1282101"/>
                  </a:lnTo>
                  <a:lnTo>
                    <a:pt x="33680" y="1124819"/>
                  </a:lnTo>
                  <a:lnTo>
                    <a:pt x="152714" y="1075514"/>
                  </a:lnTo>
                  <a:lnTo>
                    <a:pt x="146043" y="1053048"/>
                  </a:lnTo>
                  <a:cubicBezTo>
                    <a:pt x="138647" y="1023830"/>
                    <a:pt x="132984" y="993922"/>
                    <a:pt x="129170" y="963438"/>
                  </a:cubicBezTo>
                  <a:lnTo>
                    <a:pt x="128677" y="955500"/>
                  </a:lnTo>
                  <a:lnTo>
                    <a:pt x="0" y="955500"/>
                  </a:lnTo>
                  <a:lnTo>
                    <a:pt x="0" y="785260"/>
                  </a:lnTo>
                  <a:lnTo>
                    <a:pt x="128814" y="785260"/>
                  </a:lnTo>
                  <a:lnTo>
                    <a:pt x="134981" y="739025"/>
                  </a:lnTo>
                  <a:cubicBezTo>
                    <a:pt x="138313" y="720372"/>
                    <a:pt x="142341" y="701961"/>
                    <a:pt x="147040" y="683819"/>
                  </a:cubicBezTo>
                  <a:lnTo>
                    <a:pt x="152622" y="665208"/>
                  </a:lnTo>
                  <a:lnTo>
                    <a:pt x="33680" y="615940"/>
                  </a:lnTo>
                  <a:lnTo>
                    <a:pt x="98828" y="458659"/>
                  </a:lnTo>
                  <a:lnTo>
                    <a:pt x="219054" y="508459"/>
                  </a:lnTo>
                  <a:lnTo>
                    <a:pt x="264199" y="435381"/>
                  </a:lnTo>
                  <a:lnTo>
                    <a:pt x="286732" y="407109"/>
                  </a:lnTo>
                  <a:lnTo>
                    <a:pt x="194740" y="315117"/>
                  </a:lnTo>
                  <a:lnTo>
                    <a:pt x="315118" y="194739"/>
                  </a:lnTo>
                  <a:lnTo>
                    <a:pt x="407197" y="286817"/>
                  </a:lnTo>
                  <a:lnTo>
                    <a:pt x="460791" y="248268"/>
                  </a:lnTo>
                  <a:lnTo>
                    <a:pt x="508858" y="220014"/>
                  </a:lnTo>
                  <a:lnTo>
                    <a:pt x="458661" y="98828"/>
                  </a:lnTo>
                  <a:lnTo>
                    <a:pt x="615942" y="33679"/>
                  </a:lnTo>
                  <a:lnTo>
                    <a:pt x="666597" y="155970"/>
                  </a:lnTo>
                  <a:lnTo>
                    <a:pt x="715891" y="143408"/>
                  </a:lnTo>
                  <a:lnTo>
                    <a:pt x="785261" y="132820"/>
                  </a:lnTo>
                  <a:close/>
                </a:path>
              </a:pathLst>
            </a:cu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175" name="任意多边形 174"/>
            <p:cNvSpPr/>
            <p:nvPr/>
          </p:nvSpPr>
          <p:spPr>
            <a:xfrm>
              <a:off x="4176993" y="2308657"/>
              <a:ext cx="167801" cy="167801"/>
            </a:xfrm>
            <a:custGeom>
              <a:avLst/>
              <a:gdLst>
                <a:gd name="connsiteX0" fmla="*/ 870381 w 1740762"/>
                <a:gd name="connsiteY0" fmla="*/ 422211 h 1740760"/>
                <a:gd name="connsiteX1" fmla="*/ 422212 w 1740762"/>
                <a:gd name="connsiteY1" fmla="*/ 870380 h 1740760"/>
                <a:gd name="connsiteX2" fmla="*/ 870381 w 1740762"/>
                <a:gd name="connsiteY2" fmla="*/ 1318549 h 1740760"/>
                <a:gd name="connsiteX3" fmla="*/ 1318550 w 1740762"/>
                <a:gd name="connsiteY3" fmla="*/ 870380 h 1740760"/>
                <a:gd name="connsiteX4" fmla="*/ 870381 w 1740762"/>
                <a:gd name="connsiteY4" fmla="*/ 422211 h 1740760"/>
                <a:gd name="connsiteX5" fmla="*/ 785261 w 1740762"/>
                <a:gd name="connsiteY5" fmla="*/ 0 h 1740760"/>
                <a:gd name="connsiteX6" fmla="*/ 955501 w 1740762"/>
                <a:gd name="connsiteY6" fmla="*/ 0 h 1740760"/>
                <a:gd name="connsiteX7" fmla="*/ 955501 w 1740762"/>
                <a:gd name="connsiteY7" fmla="*/ 134329 h 1740760"/>
                <a:gd name="connsiteX8" fmla="*/ 1014988 w 1740762"/>
                <a:gd name="connsiteY8" fmla="*/ 143408 h 1740760"/>
                <a:gd name="connsiteX9" fmla="*/ 1073317 w 1740762"/>
                <a:gd name="connsiteY9" fmla="*/ 158020 h 1740760"/>
                <a:gd name="connsiteX10" fmla="*/ 1124821 w 1740762"/>
                <a:gd name="connsiteY10" fmla="*/ 33680 h 1740760"/>
                <a:gd name="connsiteX11" fmla="*/ 1282102 w 1740762"/>
                <a:gd name="connsiteY11" fmla="*/ 98828 h 1740760"/>
                <a:gd name="connsiteX12" fmla="*/ 1229998 w 1740762"/>
                <a:gd name="connsiteY12" fmla="*/ 224619 h 1740760"/>
                <a:gd name="connsiteX13" fmla="*/ 1250218 w 1740762"/>
                <a:gd name="connsiteY13" fmla="*/ 235760 h 1740760"/>
                <a:gd name="connsiteX14" fmla="*/ 1327066 w 1740762"/>
                <a:gd name="connsiteY14" fmla="*/ 289364 h 1740760"/>
                <a:gd name="connsiteX15" fmla="*/ 1329143 w 1740762"/>
                <a:gd name="connsiteY15" fmla="*/ 291241 h 1740760"/>
                <a:gd name="connsiteX16" fmla="*/ 1425645 w 1740762"/>
                <a:gd name="connsiteY16" fmla="*/ 194739 h 1740760"/>
                <a:gd name="connsiteX17" fmla="*/ 1546022 w 1740762"/>
                <a:gd name="connsiteY17" fmla="*/ 315117 h 1740760"/>
                <a:gd name="connsiteX18" fmla="*/ 1448558 w 1740762"/>
                <a:gd name="connsiteY18" fmla="*/ 412582 h 1740760"/>
                <a:gd name="connsiteX19" fmla="*/ 1457388 w 1740762"/>
                <a:gd name="connsiteY19" fmla="*/ 422838 h 1740760"/>
                <a:gd name="connsiteX20" fmla="*/ 1514167 w 1740762"/>
                <a:gd name="connsiteY20" fmla="*/ 511583 h 1740760"/>
                <a:gd name="connsiteX21" fmla="*/ 1641935 w 1740762"/>
                <a:gd name="connsiteY21" fmla="*/ 458659 h 1740760"/>
                <a:gd name="connsiteX22" fmla="*/ 1707082 w 1740762"/>
                <a:gd name="connsiteY22" fmla="*/ 615941 h 1740760"/>
                <a:gd name="connsiteX23" fmla="*/ 1579247 w 1740762"/>
                <a:gd name="connsiteY23" fmla="*/ 668892 h 1740760"/>
                <a:gd name="connsiteX24" fmla="*/ 1584835 w 1740762"/>
                <a:gd name="connsiteY24" fmla="*/ 687711 h 1740760"/>
                <a:gd name="connsiteX25" fmla="*/ 1601709 w 1740762"/>
                <a:gd name="connsiteY25" fmla="*/ 777321 h 1740760"/>
                <a:gd name="connsiteX26" fmla="*/ 1602202 w 1740762"/>
                <a:gd name="connsiteY26" fmla="*/ 785260 h 1740760"/>
                <a:gd name="connsiteX27" fmla="*/ 1740762 w 1740762"/>
                <a:gd name="connsiteY27" fmla="*/ 785260 h 1740760"/>
                <a:gd name="connsiteX28" fmla="*/ 1740762 w 1740762"/>
                <a:gd name="connsiteY28" fmla="*/ 955500 h 1740760"/>
                <a:gd name="connsiteX29" fmla="*/ 1602244 w 1740762"/>
                <a:gd name="connsiteY29" fmla="*/ 955500 h 1740760"/>
                <a:gd name="connsiteX30" fmla="*/ 1592412 w 1740762"/>
                <a:gd name="connsiteY30" fmla="*/ 1019928 h 1740760"/>
                <a:gd name="connsiteX31" fmla="*/ 1579385 w 1740762"/>
                <a:gd name="connsiteY31" fmla="*/ 1071925 h 1740760"/>
                <a:gd name="connsiteX32" fmla="*/ 1707082 w 1740762"/>
                <a:gd name="connsiteY32" fmla="*/ 1124819 h 1740760"/>
                <a:gd name="connsiteX33" fmla="*/ 1641935 w 1740762"/>
                <a:gd name="connsiteY33" fmla="*/ 1282101 h 1740760"/>
                <a:gd name="connsiteX34" fmla="*/ 1514336 w 1740762"/>
                <a:gd name="connsiteY34" fmla="*/ 1229247 h 1740760"/>
                <a:gd name="connsiteX35" fmla="*/ 1500059 w 1740762"/>
                <a:gd name="connsiteY35" fmla="*/ 1255158 h 1740760"/>
                <a:gd name="connsiteX36" fmla="*/ 1448892 w 1740762"/>
                <a:gd name="connsiteY36" fmla="*/ 1328512 h 1740760"/>
                <a:gd name="connsiteX37" fmla="*/ 1546022 w 1740762"/>
                <a:gd name="connsiteY37" fmla="*/ 1425643 h 1740760"/>
                <a:gd name="connsiteX38" fmla="*/ 1425645 w 1740762"/>
                <a:gd name="connsiteY38" fmla="*/ 1546021 h 1740760"/>
                <a:gd name="connsiteX39" fmla="*/ 1328549 w 1740762"/>
                <a:gd name="connsiteY39" fmla="*/ 1448925 h 1740760"/>
                <a:gd name="connsiteX40" fmla="*/ 1312981 w 1740762"/>
                <a:gd name="connsiteY40" fmla="*/ 1462328 h 1740760"/>
                <a:gd name="connsiteX41" fmla="*/ 1229762 w 1740762"/>
                <a:gd name="connsiteY41" fmla="*/ 1515571 h 1740760"/>
                <a:gd name="connsiteX42" fmla="*/ 1282102 w 1740762"/>
                <a:gd name="connsiteY42" fmla="*/ 1641932 h 1740760"/>
                <a:gd name="connsiteX43" fmla="*/ 1124821 w 1740762"/>
                <a:gd name="connsiteY43" fmla="*/ 1707080 h 1740760"/>
                <a:gd name="connsiteX44" fmla="*/ 1073151 w 1740762"/>
                <a:gd name="connsiteY44" fmla="*/ 1582339 h 1740760"/>
                <a:gd name="connsiteX45" fmla="*/ 1048108 w 1740762"/>
                <a:gd name="connsiteY45" fmla="*/ 1589775 h 1740760"/>
                <a:gd name="connsiteX46" fmla="*/ 958498 w 1740762"/>
                <a:gd name="connsiteY46" fmla="*/ 1606649 h 1740760"/>
                <a:gd name="connsiteX47" fmla="*/ 955501 w 1740762"/>
                <a:gd name="connsiteY47" fmla="*/ 1606835 h 1740760"/>
                <a:gd name="connsiteX48" fmla="*/ 955501 w 1740762"/>
                <a:gd name="connsiteY48" fmla="*/ 1740760 h 1740760"/>
                <a:gd name="connsiteX49" fmla="*/ 785261 w 1740762"/>
                <a:gd name="connsiteY49" fmla="*/ 1740760 h 1740760"/>
                <a:gd name="connsiteX50" fmla="*/ 785261 w 1740762"/>
                <a:gd name="connsiteY50" fmla="*/ 1607939 h 1740760"/>
                <a:gd name="connsiteX51" fmla="*/ 715891 w 1740762"/>
                <a:gd name="connsiteY51" fmla="*/ 1597352 h 1740760"/>
                <a:gd name="connsiteX52" fmla="*/ 666516 w 1740762"/>
                <a:gd name="connsiteY52" fmla="*/ 1584982 h 1740760"/>
                <a:gd name="connsiteX53" fmla="*/ 615942 w 1740762"/>
                <a:gd name="connsiteY53" fmla="*/ 1707080 h 1740760"/>
                <a:gd name="connsiteX54" fmla="*/ 458661 w 1740762"/>
                <a:gd name="connsiteY54" fmla="*/ 1641932 h 1740760"/>
                <a:gd name="connsiteX55" fmla="*/ 508928 w 1740762"/>
                <a:gd name="connsiteY55" fmla="*/ 1520575 h 1740760"/>
                <a:gd name="connsiteX56" fmla="*/ 480660 w 1740762"/>
                <a:gd name="connsiteY56" fmla="*/ 1504999 h 1740760"/>
                <a:gd name="connsiteX57" fmla="*/ 407307 w 1740762"/>
                <a:gd name="connsiteY57" fmla="*/ 1453832 h 1740760"/>
                <a:gd name="connsiteX58" fmla="*/ 315118 w 1740762"/>
                <a:gd name="connsiteY58" fmla="*/ 1546021 h 1740760"/>
                <a:gd name="connsiteX59" fmla="*/ 194740 w 1740762"/>
                <a:gd name="connsiteY59" fmla="*/ 1425643 h 1740760"/>
                <a:gd name="connsiteX60" fmla="*/ 286894 w 1740762"/>
                <a:gd name="connsiteY60" fmla="*/ 1333489 h 1740760"/>
                <a:gd name="connsiteX61" fmla="*/ 273491 w 1740762"/>
                <a:gd name="connsiteY61" fmla="*/ 1317922 h 1740760"/>
                <a:gd name="connsiteX62" fmla="*/ 218783 w 1740762"/>
                <a:gd name="connsiteY62" fmla="*/ 1232414 h 1740760"/>
                <a:gd name="connsiteX63" fmla="*/ 98828 w 1740762"/>
                <a:gd name="connsiteY63" fmla="*/ 1282101 h 1740760"/>
                <a:gd name="connsiteX64" fmla="*/ 33680 w 1740762"/>
                <a:gd name="connsiteY64" fmla="*/ 1124819 h 1740760"/>
                <a:gd name="connsiteX65" fmla="*/ 152714 w 1740762"/>
                <a:gd name="connsiteY65" fmla="*/ 1075514 h 1740760"/>
                <a:gd name="connsiteX66" fmla="*/ 146043 w 1740762"/>
                <a:gd name="connsiteY66" fmla="*/ 1053048 h 1740760"/>
                <a:gd name="connsiteX67" fmla="*/ 129170 w 1740762"/>
                <a:gd name="connsiteY67" fmla="*/ 963438 h 1740760"/>
                <a:gd name="connsiteX68" fmla="*/ 128677 w 1740762"/>
                <a:gd name="connsiteY68" fmla="*/ 955500 h 1740760"/>
                <a:gd name="connsiteX69" fmla="*/ 0 w 1740762"/>
                <a:gd name="connsiteY69" fmla="*/ 955500 h 1740760"/>
                <a:gd name="connsiteX70" fmla="*/ 0 w 1740762"/>
                <a:gd name="connsiteY70" fmla="*/ 785260 h 1740760"/>
                <a:gd name="connsiteX71" fmla="*/ 128814 w 1740762"/>
                <a:gd name="connsiteY71" fmla="*/ 785260 h 1740760"/>
                <a:gd name="connsiteX72" fmla="*/ 134981 w 1740762"/>
                <a:gd name="connsiteY72" fmla="*/ 739025 h 1740760"/>
                <a:gd name="connsiteX73" fmla="*/ 147040 w 1740762"/>
                <a:gd name="connsiteY73" fmla="*/ 683819 h 1740760"/>
                <a:gd name="connsiteX74" fmla="*/ 152622 w 1740762"/>
                <a:gd name="connsiteY74" fmla="*/ 665208 h 1740760"/>
                <a:gd name="connsiteX75" fmla="*/ 33680 w 1740762"/>
                <a:gd name="connsiteY75" fmla="*/ 615940 h 1740760"/>
                <a:gd name="connsiteX76" fmla="*/ 98828 w 1740762"/>
                <a:gd name="connsiteY76" fmla="*/ 458659 h 1740760"/>
                <a:gd name="connsiteX77" fmla="*/ 219054 w 1740762"/>
                <a:gd name="connsiteY77" fmla="*/ 508459 h 1740760"/>
                <a:gd name="connsiteX78" fmla="*/ 264199 w 1740762"/>
                <a:gd name="connsiteY78" fmla="*/ 435381 h 1740760"/>
                <a:gd name="connsiteX79" fmla="*/ 286732 w 1740762"/>
                <a:gd name="connsiteY79" fmla="*/ 407109 h 1740760"/>
                <a:gd name="connsiteX80" fmla="*/ 194740 w 1740762"/>
                <a:gd name="connsiteY80" fmla="*/ 315117 h 1740760"/>
                <a:gd name="connsiteX81" fmla="*/ 315118 w 1740762"/>
                <a:gd name="connsiteY81" fmla="*/ 194739 h 1740760"/>
                <a:gd name="connsiteX82" fmla="*/ 407197 w 1740762"/>
                <a:gd name="connsiteY82" fmla="*/ 286817 h 1740760"/>
                <a:gd name="connsiteX83" fmla="*/ 460791 w 1740762"/>
                <a:gd name="connsiteY83" fmla="*/ 248268 h 1740760"/>
                <a:gd name="connsiteX84" fmla="*/ 508858 w 1740762"/>
                <a:gd name="connsiteY84" fmla="*/ 220014 h 1740760"/>
                <a:gd name="connsiteX85" fmla="*/ 458661 w 1740762"/>
                <a:gd name="connsiteY85" fmla="*/ 98828 h 1740760"/>
                <a:gd name="connsiteX86" fmla="*/ 615942 w 1740762"/>
                <a:gd name="connsiteY86" fmla="*/ 33679 h 1740760"/>
                <a:gd name="connsiteX87" fmla="*/ 666597 w 1740762"/>
                <a:gd name="connsiteY87" fmla="*/ 155970 h 1740760"/>
                <a:gd name="connsiteX88" fmla="*/ 715891 w 1740762"/>
                <a:gd name="connsiteY88" fmla="*/ 143408 h 1740760"/>
                <a:gd name="connsiteX89" fmla="*/ 785261 w 1740762"/>
                <a:gd name="connsiteY89" fmla="*/ 132820 h 17407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1740762" h="1740760">
                  <a:moveTo>
                    <a:pt x="870381" y="422211"/>
                  </a:moveTo>
                  <a:cubicBezTo>
                    <a:pt x="622864" y="422211"/>
                    <a:pt x="422212" y="622863"/>
                    <a:pt x="422212" y="870380"/>
                  </a:cubicBezTo>
                  <a:cubicBezTo>
                    <a:pt x="422212" y="1117897"/>
                    <a:pt x="622864" y="1318549"/>
                    <a:pt x="870381" y="1318549"/>
                  </a:cubicBezTo>
                  <a:cubicBezTo>
                    <a:pt x="1117898" y="1318549"/>
                    <a:pt x="1318550" y="1117897"/>
                    <a:pt x="1318550" y="870380"/>
                  </a:cubicBezTo>
                  <a:cubicBezTo>
                    <a:pt x="1318550" y="622863"/>
                    <a:pt x="1117898" y="422211"/>
                    <a:pt x="870381" y="422211"/>
                  </a:cubicBezTo>
                  <a:close/>
                  <a:moveTo>
                    <a:pt x="785261" y="0"/>
                  </a:moveTo>
                  <a:lnTo>
                    <a:pt x="955501" y="0"/>
                  </a:lnTo>
                  <a:lnTo>
                    <a:pt x="955501" y="134329"/>
                  </a:lnTo>
                  <a:lnTo>
                    <a:pt x="1014988" y="143408"/>
                  </a:lnTo>
                  <a:lnTo>
                    <a:pt x="1073317" y="158020"/>
                  </a:lnTo>
                  <a:lnTo>
                    <a:pt x="1124821" y="33680"/>
                  </a:lnTo>
                  <a:lnTo>
                    <a:pt x="1282102" y="98828"/>
                  </a:lnTo>
                  <a:lnTo>
                    <a:pt x="1229998" y="224619"/>
                  </a:lnTo>
                  <a:lnTo>
                    <a:pt x="1250218" y="235760"/>
                  </a:lnTo>
                  <a:cubicBezTo>
                    <a:pt x="1276992" y="252029"/>
                    <a:pt x="1302655" y="269943"/>
                    <a:pt x="1327066" y="289364"/>
                  </a:cubicBezTo>
                  <a:lnTo>
                    <a:pt x="1329143" y="291241"/>
                  </a:lnTo>
                  <a:lnTo>
                    <a:pt x="1425645" y="194739"/>
                  </a:lnTo>
                  <a:lnTo>
                    <a:pt x="1546022" y="315117"/>
                  </a:lnTo>
                  <a:lnTo>
                    <a:pt x="1448558" y="412582"/>
                  </a:lnTo>
                  <a:lnTo>
                    <a:pt x="1457388" y="422838"/>
                  </a:lnTo>
                  <a:lnTo>
                    <a:pt x="1514167" y="511583"/>
                  </a:lnTo>
                  <a:lnTo>
                    <a:pt x="1641935" y="458659"/>
                  </a:lnTo>
                  <a:lnTo>
                    <a:pt x="1707082" y="615941"/>
                  </a:lnTo>
                  <a:lnTo>
                    <a:pt x="1579247" y="668892"/>
                  </a:lnTo>
                  <a:lnTo>
                    <a:pt x="1584835" y="687711"/>
                  </a:lnTo>
                  <a:cubicBezTo>
                    <a:pt x="1592232" y="716929"/>
                    <a:pt x="1597895" y="746838"/>
                    <a:pt x="1601709" y="777321"/>
                  </a:cubicBezTo>
                  <a:lnTo>
                    <a:pt x="1602202" y="785260"/>
                  </a:lnTo>
                  <a:lnTo>
                    <a:pt x="1740762" y="785260"/>
                  </a:lnTo>
                  <a:lnTo>
                    <a:pt x="1740762" y="955500"/>
                  </a:lnTo>
                  <a:lnTo>
                    <a:pt x="1602244" y="955500"/>
                  </a:lnTo>
                  <a:lnTo>
                    <a:pt x="1592412" y="1019928"/>
                  </a:lnTo>
                  <a:lnTo>
                    <a:pt x="1579385" y="1071925"/>
                  </a:lnTo>
                  <a:lnTo>
                    <a:pt x="1707082" y="1124819"/>
                  </a:lnTo>
                  <a:lnTo>
                    <a:pt x="1641935" y="1282101"/>
                  </a:lnTo>
                  <a:lnTo>
                    <a:pt x="1514336" y="1229247"/>
                  </a:lnTo>
                  <a:lnTo>
                    <a:pt x="1500059" y="1255158"/>
                  </a:lnTo>
                  <a:lnTo>
                    <a:pt x="1448892" y="1328512"/>
                  </a:lnTo>
                  <a:lnTo>
                    <a:pt x="1546022" y="1425643"/>
                  </a:lnTo>
                  <a:lnTo>
                    <a:pt x="1425645" y="1546021"/>
                  </a:lnTo>
                  <a:lnTo>
                    <a:pt x="1328549" y="1448925"/>
                  </a:lnTo>
                  <a:lnTo>
                    <a:pt x="1312981" y="1462328"/>
                  </a:lnTo>
                  <a:lnTo>
                    <a:pt x="1229762" y="1515571"/>
                  </a:lnTo>
                  <a:lnTo>
                    <a:pt x="1282102" y="1641932"/>
                  </a:lnTo>
                  <a:lnTo>
                    <a:pt x="1124821" y="1707080"/>
                  </a:lnTo>
                  <a:lnTo>
                    <a:pt x="1073151" y="1582339"/>
                  </a:lnTo>
                  <a:lnTo>
                    <a:pt x="1048108" y="1589775"/>
                  </a:lnTo>
                  <a:cubicBezTo>
                    <a:pt x="1018890" y="1597172"/>
                    <a:pt x="988981" y="1602835"/>
                    <a:pt x="958498" y="1606649"/>
                  </a:cubicBezTo>
                  <a:lnTo>
                    <a:pt x="955501" y="1606835"/>
                  </a:lnTo>
                  <a:lnTo>
                    <a:pt x="955501" y="1740760"/>
                  </a:lnTo>
                  <a:lnTo>
                    <a:pt x="785261" y="1740760"/>
                  </a:lnTo>
                  <a:lnTo>
                    <a:pt x="785261" y="1607939"/>
                  </a:lnTo>
                  <a:lnTo>
                    <a:pt x="715891" y="1597352"/>
                  </a:lnTo>
                  <a:lnTo>
                    <a:pt x="666516" y="1584982"/>
                  </a:lnTo>
                  <a:lnTo>
                    <a:pt x="615942" y="1707080"/>
                  </a:lnTo>
                  <a:lnTo>
                    <a:pt x="458661" y="1641932"/>
                  </a:lnTo>
                  <a:lnTo>
                    <a:pt x="508928" y="1520575"/>
                  </a:lnTo>
                  <a:lnTo>
                    <a:pt x="480660" y="1504999"/>
                  </a:lnTo>
                  <a:lnTo>
                    <a:pt x="407307" y="1453832"/>
                  </a:lnTo>
                  <a:lnTo>
                    <a:pt x="315118" y="1546021"/>
                  </a:lnTo>
                  <a:lnTo>
                    <a:pt x="194740" y="1425643"/>
                  </a:lnTo>
                  <a:lnTo>
                    <a:pt x="286894" y="1333489"/>
                  </a:lnTo>
                  <a:lnTo>
                    <a:pt x="273491" y="1317922"/>
                  </a:lnTo>
                  <a:lnTo>
                    <a:pt x="218783" y="1232414"/>
                  </a:lnTo>
                  <a:lnTo>
                    <a:pt x="98828" y="1282101"/>
                  </a:lnTo>
                  <a:lnTo>
                    <a:pt x="33680" y="1124819"/>
                  </a:lnTo>
                  <a:lnTo>
                    <a:pt x="152714" y="1075514"/>
                  </a:lnTo>
                  <a:lnTo>
                    <a:pt x="146043" y="1053048"/>
                  </a:lnTo>
                  <a:cubicBezTo>
                    <a:pt x="138647" y="1023830"/>
                    <a:pt x="132984" y="993922"/>
                    <a:pt x="129170" y="963438"/>
                  </a:cubicBezTo>
                  <a:lnTo>
                    <a:pt x="128677" y="955500"/>
                  </a:lnTo>
                  <a:lnTo>
                    <a:pt x="0" y="955500"/>
                  </a:lnTo>
                  <a:lnTo>
                    <a:pt x="0" y="785260"/>
                  </a:lnTo>
                  <a:lnTo>
                    <a:pt x="128814" y="785260"/>
                  </a:lnTo>
                  <a:lnTo>
                    <a:pt x="134981" y="739025"/>
                  </a:lnTo>
                  <a:cubicBezTo>
                    <a:pt x="138313" y="720372"/>
                    <a:pt x="142341" y="701961"/>
                    <a:pt x="147040" y="683819"/>
                  </a:cubicBezTo>
                  <a:lnTo>
                    <a:pt x="152622" y="665208"/>
                  </a:lnTo>
                  <a:lnTo>
                    <a:pt x="33680" y="615940"/>
                  </a:lnTo>
                  <a:lnTo>
                    <a:pt x="98828" y="458659"/>
                  </a:lnTo>
                  <a:lnTo>
                    <a:pt x="219054" y="508459"/>
                  </a:lnTo>
                  <a:lnTo>
                    <a:pt x="264199" y="435381"/>
                  </a:lnTo>
                  <a:lnTo>
                    <a:pt x="286732" y="407109"/>
                  </a:lnTo>
                  <a:lnTo>
                    <a:pt x="194740" y="315117"/>
                  </a:lnTo>
                  <a:lnTo>
                    <a:pt x="315118" y="194739"/>
                  </a:lnTo>
                  <a:lnTo>
                    <a:pt x="407197" y="286817"/>
                  </a:lnTo>
                  <a:lnTo>
                    <a:pt x="460791" y="248268"/>
                  </a:lnTo>
                  <a:lnTo>
                    <a:pt x="508858" y="220014"/>
                  </a:lnTo>
                  <a:lnTo>
                    <a:pt x="458661" y="98828"/>
                  </a:lnTo>
                  <a:lnTo>
                    <a:pt x="615942" y="33679"/>
                  </a:lnTo>
                  <a:lnTo>
                    <a:pt x="666597" y="155970"/>
                  </a:lnTo>
                  <a:lnTo>
                    <a:pt x="715891" y="143408"/>
                  </a:lnTo>
                  <a:lnTo>
                    <a:pt x="785261" y="132820"/>
                  </a:lnTo>
                  <a:close/>
                </a:path>
              </a:pathLst>
            </a:custGeom>
            <a:solidFill>
              <a:srgbClr val="00AF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176" name="组合 175"/>
            <p:cNvGrpSpPr/>
            <p:nvPr/>
          </p:nvGrpSpPr>
          <p:grpSpPr>
            <a:xfrm>
              <a:off x="3932746" y="2019238"/>
              <a:ext cx="359524" cy="359526"/>
              <a:chOff x="1325410" y="1372730"/>
              <a:chExt cx="1251559" cy="1251561"/>
            </a:xfrm>
            <a:effectLst>
              <a:outerShdw blurRad="76200" dist="38100" dir="2700000" algn="tl" rotWithShape="0">
                <a:prstClr val="black">
                  <a:alpha val="40000"/>
                </a:prstClr>
              </a:outerShdw>
            </a:effectLst>
          </p:grpSpPr>
          <p:sp>
            <p:nvSpPr>
              <p:cNvPr id="178" name="任意多边形 177"/>
              <p:cNvSpPr/>
              <p:nvPr/>
            </p:nvSpPr>
            <p:spPr>
              <a:xfrm>
                <a:off x="1325410" y="1372730"/>
                <a:ext cx="625779" cy="625780"/>
              </a:xfrm>
              <a:custGeom>
                <a:avLst/>
                <a:gdLst>
                  <a:gd name="connsiteX0" fmla="*/ 564580 w 625779"/>
                  <a:gd name="connsiteY0" fmla="*/ 0 h 625780"/>
                  <a:gd name="connsiteX1" fmla="*/ 625779 w 625779"/>
                  <a:gd name="connsiteY1" fmla="*/ 0 h 625780"/>
                  <a:gd name="connsiteX2" fmla="*/ 625779 w 625779"/>
                  <a:gd name="connsiteY2" fmla="*/ 303558 h 625780"/>
                  <a:gd name="connsiteX3" fmla="*/ 303558 w 625779"/>
                  <a:gd name="connsiteY3" fmla="*/ 625779 h 625780"/>
                  <a:gd name="connsiteX4" fmla="*/ 303559 w 625779"/>
                  <a:gd name="connsiteY4" fmla="*/ 625780 h 625780"/>
                  <a:gd name="connsiteX5" fmla="*/ 0 w 625779"/>
                  <a:gd name="connsiteY5" fmla="*/ 625780 h 625780"/>
                  <a:gd name="connsiteX6" fmla="*/ 0 w 625779"/>
                  <a:gd name="connsiteY6" fmla="*/ 564580 h 625780"/>
                  <a:gd name="connsiteX7" fmla="*/ 92614 w 625779"/>
                  <a:gd name="connsiteY7" fmla="*/ 564580 h 625780"/>
                  <a:gd name="connsiteX8" fmla="*/ 97048 w 625779"/>
                  <a:gd name="connsiteY8" fmla="*/ 531339 h 625780"/>
                  <a:gd name="connsiteX9" fmla="*/ 105718 w 625779"/>
                  <a:gd name="connsiteY9" fmla="*/ 491647 h 625780"/>
                  <a:gd name="connsiteX10" fmla="*/ 109731 w 625779"/>
                  <a:gd name="connsiteY10" fmla="*/ 478266 h 625780"/>
                  <a:gd name="connsiteX11" fmla="*/ 24215 w 625779"/>
                  <a:gd name="connsiteY11" fmla="*/ 442844 h 625780"/>
                  <a:gd name="connsiteX12" fmla="*/ 71055 w 625779"/>
                  <a:gd name="connsiteY12" fmla="*/ 329763 h 625780"/>
                  <a:gd name="connsiteX13" fmla="*/ 157494 w 625779"/>
                  <a:gd name="connsiteY13" fmla="*/ 365568 h 625780"/>
                  <a:gd name="connsiteX14" fmla="*/ 189952 w 625779"/>
                  <a:gd name="connsiteY14" fmla="*/ 313027 h 625780"/>
                  <a:gd name="connsiteX15" fmla="*/ 206152 w 625779"/>
                  <a:gd name="connsiteY15" fmla="*/ 292700 h 625780"/>
                  <a:gd name="connsiteX16" fmla="*/ 140013 w 625779"/>
                  <a:gd name="connsiteY16" fmla="*/ 226560 h 625780"/>
                  <a:gd name="connsiteX17" fmla="*/ 226561 w 625779"/>
                  <a:gd name="connsiteY17" fmla="*/ 140012 h 625780"/>
                  <a:gd name="connsiteX18" fmla="*/ 292763 w 625779"/>
                  <a:gd name="connsiteY18" fmla="*/ 206214 h 625780"/>
                  <a:gd name="connsiteX19" fmla="*/ 331296 w 625779"/>
                  <a:gd name="connsiteY19" fmla="*/ 178498 h 625780"/>
                  <a:gd name="connsiteX20" fmla="*/ 365854 w 625779"/>
                  <a:gd name="connsiteY20" fmla="*/ 158184 h 625780"/>
                  <a:gd name="connsiteX21" fmla="*/ 329764 w 625779"/>
                  <a:gd name="connsiteY21" fmla="*/ 71055 h 625780"/>
                  <a:gd name="connsiteX22" fmla="*/ 442845 w 625779"/>
                  <a:gd name="connsiteY22" fmla="*/ 24214 h 625780"/>
                  <a:gd name="connsiteX23" fmla="*/ 479264 w 625779"/>
                  <a:gd name="connsiteY23" fmla="*/ 112138 h 625780"/>
                  <a:gd name="connsiteX24" fmla="*/ 514705 w 625779"/>
                  <a:gd name="connsiteY24" fmla="*/ 103106 h 625780"/>
                  <a:gd name="connsiteX25" fmla="*/ 564580 w 625779"/>
                  <a:gd name="connsiteY25" fmla="*/ 95494 h 6257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625779" h="625780">
                    <a:moveTo>
                      <a:pt x="564580" y="0"/>
                    </a:moveTo>
                    <a:lnTo>
                      <a:pt x="625779" y="0"/>
                    </a:lnTo>
                    <a:lnTo>
                      <a:pt x="625779" y="303558"/>
                    </a:lnTo>
                    <a:cubicBezTo>
                      <a:pt x="447821" y="303558"/>
                      <a:pt x="303558" y="447821"/>
                      <a:pt x="303558" y="625779"/>
                    </a:cubicBezTo>
                    <a:lnTo>
                      <a:pt x="303559" y="625780"/>
                    </a:lnTo>
                    <a:lnTo>
                      <a:pt x="0" y="625780"/>
                    </a:lnTo>
                    <a:lnTo>
                      <a:pt x="0" y="564580"/>
                    </a:lnTo>
                    <a:lnTo>
                      <a:pt x="92614" y="564580"/>
                    </a:lnTo>
                    <a:lnTo>
                      <a:pt x="97048" y="531339"/>
                    </a:lnTo>
                    <a:cubicBezTo>
                      <a:pt x="99443" y="517928"/>
                      <a:pt x="102339" y="504691"/>
                      <a:pt x="105718" y="491647"/>
                    </a:cubicBezTo>
                    <a:lnTo>
                      <a:pt x="109731" y="478266"/>
                    </a:lnTo>
                    <a:lnTo>
                      <a:pt x="24215" y="442844"/>
                    </a:lnTo>
                    <a:lnTo>
                      <a:pt x="71055" y="329763"/>
                    </a:lnTo>
                    <a:lnTo>
                      <a:pt x="157494" y="365568"/>
                    </a:lnTo>
                    <a:lnTo>
                      <a:pt x="189952" y="313027"/>
                    </a:lnTo>
                    <a:lnTo>
                      <a:pt x="206152" y="292700"/>
                    </a:lnTo>
                    <a:lnTo>
                      <a:pt x="140013" y="226560"/>
                    </a:lnTo>
                    <a:lnTo>
                      <a:pt x="226561" y="140012"/>
                    </a:lnTo>
                    <a:lnTo>
                      <a:pt x="292763" y="206214"/>
                    </a:lnTo>
                    <a:lnTo>
                      <a:pt x="331296" y="178498"/>
                    </a:lnTo>
                    <a:lnTo>
                      <a:pt x="365854" y="158184"/>
                    </a:lnTo>
                    <a:lnTo>
                      <a:pt x="329764" y="71055"/>
                    </a:lnTo>
                    <a:lnTo>
                      <a:pt x="442845" y="24214"/>
                    </a:lnTo>
                    <a:lnTo>
                      <a:pt x="479264" y="112138"/>
                    </a:lnTo>
                    <a:lnTo>
                      <a:pt x="514705" y="103106"/>
                    </a:lnTo>
                    <a:lnTo>
                      <a:pt x="564580" y="95494"/>
                    </a:lnTo>
                    <a:close/>
                  </a:path>
                </a:pathLst>
              </a:custGeom>
              <a:solidFill>
                <a:srgbClr val="E870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179" name="任意多边形 178"/>
              <p:cNvSpPr/>
              <p:nvPr/>
            </p:nvSpPr>
            <p:spPr>
              <a:xfrm rot="5400000">
                <a:off x="1951189" y="1372731"/>
                <a:ext cx="625779" cy="625780"/>
              </a:xfrm>
              <a:custGeom>
                <a:avLst/>
                <a:gdLst>
                  <a:gd name="connsiteX0" fmla="*/ 564580 w 625779"/>
                  <a:gd name="connsiteY0" fmla="*/ 0 h 625780"/>
                  <a:gd name="connsiteX1" fmla="*/ 625779 w 625779"/>
                  <a:gd name="connsiteY1" fmla="*/ 0 h 625780"/>
                  <a:gd name="connsiteX2" fmla="*/ 625779 w 625779"/>
                  <a:gd name="connsiteY2" fmla="*/ 303558 h 625780"/>
                  <a:gd name="connsiteX3" fmla="*/ 303558 w 625779"/>
                  <a:gd name="connsiteY3" fmla="*/ 625779 h 625780"/>
                  <a:gd name="connsiteX4" fmla="*/ 303559 w 625779"/>
                  <a:gd name="connsiteY4" fmla="*/ 625780 h 625780"/>
                  <a:gd name="connsiteX5" fmla="*/ 0 w 625779"/>
                  <a:gd name="connsiteY5" fmla="*/ 625780 h 625780"/>
                  <a:gd name="connsiteX6" fmla="*/ 0 w 625779"/>
                  <a:gd name="connsiteY6" fmla="*/ 564580 h 625780"/>
                  <a:gd name="connsiteX7" fmla="*/ 92614 w 625779"/>
                  <a:gd name="connsiteY7" fmla="*/ 564580 h 625780"/>
                  <a:gd name="connsiteX8" fmla="*/ 97048 w 625779"/>
                  <a:gd name="connsiteY8" fmla="*/ 531339 h 625780"/>
                  <a:gd name="connsiteX9" fmla="*/ 105718 w 625779"/>
                  <a:gd name="connsiteY9" fmla="*/ 491647 h 625780"/>
                  <a:gd name="connsiteX10" fmla="*/ 109731 w 625779"/>
                  <a:gd name="connsiteY10" fmla="*/ 478266 h 625780"/>
                  <a:gd name="connsiteX11" fmla="*/ 24215 w 625779"/>
                  <a:gd name="connsiteY11" fmla="*/ 442844 h 625780"/>
                  <a:gd name="connsiteX12" fmla="*/ 71055 w 625779"/>
                  <a:gd name="connsiteY12" fmla="*/ 329763 h 625780"/>
                  <a:gd name="connsiteX13" fmla="*/ 157494 w 625779"/>
                  <a:gd name="connsiteY13" fmla="*/ 365568 h 625780"/>
                  <a:gd name="connsiteX14" fmla="*/ 189952 w 625779"/>
                  <a:gd name="connsiteY14" fmla="*/ 313027 h 625780"/>
                  <a:gd name="connsiteX15" fmla="*/ 206152 w 625779"/>
                  <a:gd name="connsiteY15" fmla="*/ 292700 h 625780"/>
                  <a:gd name="connsiteX16" fmla="*/ 140013 w 625779"/>
                  <a:gd name="connsiteY16" fmla="*/ 226560 h 625780"/>
                  <a:gd name="connsiteX17" fmla="*/ 226561 w 625779"/>
                  <a:gd name="connsiteY17" fmla="*/ 140012 h 625780"/>
                  <a:gd name="connsiteX18" fmla="*/ 292763 w 625779"/>
                  <a:gd name="connsiteY18" fmla="*/ 206214 h 625780"/>
                  <a:gd name="connsiteX19" fmla="*/ 331296 w 625779"/>
                  <a:gd name="connsiteY19" fmla="*/ 178498 h 625780"/>
                  <a:gd name="connsiteX20" fmla="*/ 365854 w 625779"/>
                  <a:gd name="connsiteY20" fmla="*/ 158184 h 625780"/>
                  <a:gd name="connsiteX21" fmla="*/ 329764 w 625779"/>
                  <a:gd name="connsiteY21" fmla="*/ 71055 h 625780"/>
                  <a:gd name="connsiteX22" fmla="*/ 442845 w 625779"/>
                  <a:gd name="connsiteY22" fmla="*/ 24214 h 625780"/>
                  <a:gd name="connsiteX23" fmla="*/ 479264 w 625779"/>
                  <a:gd name="connsiteY23" fmla="*/ 112138 h 625780"/>
                  <a:gd name="connsiteX24" fmla="*/ 514705 w 625779"/>
                  <a:gd name="connsiteY24" fmla="*/ 103106 h 625780"/>
                  <a:gd name="connsiteX25" fmla="*/ 564580 w 625779"/>
                  <a:gd name="connsiteY25" fmla="*/ 95494 h 6257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625779" h="625780">
                    <a:moveTo>
                      <a:pt x="564580" y="0"/>
                    </a:moveTo>
                    <a:lnTo>
                      <a:pt x="625779" y="0"/>
                    </a:lnTo>
                    <a:lnTo>
                      <a:pt x="625779" y="303558"/>
                    </a:lnTo>
                    <a:cubicBezTo>
                      <a:pt x="447821" y="303558"/>
                      <a:pt x="303558" y="447821"/>
                      <a:pt x="303558" y="625779"/>
                    </a:cubicBezTo>
                    <a:lnTo>
                      <a:pt x="303559" y="625780"/>
                    </a:lnTo>
                    <a:lnTo>
                      <a:pt x="0" y="625780"/>
                    </a:lnTo>
                    <a:lnTo>
                      <a:pt x="0" y="564580"/>
                    </a:lnTo>
                    <a:lnTo>
                      <a:pt x="92614" y="564580"/>
                    </a:lnTo>
                    <a:lnTo>
                      <a:pt x="97048" y="531339"/>
                    </a:lnTo>
                    <a:cubicBezTo>
                      <a:pt x="99443" y="517928"/>
                      <a:pt x="102339" y="504691"/>
                      <a:pt x="105718" y="491647"/>
                    </a:cubicBezTo>
                    <a:lnTo>
                      <a:pt x="109731" y="478266"/>
                    </a:lnTo>
                    <a:lnTo>
                      <a:pt x="24215" y="442844"/>
                    </a:lnTo>
                    <a:lnTo>
                      <a:pt x="71055" y="329763"/>
                    </a:lnTo>
                    <a:lnTo>
                      <a:pt x="157494" y="365568"/>
                    </a:lnTo>
                    <a:lnTo>
                      <a:pt x="189952" y="313027"/>
                    </a:lnTo>
                    <a:lnTo>
                      <a:pt x="206152" y="292700"/>
                    </a:lnTo>
                    <a:lnTo>
                      <a:pt x="140013" y="226560"/>
                    </a:lnTo>
                    <a:lnTo>
                      <a:pt x="226561" y="140012"/>
                    </a:lnTo>
                    <a:lnTo>
                      <a:pt x="292763" y="206214"/>
                    </a:lnTo>
                    <a:lnTo>
                      <a:pt x="331296" y="178498"/>
                    </a:lnTo>
                    <a:lnTo>
                      <a:pt x="365854" y="158184"/>
                    </a:lnTo>
                    <a:lnTo>
                      <a:pt x="329764" y="71055"/>
                    </a:lnTo>
                    <a:lnTo>
                      <a:pt x="442845" y="24214"/>
                    </a:lnTo>
                    <a:lnTo>
                      <a:pt x="479264" y="112138"/>
                    </a:lnTo>
                    <a:lnTo>
                      <a:pt x="514705" y="103106"/>
                    </a:lnTo>
                    <a:lnTo>
                      <a:pt x="564580" y="95494"/>
                    </a:lnTo>
                    <a:close/>
                  </a:path>
                </a:pathLst>
              </a:custGeom>
              <a:solidFill>
                <a:srgbClr val="663A7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180" name="任意多边形 179"/>
              <p:cNvSpPr/>
              <p:nvPr/>
            </p:nvSpPr>
            <p:spPr>
              <a:xfrm rot="10800000">
                <a:off x="1951187" y="1998511"/>
                <a:ext cx="625779" cy="625780"/>
              </a:xfrm>
              <a:custGeom>
                <a:avLst/>
                <a:gdLst>
                  <a:gd name="connsiteX0" fmla="*/ 564580 w 625779"/>
                  <a:gd name="connsiteY0" fmla="*/ 0 h 625780"/>
                  <a:gd name="connsiteX1" fmla="*/ 625779 w 625779"/>
                  <a:gd name="connsiteY1" fmla="*/ 0 h 625780"/>
                  <a:gd name="connsiteX2" fmla="*/ 625779 w 625779"/>
                  <a:gd name="connsiteY2" fmla="*/ 303558 h 625780"/>
                  <a:gd name="connsiteX3" fmla="*/ 303558 w 625779"/>
                  <a:gd name="connsiteY3" fmla="*/ 625779 h 625780"/>
                  <a:gd name="connsiteX4" fmla="*/ 303559 w 625779"/>
                  <a:gd name="connsiteY4" fmla="*/ 625780 h 625780"/>
                  <a:gd name="connsiteX5" fmla="*/ 0 w 625779"/>
                  <a:gd name="connsiteY5" fmla="*/ 625780 h 625780"/>
                  <a:gd name="connsiteX6" fmla="*/ 0 w 625779"/>
                  <a:gd name="connsiteY6" fmla="*/ 564580 h 625780"/>
                  <a:gd name="connsiteX7" fmla="*/ 92614 w 625779"/>
                  <a:gd name="connsiteY7" fmla="*/ 564580 h 625780"/>
                  <a:gd name="connsiteX8" fmla="*/ 97048 w 625779"/>
                  <a:gd name="connsiteY8" fmla="*/ 531339 h 625780"/>
                  <a:gd name="connsiteX9" fmla="*/ 105718 w 625779"/>
                  <a:gd name="connsiteY9" fmla="*/ 491647 h 625780"/>
                  <a:gd name="connsiteX10" fmla="*/ 109731 w 625779"/>
                  <a:gd name="connsiteY10" fmla="*/ 478266 h 625780"/>
                  <a:gd name="connsiteX11" fmla="*/ 24215 w 625779"/>
                  <a:gd name="connsiteY11" fmla="*/ 442844 h 625780"/>
                  <a:gd name="connsiteX12" fmla="*/ 71055 w 625779"/>
                  <a:gd name="connsiteY12" fmla="*/ 329763 h 625780"/>
                  <a:gd name="connsiteX13" fmla="*/ 157494 w 625779"/>
                  <a:gd name="connsiteY13" fmla="*/ 365568 h 625780"/>
                  <a:gd name="connsiteX14" fmla="*/ 189952 w 625779"/>
                  <a:gd name="connsiteY14" fmla="*/ 313027 h 625780"/>
                  <a:gd name="connsiteX15" fmla="*/ 206152 w 625779"/>
                  <a:gd name="connsiteY15" fmla="*/ 292700 h 625780"/>
                  <a:gd name="connsiteX16" fmla="*/ 140013 w 625779"/>
                  <a:gd name="connsiteY16" fmla="*/ 226560 h 625780"/>
                  <a:gd name="connsiteX17" fmla="*/ 226561 w 625779"/>
                  <a:gd name="connsiteY17" fmla="*/ 140012 h 625780"/>
                  <a:gd name="connsiteX18" fmla="*/ 292763 w 625779"/>
                  <a:gd name="connsiteY18" fmla="*/ 206214 h 625780"/>
                  <a:gd name="connsiteX19" fmla="*/ 331296 w 625779"/>
                  <a:gd name="connsiteY19" fmla="*/ 178498 h 625780"/>
                  <a:gd name="connsiteX20" fmla="*/ 365854 w 625779"/>
                  <a:gd name="connsiteY20" fmla="*/ 158184 h 625780"/>
                  <a:gd name="connsiteX21" fmla="*/ 329764 w 625779"/>
                  <a:gd name="connsiteY21" fmla="*/ 71055 h 625780"/>
                  <a:gd name="connsiteX22" fmla="*/ 442845 w 625779"/>
                  <a:gd name="connsiteY22" fmla="*/ 24214 h 625780"/>
                  <a:gd name="connsiteX23" fmla="*/ 479264 w 625779"/>
                  <a:gd name="connsiteY23" fmla="*/ 112138 h 625780"/>
                  <a:gd name="connsiteX24" fmla="*/ 514705 w 625779"/>
                  <a:gd name="connsiteY24" fmla="*/ 103106 h 625780"/>
                  <a:gd name="connsiteX25" fmla="*/ 564580 w 625779"/>
                  <a:gd name="connsiteY25" fmla="*/ 95494 h 6257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625779" h="625780">
                    <a:moveTo>
                      <a:pt x="564580" y="0"/>
                    </a:moveTo>
                    <a:lnTo>
                      <a:pt x="625779" y="0"/>
                    </a:lnTo>
                    <a:lnTo>
                      <a:pt x="625779" y="303558"/>
                    </a:lnTo>
                    <a:cubicBezTo>
                      <a:pt x="447821" y="303558"/>
                      <a:pt x="303558" y="447821"/>
                      <a:pt x="303558" y="625779"/>
                    </a:cubicBezTo>
                    <a:lnTo>
                      <a:pt x="303559" y="625780"/>
                    </a:lnTo>
                    <a:lnTo>
                      <a:pt x="0" y="625780"/>
                    </a:lnTo>
                    <a:lnTo>
                      <a:pt x="0" y="564580"/>
                    </a:lnTo>
                    <a:lnTo>
                      <a:pt x="92614" y="564580"/>
                    </a:lnTo>
                    <a:lnTo>
                      <a:pt x="97048" y="531339"/>
                    </a:lnTo>
                    <a:cubicBezTo>
                      <a:pt x="99443" y="517928"/>
                      <a:pt x="102339" y="504691"/>
                      <a:pt x="105718" y="491647"/>
                    </a:cubicBezTo>
                    <a:lnTo>
                      <a:pt x="109731" y="478266"/>
                    </a:lnTo>
                    <a:lnTo>
                      <a:pt x="24215" y="442844"/>
                    </a:lnTo>
                    <a:lnTo>
                      <a:pt x="71055" y="329763"/>
                    </a:lnTo>
                    <a:lnTo>
                      <a:pt x="157494" y="365568"/>
                    </a:lnTo>
                    <a:lnTo>
                      <a:pt x="189952" y="313027"/>
                    </a:lnTo>
                    <a:lnTo>
                      <a:pt x="206152" y="292700"/>
                    </a:lnTo>
                    <a:lnTo>
                      <a:pt x="140013" y="226560"/>
                    </a:lnTo>
                    <a:lnTo>
                      <a:pt x="226561" y="140012"/>
                    </a:lnTo>
                    <a:lnTo>
                      <a:pt x="292763" y="206214"/>
                    </a:lnTo>
                    <a:lnTo>
                      <a:pt x="331296" y="178498"/>
                    </a:lnTo>
                    <a:lnTo>
                      <a:pt x="365854" y="158184"/>
                    </a:lnTo>
                    <a:lnTo>
                      <a:pt x="329764" y="71055"/>
                    </a:lnTo>
                    <a:lnTo>
                      <a:pt x="442845" y="24214"/>
                    </a:lnTo>
                    <a:lnTo>
                      <a:pt x="479264" y="112138"/>
                    </a:lnTo>
                    <a:lnTo>
                      <a:pt x="514705" y="103106"/>
                    </a:lnTo>
                    <a:lnTo>
                      <a:pt x="564580" y="95494"/>
                    </a:lnTo>
                    <a:close/>
                  </a:path>
                </a:pathLst>
              </a:custGeom>
              <a:solidFill>
                <a:srgbClr val="FFB8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181" name="任意多边形 180"/>
              <p:cNvSpPr/>
              <p:nvPr/>
            </p:nvSpPr>
            <p:spPr>
              <a:xfrm rot="16200000">
                <a:off x="1325411" y="1998511"/>
                <a:ext cx="625779" cy="625780"/>
              </a:xfrm>
              <a:custGeom>
                <a:avLst/>
                <a:gdLst>
                  <a:gd name="connsiteX0" fmla="*/ 564580 w 625779"/>
                  <a:gd name="connsiteY0" fmla="*/ 0 h 625780"/>
                  <a:gd name="connsiteX1" fmla="*/ 625779 w 625779"/>
                  <a:gd name="connsiteY1" fmla="*/ 0 h 625780"/>
                  <a:gd name="connsiteX2" fmla="*/ 625779 w 625779"/>
                  <a:gd name="connsiteY2" fmla="*/ 303558 h 625780"/>
                  <a:gd name="connsiteX3" fmla="*/ 303558 w 625779"/>
                  <a:gd name="connsiteY3" fmla="*/ 625779 h 625780"/>
                  <a:gd name="connsiteX4" fmla="*/ 303559 w 625779"/>
                  <a:gd name="connsiteY4" fmla="*/ 625780 h 625780"/>
                  <a:gd name="connsiteX5" fmla="*/ 0 w 625779"/>
                  <a:gd name="connsiteY5" fmla="*/ 625780 h 625780"/>
                  <a:gd name="connsiteX6" fmla="*/ 0 w 625779"/>
                  <a:gd name="connsiteY6" fmla="*/ 564580 h 625780"/>
                  <a:gd name="connsiteX7" fmla="*/ 92614 w 625779"/>
                  <a:gd name="connsiteY7" fmla="*/ 564580 h 625780"/>
                  <a:gd name="connsiteX8" fmla="*/ 97048 w 625779"/>
                  <a:gd name="connsiteY8" fmla="*/ 531339 h 625780"/>
                  <a:gd name="connsiteX9" fmla="*/ 105718 w 625779"/>
                  <a:gd name="connsiteY9" fmla="*/ 491647 h 625780"/>
                  <a:gd name="connsiteX10" fmla="*/ 109731 w 625779"/>
                  <a:gd name="connsiteY10" fmla="*/ 478266 h 625780"/>
                  <a:gd name="connsiteX11" fmla="*/ 24215 w 625779"/>
                  <a:gd name="connsiteY11" fmla="*/ 442844 h 625780"/>
                  <a:gd name="connsiteX12" fmla="*/ 71055 w 625779"/>
                  <a:gd name="connsiteY12" fmla="*/ 329763 h 625780"/>
                  <a:gd name="connsiteX13" fmla="*/ 157494 w 625779"/>
                  <a:gd name="connsiteY13" fmla="*/ 365568 h 625780"/>
                  <a:gd name="connsiteX14" fmla="*/ 189952 w 625779"/>
                  <a:gd name="connsiteY14" fmla="*/ 313027 h 625780"/>
                  <a:gd name="connsiteX15" fmla="*/ 206152 w 625779"/>
                  <a:gd name="connsiteY15" fmla="*/ 292700 h 625780"/>
                  <a:gd name="connsiteX16" fmla="*/ 140013 w 625779"/>
                  <a:gd name="connsiteY16" fmla="*/ 226560 h 625780"/>
                  <a:gd name="connsiteX17" fmla="*/ 226561 w 625779"/>
                  <a:gd name="connsiteY17" fmla="*/ 140012 h 625780"/>
                  <a:gd name="connsiteX18" fmla="*/ 292763 w 625779"/>
                  <a:gd name="connsiteY18" fmla="*/ 206214 h 625780"/>
                  <a:gd name="connsiteX19" fmla="*/ 331296 w 625779"/>
                  <a:gd name="connsiteY19" fmla="*/ 178498 h 625780"/>
                  <a:gd name="connsiteX20" fmla="*/ 365854 w 625779"/>
                  <a:gd name="connsiteY20" fmla="*/ 158184 h 625780"/>
                  <a:gd name="connsiteX21" fmla="*/ 329764 w 625779"/>
                  <a:gd name="connsiteY21" fmla="*/ 71055 h 625780"/>
                  <a:gd name="connsiteX22" fmla="*/ 442845 w 625779"/>
                  <a:gd name="connsiteY22" fmla="*/ 24214 h 625780"/>
                  <a:gd name="connsiteX23" fmla="*/ 479264 w 625779"/>
                  <a:gd name="connsiteY23" fmla="*/ 112138 h 625780"/>
                  <a:gd name="connsiteX24" fmla="*/ 514705 w 625779"/>
                  <a:gd name="connsiteY24" fmla="*/ 103106 h 625780"/>
                  <a:gd name="connsiteX25" fmla="*/ 564580 w 625779"/>
                  <a:gd name="connsiteY25" fmla="*/ 95494 h 6257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625779" h="625780">
                    <a:moveTo>
                      <a:pt x="564580" y="0"/>
                    </a:moveTo>
                    <a:lnTo>
                      <a:pt x="625779" y="0"/>
                    </a:lnTo>
                    <a:lnTo>
                      <a:pt x="625779" y="303558"/>
                    </a:lnTo>
                    <a:cubicBezTo>
                      <a:pt x="447821" y="303558"/>
                      <a:pt x="303558" y="447821"/>
                      <a:pt x="303558" y="625779"/>
                    </a:cubicBezTo>
                    <a:lnTo>
                      <a:pt x="303559" y="625780"/>
                    </a:lnTo>
                    <a:lnTo>
                      <a:pt x="0" y="625780"/>
                    </a:lnTo>
                    <a:lnTo>
                      <a:pt x="0" y="564580"/>
                    </a:lnTo>
                    <a:lnTo>
                      <a:pt x="92614" y="564580"/>
                    </a:lnTo>
                    <a:lnTo>
                      <a:pt x="97048" y="531339"/>
                    </a:lnTo>
                    <a:cubicBezTo>
                      <a:pt x="99443" y="517928"/>
                      <a:pt x="102339" y="504691"/>
                      <a:pt x="105718" y="491647"/>
                    </a:cubicBezTo>
                    <a:lnTo>
                      <a:pt x="109731" y="478266"/>
                    </a:lnTo>
                    <a:lnTo>
                      <a:pt x="24215" y="442844"/>
                    </a:lnTo>
                    <a:lnTo>
                      <a:pt x="71055" y="329763"/>
                    </a:lnTo>
                    <a:lnTo>
                      <a:pt x="157494" y="365568"/>
                    </a:lnTo>
                    <a:lnTo>
                      <a:pt x="189952" y="313027"/>
                    </a:lnTo>
                    <a:lnTo>
                      <a:pt x="206152" y="292700"/>
                    </a:lnTo>
                    <a:lnTo>
                      <a:pt x="140013" y="226560"/>
                    </a:lnTo>
                    <a:lnTo>
                      <a:pt x="226561" y="140012"/>
                    </a:lnTo>
                    <a:lnTo>
                      <a:pt x="292763" y="206214"/>
                    </a:lnTo>
                    <a:lnTo>
                      <a:pt x="331296" y="178498"/>
                    </a:lnTo>
                    <a:lnTo>
                      <a:pt x="365854" y="158184"/>
                    </a:lnTo>
                    <a:lnTo>
                      <a:pt x="329764" y="71055"/>
                    </a:lnTo>
                    <a:lnTo>
                      <a:pt x="442845" y="24214"/>
                    </a:lnTo>
                    <a:lnTo>
                      <a:pt x="479264" y="112138"/>
                    </a:lnTo>
                    <a:lnTo>
                      <a:pt x="514705" y="103106"/>
                    </a:lnTo>
                    <a:lnTo>
                      <a:pt x="564580" y="95494"/>
                    </a:lnTo>
                    <a:close/>
                  </a:path>
                </a:pathLst>
              </a:custGeom>
              <a:solidFill>
                <a:srgbClr val="01AC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177" name="椭圆 176"/>
            <p:cNvSpPr/>
            <p:nvPr/>
          </p:nvSpPr>
          <p:spPr>
            <a:xfrm rot="1860000">
              <a:off x="4135467" y="2301762"/>
              <a:ext cx="9909" cy="9909"/>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82" name="组合 181"/>
          <p:cNvGrpSpPr/>
          <p:nvPr/>
        </p:nvGrpSpPr>
        <p:grpSpPr>
          <a:xfrm>
            <a:off x="3923843" y="1065594"/>
            <a:ext cx="719487" cy="719227"/>
            <a:chOff x="5413874" y="1856054"/>
            <a:chExt cx="776427" cy="776427"/>
          </a:xfrm>
        </p:grpSpPr>
        <p:grpSp>
          <p:nvGrpSpPr>
            <p:cNvPr id="183" name="组合 182"/>
            <p:cNvGrpSpPr/>
            <p:nvPr/>
          </p:nvGrpSpPr>
          <p:grpSpPr>
            <a:xfrm>
              <a:off x="5413874" y="1856054"/>
              <a:ext cx="776427" cy="776427"/>
              <a:chOff x="6462420" y="1971403"/>
              <a:chExt cx="776427" cy="776427"/>
            </a:xfrm>
          </p:grpSpPr>
          <p:grpSp>
            <p:nvGrpSpPr>
              <p:cNvPr id="189" name="组合 188"/>
              <p:cNvGrpSpPr/>
              <p:nvPr/>
            </p:nvGrpSpPr>
            <p:grpSpPr>
              <a:xfrm>
                <a:off x="6462420" y="1971403"/>
                <a:ext cx="776427" cy="776427"/>
                <a:chOff x="5443219" y="1567820"/>
                <a:chExt cx="1664342" cy="1664342"/>
              </a:xfrm>
              <a:effectLst>
                <a:outerShdw blurRad="101600" dist="50800" dir="2700000" algn="tl" rotWithShape="0">
                  <a:prstClr val="black">
                    <a:alpha val="30000"/>
                  </a:prstClr>
                </a:outerShdw>
              </a:effectLst>
            </p:grpSpPr>
            <p:sp>
              <p:nvSpPr>
                <p:cNvPr id="191" name="任意多边形 190"/>
                <p:cNvSpPr/>
                <p:nvPr/>
              </p:nvSpPr>
              <p:spPr>
                <a:xfrm>
                  <a:off x="5443219" y="1567820"/>
                  <a:ext cx="1664342" cy="1664342"/>
                </a:xfrm>
                <a:custGeom>
                  <a:avLst/>
                  <a:gdLst>
                    <a:gd name="connsiteX0" fmla="*/ 1589098 w 3178196"/>
                    <a:gd name="connsiteY0" fmla="*/ 425696 h 3178196"/>
                    <a:gd name="connsiteX1" fmla="*/ 425696 w 3178196"/>
                    <a:gd name="connsiteY1" fmla="*/ 1589098 h 3178196"/>
                    <a:gd name="connsiteX2" fmla="*/ 1589098 w 3178196"/>
                    <a:gd name="connsiteY2" fmla="*/ 2752500 h 3178196"/>
                    <a:gd name="connsiteX3" fmla="*/ 2752500 w 3178196"/>
                    <a:gd name="connsiteY3" fmla="*/ 1589098 h 3178196"/>
                    <a:gd name="connsiteX4" fmla="*/ 1589098 w 3178196"/>
                    <a:gd name="connsiteY4" fmla="*/ 425696 h 3178196"/>
                    <a:gd name="connsiteX5" fmla="*/ 1408737 w 3178196"/>
                    <a:gd name="connsiteY5" fmla="*/ 0 h 3178196"/>
                    <a:gd name="connsiteX6" fmla="*/ 1769461 w 3178196"/>
                    <a:gd name="connsiteY6" fmla="*/ 0 h 3178196"/>
                    <a:gd name="connsiteX7" fmla="*/ 1839795 w 3178196"/>
                    <a:gd name="connsiteY7" fmla="*/ 328139 h 3178196"/>
                    <a:gd name="connsiteX8" fmla="*/ 1856789 w 3178196"/>
                    <a:gd name="connsiteY8" fmla="*/ 330732 h 3178196"/>
                    <a:gd name="connsiteX9" fmla="*/ 2000849 w 3178196"/>
                    <a:gd name="connsiteY9" fmla="*/ 373520 h 3178196"/>
                    <a:gd name="connsiteX10" fmla="*/ 2227451 w 3178196"/>
                    <a:gd name="connsiteY10" fmla="*/ 122720 h 3178196"/>
                    <a:gd name="connsiteX11" fmla="*/ 2539846 w 3178196"/>
                    <a:gd name="connsiteY11" fmla="*/ 303080 h 3178196"/>
                    <a:gd name="connsiteX12" fmla="*/ 2439451 w 3178196"/>
                    <a:gd name="connsiteY12" fmla="*/ 613872 h 3178196"/>
                    <a:gd name="connsiteX13" fmla="*/ 2458340 w 3178196"/>
                    <a:gd name="connsiteY13" fmla="*/ 627645 h 3178196"/>
                    <a:gd name="connsiteX14" fmla="*/ 2558787 w 3178196"/>
                    <a:gd name="connsiteY14" fmla="*/ 724273 h 3178196"/>
                    <a:gd name="connsiteX15" fmla="*/ 2569563 w 3178196"/>
                    <a:gd name="connsiteY15" fmla="*/ 737054 h 3178196"/>
                    <a:gd name="connsiteX16" fmla="*/ 2875118 w 3178196"/>
                    <a:gd name="connsiteY16" fmla="*/ 638354 h 3178196"/>
                    <a:gd name="connsiteX17" fmla="*/ 3055480 w 3178196"/>
                    <a:gd name="connsiteY17" fmla="*/ 950748 h 3178196"/>
                    <a:gd name="connsiteX18" fmla="*/ 2827830 w 3178196"/>
                    <a:gd name="connsiteY18" fmla="*/ 1156432 h 3178196"/>
                    <a:gd name="connsiteX19" fmla="*/ 2846251 w 3178196"/>
                    <a:gd name="connsiteY19" fmla="*/ 1202137 h 3178196"/>
                    <a:gd name="connsiteX20" fmla="*/ 2882440 w 3178196"/>
                    <a:gd name="connsiteY20" fmla="*/ 1345342 h 3178196"/>
                    <a:gd name="connsiteX21" fmla="*/ 3178196 w 3178196"/>
                    <a:gd name="connsiteY21" fmla="*/ 1408739 h 3178196"/>
                    <a:gd name="connsiteX22" fmla="*/ 3178196 w 3178196"/>
                    <a:gd name="connsiteY22" fmla="*/ 1769460 h 3178196"/>
                    <a:gd name="connsiteX23" fmla="*/ 2901180 w 3178196"/>
                    <a:gd name="connsiteY23" fmla="*/ 1828838 h 3178196"/>
                    <a:gd name="connsiteX24" fmla="*/ 2890366 w 3178196"/>
                    <a:gd name="connsiteY24" fmla="*/ 1899689 h 3178196"/>
                    <a:gd name="connsiteX25" fmla="*/ 2862393 w 3178196"/>
                    <a:gd name="connsiteY25" fmla="*/ 2011345 h 3178196"/>
                    <a:gd name="connsiteX26" fmla="*/ 2851433 w 3178196"/>
                    <a:gd name="connsiteY26" fmla="*/ 2043093 h 3178196"/>
                    <a:gd name="connsiteX27" fmla="*/ 3055480 w 3178196"/>
                    <a:gd name="connsiteY27" fmla="*/ 2227452 h 3178196"/>
                    <a:gd name="connsiteX28" fmla="*/ 2875118 w 3178196"/>
                    <a:gd name="connsiteY28" fmla="*/ 2539844 h 3178196"/>
                    <a:gd name="connsiteX29" fmla="*/ 2624366 w 3178196"/>
                    <a:gd name="connsiteY29" fmla="*/ 2458846 h 3178196"/>
                    <a:gd name="connsiteX30" fmla="*/ 2593452 w 3178196"/>
                    <a:gd name="connsiteY30" fmla="*/ 2501242 h 3178196"/>
                    <a:gd name="connsiteX31" fmla="*/ 2496828 w 3178196"/>
                    <a:gd name="connsiteY31" fmla="*/ 2601689 h 3178196"/>
                    <a:gd name="connsiteX32" fmla="*/ 2461217 w 3178196"/>
                    <a:gd name="connsiteY32" fmla="*/ 2631705 h 3178196"/>
                    <a:gd name="connsiteX33" fmla="*/ 2539846 w 3178196"/>
                    <a:gd name="connsiteY33" fmla="*/ 2875117 h 3178196"/>
                    <a:gd name="connsiteX34" fmla="*/ 2227451 w 3178196"/>
                    <a:gd name="connsiteY34" fmla="*/ 3055478 h 3178196"/>
                    <a:gd name="connsiteX35" fmla="*/ 2061632 w 3178196"/>
                    <a:gd name="connsiteY35" fmla="*/ 2871954 h 3178196"/>
                    <a:gd name="connsiteX36" fmla="*/ 2018961 w 3178196"/>
                    <a:gd name="connsiteY36" fmla="*/ 2889155 h 3178196"/>
                    <a:gd name="connsiteX37" fmla="*/ 1820676 w 3178196"/>
                    <a:gd name="connsiteY37" fmla="*/ 2939260 h 3178196"/>
                    <a:gd name="connsiteX38" fmla="*/ 1769461 w 3178196"/>
                    <a:gd name="connsiteY38" fmla="*/ 3178196 h 3178196"/>
                    <a:gd name="connsiteX39" fmla="*/ 1408737 w 3178196"/>
                    <a:gd name="connsiteY39" fmla="*/ 3178196 h 3178196"/>
                    <a:gd name="connsiteX40" fmla="*/ 1357415 w 3178196"/>
                    <a:gd name="connsiteY40" fmla="*/ 2938761 h 3178196"/>
                    <a:gd name="connsiteX41" fmla="*/ 1321409 w 3178196"/>
                    <a:gd name="connsiteY41" fmla="*/ 2933267 h 3178196"/>
                    <a:gd name="connsiteX42" fmla="*/ 1116228 w 3178196"/>
                    <a:gd name="connsiteY42" fmla="*/ 2872328 h 3178196"/>
                    <a:gd name="connsiteX43" fmla="*/ 950747 w 3178196"/>
                    <a:gd name="connsiteY43" fmla="*/ 3055478 h 3178196"/>
                    <a:gd name="connsiteX44" fmla="*/ 638354 w 3178196"/>
                    <a:gd name="connsiteY44" fmla="*/ 2875117 h 3178196"/>
                    <a:gd name="connsiteX45" fmla="*/ 716567 w 3178196"/>
                    <a:gd name="connsiteY45" fmla="*/ 2632987 h 3178196"/>
                    <a:gd name="connsiteX46" fmla="*/ 564155 w 3178196"/>
                    <a:gd name="connsiteY46" fmla="*/ 2476891 h 3178196"/>
                    <a:gd name="connsiteX47" fmla="*/ 552049 w 3178196"/>
                    <a:gd name="connsiteY47" fmla="*/ 2459421 h 3178196"/>
                    <a:gd name="connsiteX48" fmla="*/ 303082 w 3178196"/>
                    <a:gd name="connsiteY48" fmla="*/ 2539844 h 3178196"/>
                    <a:gd name="connsiteX49" fmla="*/ 122720 w 3178196"/>
                    <a:gd name="connsiteY49" fmla="*/ 2227452 h 3178196"/>
                    <a:gd name="connsiteX50" fmla="*/ 326913 w 3178196"/>
                    <a:gd name="connsiteY50" fmla="*/ 2042960 h 3178196"/>
                    <a:gd name="connsiteX51" fmla="*/ 306855 w 3178196"/>
                    <a:gd name="connsiteY51" fmla="*/ 1979828 h 3178196"/>
                    <a:gd name="connsiteX52" fmla="*/ 276470 w 3178196"/>
                    <a:gd name="connsiteY52" fmla="*/ 1828721 h 3178196"/>
                    <a:gd name="connsiteX53" fmla="*/ 0 w 3178196"/>
                    <a:gd name="connsiteY53" fmla="*/ 1769460 h 3178196"/>
                    <a:gd name="connsiteX54" fmla="*/ 0 w 3178196"/>
                    <a:gd name="connsiteY54" fmla="*/ 1408739 h 3178196"/>
                    <a:gd name="connsiteX55" fmla="*/ 293010 w 3178196"/>
                    <a:gd name="connsiteY55" fmla="*/ 1345931 h 3178196"/>
                    <a:gd name="connsiteX56" fmla="*/ 306855 w 3178196"/>
                    <a:gd name="connsiteY56" fmla="*/ 1284173 h 3178196"/>
                    <a:gd name="connsiteX57" fmla="*/ 351046 w 3178196"/>
                    <a:gd name="connsiteY57" fmla="*/ 1157043 h 3178196"/>
                    <a:gd name="connsiteX58" fmla="*/ 122720 w 3178196"/>
                    <a:gd name="connsiteY58" fmla="*/ 950748 h 3178196"/>
                    <a:gd name="connsiteX59" fmla="*/ 303082 w 3178196"/>
                    <a:gd name="connsiteY59" fmla="*/ 638354 h 3178196"/>
                    <a:gd name="connsiteX60" fmla="*/ 611017 w 3178196"/>
                    <a:gd name="connsiteY60" fmla="*/ 737822 h 3178196"/>
                    <a:gd name="connsiteX61" fmla="*/ 678469 w 3178196"/>
                    <a:gd name="connsiteY61" fmla="*/ 665039 h 3178196"/>
                    <a:gd name="connsiteX62" fmla="*/ 739168 w 3178196"/>
                    <a:gd name="connsiteY62" fmla="*/ 615179 h 3178196"/>
                    <a:gd name="connsiteX63" fmla="*/ 638354 w 3178196"/>
                    <a:gd name="connsiteY63" fmla="*/ 303080 h 3178196"/>
                    <a:gd name="connsiteX64" fmla="*/ 950747 w 3178196"/>
                    <a:gd name="connsiteY64" fmla="*/ 122720 h 3178196"/>
                    <a:gd name="connsiteX65" fmla="*/ 1175530 w 3178196"/>
                    <a:gd name="connsiteY65" fmla="*/ 371507 h 3178196"/>
                    <a:gd name="connsiteX66" fmla="*/ 1321409 w 3178196"/>
                    <a:gd name="connsiteY66" fmla="*/ 330732 h 3178196"/>
                    <a:gd name="connsiteX67" fmla="*/ 1338401 w 3178196"/>
                    <a:gd name="connsiteY67" fmla="*/ 328139 h 31781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Lst>
                  <a:rect l="l" t="t" r="r" b="b"/>
                  <a:pathLst>
                    <a:path w="3178196" h="3178196">
                      <a:moveTo>
                        <a:pt x="1589098" y="425696"/>
                      </a:moveTo>
                      <a:cubicBezTo>
                        <a:pt x="946569" y="425696"/>
                        <a:pt x="425696" y="946569"/>
                        <a:pt x="425696" y="1589098"/>
                      </a:cubicBezTo>
                      <a:cubicBezTo>
                        <a:pt x="425696" y="2231627"/>
                        <a:pt x="946569" y="2752500"/>
                        <a:pt x="1589098" y="2752500"/>
                      </a:cubicBezTo>
                      <a:cubicBezTo>
                        <a:pt x="2231627" y="2752500"/>
                        <a:pt x="2752500" y="2231627"/>
                        <a:pt x="2752500" y="1589098"/>
                      </a:cubicBezTo>
                      <a:cubicBezTo>
                        <a:pt x="2752500" y="946569"/>
                        <a:pt x="2231627" y="425696"/>
                        <a:pt x="1589098" y="425696"/>
                      </a:cubicBezTo>
                      <a:close/>
                      <a:moveTo>
                        <a:pt x="1408737" y="0"/>
                      </a:moveTo>
                      <a:lnTo>
                        <a:pt x="1769461" y="0"/>
                      </a:lnTo>
                      <a:lnTo>
                        <a:pt x="1839795" y="328139"/>
                      </a:lnTo>
                      <a:lnTo>
                        <a:pt x="1856789" y="330732"/>
                      </a:lnTo>
                      <a:lnTo>
                        <a:pt x="2000849" y="373520"/>
                      </a:lnTo>
                      <a:lnTo>
                        <a:pt x="2227451" y="122720"/>
                      </a:lnTo>
                      <a:lnTo>
                        <a:pt x="2539846" y="303080"/>
                      </a:lnTo>
                      <a:lnTo>
                        <a:pt x="2439451" y="613872"/>
                      </a:lnTo>
                      <a:lnTo>
                        <a:pt x="2458340" y="627645"/>
                      </a:lnTo>
                      <a:cubicBezTo>
                        <a:pt x="2493487" y="658090"/>
                        <a:pt x="2527017" y="690346"/>
                        <a:pt x="2558787" y="724273"/>
                      </a:cubicBezTo>
                      <a:lnTo>
                        <a:pt x="2569563" y="737054"/>
                      </a:lnTo>
                      <a:lnTo>
                        <a:pt x="2875118" y="638354"/>
                      </a:lnTo>
                      <a:lnTo>
                        <a:pt x="3055480" y="950748"/>
                      </a:lnTo>
                      <a:lnTo>
                        <a:pt x="2827830" y="1156432"/>
                      </a:lnTo>
                      <a:lnTo>
                        <a:pt x="2846251" y="1202137"/>
                      </a:lnTo>
                      <a:lnTo>
                        <a:pt x="2882440" y="1345342"/>
                      </a:lnTo>
                      <a:lnTo>
                        <a:pt x="3178196" y="1408739"/>
                      </a:lnTo>
                      <a:lnTo>
                        <a:pt x="3178196" y="1769460"/>
                      </a:lnTo>
                      <a:lnTo>
                        <a:pt x="2901180" y="1828838"/>
                      </a:lnTo>
                      <a:lnTo>
                        <a:pt x="2890366" y="1899689"/>
                      </a:lnTo>
                      <a:cubicBezTo>
                        <a:pt x="2882626" y="1937518"/>
                        <a:pt x="2873276" y="1974762"/>
                        <a:pt x="2862393" y="2011345"/>
                      </a:cubicBezTo>
                      <a:lnTo>
                        <a:pt x="2851433" y="2043093"/>
                      </a:lnTo>
                      <a:lnTo>
                        <a:pt x="3055480" y="2227452"/>
                      </a:lnTo>
                      <a:lnTo>
                        <a:pt x="2875118" y="2539844"/>
                      </a:lnTo>
                      <a:lnTo>
                        <a:pt x="2624366" y="2458846"/>
                      </a:lnTo>
                      <a:lnTo>
                        <a:pt x="2593452" y="2501242"/>
                      </a:lnTo>
                      <a:cubicBezTo>
                        <a:pt x="2563009" y="2536388"/>
                        <a:pt x="2530753" y="2569918"/>
                        <a:pt x="2496828" y="2601689"/>
                      </a:cubicBezTo>
                      <a:lnTo>
                        <a:pt x="2461217" y="2631705"/>
                      </a:lnTo>
                      <a:lnTo>
                        <a:pt x="2539846" y="2875117"/>
                      </a:lnTo>
                      <a:lnTo>
                        <a:pt x="2227451" y="3055478"/>
                      </a:lnTo>
                      <a:lnTo>
                        <a:pt x="2061632" y="2871954"/>
                      </a:lnTo>
                      <a:lnTo>
                        <a:pt x="2018961" y="2889155"/>
                      </a:lnTo>
                      <a:lnTo>
                        <a:pt x="1820676" y="2939260"/>
                      </a:lnTo>
                      <a:lnTo>
                        <a:pt x="1769461" y="3178196"/>
                      </a:lnTo>
                      <a:lnTo>
                        <a:pt x="1408737" y="3178196"/>
                      </a:lnTo>
                      <a:lnTo>
                        <a:pt x="1357415" y="2938761"/>
                      </a:lnTo>
                      <a:lnTo>
                        <a:pt x="1321409" y="2933267"/>
                      </a:lnTo>
                      <a:lnTo>
                        <a:pt x="1116228" y="2872328"/>
                      </a:lnTo>
                      <a:lnTo>
                        <a:pt x="950747" y="3055478"/>
                      </a:lnTo>
                      <a:lnTo>
                        <a:pt x="638354" y="2875117"/>
                      </a:lnTo>
                      <a:lnTo>
                        <a:pt x="716567" y="2632987"/>
                      </a:lnTo>
                      <a:lnTo>
                        <a:pt x="564155" y="2476891"/>
                      </a:lnTo>
                      <a:lnTo>
                        <a:pt x="552049" y="2459421"/>
                      </a:lnTo>
                      <a:lnTo>
                        <a:pt x="303082" y="2539844"/>
                      </a:lnTo>
                      <a:lnTo>
                        <a:pt x="122720" y="2227452"/>
                      </a:lnTo>
                      <a:lnTo>
                        <a:pt x="326913" y="2042960"/>
                      </a:lnTo>
                      <a:lnTo>
                        <a:pt x="306855" y="1979828"/>
                      </a:lnTo>
                      <a:lnTo>
                        <a:pt x="276470" y="1828721"/>
                      </a:lnTo>
                      <a:lnTo>
                        <a:pt x="0" y="1769460"/>
                      </a:lnTo>
                      <a:lnTo>
                        <a:pt x="0" y="1408739"/>
                      </a:lnTo>
                      <a:lnTo>
                        <a:pt x="293010" y="1345931"/>
                      </a:lnTo>
                      <a:lnTo>
                        <a:pt x="306855" y="1284173"/>
                      </a:lnTo>
                      <a:lnTo>
                        <a:pt x="351046" y="1157043"/>
                      </a:lnTo>
                      <a:lnTo>
                        <a:pt x="122720" y="950748"/>
                      </a:lnTo>
                      <a:lnTo>
                        <a:pt x="303082" y="638354"/>
                      </a:lnTo>
                      <a:lnTo>
                        <a:pt x="611017" y="737822"/>
                      </a:lnTo>
                      <a:lnTo>
                        <a:pt x="678469" y="665039"/>
                      </a:lnTo>
                      <a:lnTo>
                        <a:pt x="739168" y="615179"/>
                      </a:lnTo>
                      <a:lnTo>
                        <a:pt x="638354" y="303080"/>
                      </a:lnTo>
                      <a:lnTo>
                        <a:pt x="950747" y="122720"/>
                      </a:lnTo>
                      <a:lnTo>
                        <a:pt x="1175530" y="371507"/>
                      </a:lnTo>
                      <a:lnTo>
                        <a:pt x="1321409" y="330732"/>
                      </a:lnTo>
                      <a:lnTo>
                        <a:pt x="1338401" y="328139"/>
                      </a:lnTo>
                      <a:close/>
                    </a:path>
                  </a:pathLst>
                </a:custGeom>
                <a:gradFill>
                  <a:gsLst>
                    <a:gs pos="0">
                      <a:schemeClr val="bg1"/>
                    </a:gs>
                    <a:gs pos="100000">
                      <a:srgbClr val="E2E2E2"/>
                    </a:gs>
                  </a:gsLst>
                  <a:lin ang="2700000" scaled="1"/>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013"/>
                </a:p>
              </p:txBody>
            </p:sp>
            <p:sp>
              <p:nvSpPr>
                <p:cNvPr id="192" name="椭圆 191"/>
                <p:cNvSpPr/>
                <p:nvPr/>
              </p:nvSpPr>
              <p:spPr>
                <a:xfrm>
                  <a:off x="5666553" y="1791154"/>
                  <a:ext cx="1217673" cy="1217673"/>
                </a:xfrm>
                <a:prstGeom prst="ellipse">
                  <a:avLst/>
                </a:prstGeom>
                <a:noFill/>
                <a:ln w="19050">
                  <a:gradFill flip="none" rotWithShape="1">
                    <a:gsLst>
                      <a:gs pos="0">
                        <a:schemeClr val="bg1">
                          <a:lumMod val="85000"/>
                        </a:schemeClr>
                      </a:gs>
                      <a:gs pos="100000">
                        <a:schemeClr val="bg1"/>
                      </a:gs>
                    </a:gsLst>
                    <a:lin ang="27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93" name="椭圆 192"/>
                <p:cNvSpPr/>
                <p:nvPr/>
              </p:nvSpPr>
              <p:spPr>
                <a:xfrm>
                  <a:off x="5731080" y="1855683"/>
                  <a:ext cx="1088616" cy="1088616"/>
                </a:xfrm>
                <a:prstGeom prst="ellipse">
                  <a:avLst/>
                </a:prstGeom>
                <a:gradFill>
                  <a:gsLst>
                    <a:gs pos="100000">
                      <a:schemeClr val="bg1"/>
                    </a:gs>
                    <a:gs pos="0">
                      <a:srgbClr val="E2E2E2"/>
                    </a:gs>
                  </a:gsLst>
                  <a:lin ang="2700000" scaled="1"/>
                </a:gra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sp>
            <p:nvSpPr>
              <p:cNvPr id="190" name="椭圆 189"/>
              <p:cNvSpPr/>
              <p:nvPr/>
            </p:nvSpPr>
            <p:spPr>
              <a:xfrm>
                <a:off x="6625503" y="2134485"/>
                <a:ext cx="450263" cy="450263"/>
              </a:xfrm>
              <a:prstGeom prst="ellipse">
                <a:avLst/>
              </a:prstGeom>
              <a:solidFill>
                <a:srgbClr val="FFB8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grpSp>
          <p:nvGrpSpPr>
            <p:cNvPr id="184" name="Group 4"/>
            <p:cNvGrpSpPr>
              <a:grpSpLocks noChangeAspect="1"/>
            </p:cNvGrpSpPr>
            <p:nvPr/>
          </p:nvGrpSpPr>
          <p:grpSpPr bwMode="auto">
            <a:xfrm>
              <a:off x="5698560" y="2124453"/>
              <a:ext cx="210680" cy="246893"/>
              <a:chOff x="1776" y="1776"/>
              <a:chExt cx="64" cy="75"/>
            </a:xfrm>
            <a:solidFill>
              <a:schemeClr val="bg1"/>
            </a:solidFill>
            <a:effectLst/>
          </p:grpSpPr>
          <p:sp>
            <p:nvSpPr>
              <p:cNvPr id="185" name="Freeform 5"/>
              <p:cNvSpPr>
                <a:spLocks/>
              </p:cNvSpPr>
              <p:nvPr/>
            </p:nvSpPr>
            <p:spPr bwMode="auto">
              <a:xfrm>
                <a:off x="1795" y="1779"/>
                <a:ext cx="29" cy="26"/>
              </a:xfrm>
              <a:custGeom>
                <a:avLst/>
                <a:gdLst>
                  <a:gd name="T0" fmla="*/ 5 w 11"/>
                  <a:gd name="T1" fmla="*/ 10 h 10"/>
                  <a:gd name="T2" fmla="*/ 5 w 11"/>
                  <a:gd name="T3" fmla="*/ 10 h 10"/>
                  <a:gd name="T4" fmla="*/ 11 w 11"/>
                  <a:gd name="T5" fmla="*/ 5 h 10"/>
                  <a:gd name="T6" fmla="*/ 5 w 11"/>
                  <a:gd name="T7" fmla="*/ 0 h 10"/>
                  <a:gd name="T8" fmla="*/ 5 w 11"/>
                  <a:gd name="T9" fmla="*/ 0 h 10"/>
                  <a:gd name="T10" fmla="*/ 0 w 11"/>
                  <a:gd name="T11" fmla="*/ 5 h 10"/>
                  <a:gd name="T12" fmla="*/ 5 w 11"/>
                  <a:gd name="T13" fmla="*/ 10 h 10"/>
                </a:gdLst>
                <a:ahLst/>
                <a:cxnLst>
                  <a:cxn ang="0">
                    <a:pos x="T0" y="T1"/>
                  </a:cxn>
                  <a:cxn ang="0">
                    <a:pos x="T2" y="T3"/>
                  </a:cxn>
                  <a:cxn ang="0">
                    <a:pos x="T4" y="T5"/>
                  </a:cxn>
                  <a:cxn ang="0">
                    <a:pos x="T6" y="T7"/>
                  </a:cxn>
                  <a:cxn ang="0">
                    <a:pos x="T8" y="T9"/>
                  </a:cxn>
                  <a:cxn ang="0">
                    <a:pos x="T10" y="T11"/>
                  </a:cxn>
                  <a:cxn ang="0">
                    <a:pos x="T12" y="T13"/>
                  </a:cxn>
                </a:cxnLst>
                <a:rect l="0" t="0" r="r" b="b"/>
                <a:pathLst>
                  <a:path w="11" h="10">
                    <a:moveTo>
                      <a:pt x="5" y="10"/>
                    </a:moveTo>
                    <a:cubicBezTo>
                      <a:pt x="5" y="10"/>
                      <a:pt x="5" y="10"/>
                      <a:pt x="5" y="10"/>
                    </a:cubicBezTo>
                    <a:cubicBezTo>
                      <a:pt x="8" y="10"/>
                      <a:pt x="11" y="8"/>
                      <a:pt x="11" y="5"/>
                    </a:cubicBezTo>
                    <a:cubicBezTo>
                      <a:pt x="11" y="2"/>
                      <a:pt x="8" y="0"/>
                      <a:pt x="5" y="0"/>
                    </a:cubicBezTo>
                    <a:cubicBezTo>
                      <a:pt x="5" y="0"/>
                      <a:pt x="5" y="0"/>
                      <a:pt x="5" y="0"/>
                    </a:cubicBezTo>
                    <a:cubicBezTo>
                      <a:pt x="2" y="1"/>
                      <a:pt x="0" y="3"/>
                      <a:pt x="0" y="5"/>
                    </a:cubicBezTo>
                    <a:cubicBezTo>
                      <a:pt x="0" y="8"/>
                      <a:pt x="2" y="10"/>
                      <a:pt x="5"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latin typeface="Arial" panose="020B0604020202020204" pitchFamily="34" charset="0"/>
                  <a:ea typeface="微软雅黑" panose="020B0503020204020204" pitchFamily="34" charset="-122"/>
                  <a:sym typeface="Arial" panose="020B0604020202020204" pitchFamily="34" charset="0"/>
                </a:endParaRPr>
              </a:p>
            </p:txBody>
          </p:sp>
          <p:sp>
            <p:nvSpPr>
              <p:cNvPr id="186" name="Freeform 6"/>
              <p:cNvSpPr>
                <a:spLocks/>
              </p:cNvSpPr>
              <p:nvPr/>
            </p:nvSpPr>
            <p:spPr bwMode="auto">
              <a:xfrm>
                <a:off x="1776" y="1810"/>
                <a:ext cx="64" cy="41"/>
              </a:xfrm>
              <a:custGeom>
                <a:avLst/>
                <a:gdLst>
                  <a:gd name="T0" fmla="*/ 23 w 24"/>
                  <a:gd name="T1" fmla="*/ 3 h 16"/>
                  <a:gd name="T2" fmla="*/ 19 w 24"/>
                  <a:gd name="T3" fmla="*/ 0 h 16"/>
                  <a:gd name="T4" fmla="*/ 19 w 24"/>
                  <a:gd name="T5" fmla="*/ 0 h 16"/>
                  <a:gd name="T6" fmla="*/ 17 w 24"/>
                  <a:gd name="T7" fmla="*/ 0 h 16"/>
                  <a:gd name="T8" fmla="*/ 15 w 24"/>
                  <a:gd name="T9" fmla="*/ 5 h 16"/>
                  <a:gd name="T10" fmla="*/ 12 w 24"/>
                  <a:gd name="T11" fmla="*/ 11 h 16"/>
                  <a:gd name="T12" fmla="*/ 14 w 24"/>
                  <a:gd name="T13" fmla="*/ 7 h 16"/>
                  <a:gd name="T14" fmla="*/ 13 w 24"/>
                  <a:gd name="T15" fmla="*/ 1 h 16"/>
                  <a:gd name="T16" fmla="*/ 13 w 24"/>
                  <a:gd name="T17" fmla="*/ 1 h 16"/>
                  <a:gd name="T18" fmla="*/ 12 w 24"/>
                  <a:gd name="T19" fmla="*/ 0 h 16"/>
                  <a:gd name="T20" fmla="*/ 12 w 24"/>
                  <a:gd name="T21" fmla="*/ 0 h 16"/>
                  <a:gd name="T22" fmla="*/ 12 w 24"/>
                  <a:gd name="T23" fmla="*/ 1 h 16"/>
                  <a:gd name="T24" fmla="*/ 12 w 24"/>
                  <a:gd name="T25" fmla="*/ 1 h 16"/>
                  <a:gd name="T26" fmla="*/ 11 w 24"/>
                  <a:gd name="T27" fmla="*/ 7 h 16"/>
                  <a:gd name="T28" fmla="*/ 10 w 24"/>
                  <a:gd name="T29" fmla="*/ 5 h 16"/>
                  <a:gd name="T30" fmla="*/ 8 w 24"/>
                  <a:gd name="T31" fmla="*/ 0 h 16"/>
                  <a:gd name="T32" fmla="*/ 5 w 24"/>
                  <a:gd name="T33" fmla="*/ 0 h 16"/>
                  <a:gd name="T34" fmla="*/ 5 w 24"/>
                  <a:gd name="T35" fmla="*/ 0 h 16"/>
                  <a:gd name="T36" fmla="*/ 1 w 24"/>
                  <a:gd name="T37" fmla="*/ 3 h 16"/>
                  <a:gd name="T38" fmla="*/ 0 w 24"/>
                  <a:gd name="T39" fmla="*/ 16 h 16"/>
                  <a:gd name="T40" fmla="*/ 4 w 24"/>
                  <a:gd name="T41" fmla="*/ 16 h 16"/>
                  <a:gd name="T42" fmla="*/ 4 w 24"/>
                  <a:gd name="T43" fmla="*/ 6 h 16"/>
                  <a:gd name="T44" fmla="*/ 5 w 24"/>
                  <a:gd name="T45" fmla="*/ 6 h 16"/>
                  <a:gd name="T46" fmla="*/ 5 w 24"/>
                  <a:gd name="T47" fmla="*/ 16 h 16"/>
                  <a:gd name="T48" fmla="*/ 12 w 24"/>
                  <a:gd name="T49" fmla="*/ 16 h 16"/>
                  <a:gd name="T50" fmla="*/ 19 w 24"/>
                  <a:gd name="T51" fmla="*/ 16 h 16"/>
                  <a:gd name="T52" fmla="*/ 19 w 24"/>
                  <a:gd name="T53" fmla="*/ 6 h 16"/>
                  <a:gd name="T54" fmla="*/ 19 w 24"/>
                  <a:gd name="T55" fmla="*/ 6 h 16"/>
                  <a:gd name="T56" fmla="*/ 20 w 24"/>
                  <a:gd name="T57" fmla="*/ 6 h 16"/>
                  <a:gd name="T58" fmla="*/ 20 w 24"/>
                  <a:gd name="T59" fmla="*/ 16 h 16"/>
                  <a:gd name="T60" fmla="*/ 23 w 24"/>
                  <a:gd name="T61" fmla="*/ 16 h 16"/>
                  <a:gd name="T62" fmla="*/ 23 w 24"/>
                  <a:gd name="T63" fmla="*/ 3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4" h="16">
                    <a:moveTo>
                      <a:pt x="23" y="3"/>
                    </a:moveTo>
                    <a:cubicBezTo>
                      <a:pt x="22" y="1"/>
                      <a:pt x="20" y="0"/>
                      <a:pt x="19" y="0"/>
                    </a:cubicBezTo>
                    <a:cubicBezTo>
                      <a:pt x="19" y="0"/>
                      <a:pt x="19" y="0"/>
                      <a:pt x="19" y="0"/>
                    </a:cubicBezTo>
                    <a:cubicBezTo>
                      <a:pt x="17" y="0"/>
                      <a:pt x="17" y="0"/>
                      <a:pt x="17" y="0"/>
                    </a:cubicBezTo>
                    <a:cubicBezTo>
                      <a:pt x="15" y="5"/>
                      <a:pt x="15" y="5"/>
                      <a:pt x="15" y="5"/>
                    </a:cubicBezTo>
                    <a:cubicBezTo>
                      <a:pt x="12" y="11"/>
                      <a:pt x="12" y="11"/>
                      <a:pt x="12" y="11"/>
                    </a:cubicBezTo>
                    <a:cubicBezTo>
                      <a:pt x="14" y="7"/>
                      <a:pt x="14" y="7"/>
                      <a:pt x="14" y="7"/>
                    </a:cubicBezTo>
                    <a:cubicBezTo>
                      <a:pt x="13" y="1"/>
                      <a:pt x="13" y="1"/>
                      <a:pt x="13" y="1"/>
                    </a:cubicBezTo>
                    <a:cubicBezTo>
                      <a:pt x="13" y="1"/>
                      <a:pt x="13" y="1"/>
                      <a:pt x="13" y="1"/>
                    </a:cubicBezTo>
                    <a:cubicBezTo>
                      <a:pt x="13" y="0"/>
                      <a:pt x="13" y="0"/>
                      <a:pt x="12" y="0"/>
                    </a:cubicBezTo>
                    <a:cubicBezTo>
                      <a:pt x="12" y="0"/>
                      <a:pt x="12" y="0"/>
                      <a:pt x="12" y="0"/>
                    </a:cubicBezTo>
                    <a:cubicBezTo>
                      <a:pt x="12" y="0"/>
                      <a:pt x="12" y="0"/>
                      <a:pt x="12" y="1"/>
                    </a:cubicBezTo>
                    <a:cubicBezTo>
                      <a:pt x="12" y="1"/>
                      <a:pt x="12" y="1"/>
                      <a:pt x="12" y="1"/>
                    </a:cubicBezTo>
                    <a:cubicBezTo>
                      <a:pt x="11" y="7"/>
                      <a:pt x="11" y="7"/>
                      <a:pt x="11" y="7"/>
                    </a:cubicBezTo>
                    <a:cubicBezTo>
                      <a:pt x="10" y="5"/>
                      <a:pt x="10" y="5"/>
                      <a:pt x="10" y="5"/>
                    </a:cubicBezTo>
                    <a:cubicBezTo>
                      <a:pt x="8" y="0"/>
                      <a:pt x="8" y="0"/>
                      <a:pt x="8" y="0"/>
                    </a:cubicBezTo>
                    <a:cubicBezTo>
                      <a:pt x="5" y="0"/>
                      <a:pt x="5" y="0"/>
                      <a:pt x="5" y="0"/>
                    </a:cubicBezTo>
                    <a:cubicBezTo>
                      <a:pt x="5" y="0"/>
                      <a:pt x="5" y="0"/>
                      <a:pt x="5" y="0"/>
                    </a:cubicBezTo>
                    <a:cubicBezTo>
                      <a:pt x="3" y="0"/>
                      <a:pt x="2" y="1"/>
                      <a:pt x="1" y="3"/>
                    </a:cubicBezTo>
                    <a:cubicBezTo>
                      <a:pt x="0" y="5"/>
                      <a:pt x="0" y="11"/>
                      <a:pt x="0" y="16"/>
                    </a:cubicBezTo>
                    <a:cubicBezTo>
                      <a:pt x="4" y="16"/>
                      <a:pt x="4" y="16"/>
                      <a:pt x="4" y="16"/>
                    </a:cubicBezTo>
                    <a:cubicBezTo>
                      <a:pt x="4" y="6"/>
                      <a:pt x="4" y="6"/>
                      <a:pt x="4" y="6"/>
                    </a:cubicBezTo>
                    <a:cubicBezTo>
                      <a:pt x="4" y="6"/>
                      <a:pt x="4" y="6"/>
                      <a:pt x="5" y="6"/>
                    </a:cubicBezTo>
                    <a:cubicBezTo>
                      <a:pt x="5" y="16"/>
                      <a:pt x="5" y="16"/>
                      <a:pt x="5" y="16"/>
                    </a:cubicBezTo>
                    <a:cubicBezTo>
                      <a:pt x="12" y="16"/>
                      <a:pt x="12" y="16"/>
                      <a:pt x="12" y="16"/>
                    </a:cubicBezTo>
                    <a:cubicBezTo>
                      <a:pt x="19" y="16"/>
                      <a:pt x="19" y="16"/>
                      <a:pt x="19" y="16"/>
                    </a:cubicBezTo>
                    <a:cubicBezTo>
                      <a:pt x="19" y="6"/>
                      <a:pt x="19" y="6"/>
                      <a:pt x="19" y="6"/>
                    </a:cubicBezTo>
                    <a:cubicBezTo>
                      <a:pt x="19" y="6"/>
                      <a:pt x="19" y="6"/>
                      <a:pt x="19" y="6"/>
                    </a:cubicBezTo>
                    <a:cubicBezTo>
                      <a:pt x="19" y="6"/>
                      <a:pt x="20" y="6"/>
                      <a:pt x="20" y="6"/>
                    </a:cubicBezTo>
                    <a:cubicBezTo>
                      <a:pt x="20" y="16"/>
                      <a:pt x="20" y="16"/>
                      <a:pt x="20" y="16"/>
                    </a:cubicBezTo>
                    <a:cubicBezTo>
                      <a:pt x="23" y="16"/>
                      <a:pt x="23" y="16"/>
                      <a:pt x="23" y="16"/>
                    </a:cubicBezTo>
                    <a:cubicBezTo>
                      <a:pt x="24" y="11"/>
                      <a:pt x="24" y="5"/>
                      <a:pt x="2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latin typeface="Arial" panose="020B0604020202020204" pitchFamily="34" charset="0"/>
                  <a:ea typeface="微软雅黑" panose="020B0503020204020204" pitchFamily="34" charset="-122"/>
                  <a:sym typeface="Arial" panose="020B0604020202020204" pitchFamily="34" charset="0"/>
                </a:endParaRPr>
              </a:p>
            </p:txBody>
          </p:sp>
          <p:sp>
            <p:nvSpPr>
              <p:cNvPr id="187" name="Freeform 7"/>
              <p:cNvSpPr>
                <a:spLocks/>
              </p:cNvSpPr>
              <p:nvPr/>
            </p:nvSpPr>
            <p:spPr bwMode="auto">
              <a:xfrm>
                <a:off x="1795" y="1776"/>
                <a:ext cx="29" cy="26"/>
              </a:xfrm>
              <a:custGeom>
                <a:avLst/>
                <a:gdLst>
                  <a:gd name="T0" fmla="*/ 5 w 11"/>
                  <a:gd name="T1" fmla="*/ 10 h 10"/>
                  <a:gd name="T2" fmla="*/ 5 w 11"/>
                  <a:gd name="T3" fmla="*/ 10 h 10"/>
                  <a:gd name="T4" fmla="*/ 11 w 11"/>
                  <a:gd name="T5" fmla="*/ 5 h 10"/>
                  <a:gd name="T6" fmla="*/ 5 w 11"/>
                  <a:gd name="T7" fmla="*/ 0 h 10"/>
                  <a:gd name="T8" fmla="*/ 5 w 11"/>
                  <a:gd name="T9" fmla="*/ 0 h 10"/>
                  <a:gd name="T10" fmla="*/ 0 w 11"/>
                  <a:gd name="T11" fmla="*/ 5 h 10"/>
                  <a:gd name="T12" fmla="*/ 5 w 11"/>
                  <a:gd name="T13" fmla="*/ 10 h 10"/>
                </a:gdLst>
                <a:ahLst/>
                <a:cxnLst>
                  <a:cxn ang="0">
                    <a:pos x="T0" y="T1"/>
                  </a:cxn>
                  <a:cxn ang="0">
                    <a:pos x="T2" y="T3"/>
                  </a:cxn>
                  <a:cxn ang="0">
                    <a:pos x="T4" y="T5"/>
                  </a:cxn>
                  <a:cxn ang="0">
                    <a:pos x="T6" y="T7"/>
                  </a:cxn>
                  <a:cxn ang="0">
                    <a:pos x="T8" y="T9"/>
                  </a:cxn>
                  <a:cxn ang="0">
                    <a:pos x="T10" y="T11"/>
                  </a:cxn>
                  <a:cxn ang="0">
                    <a:pos x="T12" y="T13"/>
                  </a:cxn>
                </a:cxnLst>
                <a:rect l="0" t="0" r="r" b="b"/>
                <a:pathLst>
                  <a:path w="11" h="10">
                    <a:moveTo>
                      <a:pt x="5" y="10"/>
                    </a:moveTo>
                    <a:cubicBezTo>
                      <a:pt x="5" y="10"/>
                      <a:pt x="5" y="10"/>
                      <a:pt x="5" y="10"/>
                    </a:cubicBezTo>
                    <a:cubicBezTo>
                      <a:pt x="8" y="10"/>
                      <a:pt x="11" y="8"/>
                      <a:pt x="11" y="5"/>
                    </a:cubicBezTo>
                    <a:cubicBezTo>
                      <a:pt x="11" y="2"/>
                      <a:pt x="8" y="0"/>
                      <a:pt x="5" y="0"/>
                    </a:cubicBezTo>
                    <a:cubicBezTo>
                      <a:pt x="5" y="0"/>
                      <a:pt x="5" y="0"/>
                      <a:pt x="5" y="0"/>
                    </a:cubicBezTo>
                    <a:cubicBezTo>
                      <a:pt x="2" y="1"/>
                      <a:pt x="0" y="3"/>
                      <a:pt x="0" y="5"/>
                    </a:cubicBezTo>
                    <a:cubicBezTo>
                      <a:pt x="0" y="8"/>
                      <a:pt x="2" y="10"/>
                      <a:pt x="5"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latin typeface="Arial" panose="020B0604020202020204" pitchFamily="34" charset="0"/>
                  <a:ea typeface="微软雅黑" panose="020B0503020204020204" pitchFamily="34" charset="-122"/>
                  <a:sym typeface="Arial" panose="020B0604020202020204" pitchFamily="34" charset="0"/>
                </a:endParaRPr>
              </a:p>
            </p:txBody>
          </p:sp>
          <p:sp>
            <p:nvSpPr>
              <p:cNvPr id="188" name="Freeform 8"/>
              <p:cNvSpPr>
                <a:spLocks/>
              </p:cNvSpPr>
              <p:nvPr/>
            </p:nvSpPr>
            <p:spPr bwMode="auto">
              <a:xfrm>
                <a:off x="1776" y="1807"/>
                <a:ext cx="64" cy="42"/>
              </a:xfrm>
              <a:custGeom>
                <a:avLst/>
                <a:gdLst>
                  <a:gd name="T0" fmla="*/ 23 w 24"/>
                  <a:gd name="T1" fmla="*/ 3 h 16"/>
                  <a:gd name="T2" fmla="*/ 19 w 24"/>
                  <a:gd name="T3" fmla="*/ 0 h 16"/>
                  <a:gd name="T4" fmla="*/ 19 w 24"/>
                  <a:gd name="T5" fmla="*/ 0 h 16"/>
                  <a:gd name="T6" fmla="*/ 17 w 24"/>
                  <a:gd name="T7" fmla="*/ 0 h 16"/>
                  <a:gd name="T8" fmla="*/ 15 w 24"/>
                  <a:gd name="T9" fmla="*/ 5 h 16"/>
                  <a:gd name="T10" fmla="*/ 12 w 24"/>
                  <a:gd name="T11" fmla="*/ 11 h 16"/>
                  <a:gd name="T12" fmla="*/ 14 w 24"/>
                  <a:gd name="T13" fmla="*/ 7 h 16"/>
                  <a:gd name="T14" fmla="*/ 13 w 24"/>
                  <a:gd name="T15" fmla="*/ 1 h 16"/>
                  <a:gd name="T16" fmla="*/ 13 w 24"/>
                  <a:gd name="T17" fmla="*/ 1 h 16"/>
                  <a:gd name="T18" fmla="*/ 12 w 24"/>
                  <a:gd name="T19" fmla="*/ 0 h 16"/>
                  <a:gd name="T20" fmla="*/ 12 w 24"/>
                  <a:gd name="T21" fmla="*/ 0 h 16"/>
                  <a:gd name="T22" fmla="*/ 12 w 24"/>
                  <a:gd name="T23" fmla="*/ 1 h 16"/>
                  <a:gd name="T24" fmla="*/ 12 w 24"/>
                  <a:gd name="T25" fmla="*/ 1 h 16"/>
                  <a:gd name="T26" fmla="*/ 11 w 24"/>
                  <a:gd name="T27" fmla="*/ 7 h 16"/>
                  <a:gd name="T28" fmla="*/ 10 w 24"/>
                  <a:gd name="T29" fmla="*/ 5 h 16"/>
                  <a:gd name="T30" fmla="*/ 8 w 24"/>
                  <a:gd name="T31" fmla="*/ 0 h 16"/>
                  <a:gd name="T32" fmla="*/ 5 w 24"/>
                  <a:gd name="T33" fmla="*/ 0 h 16"/>
                  <a:gd name="T34" fmla="*/ 5 w 24"/>
                  <a:gd name="T35" fmla="*/ 0 h 16"/>
                  <a:gd name="T36" fmla="*/ 1 w 24"/>
                  <a:gd name="T37" fmla="*/ 3 h 16"/>
                  <a:gd name="T38" fmla="*/ 0 w 24"/>
                  <a:gd name="T39" fmla="*/ 16 h 16"/>
                  <a:gd name="T40" fmla="*/ 4 w 24"/>
                  <a:gd name="T41" fmla="*/ 16 h 16"/>
                  <a:gd name="T42" fmla="*/ 4 w 24"/>
                  <a:gd name="T43" fmla="*/ 6 h 16"/>
                  <a:gd name="T44" fmla="*/ 5 w 24"/>
                  <a:gd name="T45" fmla="*/ 6 h 16"/>
                  <a:gd name="T46" fmla="*/ 5 w 24"/>
                  <a:gd name="T47" fmla="*/ 16 h 16"/>
                  <a:gd name="T48" fmla="*/ 12 w 24"/>
                  <a:gd name="T49" fmla="*/ 16 h 16"/>
                  <a:gd name="T50" fmla="*/ 19 w 24"/>
                  <a:gd name="T51" fmla="*/ 16 h 16"/>
                  <a:gd name="T52" fmla="*/ 19 w 24"/>
                  <a:gd name="T53" fmla="*/ 6 h 16"/>
                  <a:gd name="T54" fmla="*/ 19 w 24"/>
                  <a:gd name="T55" fmla="*/ 6 h 16"/>
                  <a:gd name="T56" fmla="*/ 20 w 24"/>
                  <a:gd name="T57" fmla="*/ 6 h 16"/>
                  <a:gd name="T58" fmla="*/ 20 w 24"/>
                  <a:gd name="T59" fmla="*/ 16 h 16"/>
                  <a:gd name="T60" fmla="*/ 23 w 24"/>
                  <a:gd name="T61" fmla="*/ 16 h 16"/>
                  <a:gd name="T62" fmla="*/ 23 w 24"/>
                  <a:gd name="T63" fmla="*/ 3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4" h="16">
                    <a:moveTo>
                      <a:pt x="23" y="3"/>
                    </a:moveTo>
                    <a:cubicBezTo>
                      <a:pt x="22" y="1"/>
                      <a:pt x="20" y="0"/>
                      <a:pt x="19" y="0"/>
                    </a:cubicBezTo>
                    <a:cubicBezTo>
                      <a:pt x="19" y="0"/>
                      <a:pt x="19" y="0"/>
                      <a:pt x="19" y="0"/>
                    </a:cubicBezTo>
                    <a:cubicBezTo>
                      <a:pt x="17" y="0"/>
                      <a:pt x="17" y="0"/>
                      <a:pt x="17" y="0"/>
                    </a:cubicBezTo>
                    <a:cubicBezTo>
                      <a:pt x="15" y="5"/>
                      <a:pt x="15" y="5"/>
                      <a:pt x="15" y="5"/>
                    </a:cubicBezTo>
                    <a:cubicBezTo>
                      <a:pt x="12" y="11"/>
                      <a:pt x="12" y="11"/>
                      <a:pt x="12" y="11"/>
                    </a:cubicBezTo>
                    <a:cubicBezTo>
                      <a:pt x="14" y="7"/>
                      <a:pt x="14" y="7"/>
                      <a:pt x="14" y="7"/>
                    </a:cubicBezTo>
                    <a:cubicBezTo>
                      <a:pt x="13" y="1"/>
                      <a:pt x="13" y="1"/>
                      <a:pt x="13" y="1"/>
                    </a:cubicBezTo>
                    <a:cubicBezTo>
                      <a:pt x="13" y="1"/>
                      <a:pt x="13" y="1"/>
                      <a:pt x="13" y="1"/>
                    </a:cubicBezTo>
                    <a:cubicBezTo>
                      <a:pt x="13" y="0"/>
                      <a:pt x="13" y="0"/>
                      <a:pt x="12" y="0"/>
                    </a:cubicBezTo>
                    <a:cubicBezTo>
                      <a:pt x="12" y="0"/>
                      <a:pt x="12" y="0"/>
                      <a:pt x="12" y="0"/>
                    </a:cubicBezTo>
                    <a:cubicBezTo>
                      <a:pt x="12" y="0"/>
                      <a:pt x="12" y="0"/>
                      <a:pt x="12" y="1"/>
                    </a:cubicBezTo>
                    <a:cubicBezTo>
                      <a:pt x="12" y="1"/>
                      <a:pt x="12" y="1"/>
                      <a:pt x="12" y="1"/>
                    </a:cubicBezTo>
                    <a:cubicBezTo>
                      <a:pt x="11" y="7"/>
                      <a:pt x="11" y="7"/>
                      <a:pt x="11" y="7"/>
                    </a:cubicBezTo>
                    <a:cubicBezTo>
                      <a:pt x="10" y="5"/>
                      <a:pt x="10" y="5"/>
                      <a:pt x="10" y="5"/>
                    </a:cubicBezTo>
                    <a:cubicBezTo>
                      <a:pt x="8" y="0"/>
                      <a:pt x="8" y="0"/>
                      <a:pt x="8" y="0"/>
                    </a:cubicBezTo>
                    <a:cubicBezTo>
                      <a:pt x="5" y="0"/>
                      <a:pt x="5" y="0"/>
                      <a:pt x="5" y="0"/>
                    </a:cubicBezTo>
                    <a:cubicBezTo>
                      <a:pt x="5" y="0"/>
                      <a:pt x="5" y="0"/>
                      <a:pt x="5" y="0"/>
                    </a:cubicBezTo>
                    <a:cubicBezTo>
                      <a:pt x="3" y="0"/>
                      <a:pt x="2" y="1"/>
                      <a:pt x="1" y="3"/>
                    </a:cubicBezTo>
                    <a:cubicBezTo>
                      <a:pt x="0" y="5"/>
                      <a:pt x="0" y="11"/>
                      <a:pt x="0" y="16"/>
                    </a:cubicBezTo>
                    <a:cubicBezTo>
                      <a:pt x="4" y="16"/>
                      <a:pt x="4" y="16"/>
                      <a:pt x="4" y="16"/>
                    </a:cubicBezTo>
                    <a:cubicBezTo>
                      <a:pt x="4" y="6"/>
                      <a:pt x="4" y="6"/>
                      <a:pt x="4" y="6"/>
                    </a:cubicBezTo>
                    <a:cubicBezTo>
                      <a:pt x="4" y="6"/>
                      <a:pt x="4" y="6"/>
                      <a:pt x="5" y="6"/>
                    </a:cubicBezTo>
                    <a:cubicBezTo>
                      <a:pt x="5" y="16"/>
                      <a:pt x="5" y="16"/>
                      <a:pt x="5" y="16"/>
                    </a:cubicBezTo>
                    <a:cubicBezTo>
                      <a:pt x="12" y="16"/>
                      <a:pt x="12" y="16"/>
                      <a:pt x="12" y="16"/>
                    </a:cubicBezTo>
                    <a:cubicBezTo>
                      <a:pt x="19" y="16"/>
                      <a:pt x="19" y="16"/>
                      <a:pt x="19" y="16"/>
                    </a:cubicBezTo>
                    <a:cubicBezTo>
                      <a:pt x="19" y="6"/>
                      <a:pt x="19" y="6"/>
                      <a:pt x="19" y="6"/>
                    </a:cubicBezTo>
                    <a:cubicBezTo>
                      <a:pt x="19" y="6"/>
                      <a:pt x="19" y="6"/>
                      <a:pt x="19" y="6"/>
                    </a:cubicBezTo>
                    <a:cubicBezTo>
                      <a:pt x="19" y="6"/>
                      <a:pt x="20" y="6"/>
                      <a:pt x="20" y="6"/>
                    </a:cubicBezTo>
                    <a:cubicBezTo>
                      <a:pt x="20" y="16"/>
                      <a:pt x="20" y="16"/>
                      <a:pt x="20" y="16"/>
                    </a:cubicBezTo>
                    <a:cubicBezTo>
                      <a:pt x="23" y="16"/>
                      <a:pt x="23" y="16"/>
                      <a:pt x="23" y="16"/>
                    </a:cubicBezTo>
                    <a:cubicBezTo>
                      <a:pt x="24" y="11"/>
                      <a:pt x="24" y="5"/>
                      <a:pt x="2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latin typeface="Arial" panose="020B0604020202020204" pitchFamily="34" charset="0"/>
                  <a:ea typeface="微软雅黑" panose="020B0503020204020204" pitchFamily="34" charset="-122"/>
                  <a:sym typeface="Arial" panose="020B0604020202020204" pitchFamily="34" charset="0"/>
                </a:endParaRPr>
              </a:p>
            </p:txBody>
          </p:sp>
        </p:grpSp>
      </p:grpSp>
      <p:grpSp>
        <p:nvGrpSpPr>
          <p:cNvPr id="194" name="组合 193"/>
          <p:cNvGrpSpPr/>
          <p:nvPr/>
        </p:nvGrpSpPr>
        <p:grpSpPr>
          <a:xfrm>
            <a:off x="3923843" y="2006637"/>
            <a:ext cx="719487" cy="719227"/>
            <a:chOff x="5413874" y="3214954"/>
            <a:chExt cx="776427" cy="776427"/>
          </a:xfrm>
        </p:grpSpPr>
        <p:grpSp>
          <p:nvGrpSpPr>
            <p:cNvPr id="195" name="组合 194"/>
            <p:cNvGrpSpPr/>
            <p:nvPr/>
          </p:nvGrpSpPr>
          <p:grpSpPr>
            <a:xfrm>
              <a:off x="5413874" y="3214954"/>
              <a:ext cx="776427" cy="776427"/>
              <a:chOff x="6462420" y="1971403"/>
              <a:chExt cx="776427" cy="776427"/>
            </a:xfrm>
          </p:grpSpPr>
          <p:grpSp>
            <p:nvGrpSpPr>
              <p:cNvPr id="202" name="组合 201"/>
              <p:cNvGrpSpPr/>
              <p:nvPr/>
            </p:nvGrpSpPr>
            <p:grpSpPr>
              <a:xfrm>
                <a:off x="6462420" y="1971403"/>
                <a:ext cx="776427" cy="776427"/>
                <a:chOff x="5443219" y="1567820"/>
                <a:chExt cx="1664342" cy="1664342"/>
              </a:xfrm>
              <a:effectLst>
                <a:outerShdw blurRad="101600" dist="50800" dir="2700000" algn="tl" rotWithShape="0">
                  <a:prstClr val="black">
                    <a:alpha val="30000"/>
                  </a:prstClr>
                </a:outerShdw>
              </a:effectLst>
            </p:grpSpPr>
            <p:sp>
              <p:nvSpPr>
                <p:cNvPr id="204" name="任意多边形 203"/>
                <p:cNvSpPr/>
                <p:nvPr/>
              </p:nvSpPr>
              <p:spPr>
                <a:xfrm>
                  <a:off x="5443219" y="1567820"/>
                  <a:ext cx="1664342" cy="1664342"/>
                </a:xfrm>
                <a:custGeom>
                  <a:avLst/>
                  <a:gdLst>
                    <a:gd name="connsiteX0" fmla="*/ 1589098 w 3178196"/>
                    <a:gd name="connsiteY0" fmla="*/ 425696 h 3178196"/>
                    <a:gd name="connsiteX1" fmla="*/ 425696 w 3178196"/>
                    <a:gd name="connsiteY1" fmla="*/ 1589098 h 3178196"/>
                    <a:gd name="connsiteX2" fmla="*/ 1589098 w 3178196"/>
                    <a:gd name="connsiteY2" fmla="*/ 2752500 h 3178196"/>
                    <a:gd name="connsiteX3" fmla="*/ 2752500 w 3178196"/>
                    <a:gd name="connsiteY3" fmla="*/ 1589098 h 3178196"/>
                    <a:gd name="connsiteX4" fmla="*/ 1589098 w 3178196"/>
                    <a:gd name="connsiteY4" fmla="*/ 425696 h 3178196"/>
                    <a:gd name="connsiteX5" fmla="*/ 1408737 w 3178196"/>
                    <a:gd name="connsiteY5" fmla="*/ 0 h 3178196"/>
                    <a:gd name="connsiteX6" fmla="*/ 1769461 w 3178196"/>
                    <a:gd name="connsiteY6" fmla="*/ 0 h 3178196"/>
                    <a:gd name="connsiteX7" fmla="*/ 1839795 w 3178196"/>
                    <a:gd name="connsiteY7" fmla="*/ 328139 h 3178196"/>
                    <a:gd name="connsiteX8" fmla="*/ 1856789 w 3178196"/>
                    <a:gd name="connsiteY8" fmla="*/ 330732 h 3178196"/>
                    <a:gd name="connsiteX9" fmla="*/ 2000849 w 3178196"/>
                    <a:gd name="connsiteY9" fmla="*/ 373520 h 3178196"/>
                    <a:gd name="connsiteX10" fmla="*/ 2227451 w 3178196"/>
                    <a:gd name="connsiteY10" fmla="*/ 122720 h 3178196"/>
                    <a:gd name="connsiteX11" fmla="*/ 2539846 w 3178196"/>
                    <a:gd name="connsiteY11" fmla="*/ 303080 h 3178196"/>
                    <a:gd name="connsiteX12" fmla="*/ 2439451 w 3178196"/>
                    <a:gd name="connsiteY12" fmla="*/ 613872 h 3178196"/>
                    <a:gd name="connsiteX13" fmla="*/ 2458340 w 3178196"/>
                    <a:gd name="connsiteY13" fmla="*/ 627645 h 3178196"/>
                    <a:gd name="connsiteX14" fmla="*/ 2558787 w 3178196"/>
                    <a:gd name="connsiteY14" fmla="*/ 724273 h 3178196"/>
                    <a:gd name="connsiteX15" fmla="*/ 2569563 w 3178196"/>
                    <a:gd name="connsiteY15" fmla="*/ 737054 h 3178196"/>
                    <a:gd name="connsiteX16" fmla="*/ 2875118 w 3178196"/>
                    <a:gd name="connsiteY16" fmla="*/ 638354 h 3178196"/>
                    <a:gd name="connsiteX17" fmla="*/ 3055480 w 3178196"/>
                    <a:gd name="connsiteY17" fmla="*/ 950748 h 3178196"/>
                    <a:gd name="connsiteX18" fmla="*/ 2827830 w 3178196"/>
                    <a:gd name="connsiteY18" fmla="*/ 1156432 h 3178196"/>
                    <a:gd name="connsiteX19" fmla="*/ 2846251 w 3178196"/>
                    <a:gd name="connsiteY19" fmla="*/ 1202137 h 3178196"/>
                    <a:gd name="connsiteX20" fmla="*/ 2882440 w 3178196"/>
                    <a:gd name="connsiteY20" fmla="*/ 1345342 h 3178196"/>
                    <a:gd name="connsiteX21" fmla="*/ 3178196 w 3178196"/>
                    <a:gd name="connsiteY21" fmla="*/ 1408739 h 3178196"/>
                    <a:gd name="connsiteX22" fmla="*/ 3178196 w 3178196"/>
                    <a:gd name="connsiteY22" fmla="*/ 1769460 h 3178196"/>
                    <a:gd name="connsiteX23" fmla="*/ 2901180 w 3178196"/>
                    <a:gd name="connsiteY23" fmla="*/ 1828838 h 3178196"/>
                    <a:gd name="connsiteX24" fmla="*/ 2890366 w 3178196"/>
                    <a:gd name="connsiteY24" fmla="*/ 1899689 h 3178196"/>
                    <a:gd name="connsiteX25" fmla="*/ 2862393 w 3178196"/>
                    <a:gd name="connsiteY25" fmla="*/ 2011345 h 3178196"/>
                    <a:gd name="connsiteX26" fmla="*/ 2851433 w 3178196"/>
                    <a:gd name="connsiteY26" fmla="*/ 2043093 h 3178196"/>
                    <a:gd name="connsiteX27" fmla="*/ 3055480 w 3178196"/>
                    <a:gd name="connsiteY27" fmla="*/ 2227452 h 3178196"/>
                    <a:gd name="connsiteX28" fmla="*/ 2875118 w 3178196"/>
                    <a:gd name="connsiteY28" fmla="*/ 2539844 h 3178196"/>
                    <a:gd name="connsiteX29" fmla="*/ 2624366 w 3178196"/>
                    <a:gd name="connsiteY29" fmla="*/ 2458846 h 3178196"/>
                    <a:gd name="connsiteX30" fmla="*/ 2593452 w 3178196"/>
                    <a:gd name="connsiteY30" fmla="*/ 2501242 h 3178196"/>
                    <a:gd name="connsiteX31" fmla="*/ 2496828 w 3178196"/>
                    <a:gd name="connsiteY31" fmla="*/ 2601689 h 3178196"/>
                    <a:gd name="connsiteX32" fmla="*/ 2461217 w 3178196"/>
                    <a:gd name="connsiteY32" fmla="*/ 2631705 h 3178196"/>
                    <a:gd name="connsiteX33" fmla="*/ 2539846 w 3178196"/>
                    <a:gd name="connsiteY33" fmla="*/ 2875117 h 3178196"/>
                    <a:gd name="connsiteX34" fmla="*/ 2227451 w 3178196"/>
                    <a:gd name="connsiteY34" fmla="*/ 3055478 h 3178196"/>
                    <a:gd name="connsiteX35" fmla="*/ 2061632 w 3178196"/>
                    <a:gd name="connsiteY35" fmla="*/ 2871954 h 3178196"/>
                    <a:gd name="connsiteX36" fmla="*/ 2018961 w 3178196"/>
                    <a:gd name="connsiteY36" fmla="*/ 2889155 h 3178196"/>
                    <a:gd name="connsiteX37" fmla="*/ 1820676 w 3178196"/>
                    <a:gd name="connsiteY37" fmla="*/ 2939260 h 3178196"/>
                    <a:gd name="connsiteX38" fmla="*/ 1769461 w 3178196"/>
                    <a:gd name="connsiteY38" fmla="*/ 3178196 h 3178196"/>
                    <a:gd name="connsiteX39" fmla="*/ 1408737 w 3178196"/>
                    <a:gd name="connsiteY39" fmla="*/ 3178196 h 3178196"/>
                    <a:gd name="connsiteX40" fmla="*/ 1357415 w 3178196"/>
                    <a:gd name="connsiteY40" fmla="*/ 2938761 h 3178196"/>
                    <a:gd name="connsiteX41" fmla="*/ 1321409 w 3178196"/>
                    <a:gd name="connsiteY41" fmla="*/ 2933267 h 3178196"/>
                    <a:gd name="connsiteX42" fmla="*/ 1116228 w 3178196"/>
                    <a:gd name="connsiteY42" fmla="*/ 2872328 h 3178196"/>
                    <a:gd name="connsiteX43" fmla="*/ 950747 w 3178196"/>
                    <a:gd name="connsiteY43" fmla="*/ 3055478 h 3178196"/>
                    <a:gd name="connsiteX44" fmla="*/ 638354 w 3178196"/>
                    <a:gd name="connsiteY44" fmla="*/ 2875117 h 3178196"/>
                    <a:gd name="connsiteX45" fmla="*/ 716567 w 3178196"/>
                    <a:gd name="connsiteY45" fmla="*/ 2632987 h 3178196"/>
                    <a:gd name="connsiteX46" fmla="*/ 564155 w 3178196"/>
                    <a:gd name="connsiteY46" fmla="*/ 2476891 h 3178196"/>
                    <a:gd name="connsiteX47" fmla="*/ 552049 w 3178196"/>
                    <a:gd name="connsiteY47" fmla="*/ 2459421 h 3178196"/>
                    <a:gd name="connsiteX48" fmla="*/ 303082 w 3178196"/>
                    <a:gd name="connsiteY48" fmla="*/ 2539844 h 3178196"/>
                    <a:gd name="connsiteX49" fmla="*/ 122720 w 3178196"/>
                    <a:gd name="connsiteY49" fmla="*/ 2227452 h 3178196"/>
                    <a:gd name="connsiteX50" fmla="*/ 326913 w 3178196"/>
                    <a:gd name="connsiteY50" fmla="*/ 2042960 h 3178196"/>
                    <a:gd name="connsiteX51" fmla="*/ 306855 w 3178196"/>
                    <a:gd name="connsiteY51" fmla="*/ 1979828 h 3178196"/>
                    <a:gd name="connsiteX52" fmla="*/ 276470 w 3178196"/>
                    <a:gd name="connsiteY52" fmla="*/ 1828721 h 3178196"/>
                    <a:gd name="connsiteX53" fmla="*/ 0 w 3178196"/>
                    <a:gd name="connsiteY53" fmla="*/ 1769460 h 3178196"/>
                    <a:gd name="connsiteX54" fmla="*/ 0 w 3178196"/>
                    <a:gd name="connsiteY54" fmla="*/ 1408739 h 3178196"/>
                    <a:gd name="connsiteX55" fmla="*/ 293010 w 3178196"/>
                    <a:gd name="connsiteY55" fmla="*/ 1345931 h 3178196"/>
                    <a:gd name="connsiteX56" fmla="*/ 306855 w 3178196"/>
                    <a:gd name="connsiteY56" fmla="*/ 1284173 h 3178196"/>
                    <a:gd name="connsiteX57" fmla="*/ 351046 w 3178196"/>
                    <a:gd name="connsiteY57" fmla="*/ 1157043 h 3178196"/>
                    <a:gd name="connsiteX58" fmla="*/ 122720 w 3178196"/>
                    <a:gd name="connsiteY58" fmla="*/ 950748 h 3178196"/>
                    <a:gd name="connsiteX59" fmla="*/ 303082 w 3178196"/>
                    <a:gd name="connsiteY59" fmla="*/ 638354 h 3178196"/>
                    <a:gd name="connsiteX60" fmla="*/ 611017 w 3178196"/>
                    <a:gd name="connsiteY60" fmla="*/ 737822 h 3178196"/>
                    <a:gd name="connsiteX61" fmla="*/ 678469 w 3178196"/>
                    <a:gd name="connsiteY61" fmla="*/ 665039 h 3178196"/>
                    <a:gd name="connsiteX62" fmla="*/ 739168 w 3178196"/>
                    <a:gd name="connsiteY62" fmla="*/ 615179 h 3178196"/>
                    <a:gd name="connsiteX63" fmla="*/ 638354 w 3178196"/>
                    <a:gd name="connsiteY63" fmla="*/ 303080 h 3178196"/>
                    <a:gd name="connsiteX64" fmla="*/ 950747 w 3178196"/>
                    <a:gd name="connsiteY64" fmla="*/ 122720 h 3178196"/>
                    <a:gd name="connsiteX65" fmla="*/ 1175530 w 3178196"/>
                    <a:gd name="connsiteY65" fmla="*/ 371507 h 3178196"/>
                    <a:gd name="connsiteX66" fmla="*/ 1321409 w 3178196"/>
                    <a:gd name="connsiteY66" fmla="*/ 330732 h 3178196"/>
                    <a:gd name="connsiteX67" fmla="*/ 1338401 w 3178196"/>
                    <a:gd name="connsiteY67" fmla="*/ 328139 h 31781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Lst>
                  <a:rect l="l" t="t" r="r" b="b"/>
                  <a:pathLst>
                    <a:path w="3178196" h="3178196">
                      <a:moveTo>
                        <a:pt x="1589098" y="425696"/>
                      </a:moveTo>
                      <a:cubicBezTo>
                        <a:pt x="946569" y="425696"/>
                        <a:pt x="425696" y="946569"/>
                        <a:pt x="425696" y="1589098"/>
                      </a:cubicBezTo>
                      <a:cubicBezTo>
                        <a:pt x="425696" y="2231627"/>
                        <a:pt x="946569" y="2752500"/>
                        <a:pt x="1589098" y="2752500"/>
                      </a:cubicBezTo>
                      <a:cubicBezTo>
                        <a:pt x="2231627" y="2752500"/>
                        <a:pt x="2752500" y="2231627"/>
                        <a:pt x="2752500" y="1589098"/>
                      </a:cubicBezTo>
                      <a:cubicBezTo>
                        <a:pt x="2752500" y="946569"/>
                        <a:pt x="2231627" y="425696"/>
                        <a:pt x="1589098" y="425696"/>
                      </a:cubicBezTo>
                      <a:close/>
                      <a:moveTo>
                        <a:pt x="1408737" y="0"/>
                      </a:moveTo>
                      <a:lnTo>
                        <a:pt x="1769461" y="0"/>
                      </a:lnTo>
                      <a:lnTo>
                        <a:pt x="1839795" y="328139"/>
                      </a:lnTo>
                      <a:lnTo>
                        <a:pt x="1856789" y="330732"/>
                      </a:lnTo>
                      <a:lnTo>
                        <a:pt x="2000849" y="373520"/>
                      </a:lnTo>
                      <a:lnTo>
                        <a:pt x="2227451" y="122720"/>
                      </a:lnTo>
                      <a:lnTo>
                        <a:pt x="2539846" y="303080"/>
                      </a:lnTo>
                      <a:lnTo>
                        <a:pt x="2439451" y="613872"/>
                      </a:lnTo>
                      <a:lnTo>
                        <a:pt x="2458340" y="627645"/>
                      </a:lnTo>
                      <a:cubicBezTo>
                        <a:pt x="2493487" y="658090"/>
                        <a:pt x="2527017" y="690346"/>
                        <a:pt x="2558787" y="724273"/>
                      </a:cubicBezTo>
                      <a:lnTo>
                        <a:pt x="2569563" y="737054"/>
                      </a:lnTo>
                      <a:lnTo>
                        <a:pt x="2875118" y="638354"/>
                      </a:lnTo>
                      <a:lnTo>
                        <a:pt x="3055480" y="950748"/>
                      </a:lnTo>
                      <a:lnTo>
                        <a:pt x="2827830" y="1156432"/>
                      </a:lnTo>
                      <a:lnTo>
                        <a:pt x="2846251" y="1202137"/>
                      </a:lnTo>
                      <a:lnTo>
                        <a:pt x="2882440" y="1345342"/>
                      </a:lnTo>
                      <a:lnTo>
                        <a:pt x="3178196" y="1408739"/>
                      </a:lnTo>
                      <a:lnTo>
                        <a:pt x="3178196" y="1769460"/>
                      </a:lnTo>
                      <a:lnTo>
                        <a:pt x="2901180" y="1828838"/>
                      </a:lnTo>
                      <a:lnTo>
                        <a:pt x="2890366" y="1899689"/>
                      </a:lnTo>
                      <a:cubicBezTo>
                        <a:pt x="2882626" y="1937518"/>
                        <a:pt x="2873276" y="1974762"/>
                        <a:pt x="2862393" y="2011345"/>
                      </a:cubicBezTo>
                      <a:lnTo>
                        <a:pt x="2851433" y="2043093"/>
                      </a:lnTo>
                      <a:lnTo>
                        <a:pt x="3055480" y="2227452"/>
                      </a:lnTo>
                      <a:lnTo>
                        <a:pt x="2875118" y="2539844"/>
                      </a:lnTo>
                      <a:lnTo>
                        <a:pt x="2624366" y="2458846"/>
                      </a:lnTo>
                      <a:lnTo>
                        <a:pt x="2593452" y="2501242"/>
                      </a:lnTo>
                      <a:cubicBezTo>
                        <a:pt x="2563009" y="2536388"/>
                        <a:pt x="2530753" y="2569918"/>
                        <a:pt x="2496828" y="2601689"/>
                      </a:cubicBezTo>
                      <a:lnTo>
                        <a:pt x="2461217" y="2631705"/>
                      </a:lnTo>
                      <a:lnTo>
                        <a:pt x="2539846" y="2875117"/>
                      </a:lnTo>
                      <a:lnTo>
                        <a:pt x="2227451" y="3055478"/>
                      </a:lnTo>
                      <a:lnTo>
                        <a:pt x="2061632" y="2871954"/>
                      </a:lnTo>
                      <a:lnTo>
                        <a:pt x="2018961" y="2889155"/>
                      </a:lnTo>
                      <a:lnTo>
                        <a:pt x="1820676" y="2939260"/>
                      </a:lnTo>
                      <a:lnTo>
                        <a:pt x="1769461" y="3178196"/>
                      </a:lnTo>
                      <a:lnTo>
                        <a:pt x="1408737" y="3178196"/>
                      </a:lnTo>
                      <a:lnTo>
                        <a:pt x="1357415" y="2938761"/>
                      </a:lnTo>
                      <a:lnTo>
                        <a:pt x="1321409" y="2933267"/>
                      </a:lnTo>
                      <a:lnTo>
                        <a:pt x="1116228" y="2872328"/>
                      </a:lnTo>
                      <a:lnTo>
                        <a:pt x="950747" y="3055478"/>
                      </a:lnTo>
                      <a:lnTo>
                        <a:pt x="638354" y="2875117"/>
                      </a:lnTo>
                      <a:lnTo>
                        <a:pt x="716567" y="2632987"/>
                      </a:lnTo>
                      <a:lnTo>
                        <a:pt x="564155" y="2476891"/>
                      </a:lnTo>
                      <a:lnTo>
                        <a:pt x="552049" y="2459421"/>
                      </a:lnTo>
                      <a:lnTo>
                        <a:pt x="303082" y="2539844"/>
                      </a:lnTo>
                      <a:lnTo>
                        <a:pt x="122720" y="2227452"/>
                      </a:lnTo>
                      <a:lnTo>
                        <a:pt x="326913" y="2042960"/>
                      </a:lnTo>
                      <a:lnTo>
                        <a:pt x="306855" y="1979828"/>
                      </a:lnTo>
                      <a:lnTo>
                        <a:pt x="276470" y="1828721"/>
                      </a:lnTo>
                      <a:lnTo>
                        <a:pt x="0" y="1769460"/>
                      </a:lnTo>
                      <a:lnTo>
                        <a:pt x="0" y="1408739"/>
                      </a:lnTo>
                      <a:lnTo>
                        <a:pt x="293010" y="1345931"/>
                      </a:lnTo>
                      <a:lnTo>
                        <a:pt x="306855" y="1284173"/>
                      </a:lnTo>
                      <a:lnTo>
                        <a:pt x="351046" y="1157043"/>
                      </a:lnTo>
                      <a:lnTo>
                        <a:pt x="122720" y="950748"/>
                      </a:lnTo>
                      <a:lnTo>
                        <a:pt x="303082" y="638354"/>
                      </a:lnTo>
                      <a:lnTo>
                        <a:pt x="611017" y="737822"/>
                      </a:lnTo>
                      <a:lnTo>
                        <a:pt x="678469" y="665039"/>
                      </a:lnTo>
                      <a:lnTo>
                        <a:pt x="739168" y="615179"/>
                      </a:lnTo>
                      <a:lnTo>
                        <a:pt x="638354" y="303080"/>
                      </a:lnTo>
                      <a:lnTo>
                        <a:pt x="950747" y="122720"/>
                      </a:lnTo>
                      <a:lnTo>
                        <a:pt x="1175530" y="371507"/>
                      </a:lnTo>
                      <a:lnTo>
                        <a:pt x="1321409" y="330732"/>
                      </a:lnTo>
                      <a:lnTo>
                        <a:pt x="1338401" y="328139"/>
                      </a:lnTo>
                      <a:close/>
                    </a:path>
                  </a:pathLst>
                </a:custGeom>
                <a:gradFill>
                  <a:gsLst>
                    <a:gs pos="0">
                      <a:schemeClr val="bg1"/>
                    </a:gs>
                    <a:gs pos="100000">
                      <a:srgbClr val="E2E2E2"/>
                    </a:gs>
                  </a:gsLst>
                  <a:lin ang="2700000" scaled="1"/>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013"/>
                </a:p>
              </p:txBody>
            </p:sp>
            <p:sp>
              <p:nvSpPr>
                <p:cNvPr id="205" name="椭圆 204"/>
                <p:cNvSpPr/>
                <p:nvPr/>
              </p:nvSpPr>
              <p:spPr>
                <a:xfrm>
                  <a:off x="5666553" y="1791154"/>
                  <a:ext cx="1217673" cy="1217673"/>
                </a:xfrm>
                <a:prstGeom prst="ellipse">
                  <a:avLst/>
                </a:prstGeom>
                <a:noFill/>
                <a:ln w="19050">
                  <a:gradFill flip="none" rotWithShape="1">
                    <a:gsLst>
                      <a:gs pos="0">
                        <a:schemeClr val="bg1">
                          <a:lumMod val="85000"/>
                        </a:schemeClr>
                      </a:gs>
                      <a:gs pos="100000">
                        <a:schemeClr val="bg1"/>
                      </a:gs>
                    </a:gsLst>
                    <a:lin ang="27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206" name="椭圆 205"/>
                <p:cNvSpPr/>
                <p:nvPr/>
              </p:nvSpPr>
              <p:spPr>
                <a:xfrm>
                  <a:off x="5731080" y="1855683"/>
                  <a:ext cx="1088616" cy="1088616"/>
                </a:xfrm>
                <a:prstGeom prst="ellipse">
                  <a:avLst/>
                </a:prstGeom>
                <a:gradFill>
                  <a:gsLst>
                    <a:gs pos="100000">
                      <a:schemeClr val="bg1"/>
                    </a:gs>
                    <a:gs pos="0">
                      <a:srgbClr val="E2E2E2"/>
                    </a:gs>
                  </a:gsLst>
                  <a:lin ang="2700000" scaled="1"/>
                </a:gra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sp>
            <p:nvSpPr>
              <p:cNvPr id="203" name="椭圆 202"/>
              <p:cNvSpPr/>
              <p:nvPr/>
            </p:nvSpPr>
            <p:spPr>
              <a:xfrm>
                <a:off x="6625503" y="2134485"/>
                <a:ext cx="450263" cy="450263"/>
              </a:xfrm>
              <a:prstGeom prst="ellipse">
                <a:avLst/>
              </a:prstGeom>
              <a:solidFill>
                <a:srgbClr val="0DACB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grpSp>
          <p:nvGrpSpPr>
            <p:cNvPr id="196" name="Group 18"/>
            <p:cNvGrpSpPr>
              <a:grpSpLocks noChangeAspect="1"/>
            </p:cNvGrpSpPr>
            <p:nvPr/>
          </p:nvGrpSpPr>
          <p:grpSpPr bwMode="auto">
            <a:xfrm>
              <a:off x="5696918" y="3507112"/>
              <a:ext cx="213964" cy="199375"/>
              <a:chOff x="3802" y="2858"/>
              <a:chExt cx="616" cy="574"/>
            </a:xfrm>
            <a:solidFill>
              <a:schemeClr val="bg1"/>
            </a:solidFill>
            <a:effectLst/>
          </p:grpSpPr>
          <p:sp>
            <p:nvSpPr>
              <p:cNvPr id="197" name="Rectangle 19"/>
              <p:cNvSpPr>
                <a:spLocks noChangeArrowheads="1"/>
              </p:cNvSpPr>
              <p:nvPr/>
            </p:nvSpPr>
            <p:spPr bwMode="auto">
              <a:xfrm>
                <a:off x="3802" y="3205"/>
                <a:ext cx="129" cy="22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latin typeface="Arial" panose="020B0604020202020204" pitchFamily="34" charset="0"/>
                  <a:ea typeface="微软雅黑" panose="020B0503020204020204" pitchFamily="34" charset="-122"/>
                  <a:sym typeface="Arial" panose="020B0604020202020204" pitchFamily="34" charset="0"/>
                </a:endParaRPr>
              </a:p>
            </p:txBody>
          </p:sp>
          <p:sp>
            <p:nvSpPr>
              <p:cNvPr id="198" name="Rectangle 20"/>
              <p:cNvSpPr>
                <a:spLocks noChangeArrowheads="1"/>
              </p:cNvSpPr>
              <p:nvPr/>
            </p:nvSpPr>
            <p:spPr bwMode="auto">
              <a:xfrm>
                <a:off x="3964" y="3174"/>
                <a:ext cx="129" cy="25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latin typeface="Arial" panose="020B0604020202020204" pitchFamily="34" charset="0"/>
                  <a:ea typeface="微软雅黑" panose="020B0503020204020204" pitchFamily="34" charset="-122"/>
                  <a:sym typeface="Arial" panose="020B0604020202020204" pitchFamily="34" charset="0"/>
                </a:endParaRPr>
              </a:p>
            </p:txBody>
          </p:sp>
          <p:sp>
            <p:nvSpPr>
              <p:cNvPr id="199" name="Rectangle 21"/>
              <p:cNvSpPr>
                <a:spLocks noChangeArrowheads="1"/>
              </p:cNvSpPr>
              <p:nvPr/>
            </p:nvSpPr>
            <p:spPr bwMode="auto">
              <a:xfrm>
                <a:off x="4129" y="3131"/>
                <a:ext cx="129" cy="30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latin typeface="Arial" panose="020B0604020202020204" pitchFamily="34" charset="0"/>
                  <a:ea typeface="微软雅黑" panose="020B0503020204020204" pitchFamily="34" charset="-122"/>
                  <a:sym typeface="Arial" panose="020B0604020202020204" pitchFamily="34" charset="0"/>
                </a:endParaRPr>
              </a:p>
            </p:txBody>
          </p:sp>
          <p:sp>
            <p:nvSpPr>
              <p:cNvPr id="200" name="Rectangle 22"/>
              <p:cNvSpPr>
                <a:spLocks noChangeArrowheads="1"/>
              </p:cNvSpPr>
              <p:nvPr/>
            </p:nvSpPr>
            <p:spPr bwMode="auto">
              <a:xfrm>
                <a:off x="4289" y="3078"/>
                <a:ext cx="129" cy="35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latin typeface="Arial" panose="020B0604020202020204" pitchFamily="34" charset="0"/>
                  <a:ea typeface="微软雅黑" panose="020B0503020204020204" pitchFamily="34" charset="-122"/>
                  <a:sym typeface="Arial" panose="020B0604020202020204" pitchFamily="34" charset="0"/>
                </a:endParaRPr>
              </a:p>
            </p:txBody>
          </p:sp>
          <p:sp>
            <p:nvSpPr>
              <p:cNvPr id="201" name="Freeform 23"/>
              <p:cNvSpPr>
                <a:spLocks/>
              </p:cNvSpPr>
              <p:nvPr/>
            </p:nvSpPr>
            <p:spPr bwMode="auto">
              <a:xfrm>
                <a:off x="3888" y="2858"/>
                <a:ext cx="370" cy="270"/>
              </a:xfrm>
              <a:custGeom>
                <a:avLst/>
                <a:gdLst>
                  <a:gd name="T0" fmla="*/ 94 w 155"/>
                  <a:gd name="T1" fmla="*/ 21 h 113"/>
                  <a:gd name="T2" fmla="*/ 0 w 155"/>
                  <a:gd name="T3" fmla="*/ 72 h 113"/>
                  <a:gd name="T4" fmla="*/ 114 w 155"/>
                  <a:gd name="T5" fmla="*/ 63 h 113"/>
                  <a:gd name="T6" fmla="*/ 122 w 155"/>
                  <a:gd name="T7" fmla="*/ 82 h 113"/>
                  <a:gd name="T8" fmla="*/ 155 w 155"/>
                  <a:gd name="T9" fmla="*/ 0 h 113"/>
                  <a:gd name="T10" fmla="*/ 85 w 155"/>
                  <a:gd name="T11" fmla="*/ 2 h 113"/>
                  <a:gd name="T12" fmla="*/ 94 w 155"/>
                  <a:gd name="T13" fmla="*/ 21 h 113"/>
                </a:gdLst>
                <a:ahLst/>
                <a:cxnLst>
                  <a:cxn ang="0">
                    <a:pos x="T0" y="T1"/>
                  </a:cxn>
                  <a:cxn ang="0">
                    <a:pos x="T2" y="T3"/>
                  </a:cxn>
                  <a:cxn ang="0">
                    <a:pos x="T4" y="T5"/>
                  </a:cxn>
                  <a:cxn ang="0">
                    <a:pos x="T6" y="T7"/>
                  </a:cxn>
                  <a:cxn ang="0">
                    <a:pos x="T8" y="T9"/>
                  </a:cxn>
                  <a:cxn ang="0">
                    <a:pos x="T10" y="T11"/>
                  </a:cxn>
                  <a:cxn ang="0">
                    <a:pos x="T12" y="T13"/>
                  </a:cxn>
                </a:cxnLst>
                <a:rect l="0" t="0" r="r" b="b"/>
                <a:pathLst>
                  <a:path w="155" h="113">
                    <a:moveTo>
                      <a:pt x="94" y="21"/>
                    </a:moveTo>
                    <a:cubicBezTo>
                      <a:pt x="85" y="33"/>
                      <a:pt x="53" y="68"/>
                      <a:pt x="0" y="72"/>
                    </a:cubicBezTo>
                    <a:cubicBezTo>
                      <a:pt x="0" y="72"/>
                      <a:pt x="31" y="113"/>
                      <a:pt x="114" y="63"/>
                    </a:cubicBezTo>
                    <a:cubicBezTo>
                      <a:pt x="122" y="82"/>
                      <a:pt x="122" y="82"/>
                      <a:pt x="122" y="82"/>
                    </a:cubicBezTo>
                    <a:cubicBezTo>
                      <a:pt x="155" y="0"/>
                      <a:pt x="155" y="0"/>
                      <a:pt x="155" y="0"/>
                    </a:cubicBezTo>
                    <a:cubicBezTo>
                      <a:pt x="85" y="2"/>
                      <a:pt x="85" y="2"/>
                      <a:pt x="85" y="2"/>
                    </a:cubicBezTo>
                    <a:lnTo>
                      <a:pt x="94" y="2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latin typeface="Arial" panose="020B0604020202020204" pitchFamily="34" charset="0"/>
                  <a:ea typeface="微软雅黑" panose="020B0503020204020204" pitchFamily="34" charset="-122"/>
                  <a:sym typeface="Arial" panose="020B0604020202020204" pitchFamily="34" charset="0"/>
                </a:endParaRPr>
              </a:p>
            </p:txBody>
          </p:sp>
        </p:grpSp>
      </p:grpSp>
      <p:grpSp>
        <p:nvGrpSpPr>
          <p:cNvPr id="207" name="组合 206"/>
          <p:cNvGrpSpPr/>
          <p:nvPr/>
        </p:nvGrpSpPr>
        <p:grpSpPr>
          <a:xfrm>
            <a:off x="3923843" y="2947680"/>
            <a:ext cx="719487" cy="719227"/>
            <a:chOff x="5413874" y="4243654"/>
            <a:chExt cx="776427" cy="776427"/>
          </a:xfrm>
        </p:grpSpPr>
        <p:grpSp>
          <p:nvGrpSpPr>
            <p:cNvPr id="208" name="组合 207"/>
            <p:cNvGrpSpPr/>
            <p:nvPr/>
          </p:nvGrpSpPr>
          <p:grpSpPr>
            <a:xfrm>
              <a:off x="5413874" y="4243654"/>
              <a:ext cx="776427" cy="776427"/>
              <a:chOff x="6462420" y="1971403"/>
              <a:chExt cx="776427" cy="776427"/>
            </a:xfrm>
          </p:grpSpPr>
          <p:grpSp>
            <p:nvGrpSpPr>
              <p:cNvPr id="212" name="组合 211"/>
              <p:cNvGrpSpPr/>
              <p:nvPr/>
            </p:nvGrpSpPr>
            <p:grpSpPr>
              <a:xfrm>
                <a:off x="6462420" y="1971403"/>
                <a:ext cx="776427" cy="776427"/>
                <a:chOff x="5443219" y="1567820"/>
                <a:chExt cx="1664342" cy="1664342"/>
              </a:xfrm>
              <a:effectLst>
                <a:outerShdw blurRad="101600" dist="50800" dir="2700000" algn="tl" rotWithShape="0">
                  <a:prstClr val="black">
                    <a:alpha val="30000"/>
                  </a:prstClr>
                </a:outerShdw>
              </a:effectLst>
            </p:grpSpPr>
            <p:sp>
              <p:nvSpPr>
                <p:cNvPr id="214" name="任意多边形 213"/>
                <p:cNvSpPr/>
                <p:nvPr/>
              </p:nvSpPr>
              <p:spPr>
                <a:xfrm>
                  <a:off x="5443219" y="1567820"/>
                  <a:ext cx="1664342" cy="1664342"/>
                </a:xfrm>
                <a:custGeom>
                  <a:avLst/>
                  <a:gdLst>
                    <a:gd name="connsiteX0" fmla="*/ 1589098 w 3178196"/>
                    <a:gd name="connsiteY0" fmla="*/ 425696 h 3178196"/>
                    <a:gd name="connsiteX1" fmla="*/ 425696 w 3178196"/>
                    <a:gd name="connsiteY1" fmla="*/ 1589098 h 3178196"/>
                    <a:gd name="connsiteX2" fmla="*/ 1589098 w 3178196"/>
                    <a:gd name="connsiteY2" fmla="*/ 2752500 h 3178196"/>
                    <a:gd name="connsiteX3" fmla="*/ 2752500 w 3178196"/>
                    <a:gd name="connsiteY3" fmla="*/ 1589098 h 3178196"/>
                    <a:gd name="connsiteX4" fmla="*/ 1589098 w 3178196"/>
                    <a:gd name="connsiteY4" fmla="*/ 425696 h 3178196"/>
                    <a:gd name="connsiteX5" fmla="*/ 1408737 w 3178196"/>
                    <a:gd name="connsiteY5" fmla="*/ 0 h 3178196"/>
                    <a:gd name="connsiteX6" fmla="*/ 1769461 w 3178196"/>
                    <a:gd name="connsiteY6" fmla="*/ 0 h 3178196"/>
                    <a:gd name="connsiteX7" fmla="*/ 1839795 w 3178196"/>
                    <a:gd name="connsiteY7" fmla="*/ 328139 h 3178196"/>
                    <a:gd name="connsiteX8" fmla="*/ 1856789 w 3178196"/>
                    <a:gd name="connsiteY8" fmla="*/ 330732 h 3178196"/>
                    <a:gd name="connsiteX9" fmla="*/ 2000849 w 3178196"/>
                    <a:gd name="connsiteY9" fmla="*/ 373520 h 3178196"/>
                    <a:gd name="connsiteX10" fmla="*/ 2227451 w 3178196"/>
                    <a:gd name="connsiteY10" fmla="*/ 122720 h 3178196"/>
                    <a:gd name="connsiteX11" fmla="*/ 2539846 w 3178196"/>
                    <a:gd name="connsiteY11" fmla="*/ 303080 h 3178196"/>
                    <a:gd name="connsiteX12" fmla="*/ 2439451 w 3178196"/>
                    <a:gd name="connsiteY12" fmla="*/ 613872 h 3178196"/>
                    <a:gd name="connsiteX13" fmla="*/ 2458340 w 3178196"/>
                    <a:gd name="connsiteY13" fmla="*/ 627645 h 3178196"/>
                    <a:gd name="connsiteX14" fmla="*/ 2558787 w 3178196"/>
                    <a:gd name="connsiteY14" fmla="*/ 724273 h 3178196"/>
                    <a:gd name="connsiteX15" fmla="*/ 2569563 w 3178196"/>
                    <a:gd name="connsiteY15" fmla="*/ 737054 h 3178196"/>
                    <a:gd name="connsiteX16" fmla="*/ 2875118 w 3178196"/>
                    <a:gd name="connsiteY16" fmla="*/ 638354 h 3178196"/>
                    <a:gd name="connsiteX17" fmla="*/ 3055480 w 3178196"/>
                    <a:gd name="connsiteY17" fmla="*/ 950748 h 3178196"/>
                    <a:gd name="connsiteX18" fmla="*/ 2827830 w 3178196"/>
                    <a:gd name="connsiteY18" fmla="*/ 1156432 h 3178196"/>
                    <a:gd name="connsiteX19" fmla="*/ 2846251 w 3178196"/>
                    <a:gd name="connsiteY19" fmla="*/ 1202137 h 3178196"/>
                    <a:gd name="connsiteX20" fmla="*/ 2882440 w 3178196"/>
                    <a:gd name="connsiteY20" fmla="*/ 1345342 h 3178196"/>
                    <a:gd name="connsiteX21" fmla="*/ 3178196 w 3178196"/>
                    <a:gd name="connsiteY21" fmla="*/ 1408739 h 3178196"/>
                    <a:gd name="connsiteX22" fmla="*/ 3178196 w 3178196"/>
                    <a:gd name="connsiteY22" fmla="*/ 1769460 h 3178196"/>
                    <a:gd name="connsiteX23" fmla="*/ 2901180 w 3178196"/>
                    <a:gd name="connsiteY23" fmla="*/ 1828838 h 3178196"/>
                    <a:gd name="connsiteX24" fmla="*/ 2890366 w 3178196"/>
                    <a:gd name="connsiteY24" fmla="*/ 1899689 h 3178196"/>
                    <a:gd name="connsiteX25" fmla="*/ 2862393 w 3178196"/>
                    <a:gd name="connsiteY25" fmla="*/ 2011345 h 3178196"/>
                    <a:gd name="connsiteX26" fmla="*/ 2851433 w 3178196"/>
                    <a:gd name="connsiteY26" fmla="*/ 2043093 h 3178196"/>
                    <a:gd name="connsiteX27" fmla="*/ 3055480 w 3178196"/>
                    <a:gd name="connsiteY27" fmla="*/ 2227452 h 3178196"/>
                    <a:gd name="connsiteX28" fmla="*/ 2875118 w 3178196"/>
                    <a:gd name="connsiteY28" fmla="*/ 2539844 h 3178196"/>
                    <a:gd name="connsiteX29" fmla="*/ 2624366 w 3178196"/>
                    <a:gd name="connsiteY29" fmla="*/ 2458846 h 3178196"/>
                    <a:gd name="connsiteX30" fmla="*/ 2593452 w 3178196"/>
                    <a:gd name="connsiteY30" fmla="*/ 2501242 h 3178196"/>
                    <a:gd name="connsiteX31" fmla="*/ 2496828 w 3178196"/>
                    <a:gd name="connsiteY31" fmla="*/ 2601689 h 3178196"/>
                    <a:gd name="connsiteX32" fmla="*/ 2461217 w 3178196"/>
                    <a:gd name="connsiteY32" fmla="*/ 2631705 h 3178196"/>
                    <a:gd name="connsiteX33" fmla="*/ 2539846 w 3178196"/>
                    <a:gd name="connsiteY33" fmla="*/ 2875117 h 3178196"/>
                    <a:gd name="connsiteX34" fmla="*/ 2227451 w 3178196"/>
                    <a:gd name="connsiteY34" fmla="*/ 3055478 h 3178196"/>
                    <a:gd name="connsiteX35" fmla="*/ 2061632 w 3178196"/>
                    <a:gd name="connsiteY35" fmla="*/ 2871954 h 3178196"/>
                    <a:gd name="connsiteX36" fmla="*/ 2018961 w 3178196"/>
                    <a:gd name="connsiteY36" fmla="*/ 2889155 h 3178196"/>
                    <a:gd name="connsiteX37" fmla="*/ 1820676 w 3178196"/>
                    <a:gd name="connsiteY37" fmla="*/ 2939260 h 3178196"/>
                    <a:gd name="connsiteX38" fmla="*/ 1769461 w 3178196"/>
                    <a:gd name="connsiteY38" fmla="*/ 3178196 h 3178196"/>
                    <a:gd name="connsiteX39" fmla="*/ 1408737 w 3178196"/>
                    <a:gd name="connsiteY39" fmla="*/ 3178196 h 3178196"/>
                    <a:gd name="connsiteX40" fmla="*/ 1357415 w 3178196"/>
                    <a:gd name="connsiteY40" fmla="*/ 2938761 h 3178196"/>
                    <a:gd name="connsiteX41" fmla="*/ 1321409 w 3178196"/>
                    <a:gd name="connsiteY41" fmla="*/ 2933267 h 3178196"/>
                    <a:gd name="connsiteX42" fmla="*/ 1116228 w 3178196"/>
                    <a:gd name="connsiteY42" fmla="*/ 2872328 h 3178196"/>
                    <a:gd name="connsiteX43" fmla="*/ 950747 w 3178196"/>
                    <a:gd name="connsiteY43" fmla="*/ 3055478 h 3178196"/>
                    <a:gd name="connsiteX44" fmla="*/ 638354 w 3178196"/>
                    <a:gd name="connsiteY44" fmla="*/ 2875117 h 3178196"/>
                    <a:gd name="connsiteX45" fmla="*/ 716567 w 3178196"/>
                    <a:gd name="connsiteY45" fmla="*/ 2632987 h 3178196"/>
                    <a:gd name="connsiteX46" fmla="*/ 564155 w 3178196"/>
                    <a:gd name="connsiteY46" fmla="*/ 2476891 h 3178196"/>
                    <a:gd name="connsiteX47" fmla="*/ 552049 w 3178196"/>
                    <a:gd name="connsiteY47" fmla="*/ 2459421 h 3178196"/>
                    <a:gd name="connsiteX48" fmla="*/ 303082 w 3178196"/>
                    <a:gd name="connsiteY48" fmla="*/ 2539844 h 3178196"/>
                    <a:gd name="connsiteX49" fmla="*/ 122720 w 3178196"/>
                    <a:gd name="connsiteY49" fmla="*/ 2227452 h 3178196"/>
                    <a:gd name="connsiteX50" fmla="*/ 326913 w 3178196"/>
                    <a:gd name="connsiteY50" fmla="*/ 2042960 h 3178196"/>
                    <a:gd name="connsiteX51" fmla="*/ 306855 w 3178196"/>
                    <a:gd name="connsiteY51" fmla="*/ 1979828 h 3178196"/>
                    <a:gd name="connsiteX52" fmla="*/ 276470 w 3178196"/>
                    <a:gd name="connsiteY52" fmla="*/ 1828721 h 3178196"/>
                    <a:gd name="connsiteX53" fmla="*/ 0 w 3178196"/>
                    <a:gd name="connsiteY53" fmla="*/ 1769460 h 3178196"/>
                    <a:gd name="connsiteX54" fmla="*/ 0 w 3178196"/>
                    <a:gd name="connsiteY54" fmla="*/ 1408739 h 3178196"/>
                    <a:gd name="connsiteX55" fmla="*/ 293010 w 3178196"/>
                    <a:gd name="connsiteY55" fmla="*/ 1345931 h 3178196"/>
                    <a:gd name="connsiteX56" fmla="*/ 306855 w 3178196"/>
                    <a:gd name="connsiteY56" fmla="*/ 1284173 h 3178196"/>
                    <a:gd name="connsiteX57" fmla="*/ 351046 w 3178196"/>
                    <a:gd name="connsiteY57" fmla="*/ 1157043 h 3178196"/>
                    <a:gd name="connsiteX58" fmla="*/ 122720 w 3178196"/>
                    <a:gd name="connsiteY58" fmla="*/ 950748 h 3178196"/>
                    <a:gd name="connsiteX59" fmla="*/ 303082 w 3178196"/>
                    <a:gd name="connsiteY59" fmla="*/ 638354 h 3178196"/>
                    <a:gd name="connsiteX60" fmla="*/ 611017 w 3178196"/>
                    <a:gd name="connsiteY60" fmla="*/ 737822 h 3178196"/>
                    <a:gd name="connsiteX61" fmla="*/ 678469 w 3178196"/>
                    <a:gd name="connsiteY61" fmla="*/ 665039 h 3178196"/>
                    <a:gd name="connsiteX62" fmla="*/ 739168 w 3178196"/>
                    <a:gd name="connsiteY62" fmla="*/ 615179 h 3178196"/>
                    <a:gd name="connsiteX63" fmla="*/ 638354 w 3178196"/>
                    <a:gd name="connsiteY63" fmla="*/ 303080 h 3178196"/>
                    <a:gd name="connsiteX64" fmla="*/ 950747 w 3178196"/>
                    <a:gd name="connsiteY64" fmla="*/ 122720 h 3178196"/>
                    <a:gd name="connsiteX65" fmla="*/ 1175530 w 3178196"/>
                    <a:gd name="connsiteY65" fmla="*/ 371507 h 3178196"/>
                    <a:gd name="connsiteX66" fmla="*/ 1321409 w 3178196"/>
                    <a:gd name="connsiteY66" fmla="*/ 330732 h 3178196"/>
                    <a:gd name="connsiteX67" fmla="*/ 1338401 w 3178196"/>
                    <a:gd name="connsiteY67" fmla="*/ 328139 h 31781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Lst>
                  <a:rect l="l" t="t" r="r" b="b"/>
                  <a:pathLst>
                    <a:path w="3178196" h="3178196">
                      <a:moveTo>
                        <a:pt x="1589098" y="425696"/>
                      </a:moveTo>
                      <a:cubicBezTo>
                        <a:pt x="946569" y="425696"/>
                        <a:pt x="425696" y="946569"/>
                        <a:pt x="425696" y="1589098"/>
                      </a:cubicBezTo>
                      <a:cubicBezTo>
                        <a:pt x="425696" y="2231627"/>
                        <a:pt x="946569" y="2752500"/>
                        <a:pt x="1589098" y="2752500"/>
                      </a:cubicBezTo>
                      <a:cubicBezTo>
                        <a:pt x="2231627" y="2752500"/>
                        <a:pt x="2752500" y="2231627"/>
                        <a:pt x="2752500" y="1589098"/>
                      </a:cubicBezTo>
                      <a:cubicBezTo>
                        <a:pt x="2752500" y="946569"/>
                        <a:pt x="2231627" y="425696"/>
                        <a:pt x="1589098" y="425696"/>
                      </a:cubicBezTo>
                      <a:close/>
                      <a:moveTo>
                        <a:pt x="1408737" y="0"/>
                      </a:moveTo>
                      <a:lnTo>
                        <a:pt x="1769461" y="0"/>
                      </a:lnTo>
                      <a:lnTo>
                        <a:pt x="1839795" y="328139"/>
                      </a:lnTo>
                      <a:lnTo>
                        <a:pt x="1856789" y="330732"/>
                      </a:lnTo>
                      <a:lnTo>
                        <a:pt x="2000849" y="373520"/>
                      </a:lnTo>
                      <a:lnTo>
                        <a:pt x="2227451" y="122720"/>
                      </a:lnTo>
                      <a:lnTo>
                        <a:pt x="2539846" y="303080"/>
                      </a:lnTo>
                      <a:lnTo>
                        <a:pt x="2439451" y="613872"/>
                      </a:lnTo>
                      <a:lnTo>
                        <a:pt x="2458340" y="627645"/>
                      </a:lnTo>
                      <a:cubicBezTo>
                        <a:pt x="2493487" y="658090"/>
                        <a:pt x="2527017" y="690346"/>
                        <a:pt x="2558787" y="724273"/>
                      </a:cubicBezTo>
                      <a:lnTo>
                        <a:pt x="2569563" y="737054"/>
                      </a:lnTo>
                      <a:lnTo>
                        <a:pt x="2875118" y="638354"/>
                      </a:lnTo>
                      <a:lnTo>
                        <a:pt x="3055480" y="950748"/>
                      </a:lnTo>
                      <a:lnTo>
                        <a:pt x="2827830" y="1156432"/>
                      </a:lnTo>
                      <a:lnTo>
                        <a:pt x="2846251" y="1202137"/>
                      </a:lnTo>
                      <a:lnTo>
                        <a:pt x="2882440" y="1345342"/>
                      </a:lnTo>
                      <a:lnTo>
                        <a:pt x="3178196" y="1408739"/>
                      </a:lnTo>
                      <a:lnTo>
                        <a:pt x="3178196" y="1769460"/>
                      </a:lnTo>
                      <a:lnTo>
                        <a:pt x="2901180" y="1828838"/>
                      </a:lnTo>
                      <a:lnTo>
                        <a:pt x="2890366" y="1899689"/>
                      </a:lnTo>
                      <a:cubicBezTo>
                        <a:pt x="2882626" y="1937518"/>
                        <a:pt x="2873276" y="1974762"/>
                        <a:pt x="2862393" y="2011345"/>
                      </a:cubicBezTo>
                      <a:lnTo>
                        <a:pt x="2851433" y="2043093"/>
                      </a:lnTo>
                      <a:lnTo>
                        <a:pt x="3055480" y="2227452"/>
                      </a:lnTo>
                      <a:lnTo>
                        <a:pt x="2875118" y="2539844"/>
                      </a:lnTo>
                      <a:lnTo>
                        <a:pt x="2624366" y="2458846"/>
                      </a:lnTo>
                      <a:lnTo>
                        <a:pt x="2593452" y="2501242"/>
                      </a:lnTo>
                      <a:cubicBezTo>
                        <a:pt x="2563009" y="2536388"/>
                        <a:pt x="2530753" y="2569918"/>
                        <a:pt x="2496828" y="2601689"/>
                      </a:cubicBezTo>
                      <a:lnTo>
                        <a:pt x="2461217" y="2631705"/>
                      </a:lnTo>
                      <a:lnTo>
                        <a:pt x="2539846" y="2875117"/>
                      </a:lnTo>
                      <a:lnTo>
                        <a:pt x="2227451" y="3055478"/>
                      </a:lnTo>
                      <a:lnTo>
                        <a:pt x="2061632" y="2871954"/>
                      </a:lnTo>
                      <a:lnTo>
                        <a:pt x="2018961" y="2889155"/>
                      </a:lnTo>
                      <a:lnTo>
                        <a:pt x="1820676" y="2939260"/>
                      </a:lnTo>
                      <a:lnTo>
                        <a:pt x="1769461" y="3178196"/>
                      </a:lnTo>
                      <a:lnTo>
                        <a:pt x="1408737" y="3178196"/>
                      </a:lnTo>
                      <a:lnTo>
                        <a:pt x="1357415" y="2938761"/>
                      </a:lnTo>
                      <a:lnTo>
                        <a:pt x="1321409" y="2933267"/>
                      </a:lnTo>
                      <a:lnTo>
                        <a:pt x="1116228" y="2872328"/>
                      </a:lnTo>
                      <a:lnTo>
                        <a:pt x="950747" y="3055478"/>
                      </a:lnTo>
                      <a:lnTo>
                        <a:pt x="638354" y="2875117"/>
                      </a:lnTo>
                      <a:lnTo>
                        <a:pt x="716567" y="2632987"/>
                      </a:lnTo>
                      <a:lnTo>
                        <a:pt x="564155" y="2476891"/>
                      </a:lnTo>
                      <a:lnTo>
                        <a:pt x="552049" y="2459421"/>
                      </a:lnTo>
                      <a:lnTo>
                        <a:pt x="303082" y="2539844"/>
                      </a:lnTo>
                      <a:lnTo>
                        <a:pt x="122720" y="2227452"/>
                      </a:lnTo>
                      <a:lnTo>
                        <a:pt x="326913" y="2042960"/>
                      </a:lnTo>
                      <a:lnTo>
                        <a:pt x="306855" y="1979828"/>
                      </a:lnTo>
                      <a:lnTo>
                        <a:pt x="276470" y="1828721"/>
                      </a:lnTo>
                      <a:lnTo>
                        <a:pt x="0" y="1769460"/>
                      </a:lnTo>
                      <a:lnTo>
                        <a:pt x="0" y="1408739"/>
                      </a:lnTo>
                      <a:lnTo>
                        <a:pt x="293010" y="1345931"/>
                      </a:lnTo>
                      <a:lnTo>
                        <a:pt x="306855" y="1284173"/>
                      </a:lnTo>
                      <a:lnTo>
                        <a:pt x="351046" y="1157043"/>
                      </a:lnTo>
                      <a:lnTo>
                        <a:pt x="122720" y="950748"/>
                      </a:lnTo>
                      <a:lnTo>
                        <a:pt x="303082" y="638354"/>
                      </a:lnTo>
                      <a:lnTo>
                        <a:pt x="611017" y="737822"/>
                      </a:lnTo>
                      <a:lnTo>
                        <a:pt x="678469" y="665039"/>
                      </a:lnTo>
                      <a:lnTo>
                        <a:pt x="739168" y="615179"/>
                      </a:lnTo>
                      <a:lnTo>
                        <a:pt x="638354" y="303080"/>
                      </a:lnTo>
                      <a:lnTo>
                        <a:pt x="950747" y="122720"/>
                      </a:lnTo>
                      <a:lnTo>
                        <a:pt x="1175530" y="371507"/>
                      </a:lnTo>
                      <a:lnTo>
                        <a:pt x="1321409" y="330732"/>
                      </a:lnTo>
                      <a:lnTo>
                        <a:pt x="1338401" y="328139"/>
                      </a:lnTo>
                      <a:close/>
                    </a:path>
                  </a:pathLst>
                </a:custGeom>
                <a:gradFill>
                  <a:gsLst>
                    <a:gs pos="0">
                      <a:schemeClr val="bg1"/>
                    </a:gs>
                    <a:gs pos="100000">
                      <a:srgbClr val="E2E2E2"/>
                    </a:gs>
                  </a:gsLst>
                  <a:lin ang="2700000" scaled="1"/>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013"/>
                </a:p>
              </p:txBody>
            </p:sp>
            <p:sp>
              <p:nvSpPr>
                <p:cNvPr id="215" name="椭圆 214"/>
                <p:cNvSpPr/>
                <p:nvPr/>
              </p:nvSpPr>
              <p:spPr>
                <a:xfrm>
                  <a:off x="5666553" y="1791154"/>
                  <a:ext cx="1217673" cy="1217673"/>
                </a:xfrm>
                <a:prstGeom prst="ellipse">
                  <a:avLst/>
                </a:prstGeom>
                <a:noFill/>
                <a:ln w="19050">
                  <a:gradFill flip="none" rotWithShape="1">
                    <a:gsLst>
                      <a:gs pos="0">
                        <a:schemeClr val="bg1">
                          <a:lumMod val="85000"/>
                        </a:schemeClr>
                      </a:gs>
                      <a:gs pos="100000">
                        <a:schemeClr val="bg1"/>
                      </a:gs>
                    </a:gsLst>
                    <a:lin ang="27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216" name="椭圆 215"/>
                <p:cNvSpPr/>
                <p:nvPr/>
              </p:nvSpPr>
              <p:spPr>
                <a:xfrm>
                  <a:off x="5731080" y="1855683"/>
                  <a:ext cx="1088616" cy="1088616"/>
                </a:xfrm>
                <a:prstGeom prst="ellipse">
                  <a:avLst/>
                </a:prstGeom>
                <a:gradFill>
                  <a:gsLst>
                    <a:gs pos="100000">
                      <a:schemeClr val="bg1"/>
                    </a:gs>
                    <a:gs pos="0">
                      <a:srgbClr val="E2E2E2"/>
                    </a:gs>
                  </a:gsLst>
                  <a:lin ang="2700000" scaled="1"/>
                </a:gra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sp>
            <p:nvSpPr>
              <p:cNvPr id="213" name="椭圆 212"/>
              <p:cNvSpPr/>
              <p:nvPr/>
            </p:nvSpPr>
            <p:spPr>
              <a:xfrm>
                <a:off x="6625503" y="2134485"/>
                <a:ext cx="450263" cy="450263"/>
              </a:xfrm>
              <a:prstGeom prst="ellipse">
                <a:avLst/>
              </a:prstGeom>
              <a:solidFill>
                <a:srgbClr val="E870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grpSp>
          <p:nvGrpSpPr>
            <p:cNvPr id="209" name="Group 13"/>
            <p:cNvGrpSpPr>
              <a:grpSpLocks noChangeAspect="1"/>
            </p:cNvGrpSpPr>
            <p:nvPr/>
          </p:nvGrpSpPr>
          <p:grpSpPr bwMode="auto">
            <a:xfrm>
              <a:off x="5675442" y="4505525"/>
              <a:ext cx="256917" cy="259951"/>
              <a:chOff x="2426" y="2781"/>
              <a:chExt cx="593" cy="600"/>
            </a:xfrm>
            <a:solidFill>
              <a:schemeClr val="bg1"/>
            </a:solidFill>
            <a:effectLst/>
          </p:grpSpPr>
          <p:sp>
            <p:nvSpPr>
              <p:cNvPr id="210" name="Freeform 14"/>
              <p:cNvSpPr>
                <a:spLocks/>
              </p:cNvSpPr>
              <p:nvPr/>
            </p:nvSpPr>
            <p:spPr bwMode="auto">
              <a:xfrm>
                <a:off x="2442" y="2805"/>
                <a:ext cx="577" cy="576"/>
              </a:xfrm>
              <a:custGeom>
                <a:avLst/>
                <a:gdLst>
                  <a:gd name="T0" fmla="*/ 0 w 241"/>
                  <a:gd name="T1" fmla="*/ 115 h 241"/>
                  <a:gd name="T2" fmla="*/ 0 w 241"/>
                  <a:gd name="T3" fmla="*/ 121 h 241"/>
                  <a:gd name="T4" fmla="*/ 121 w 241"/>
                  <a:gd name="T5" fmla="*/ 241 h 241"/>
                  <a:gd name="T6" fmla="*/ 241 w 241"/>
                  <a:gd name="T7" fmla="*/ 121 h 241"/>
                  <a:gd name="T8" fmla="*/ 121 w 241"/>
                  <a:gd name="T9" fmla="*/ 0 h 241"/>
                  <a:gd name="T10" fmla="*/ 121 w 241"/>
                  <a:gd name="T11" fmla="*/ 115 h 241"/>
                  <a:gd name="T12" fmla="*/ 0 w 241"/>
                  <a:gd name="T13" fmla="*/ 115 h 241"/>
                </a:gdLst>
                <a:ahLst/>
                <a:cxnLst>
                  <a:cxn ang="0">
                    <a:pos x="T0" y="T1"/>
                  </a:cxn>
                  <a:cxn ang="0">
                    <a:pos x="T2" y="T3"/>
                  </a:cxn>
                  <a:cxn ang="0">
                    <a:pos x="T4" y="T5"/>
                  </a:cxn>
                  <a:cxn ang="0">
                    <a:pos x="T6" y="T7"/>
                  </a:cxn>
                  <a:cxn ang="0">
                    <a:pos x="T8" y="T9"/>
                  </a:cxn>
                  <a:cxn ang="0">
                    <a:pos x="T10" y="T11"/>
                  </a:cxn>
                  <a:cxn ang="0">
                    <a:pos x="T12" y="T13"/>
                  </a:cxn>
                </a:cxnLst>
                <a:rect l="0" t="0" r="r" b="b"/>
                <a:pathLst>
                  <a:path w="241" h="241">
                    <a:moveTo>
                      <a:pt x="0" y="115"/>
                    </a:moveTo>
                    <a:cubicBezTo>
                      <a:pt x="0" y="117"/>
                      <a:pt x="0" y="119"/>
                      <a:pt x="0" y="121"/>
                    </a:cubicBezTo>
                    <a:cubicBezTo>
                      <a:pt x="0" y="187"/>
                      <a:pt x="54" y="241"/>
                      <a:pt x="121" y="241"/>
                    </a:cubicBezTo>
                    <a:cubicBezTo>
                      <a:pt x="187" y="241"/>
                      <a:pt x="241" y="187"/>
                      <a:pt x="241" y="121"/>
                    </a:cubicBezTo>
                    <a:cubicBezTo>
                      <a:pt x="241" y="54"/>
                      <a:pt x="187" y="0"/>
                      <a:pt x="121" y="0"/>
                    </a:cubicBezTo>
                    <a:cubicBezTo>
                      <a:pt x="121" y="115"/>
                      <a:pt x="121" y="115"/>
                      <a:pt x="121" y="115"/>
                    </a:cubicBezTo>
                    <a:lnTo>
                      <a:pt x="0" y="11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latin typeface="Arial" panose="020B0604020202020204" pitchFamily="34" charset="0"/>
                  <a:ea typeface="微软雅黑" panose="020B0503020204020204" pitchFamily="34" charset="-122"/>
                  <a:sym typeface="Arial" panose="020B0604020202020204" pitchFamily="34" charset="0"/>
                </a:endParaRPr>
              </a:p>
            </p:txBody>
          </p:sp>
          <p:sp>
            <p:nvSpPr>
              <p:cNvPr id="211" name="Freeform 15"/>
              <p:cNvSpPr>
                <a:spLocks noEditPoints="1"/>
              </p:cNvSpPr>
              <p:nvPr/>
            </p:nvSpPr>
            <p:spPr bwMode="auto">
              <a:xfrm>
                <a:off x="2426" y="2781"/>
                <a:ext cx="275" cy="273"/>
              </a:xfrm>
              <a:custGeom>
                <a:avLst/>
                <a:gdLst>
                  <a:gd name="T0" fmla="*/ 0 w 115"/>
                  <a:gd name="T1" fmla="*/ 114 h 114"/>
                  <a:gd name="T2" fmla="*/ 115 w 115"/>
                  <a:gd name="T3" fmla="*/ 114 h 114"/>
                  <a:gd name="T4" fmla="*/ 115 w 115"/>
                  <a:gd name="T5" fmla="*/ 0 h 114"/>
                  <a:gd name="T6" fmla="*/ 0 w 115"/>
                  <a:gd name="T7" fmla="*/ 114 h 114"/>
                  <a:gd name="T8" fmla="*/ 15 w 115"/>
                  <a:gd name="T9" fmla="*/ 104 h 114"/>
                  <a:gd name="T10" fmla="*/ 104 w 115"/>
                  <a:gd name="T11" fmla="*/ 14 h 114"/>
                  <a:gd name="T12" fmla="*/ 104 w 115"/>
                  <a:gd name="T13" fmla="*/ 104 h 114"/>
                  <a:gd name="T14" fmla="*/ 15 w 115"/>
                  <a:gd name="T15" fmla="*/ 104 h 1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5" h="114">
                    <a:moveTo>
                      <a:pt x="0" y="114"/>
                    </a:moveTo>
                    <a:cubicBezTo>
                      <a:pt x="115" y="114"/>
                      <a:pt x="115" y="114"/>
                      <a:pt x="115" y="114"/>
                    </a:cubicBezTo>
                    <a:cubicBezTo>
                      <a:pt x="115" y="0"/>
                      <a:pt x="115" y="0"/>
                      <a:pt x="115" y="0"/>
                    </a:cubicBezTo>
                    <a:cubicBezTo>
                      <a:pt x="51" y="0"/>
                      <a:pt x="0" y="51"/>
                      <a:pt x="0" y="114"/>
                    </a:cubicBezTo>
                    <a:close/>
                    <a:moveTo>
                      <a:pt x="15" y="104"/>
                    </a:moveTo>
                    <a:cubicBezTo>
                      <a:pt x="15" y="54"/>
                      <a:pt x="55" y="14"/>
                      <a:pt x="104" y="14"/>
                    </a:cubicBezTo>
                    <a:cubicBezTo>
                      <a:pt x="104" y="104"/>
                      <a:pt x="104" y="104"/>
                      <a:pt x="104" y="104"/>
                    </a:cubicBezTo>
                    <a:lnTo>
                      <a:pt x="15" y="10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latin typeface="Arial" panose="020B0604020202020204" pitchFamily="34" charset="0"/>
                  <a:ea typeface="微软雅黑" panose="020B0503020204020204" pitchFamily="34" charset="-122"/>
                  <a:sym typeface="Arial" panose="020B0604020202020204" pitchFamily="34" charset="0"/>
                </a:endParaRPr>
              </a:p>
            </p:txBody>
          </p:sp>
        </p:grpSp>
      </p:grpSp>
      <p:grpSp>
        <p:nvGrpSpPr>
          <p:cNvPr id="217" name="组合 216"/>
          <p:cNvGrpSpPr/>
          <p:nvPr/>
        </p:nvGrpSpPr>
        <p:grpSpPr>
          <a:xfrm>
            <a:off x="3923843" y="3888723"/>
            <a:ext cx="719487" cy="719227"/>
            <a:chOff x="5413874" y="5272354"/>
            <a:chExt cx="776427" cy="776427"/>
          </a:xfrm>
        </p:grpSpPr>
        <p:grpSp>
          <p:nvGrpSpPr>
            <p:cNvPr id="218" name="组合 217"/>
            <p:cNvGrpSpPr/>
            <p:nvPr/>
          </p:nvGrpSpPr>
          <p:grpSpPr>
            <a:xfrm>
              <a:off x="5413874" y="5272354"/>
              <a:ext cx="776427" cy="776427"/>
              <a:chOff x="6462420" y="1971403"/>
              <a:chExt cx="776427" cy="776427"/>
            </a:xfrm>
          </p:grpSpPr>
          <p:grpSp>
            <p:nvGrpSpPr>
              <p:cNvPr id="220" name="组合 219"/>
              <p:cNvGrpSpPr/>
              <p:nvPr/>
            </p:nvGrpSpPr>
            <p:grpSpPr>
              <a:xfrm>
                <a:off x="6462420" y="1971403"/>
                <a:ext cx="776427" cy="776427"/>
                <a:chOff x="5443219" y="1567820"/>
                <a:chExt cx="1664342" cy="1664342"/>
              </a:xfrm>
              <a:effectLst>
                <a:outerShdw blurRad="101600" dist="50800" dir="2700000" algn="tl" rotWithShape="0">
                  <a:prstClr val="black">
                    <a:alpha val="30000"/>
                  </a:prstClr>
                </a:outerShdw>
              </a:effectLst>
            </p:grpSpPr>
            <p:sp>
              <p:nvSpPr>
                <p:cNvPr id="222" name="任意多边形 221"/>
                <p:cNvSpPr/>
                <p:nvPr/>
              </p:nvSpPr>
              <p:spPr>
                <a:xfrm>
                  <a:off x="5443219" y="1567820"/>
                  <a:ext cx="1664342" cy="1664342"/>
                </a:xfrm>
                <a:custGeom>
                  <a:avLst/>
                  <a:gdLst>
                    <a:gd name="connsiteX0" fmla="*/ 1589098 w 3178196"/>
                    <a:gd name="connsiteY0" fmla="*/ 425696 h 3178196"/>
                    <a:gd name="connsiteX1" fmla="*/ 425696 w 3178196"/>
                    <a:gd name="connsiteY1" fmla="*/ 1589098 h 3178196"/>
                    <a:gd name="connsiteX2" fmla="*/ 1589098 w 3178196"/>
                    <a:gd name="connsiteY2" fmla="*/ 2752500 h 3178196"/>
                    <a:gd name="connsiteX3" fmla="*/ 2752500 w 3178196"/>
                    <a:gd name="connsiteY3" fmla="*/ 1589098 h 3178196"/>
                    <a:gd name="connsiteX4" fmla="*/ 1589098 w 3178196"/>
                    <a:gd name="connsiteY4" fmla="*/ 425696 h 3178196"/>
                    <a:gd name="connsiteX5" fmla="*/ 1408737 w 3178196"/>
                    <a:gd name="connsiteY5" fmla="*/ 0 h 3178196"/>
                    <a:gd name="connsiteX6" fmla="*/ 1769461 w 3178196"/>
                    <a:gd name="connsiteY6" fmla="*/ 0 h 3178196"/>
                    <a:gd name="connsiteX7" fmla="*/ 1839795 w 3178196"/>
                    <a:gd name="connsiteY7" fmla="*/ 328139 h 3178196"/>
                    <a:gd name="connsiteX8" fmla="*/ 1856789 w 3178196"/>
                    <a:gd name="connsiteY8" fmla="*/ 330732 h 3178196"/>
                    <a:gd name="connsiteX9" fmla="*/ 2000849 w 3178196"/>
                    <a:gd name="connsiteY9" fmla="*/ 373520 h 3178196"/>
                    <a:gd name="connsiteX10" fmla="*/ 2227451 w 3178196"/>
                    <a:gd name="connsiteY10" fmla="*/ 122720 h 3178196"/>
                    <a:gd name="connsiteX11" fmla="*/ 2539846 w 3178196"/>
                    <a:gd name="connsiteY11" fmla="*/ 303080 h 3178196"/>
                    <a:gd name="connsiteX12" fmla="*/ 2439451 w 3178196"/>
                    <a:gd name="connsiteY12" fmla="*/ 613872 h 3178196"/>
                    <a:gd name="connsiteX13" fmla="*/ 2458340 w 3178196"/>
                    <a:gd name="connsiteY13" fmla="*/ 627645 h 3178196"/>
                    <a:gd name="connsiteX14" fmla="*/ 2558787 w 3178196"/>
                    <a:gd name="connsiteY14" fmla="*/ 724273 h 3178196"/>
                    <a:gd name="connsiteX15" fmla="*/ 2569563 w 3178196"/>
                    <a:gd name="connsiteY15" fmla="*/ 737054 h 3178196"/>
                    <a:gd name="connsiteX16" fmla="*/ 2875118 w 3178196"/>
                    <a:gd name="connsiteY16" fmla="*/ 638354 h 3178196"/>
                    <a:gd name="connsiteX17" fmla="*/ 3055480 w 3178196"/>
                    <a:gd name="connsiteY17" fmla="*/ 950748 h 3178196"/>
                    <a:gd name="connsiteX18" fmla="*/ 2827830 w 3178196"/>
                    <a:gd name="connsiteY18" fmla="*/ 1156432 h 3178196"/>
                    <a:gd name="connsiteX19" fmla="*/ 2846251 w 3178196"/>
                    <a:gd name="connsiteY19" fmla="*/ 1202137 h 3178196"/>
                    <a:gd name="connsiteX20" fmla="*/ 2882440 w 3178196"/>
                    <a:gd name="connsiteY20" fmla="*/ 1345342 h 3178196"/>
                    <a:gd name="connsiteX21" fmla="*/ 3178196 w 3178196"/>
                    <a:gd name="connsiteY21" fmla="*/ 1408739 h 3178196"/>
                    <a:gd name="connsiteX22" fmla="*/ 3178196 w 3178196"/>
                    <a:gd name="connsiteY22" fmla="*/ 1769460 h 3178196"/>
                    <a:gd name="connsiteX23" fmla="*/ 2901180 w 3178196"/>
                    <a:gd name="connsiteY23" fmla="*/ 1828838 h 3178196"/>
                    <a:gd name="connsiteX24" fmla="*/ 2890366 w 3178196"/>
                    <a:gd name="connsiteY24" fmla="*/ 1899689 h 3178196"/>
                    <a:gd name="connsiteX25" fmla="*/ 2862393 w 3178196"/>
                    <a:gd name="connsiteY25" fmla="*/ 2011345 h 3178196"/>
                    <a:gd name="connsiteX26" fmla="*/ 2851433 w 3178196"/>
                    <a:gd name="connsiteY26" fmla="*/ 2043093 h 3178196"/>
                    <a:gd name="connsiteX27" fmla="*/ 3055480 w 3178196"/>
                    <a:gd name="connsiteY27" fmla="*/ 2227452 h 3178196"/>
                    <a:gd name="connsiteX28" fmla="*/ 2875118 w 3178196"/>
                    <a:gd name="connsiteY28" fmla="*/ 2539844 h 3178196"/>
                    <a:gd name="connsiteX29" fmla="*/ 2624366 w 3178196"/>
                    <a:gd name="connsiteY29" fmla="*/ 2458846 h 3178196"/>
                    <a:gd name="connsiteX30" fmla="*/ 2593452 w 3178196"/>
                    <a:gd name="connsiteY30" fmla="*/ 2501242 h 3178196"/>
                    <a:gd name="connsiteX31" fmla="*/ 2496828 w 3178196"/>
                    <a:gd name="connsiteY31" fmla="*/ 2601689 h 3178196"/>
                    <a:gd name="connsiteX32" fmla="*/ 2461217 w 3178196"/>
                    <a:gd name="connsiteY32" fmla="*/ 2631705 h 3178196"/>
                    <a:gd name="connsiteX33" fmla="*/ 2539846 w 3178196"/>
                    <a:gd name="connsiteY33" fmla="*/ 2875117 h 3178196"/>
                    <a:gd name="connsiteX34" fmla="*/ 2227451 w 3178196"/>
                    <a:gd name="connsiteY34" fmla="*/ 3055478 h 3178196"/>
                    <a:gd name="connsiteX35" fmla="*/ 2061632 w 3178196"/>
                    <a:gd name="connsiteY35" fmla="*/ 2871954 h 3178196"/>
                    <a:gd name="connsiteX36" fmla="*/ 2018961 w 3178196"/>
                    <a:gd name="connsiteY36" fmla="*/ 2889155 h 3178196"/>
                    <a:gd name="connsiteX37" fmla="*/ 1820676 w 3178196"/>
                    <a:gd name="connsiteY37" fmla="*/ 2939260 h 3178196"/>
                    <a:gd name="connsiteX38" fmla="*/ 1769461 w 3178196"/>
                    <a:gd name="connsiteY38" fmla="*/ 3178196 h 3178196"/>
                    <a:gd name="connsiteX39" fmla="*/ 1408737 w 3178196"/>
                    <a:gd name="connsiteY39" fmla="*/ 3178196 h 3178196"/>
                    <a:gd name="connsiteX40" fmla="*/ 1357415 w 3178196"/>
                    <a:gd name="connsiteY40" fmla="*/ 2938761 h 3178196"/>
                    <a:gd name="connsiteX41" fmla="*/ 1321409 w 3178196"/>
                    <a:gd name="connsiteY41" fmla="*/ 2933267 h 3178196"/>
                    <a:gd name="connsiteX42" fmla="*/ 1116228 w 3178196"/>
                    <a:gd name="connsiteY42" fmla="*/ 2872328 h 3178196"/>
                    <a:gd name="connsiteX43" fmla="*/ 950747 w 3178196"/>
                    <a:gd name="connsiteY43" fmla="*/ 3055478 h 3178196"/>
                    <a:gd name="connsiteX44" fmla="*/ 638354 w 3178196"/>
                    <a:gd name="connsiteY44" fmla="*/ 2875117 h 3178196"/>
                    <a:gd name="connsiteX45" fmla="*/ 716567 w 3178196"/>
                    <a:gd name="connsiteY45" fmla="*/ 2632987 h 3178196"/>
                    <a:gd name="connsiteX46" fmla="*/ 564155 w 3178196"/>
                    <a:gd name="connsiteY46" fmla="*/ 2476891 h 3178196"/>
                    <a:gd name="connsiteX47" fmla="*/ 552049 w 3178196"/>
                    <a:gd name="connsiteY47" fmla="*/ 2459421 h 3178196"/>
                    <a:gd name="connsiteX48" fmla="*/ 303082 w 3178196"/>
                    <a:gd name="connsiteY48" fmla="*/ 2539844 h 3178196"/>
                    <a:gd name="connsiteX49" fmla="*/ 122720 w 3178196"/>
                    <a:gd name="connsiteY49" fmla="*/ 2227452 h 3178196"/>
                    <a:gd name="connsiteX50" fmla="*/ 326913 w 3178196"/>
                    <a:gd name="connsiteY50" fmla="*/ 2042960 h 3178196"/>
                    <a:gd name="connsiteX51" fmla="*/ 306855 w 3178196"/>
                    <a:gd name="connsiteY51" fmla="*/ 1979828 h 3178196"/>
                    <a:gd name="connsiteX52" fmla="*/ 276470 w 3178196"/>
                    <a:gd name="connsiteY52" fmla="*/ 1828721 h 3178196"/>
                    <a:gd name="connsiteX53" fmla="*/ 0 w 3178196"/>
                    <a:gd name="connsiteY53" fmla="*/ 1769460 h 3178196"/>
                    <a:gd name="connsiteX54" fmla="*/ 0 w 3178196"/>
                    <a:gd name="connsiteY54" fmla="*/ 1408739 h 3178196"/>
                    <a:gd name="connsiteX55" fmla="*/ 293010 w 3178196"/>
                    <a:gd name="connsiteY55" fmla="*/ 1345931 h 3178196"/>
                    <a:gd name="connsiteX56" fmla="*/ 306855 w 3178196"/>
                    <a:gd name="connsiteY56" fmla="*/ 1284173 h 3178196"/>
                    <a:gd name="connsiteX57" fmla="*/ 351046 w 3178196"/>
                    <a:gd name="connsiteY57" fmla="*/ 1157043 h 3178196"/>
                    <a:gd name="connsiteX58" fmla="*/ 122720 w 3178196"/>
                    <a:gd name="connsiteY58" fmla="*/ 950748 h 3178196"/>
                    <a:gd name="connsiteX59" fmla="*/ 303082 w 3178196"/>
                    <a:gd name="connsiteY59" fmla="*/ 638354 h 3178196"/>
                    <a:gd name="connsiteX60" fmla="*/ 611017 w 3178196"/>
                    <a:gd name="connsiteY60" fmla="*/ 737822 h 3178196"/>
                    <a:gd name="connsiteX61" fmla="*/ 678469 w 3178196"/>
                    <a:gd name="connsiteY61" fmla="*/ 665039 h 3178196"/>
                    <a:gd name="connsiteX62" fmla="*/ 739168 w 3178196"/>
                    <a:gd name="connsiteY62" fmla="*/ 615179 h 3178196"/>
                    <a:gd name="connsiteX63" fmla="*/ 638354 w 3178196"/>
                    <a:gd name="connsiteY63" fmla="*/ 303080 h 3178196"/>
                    <a:gd name="connsiteX64" fmla="*/ 950747 w 3178196"/>
                    <a:gd name="connsiteY64" fmla="*/ 122720 h 3178196"/>
                    <a:gd name="connsiteX65" fmla="*/ 1175530 w 3178196"/>
                    <a:gd name="connsiteY65" fmla="*/ 371507 h 3178196"/>
                    <a:gd name="connsiteX66" fmla="*/ 1321409 w 3178196"/>
                    <a:gd name="connsiteY66" fmla="*/ 330732 h 3178196"/>
                    <a:gd name="connsiteX67" fmla="*/ 1338401 w 3178196"/>
                    <a:gd name="connsiteY67" fmla="*/ 328139 h 31781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Lst>
                  <a:rect l="l" t="t" r="r" b="b"/>
                  <a:pathLst>
                    <a:path w="3178196" h="3178196">
                      <a:moveTo>
                        <a:pt x="1589098" y="425696"/>
                      </a:moveTo>
                      <a:cubicBezTo>
                        <a:pt x="946569" y="425696"/>
                        <a:pt x="425696" y="946569"/>
                        <a:pt x="425696" y="1589098"/>
                      </a:cubicBezTo>
                      <a:cubicBezTo>
                        <a:pt x="425696" y="2231627"/>
                        <a:pt x="946569" y="2752500"/>
                        <a:pt x="1589098" y="2752500"/>
                      </a:cubicBezTo>
                      <a:cubicBezTo>
                        <a:pt x="2231627" y="2752500"/>
                        <a:pt x="2752500" y="2231627"/>
                        <a:pt x="2752500" y="1589098"/>
                      </a:cubicBezTo>
                      <a:cubicBezTo>
                        <a:pt x="2752500" y="946569"/>
                        <a:pt x="2231627" y="425696"/>
                        <a:pt x="1589098" y="425696"/>
                      </a:cubicBezTo>
                      <a:close/>
                      <a:moveTo>
                        <a:pt x="1408737" y="0"/>
                      </a:moveTo>
                      <a:lnTo>
                        <a:pt x="1769461" y="0"/>
                      </a:lnTo>
                      <a:lnTo>
                        <a:pt x="1839795" y="328139"/>
                      </a:lnTo>
                      <a:lnTo>
                        <a:pt x="1856789" y="330732"/>
                      </a:lnTo>
                      <a:lnTo>
                        <a:pt x="2000849" y="373520"/>
                      </a:lnTo>
                      <a:lnTo>
                        <a:pt x="2227451" y="122720"/>
                      </a:lnTo>
                      <a:lnTo>
                        <a:pt x="2539846" y="303080"/>
                      </a:lnTo>
                      <a:lnTo>
                        <a:pt x="2439451" y="613872"/>
                      </a:lnTo>
                      <a:lnTo>
                        <a:pt x="2458340" y="627645"/>
                      </a:lnTo>
                      <a:cubicBezTo>
                        <a:pt x="2493487" y="658090"/>
                        <a:pt x="2527017" y="690346"/>
                        <a:pt x="2558787" y="724273"/>
                      </a:cubicBezTo>
                      <a:lnTo>
                        <a:pt x="2569563" y="737054"/>
                      </a:lnTo>
                      <a:lnTo>
                        <a:pt x="2875118" y="638354"/>
                      </a:lnTo>
                      <a:lnTo>
                        <a:pt x="3055480" y="950748"/>
                      </a:lnTo>
                      <a:lnTo>
                        <a:pt x="2827830" y="1156432"/>
                      </a:lnTo>
                      <a:lnTo>
                        <a:pt x="2846251" y="1202137"/>
                      </a:lnTo>
                      <a:lnTo>
                        <a:pt x="2882440" y="1345342"/>
                      </a:lnTo>
                      <a:lnTo>
                        <a:pt x="3178196" y="1408739"/>
                      </a:lnTo>
                      <a:lnTo>
                        <a:pt x="3178196" y="1769460"/>
                      </a:lnTo>
                      <a:lnTo>
                        <a:pt x="2901180" y="1828838"/>
                      </a:lnTo>
                      <a:lnTo>
                        <a:pt x="2890366" y="1899689"/>
                      </a:lnTo>
                      <a:cubicBezTo>
                        <a:pt x="2882626" y="1937518"/>
                        <a:pt x="2873276" y="1974762"/>
                        <a:pt x="2862393" y="2011345"/>
                      </a:cubicBezTo>
                      <a:lnTo>
                        <a:pt x="2851433" y="2043093"/>
                      </a:lnTo>
                      <a:lnTo>
                        <a:pt x="3055480" y="2227452"/>
                      </a:lnTo>
                      <a:lnTo>
                        <a:pt x="2875118" y="2539844"/>
                      </a:lnTo>
                      <a:lnTo>
                        <a:pt x="2624366" y="2458846"/>
                      </a:lnTo>
                      <a:lnTo>
                        <a:pt x="2593452" y="2501242"/>
                      </a:lnTo>
                      <a:cubicBezTo>
                        <a:pt x="2563009" y="2536388"/>
                        <a:pt x="2530753" y="2569918"/>
                        <a:pt x="2496828" y="2601689"/>
                      </a:cubicBezTo>
                      <a:lnTo>
                        <a:pt x="2461217" y="2631705"/>
                      </a:lnTo>
                      <a:lnTo>
                        <a:pt x="2539846" y="2875117"/>
                      </a:lnTo>
                      <a:lnTo>
                        <a:pt x="2227451" y="3055478"/>
                      </a:lnTo>
                      <a:lnTo>
                        <a:pt x="2061632" y="2871954"/>
                      </a:lnTo>
                      <a:lnTo>
                        <a:pt x="2018961" y="2889155"/>
                      </a:lnTo>
                      <a:lnTo>
                        <a:pt x="1820676" y="2939260"/>
                      </a:lnTo>
                      <a:lnTo>
                        <a:pt x="1769461" y="3178196"/>
                      </a:lnTo>
                      <a:lnTo>
                        <a:pt x="1408737" y="3178196"/>
                      </a:lnTo>
                      <a:lnTo>
                        <a:pt x="1357415" y="2938761"/>
                      </a:lnTo>
                      <a:lnTo>
                        <a:pt x="1321409" y="2933267"/>
                      </a:lnTo>
                      <a:lnTo>
                        <a:pt x="1116228" y="2872328"/>
                      </a:lnTo>
                      <a:lnTo>
                        <a:pt x="950747" y="3055478"/>
                      </a:lnTo>
                      <a:lnTo>
                        <a:pt x="638354" y="2875117"/>
                      </a:lnTo>
                      <a:lnTo>
                        <a:pt x="716567" y="2632987"/>
                      </a:lnTo>
                      <a:lnTo>
                        <a:pt x="564155" y="2476891"/>
                      </a:lnTo>
                      <a:lnTo>
                        <a:pt x="552049" y="2459421"/>
                      </a:lnTo>
                      <a:lnTo>
                        <a:pt x="303082" y="2539844"/>
                      </a:lnTo>
                      <a:lnTo>
                        <a:pt x="122720" y="2227452"/>
                      </a:lnTo>
                      <a:lnTo>
                        <a:pt x="326913" y="2042960"/>
                      </a:lnTo>
                      <a:lnTo>
                        <a:pt x="306855" y="1979828"/>
                      </a:lnTo>
                      <a:lnTo>
                        <a:pt x="276470" y="1828721"/>
                      </a:lnTo>
                      <a:lnTo>
                        <a:pt x="0" y="1769460"/>
                      </a:lnTo>
                      <a:lnTo>
                        <a:pt x="0" y="1408739"/>
                      </a:lnTo>
                      <a:lnTo>
                        <a:pt x="293010" y="1345931"/>
                      </a:lnTo>
                      <a:lnTo>
                        <a:pt x="306855" y="1284173"/>
                      </a:lnTo>
                      <a:lnTo>
                        <a:pt x="351046" y="1157043"/>
                      </a:lnTo>
                      <a:lnTo>
                        <a:pt x="122720" y="950748"/>
                      </a:lnTo>
                      <a:lnTo>
                        <a:pt x="303082" y="638354"/>
                      </a:lnTo>
                      <a:lnTo>
                        <a:pt x="611017" y="737822"/>
                      </a:lnTo>
                      <a:lnTo>
                        <a:pt x="678469" y="665039"/>
                      </a:lnTo>
                      <a:lnTo>
                        <a:pt x="739168" y="615179"/>
                      </a:lnTo>
                      <a:lnTo>
                        <a:pt x="638354" y="303080"/>
                      </a:lnTo>
                      <a:lnTo>
                        <a:pt x="950747" y="122720"/>
                      </a:lnTo>
                      <a:lnTo>
                        <a:pt x="1175530" y="371507"/>
                      </a:lnTo>
                      <a:lnTo>
                        <a:pt x="1321409" y="330732"/>
                      </a:lnTo>
                      <a:lnTo>
                        <a:pt x="1338401" y="328139"/>
                      </a:lnTo>
                      <a:close/>
                    </a:path>
                  </a:pathLst>
                </a:custGeom>
                <a:gradFill>
                  <a:gsLst>
                    <a:gs pos="0">
                      <a:schemeClr val="bg1"/>
                    </a:gs>
                    <a:gs pos="100000">
                      <a:srgbClr val="E2E2E2"/>
                    </a:gs>
                  </a:gsLst>
                  <a:lin ang="2700000" scaled="1"/>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013"/>
                </a:p>
              </p:txBody>
            </p:sp>
            <p:sp>
              <p:nvSpPr>
                <p:cNvPr id="223" name="椭圆 222"/>
                <p:cNvSpPr/>
                <p:nvPr/>
              </p:nvSpPr>
              <p:spPr>
                <a:xfrm>
                  <a:off x="5666553" y="1791154"/>
                  <a:ext cx="1217673" cy="1217673"/>
                </a:xfrm>
                <a:prstGeom prst="ellipse">
                  <a:avLst/>
                </a:prstGeom>
                <a:noFill/>
                <a:ln w="19050">
                  <a:gradFill flip="none" rotWithShape="1">
                    <a:gsLst>
                      <a:gs pos="0">
                        <a:schemeClr val="bg1">
                          <a:lumMod val="85000"/>
                        </a:schemeClr>
                      </a:gs>
                      <a:gs pos="100000">
                        <a:schemeClr val="bg1"/>
                      </a:gs>
                    </a:gsLst>
                    <a:lin ang="27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224" name="椭圆 223"/>
                <p:cNvSpPr/>
                <p:nvPr/>
              </p:nvSpPr>
              <p:spPr>
                <a:xfrm>
                  <a:off x="5731080" y="1855683"/>
                  <a:ext cx="1088616" cy="1088616"/>
                </a:xfrm>
                <a:prstGeom prst="ellipse">
                  <a:avLst/>
                </a:prstGeom>
                <a:gradFill>
                  <a:gsLst>
                    <a:gs pos="100000">
                      <a:schemeClr val="bg1"/>
                    </a:gs>
                    <a:gs pos="0">
                      <a:srgbClr val="E2E2E2"/>
                    </a:gs>
                  </a:gsLst>
                  <a:lin ang="2700000" scaled="1"/>
                </a:gra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sp>
            <p:nvSpPr>
              <p:cNvPr id="221" name="椭圆 220"/>
              <p:cNvSpPr/>
              <p:nvPr/>
            </p:nvSpPr>
            <p:spPr>
              <a:xfrm>
                <a:off x="6625503" y="2134485"/>
                <a:ext cx="450263" cy="450263"/>
              </a:xfrm>
              <a:prstGeom prst="ellipse">
                <a:avLst/>
              </a:prstGeom>
              <a:solidFill>
                <a:srgbClr val="8F52A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sp>
          <p:nvSpPr>
            <p:cNvPr id="219" name="Freeform 108"/>
            <p:cNvSpPr>
              <a:spLocks noEditPoints="1"/>
            </p:cNvSpPr>
            <p:nvPr/>
          </p:nvSpPr>
          <p:spPr bwMode="auto">
            <a:xfrm>
              <a:off x="5655470" y="5515237"/>
              <a:ext cx="296859" cy="297925"/>
            </a:xfrm>
            <a:custGeom>
              <a:avLst/>
              <a:gdLst>
                <a:gd name="T0" fmla="*/ 97 w 115"/>
                <a:gd name="T1" fmla="*/ 48 h 115"/>
                <a:gd name="T2" fmla="*/ 91 w 115"/>
                <a:gd name="T3" fmla="*/ 41 h 115"/>
                <a:gd name="T4" fmla="*/ 102 w 115"/>
                <a:gd name="T5" fmla="*/ 26 h 115"/>
                <a:gd name="T6" fmla="*/ 94 w 115"/>
                <a:gd name="T7" fmla="*/ 13 h 115"/>
                <a:gd name="T8" fmla="*/ 79 w 115"/>
                <a:gd name="T9" fmla="*/ 23 h 115"/>
                <a:gd name="T10" fmla="*/ 70 w 115"/>
                <a:gd name="T11" fmla="*/ 22 h 115"/>
                <a:gd name="T12" fmla="*/ 67 w 115"/>
                <a:gd name="T13" fmla="*/ 3 h 115"/>
                <a:gd name="T14" fmla="*/ 52 w 115"/>
                <a:gd name="T15" fmla="*/ 0 h 115"/>
                <a:gd name="T16" fmla="*/ 48 w 115"/>
                <a:gd name="T17" fmla="*/ 18 h 115"/>
                <a:gd name="T18" fmla="*/ 41 w 115"/>
                <a:gd name="T19" fmla="*/ 24 h 115"/>
                <a:gd name="T20" fmla="*/ 26 w 115"/>
                <a:gd name="T21" fmla="*/ 13 h 115"/>
                <a:gd name="T22" fmla="*/ 13 w 115"/>
                <a:gd name="T23" fmla="*/ 21 h 115"/>
                <a:gd name="T24" fmla="*/ 23 w 115"/>
                <a:gd name="T25" fmla="*/ 36 h 115"/>
                <a:gd name="T26" fmla="*/ 22 w 115"/>
                <a:gd name="T27" fmla="*/ 45 h 115"/>
                <a:gd name="T28" fmla="*/ 4 w 115"/>
                <a:gd name="T29" fmla="*/ 48 h 115"/>
                <a:gd name="T30" fmla="*/ 0 w 115"/>
                <a:gd name="T31" fmla="*/ 63 h 115"/>
                <a:gd name="T32" fmla="*/ 18 w 115"/>
                <a:gd name="T33" fmla="*/ 66 h 115"/>
                <a:gd name="T34" fmla="*/ 24 w 115"/>
                <a:gd name="T35" fmla="*/ 73 h 115"/>
                <a:gd name="T36" fmla="*/ 13 w 115"/>
                <a:gd name="T37" fmla="*/ 89 h 115"/>
                <a:gd name="T38" fmla="*/ 21 w 115"/>
                <a:gd name="T39" fmla="*/ 102 h 115"/>
                <a:gd name="T40" fmla="*/ 36 w 115"/>
                <a:gd name="T41" fmla="*/ 92 h 115"/>
                <a:gd name="T42" fmla="*/ 45 w 115"/>
                <a:gd name="T43" fmla="*/ 92 h 115"/>
                <a:gd name="T44" fmla="*/ 48 w 115"/>
                <a:gd name="T45" fmla="*/ 111 h 115"/>
                <a:gd name="T46" fmla="*/ 63 w 115"/>
                <a:gd name="T47" fmla="*/ 115 h 115"/>
                <a:gd name="T48" fmla="*/ 67 w 115"/>
                <a:gd name="T49" fmla="*/ 97 h 115"/>
                <a:gd name="T50" fmla="*/ 74 w 115"/>
                <a:gd name="T51" fmla="*/ 91 h 115"/>
                <a:gd name="T52" fmla="*/ 89 w 115"/>
                <a:gd name="T53" fmla="*/ 102 h 115"/>
                <a:gd name="T54" fmla="*/ 102 w 115"/>
                <a:gd name="T55" fmla="*/ 94 h 115"/>
                <a:gd name="T56" fmla="*/ 92 w 115"/>
                <a:gd name="T57" fmla="*/ 79 h 115"/>
                <a:gd name="T58" fmla="*/ 93 w 115"/>
                <a:gd name="T59" fmla="*/ 70 h 115"/>
                <a:gd name="T60" fmla="*/ 112 w 115"/>
                <a:gd name="T61" fmla="*/ 66 h 115"/>
                <a:gd name="T62" fmla="*/ 115 w 115"/>
                <a:gd name="T63" fmla="*/ 52 h 115"/>
                <a:gd name="T64" fmla="*/ 58 w 115"/>
                <a:gd name="T65" fmla="*/ 79 h 115"/>
                <a:gd name="T66" fmla="*/ 58 w 115"/>
                <a:gd name="T67" fmla="*/ 36 h 115"/>
                <a:gd name="T68" fmla="*/ 58 w 115"/>
                <a:gd name="T69" fmla="*/ 79 h 115"/>
                <a:gd name="T70" fmla="*/ 49 w 115"/>
                <a:gd name="T71" fmla="*/ 57 h 115"/>
                <a:gd name="T72" fmla="*/ 67 w 115"/>
                <a:gd name="T73" fmla="*/ 57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15" h="115">
                  <a:moveTo>
                    <a:pt x="112" y="48"/>
                  </a:moveTo>
                  <a:cubicBezTo>
                    <a:pt x="97" y="48"/>
                    <a:pt x="97" y="48"/>
                    <a:pt x="97" y="48"/>
                  </a:cubicBezTo>
                  <a:cubicBezTo>
                    <a:pt x="95" y="48"/>
                    <a:pt x="93" y="47"/>
                    <a:pt x="93" y="45"/>
                  </a:cubicBezTo>
                  <a:cubicBezTo>
                    <a:pt x="91" y="41"/>
                    <a:pt x="91" y="41"/>
                    <a:pt x="91" y="41"/>
                  </a:cubicBezTo>
                  <a:cubicBezTo>
                    <a:pt x="90" y="40"/>
                    <a:pt x="91" y="37"/>
                    <a:pt x="92" y="36"/>
                  </a:cubicBezTo>
                  <a:cubicBezTo>
                    <a:pt x="102" y="26"/>
                    <a:pt x="102" y="26"/>
                    <a:pt x="102" y="26"/>
                  </a:cubicBezTo>
                  <a:cubicBezTo>
                    <a:pt x="104" y="24"/>
                    <a:pt x="104" y="22"/>
                    <a:pt x="102" y="21"/>
                  </a:cubicBezTo>
                  <a:cubicBezTo>
                    <a:pt x="94" y="13"/>
                    <a:pt x="94" y="13"/>
                    <a:pt x="94" y="13"/>
                  </a:cubicBezTo>
                  <a:cubicBezTo>
                    <a:pt x="93" y="11"/>
                    <a:pt x="91" y="11"/>
                    <a:pt x="89" y="13"/>
                  </a:cubicBezTo>
                  <a:cubicBezTo>
                    <a:pt x="79" y="23"/>
                    <a:pt x="79" y="23"/>
                    <a:pt x="79" y="23"/>
                  </a:cubicBezTo>
                  <a:cubicBezTo>
                    <a:pt x="78" y="24"/>
                    <a:pt x="75" y="25"/>
                    <a:pt x="74" y="24"/>
                  </a:cubicBezTo>
                  <a:cubicBezTo>
                    <a:pt x="70" y="22"/>
                    <a:pt x="70" y="22"/>
                    <a:pt x="70" y="22"/>
                  </a:cubicBezTo>
                  <a:cubicBezTo>
                    <a:pt x="68" y="22"/>
                    <a:pt x="67" y="20"/>
                    <a:pt x="67" y="18"/>
                  </a:cubicBezTo>
                  <a:cubicBezTo>
                    <a:pt x="67" y="3"/>
                    <a:pt x="67" y="3"/>
                    <a:pt x="67" y="3"/>
                  </a:cubicBezTo>
                  <a:cubicBezTo>
                    <a:pt x="67" y="1"/>
                    <a:pt x="65" y="0"/>
                    <a:pt x="63" y="0"/>
                  </a:cubicBezTo>
                  <a:cubicBezTo>
                    <a:pt x="52" y="0"/>
                    <a:pt x="52" y="0"/>
                    <a:pt x="52" y="0"/>
                  </a:cubicBezTo>
                  <a:cubicBezTo>
                    <a:pt x="50" y="0"/>
                    <a:pt x="48" y="1"/>
                    <a:pt x="48" y="3"/>
                  </a:cubicBezTo>
                  <a:cubicBezTo>
                    <a:pt x="48" y="18"/>
                    <a:pt x="48" y="18"/>
                    <a:pt x="48" y="18"/>
                  </a:cubicBezTo>
                  <a:cubicBezTo>
                    <a:pt x="48" y="20"/>
                    <a:pt x="47" y="22"/>
                    <a:pt x="45" y="22"/>
                  </a:cubicBezTo>
                  <a:cubicBezTo>
                    <a:pt x="41" y="24"/>
                    <a:pt x="41" y="24"/>
                    <a:pt x="41" y="24"/>
                  </a:cubicBezTo>
                  <a:cubicBezTo>
                    <a:pt x="40" y="25"/>
                    <a:pt x="37" y="24"/>
                    <a:pt x="36" y="23"/>
                  </a:cubicBezTo>
                  <a:cubicBezTo>
                    <a:pt x="26" y="13"/>
                    <a:pt x="26" y="13"/>
                    <a:pt x="26" y="13"/>
                  </a:cubicBezTo>
                  <a:cubicBezTo>
                    <a:pt x="25" y="11"/>
                    <a:pt x="22" y="11"/>
                    <a:pt x="21" y="13"/>
                  </a:cubicBezTo>
                  <a:cubicBezTo>
                    <a:pt x="13" y="21"/>
                    <a:pt x="13" y="21"/>
                    <a:pt x="13" y="21"/>
                  </a:cubicBezTo>
                  <a:cubicBezTo>
                    <a:pt x="12" y="22"/>
                    <a:pt x="12" y="24"/>
                    <a:pt x="13" y="26"/>
                  </a:cubicBezTo>
                  <a:cubicBezTo>
                    <a:pt x="23" y="36"/>
                    <a:pt x="23" y="36"/>
                    <a:pt x="23" y="36"/>
                  </a:cubicBezTo>
                  <a:cubicBezTo>
                    <a:pt x="24" y="37"/>
                    <a:pt x="25" y="40"/>
                    <a:pt x="24" y="41"/>
                  </a:cubicBezTo>
                  <a:cubicBezTo>
                    <a:pt x="22" y="45"/>
                    <a:pt x="22" y="45"/>
                    <a:pt x="22" y="45"/>
                  </a:cubicBezTo>
                  <a:cubicBezTo>
                    <a:pt x="22" y="47"/>
                    <a:pt x="20" y="48"/>
                    <a:pt x="18" y="48"/>
                  </a:cubicBezTo>
                  <a:cubicBezTo>
                    <a:pt x="4" y="48"/>
                    <a:pt x="4" y="48"/>
                    <a:pt x="4" y="48"/>
                  </a:cubicBezTo>
                  <a:cubicBezTo>
                    <a:pt x="2" y="48"/>
                    <a:pt x="0" y="50"/>
                    <a:pt x="0" y="52"/>
                  </a:cubicBezTo>
                  <a:cubicBezTo>
                    <a:pt x="0" y="63"/>
                    <a:pt x="0" y="63"/>
                    <a:pt x="0" y="63"/>
                  </a:cubicBezTo>
                  <a:cubicBezTo>
                    <a:pt x="0" y="65"/>
                    <a:pt x="2" y="66"/>
                    <a:pt x="4" y="66"/>
                  </a:cubicBezTo>
                  <a:cubicBezTo>
                    <a:pt x="18" y="66"/>
                    <a:pt x="18" y="66"/>
                    <a:pt x="18" y="66"/>
                  </a:cubicBezTo>
                  <a:cubicBezTo>
                    <a:pt x="20" y="66"/>
                    <a:pt x="22" y="68"/>
                    <a:pt x="22" y="70"/>
                  </a:cubicBezTo>
                  <a:cubicBezTo>
                    <a:pt x="24" y="73"/>
                    <a:pt x="24" y="73"/>
                    <a:pt x="24" y="73"/>
                  </a:cubicBezTo>
                  <a:cubicBezTo>
                    <a:pt x="25" y="75"/>
                    <a:pt x="24" y="78"/>
                    <a:pt x="23" y="79"/>
                  </a:cubicBezTo>
                  <a:cubicBezTo>
                    <a:pt x="13" y="89"/>
                    <a:pt x="13" y="89"/>
                    <a:pt x="13" y="89"/>
                  </a:cubicBezTo>
                  <a:cubicBezTo>
                    <a:pt x="12" y="90"/>
                    <a:pt x="12" y="93"/>
                    <a:pt x="13" y="94"/>
                  </a:cubicBezTo>
                  <a:cubicBezTo>
                    <a:pt x="21" y="102"/>
                    <a:pt x="21" y="102"/>
                    <a:pt x="21" y="102"/>
                  </a:cubicBezTo>
                  <a:cubicBezTo>
                    <a:pt x="22" y="103"/>
                    <a:pt x="25" y="103"/>
                    <a:pt x="26" y="102"/>
                  </a:cubicBezTo>
                  <a:cubicBezTo>
                    <a:pt x="36" y="92"/>
                    <a:pt x="36" y="92"/>
                    <a:pt x="36" y="92"/>
                  </a:cubicBezTo>
                  <a:cubicBezTo>
                    <a:pt x="37" y="90"/>
                    <a:pt x="40" y="90"/>
                    <a:pt x="41" y="91"/>
                  </a:cubicBezTo>
                  <a:cubicBezTo>
                    <a:pt x="45" y="92"/>
                    <a:pt x="45" y="92"/>
                    <a:pt x="45" y="92"/>
                  </a:cubicBezTo>
                  <a:cubicBezTo>
                    <a:pt x="47" y="93"/>
                    <a:pt x="48" y="95"/>
                    <a:pt x="48" y="97"/>
                  </a:cubicBezTo>
                  <a:cubicBezTo>
                    <a:pt x="48" y="111"/>
                    <a:pt x="48" y="111"/>
                    <a:pt x="48" y="111"/>
                  </a:cubicBezTo>
                  <a:cubicBezTo>
                    <a:pt x="48" y="113"/>
                    <a:pt x="50" y="115"/>
                    <a:pt x="52" y="115"/>
                  </a:cubicBezTo>
                  <a:cubicBezTo>
                    <a:pt x="63" y="115"/>
                    <a:pt x="63" y="115"/>
                    <a:pt x="63" y="115"/>
                  </a:cubicBezTo>
                  <a:cubicBezTo>
                    <a:pt x="65" y="115"/>
                    <a:pt x="67" y="113"/>
                    <a:pt x="67" y="111"/>
                  </a:cubicBezTo>
                  <a:cubicBezTo>
                    <a:pt x="67" y="97"/>
                    <a:pt x="67" y="97"/>
                    <a:pt x="67" y="97"/>
                  </a:cubicBezTo>
                  <a:cubicBezTo>
                    <a:pt x="67" y="95"/>
                    <a:pt x="68" y="93"/>
                    <a:pt x="70" y="92"/>
                  </a:cubicBezTo>
                  <a:cubicBezTo>
                    <a:pt x="74" y="91"/>
                    <a:pt x="74" y="91"/>
                    <a:pt x="74" y="91"/>
                  </a:cubicBezTo>
                  <a:cubicBezTo>
                    <a:pt x="75" y="90"/>
                    <a:pt x="78" y="90"/>
                    <a:pt x="79" y="92"/>
                  </a:cubicBezTo>
                  <a:cubicBezTo>
                    <a:pt x="89" y="102"/>
                    <a:pt x="89" y="102"/>
                    <a:pt x="89" y="102"/>
                  </a:cubicBezTo>
                  <a:cubicBezTo>
                    <a:pt x="91" y="103"/>
                    <a:pt x="93" y="103"/>
                    <a:pt x="94" y="102"/>
                  </a:cubicBezTo>
                  <a:cubicBezTo>
                    <a:pt x="102" y="94"/>
                    <a:pt x="102" y="94"/>
                    <a:pt x="102" y="94"/>
                  </a:cubicBezTo>
                  <a:cubicBezTo>
                    <a:pt x="104" y="93"/>
                    <a:pt x="104" y="90"/>
                    <a:pt x="102" y="89"/>
                  </a:cubicBezTo>
                  <a:cubicBezTo>
                    <a:pt x="92" y="79"/>
                    <a:pt x="92" y="79"/>
                    <a:pt x="92" y="79"/>
                  </a:cubicBezTo>
                  <a:cubicBezTo>
                    <a:pt x="91" y="78"/>
                    <a:pt x="90" y="75"/>
                    <a:pt x="91" y="73"/>
                  </a:cubicBezTo>
                  <a:cubicBezTo>
                    <a:pt x="93" y="70"/>
                    <a:pt x="93" y="70"/>
                    <a:pt x="93" y="70"/>
                  </a:cubicBezTo>
                  <a:cubicBezTo>
                    <a:pt x="93" y="68"/>
                    <a:pt x="95" y="66"/>
                    <a:pt x="97" y="66"/>
                  </a:cubicBezTo>
                  <a:cubicBezTo>
                    <a:pt x="112" y="66"/>
                    <a:pt x="112" y="66"/>
                    <a:pt x="112" y="66"/>
                  </a:cubicBezTo>
                  <a:cubicBezTo>
                    <a:pt x="113" y="66"/>
                    <a:pt x="115" y="65"/>
                    <a:pt x="115" y="63"/>
                  </a:cubicBezTo>
                  <a:cubicBezTo>
                    <a:pt x="115" y="52"/>
                    <a:pt x="115" y="52"/>
                    <a:pt x="115" y="52"/>
                  </a:cubicBezTo>
                  <a:cubicBezTo>
                    <a:pt x="115" y="50"/>
                    <a:pt x="113" y="48"/>
                    <a:pt x="112" y="48"/>
                  </a:cubicBezTo>
                  <a:close/>
                  <a:moveTo>
                    <a:pt x="58" y="79"/>
                  </a:moveTo>
                  <a:cubicBezTo>
                    <a:pt x="46" y="79"/>
                    <a:pt x="36" y="69"/>
                    <a:pt x="36" y="57"/>
                  </a:cubicBezTo>
                  <a:cubicBezTo>
                    <a:pt x="36" y="46"/>
                    <a:pt x="46" y="36"/>
                    <a:pt x="58" y="36"/>
                  </a:cubicBezTo>
                  <a:cubicBezTo>
                    <a:pt x="69" y="36"/>
                    <a:pt x="79" y="46"/>
                    <a:pt x="79" y="57"/>
                  </a:cubicBezTo>
                  <a:cubicBezTo>
                    <a:pt x="79" y="69"/>
                    <a:pt x="69" y="79"/>
                    <a:pt x="58" y="79"/>
                  </a:cubicBezTo>
                  <a:close/>
                  <a:moveTo>
                    <a:pt x="58" y="48"/>
                  </a:moveTo>
                  <a:cubicBezTo>
                    <a:pt x="53" y="48"/>
                    <a:pt x="49" y="52"/>
                    <a:pt x="49" y="57"/>
                  </a:cubicBezTo>
                  <a:cubicBezTo>
                    <a:pt x="49" y="62"/>
                    <a:pt x="53" y="66"/>
                    <a:pt x="58" y="66"/>
                  </a:cubicBezTo>
                  <a:cubicBezTo>
                    <a:pt x="63" y="66"/>
                    <a:pt x="67" y="62"/>
                    <a:pt x="67" y="57"/>
                  </a:cubicBezTo>
                  <a:cubicBezTo>
                    <a:pt x="67" y="52"/>
                    <a:pt x="63" y="48"/>
                    <a:pt x="58" y="48"/>
                  </a:cubicBezTo>
                  <a:close/>
                </a:path>
              </a:pathLst>
            </a:custGeom>
            <a:solidFill>
              <a:schemeClr val="bg1"/>
            </a:solidFill>
            <a:ln>
              <a:noFill/>
            </a:ln>
            <a:effectLst/>
            <a:extLst/>
          </p:spPr>
          <p:txBody>
            <a:bodyPr vert="horz" wrap="square" lIns="68580" tIns="34290" rIns="68580" bIns="34290" numCol="1" anchor="t" anchorCtr="0" compatLnSpc="1">
              <a:prstTxWarp prst="textNoShape">
                <a:avLst/>
              </a:prstTxWarp>
            </a:bodyPr>
            <a:lstStyle/>
            <a:p>
              <a:endParaRPr lang="zh-CN" altLang="en-US" sz="1013">
                <a:latin typeface="Arial" panose="020B0604020202020204" pitchFamily="34" charset="0"/>
                <a:ea typeface="微软雅黑" panose="020B0503020204020204" pitchFamily="34" charset="-122"/>
                <a:sym typeface="Arial" panose="020B0604020202020204" pitchFamily="34" charset="0"/>
              </a:endParaRPr>
            </a:p>
          </p:txBody>
        </p:sp>
      </p:grpSp>
      <p:sp>
        <p:nvSpPr>
          <p:cNvPr id="225" name="文本框 117"/>
          <p:cNvSpPr txBox="1"/>
          <p:nvPr/>
        </p:nvSpPr>
        <p:spPr>
          <a:xfrm>
            <a:off x="1724773" y="3203739"/>
            <a:ext cx="650201" cy="559961"/>
          </a:xfrm>
          <a:prstGeom prst="rect">
            <a:avLst/>
          </a:prstGeom>
          <a:noFill/>
        </p:spPr>
        <p:txBody>
          <a:bodyPr wrap="square" rtlCol="0">
            <a:spAutoFit/>
          </a:bodyPr>
          <a:lstStyle/>
          <a:p>
            <a:pPr algn="ctr"/>
            <a:r>
              <a:rPr lang="zh-CN" altLang="en-US" sz="1013" dirty="0">
                <a:solidFill>
                  <a:srgbClr val="01ACBE"/>
                </a:solidFill>
                <a:latin typeface="LiHei Pro" panose="020B0500000000000000" pitchFamily="34" charset="-122"/>
                <a:ea typeface="LiHei Pro" panose="020B0500000000000000" pitchFamily="34" charset="-122"/>
              </a:rPr>
              <a:t>思路</a:t>
            </a:r>
            <a:endParaRPr lang="en-US" altLang="zh-CN" sz="1013" dirty="0">
              <a:solidFill>
                <a:srgbClr val="01ACBE"/>
              </a:solidFill>
              <a:latin typeface="LiHei Pro" panose="020B0500000000000000" pitchFamily="34" charset="-122"/>
              <a:ea typeface="LiHei Pro" panose="020B0500000000000000" pitchFamily="34" charset="-122"/>
            </a:endParaRPr>
          </a:p>
          <a:p>
            <a:pPr algn="ctr"/>
            <a:r>
              <a:rPr lang="zh-CN" altLang="en-US" sz="1013" dirty="0">
                <a:solidFill>
                  <a:srgbClr val="01ACBE"/>
                </a:solidFill>
                <a:latin typeface="LiHei Pro" panose="020B0500000000000000" pitchFamily="34" charset="-122"/>
                <a:ea typeface="LiHei Pro" panose="020B0500000000000000" pitchFamily="34" charset="-122"/>
              </a:rPr>
              <a:t>决定</a:t>
            </a:r>
            <a:endParaRPr lang="en-US" altLang="zh-CN" sz="1013" dirty="0">
              <a:solidFill>
                <a:srgbClr val="01ACBE"/>
              </a:solidFill>
              <a:latin typeface="LiHei Pro" panose="020B0500000000000000" pitchFamily="34" charset="-122"/>
              <a:ea typeface="LiHei Pro" panose="020B0500000000000000" pitchFamily="34" charset="-122"/>
            </a:endParaRPr>
          </a:p>
          <a:p>
            <a:pPr algn="ctr"/>
            <a:r>
              <a:rPr lang="zh-CN" altLang="en-US" sz="1013" dirty="0">
                <a:solidFill>
                  <a:srgbClr val="01ACBE"/>
                </a:solidFill>
                <a:latin typeface="LiHei Pro" panose="020B0500000000000000" pitchFamily="34" charset="-122"/>
                <a:ea typeface="LiHei Pro" panose="020B0500000000000000" pitchFamily="34" charset="-122"/>
              </a:rPr>
              <a:t>出路</a:t>
            </a:r>
          </a:p>
        </p:txBody>
      </p:sp>
      <p:sp>
        <p:nvSpPr>
          <p:cNvPr id="226" name="文本框 129"/>
          <p:cNvSpPr txBox="1"/>
          <p:nvPr/>
        </p:nvSpPr>
        <p:spPr>
          <a:xfrm>
            <a:off x="5814299" y="1119587"/>
            <a:ext cx="2808678" cy="715581"/>
          </a:xfrm>
          <a:prstGeom prst="rect">
            <a:avLst/>
          </a:prstGeom>
          <a:noFill/>
        </p:spPr>
        <p:txBody>
          <a:bodyPr wrap="square" rtlCol="0">
            <a:spAutoFit/>
          </a:bodyPr>
          <a:lstStyle/>
          <a:p>
            <a:pPr algn="just">
              <a:lnSpc>
                <a:spcPct val="150000"/>
              </a:lnSpc>
            </a:pPr>
            <a:r>
              <a:rPr lang="zh-CN" altLang="en-US" sz="90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点击添加文字说明详情介绍点击添加文字说明详情介绍点击添加文字说明详情介绍点击添加文字说明详情介绍</a:t>
            </a:r>
          </a:p>
        </p:txBody>
      </p:sp>
      <p:sp>
        <p:nvSpPr>
          <p:cNvPr id="227" name="矩形 226"/>
          <p:cNvSpPr/>
          <p:nvPr/>
        </p:nvSpPr>
        <p:spPr>
          <a:xfrm>
            <a:off x="5112130" y="2058243"/>
            <a:ext cx="4018917" cy="735143"/>
          </a:xfrm>
          <a:prstGeom prst="rect">
            <a:avLst/>
          </a:prstGeom>
          <a:solidFill>
            <a:srgbClr val="E6E6E6"/>
          </a:solidFill>
          <a:ln w="15875">
            <a:gradFill flip="none" rotWithShape="1">
              <a:gsLst>
                <a:gs pos="0">
                  <a:schemeClr val="bg1">
                    <a:lumMod val="75000"/>
                  </a:schemeClr>
                </a:gs>
                <a:gs pos="100000">
                  <a:schemeClr val="bg1"/>
                </a:gs>
              </a:gsLst>
              <a:lin ang="2700000" scaled="1"/>
              <a:tileRect/>
            </a:grad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228" name="文本框 129"/>
          <p:cNvSpPr txBox="1"/>
          <p:nvPr/>
        </p:nvSpPr>
        <p:spPr>
          <a:xfrm>
            <a:off x="5814299" y="2075414"/>
            <a:ext cx="2808678" cy="715581"/>
          </a:xfrm>
          <a:prstGeom prst="rect">
            <a:avLst/>
          </a:prstGeom>
          <a:noFill/>
        </p:spPr>
        <p:txBody>
          <a:bodyPr wrap="square" rtlCol="0">
            <a:spAutoFit/>
          </a:bodyPr>
          <a:lstStyle/>
          <a:p>
            <a:pPr algn="just">
              <a:lnSpc>
                <a:spcPct val="150000"/>
              </a:lnSpc>
            </a:pPr>
            <a:r>
              <a:rPr lang="zh-CN" altLang="en-US" sz="90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点击添加文字说明详情介绍点击添加文字说明详情介绍点击添加文字说明详情介绍点击添加文字说明详情介绍</a:t>
            </a:r>
          </a:p>
        </p:txBody>
      </p:sp>
      <p:sp>
        <p:nvSpPr>
          <p:cNvPr id="229" name="矩形 228"/>
          <p:cNvSpPr/>
          <p:nvPr/>
        </p:nvSpPr>
        <p:spPr>
          <a:xfrm>
            <a:off x="5112130" y="2974404"/>
            <a:ext cx="4018917" cy="735143"/>
          </a:xfrm>
          <a:prstGeom prst="rect">
            <a:avLst/>
          </a:prstGeom>
          <a:solidFill>
            <a:srgbClr val="E6E6E6"/>
          </a:solidFill>
          <a:ln w="15875">
            <a:gradFill flip="none" rotWithShape="1">
              <a:gsLst>
                <a:gs pos="0">
                  <a:schemeClr val="bg1">
                    <a:lumMod val="75000"/>
                  </a:schemeClr>
                </a:gs>
                <a:gs pos="100000">
                  <a:schemeClr val="bg1"/>
                </a:gs>
              </a:gsLst>
              <a:lin ang="2700000" scaled="1"/>
              <a:tileRect/>
            </a:grad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230" name="文本框 129"/>
          <p:cNvSpPr txBox="1"/>
          <p:nvPr/>
        </p:nvSpPr>
        <p:spPr>
          <a:xfrm>
            <a:off x="5814299" y="2991576"/>
            <a:ext cx="2808678" cy="715581"/>
          </a:xfrm>
          <a:prstGeom prst="rect">
            <a:avLst/>
          </a:prstGeom>
          <a:noFill/>
        </p:spPr>
        <p:txBody>
          <a:bodyPr wrap="square" rtlCol="0">
            <a:spAutoFit/>
          </a:bodyPr>
          <a:lstStyle/>
          <a:p>
            <a:pPr algn="just">
              <a:lnSpc>
                <a:spcPct val="150000"/>
              </a:lnSpc>
            </a:pPr>
            <a:r>
              <a:rPr lang="zh-CN" altLang="en-US" sz="90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点击添加文字说明详情介绍点击添加文字说明详情介绍点击添加文字说明详情介绍点击添加文字说明详情介绍</a:t>
            </a:r>
          </a:p>
        </p:txBody>
      </p:sp>
      <p:sp>
        <p:nvSpPr>
          <p:cNvPr id="231" name="矩形 230"/>
          <p:cNvSpPr/>
          <p:nvPr/>
        </p:nvSpPr>
        <p:spPr>
          <a:xfrm>
            <a:off x="5112130" y="3888361"/>
            <a:ext cx="4018917" cy="735143"/>
          </a:xfrm>
          <a:prstGeom prst="rect">
            <a:avLst/>
          </a:prstGeom>
          <a:solidFill>
            <a:srgbClr val="E6E6E6"/>
          </a:solidFill>
          <a:ln w="15875">
            <a:gradFill flip="none" rotWithShape="1">
              <a:gsLst>
                <a:gs pos="0">
                  <a:schemeClr val="bg1">
                    <a:lumMod val="75000"/>
                  </a:schemeClr>
                </a:gs>
                <a:gs pos="100000">
                  <a:schemeClr val="bg1"/>
                </a:gs>
              </a:gsLst>
              <a:lin ang="2700000" scaled="1"/>
              <a:tileRect/>
            </a:grad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232" name="文本框 129"/>
          <p:cNvSpPr txBox="1"/>
          <p:nvPr/>
        </p:nvSpPr>
        <p:spPr>
          <a:xfrm>
            <a:off x="5814299" y="3905532"/>
            <a:ext cx="2808678" cy="715581"/>
          </a:xfrm>
          <a:prstGeom prst="rect">
            <a:avLst/>
          </a:prstGeom>
          <a:noFill/>
        </p:spPr>
        <p:txBody>
          <a:bodyPr wrap="square" rtlCol="0">
            <a:spAutoFit/>
          </a:bodyPr>
          <a:lstStyle/>
          <a:p>
            <a:pPr algn="just">
              <a:lnSpc>
                <a:spcPct val="150000"/>
              </a:lnSpc>
            </a:pPr>
            <a:r>
              <a:rPr lang="zh-CN" altLang="en-US" sz="90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点击添加文字说明详情介绍点击添加文字说明详情介绍点击添加文字说明详情介绍点击添加文字说明详情介绍</a:t>
            </a:r>
          </a:p>
        </p:txBody>
      </p:sp>
      <p:sp>
        <p:nvSpPr>
          <p:cNvPr id="233" name="文本框 70"/>
          <p:cNvSpPr txBox="1"/>
          <p:nvPr/>
        </p:nvSpPr>
        <p:spPr>
          <a:xfrm>
            <a:off x="5255275" y="3035572"/>
            <a:ext cx="613037" cy="590931"/>
          </a:xfrm>
          <a:prstGeom prst="rect">
            <a:avLst/>
          </a:prstGeom>
          <a:noFill/>
        </p:spPr>
        <p:txBody>
          <a:bodyPr wrap="square" rtlCol="0">
            <a:spAutoFit/>
          </a:bodyPr>
          <a:lstStyle/>
          <a:p>
            <a:pPr>
              <a:lnSpc>
                <a:spcPct val="120000"/>
              </a:lnSpc>
            </a:pPr>
            <a:r>
              <a:rPr lang="zh-CN" altLang="en-US" dirty="0">
                <a:solidFill>
                  <a:srgbClr val="E87071"/>
                </a:solidFill>
                <a:latin typeface="微软雅黑" panose="020B0503020204020204" pitchFamily="34" charset="-122"/>
                <a:ea typeface="微软雅黑" panose="020B0503020204020204" pitchFamily="34" charset="-122"/>
              </a:rPr>
              <a:t>添加</a:t>
            </a:r>
            <a:endParaRPr lang="en-US" altLang="zh-CN" dirty="0">
              <a:solidFill>
                <a:srgbClr val="E87071"/>
              </a:solidFill>
              <a:latin typeface="微软雅黑" panose="020B0503020204020204" pitchFamily="34" charset="-122"/>
              <a:ea typeface="微软雅黑" panose="020B0503020204020204" pitchFamily="34" charset="-122"/>
            </a:endParaRPr>
          </a:p>
          <a:p>
            <a:pPr>
              <a:lnSpc>
                <a:spcPct val="120000"/>
              </a:lnSpc>
            </a:pPr>
            <a:r>
              <a:rPr lang="zh-CN" altLang="en-US" dirty="0">
                <a:solidFill>
                  <a:srgbClr val="E87071"/>
                </a:solidFill>
                <a:latin typeface="微软雅黑" panose="020B0503020204020204" pitchFamily="34" charset="-122"/>
                <a:ea typeface="微软雅黑" panose="020B0503020204020204" pitchFamily="34" charset="-122"/>
              </a:rPr>
              <a:t>标题</a:t>
            </a:r>
          </a:p>
        </p:txBody>
      </p:sp>
      <p:sp>
        <p:nvSpPr>
          <p:cNvPr id="234" name="文本框 87"/>
          <p:cNvSpPr txBox="1"/>
          <p:nvPr/>
        </p:nvSpPr>
        <p:spPr>
          <a:xfrm>
            <a:off x="5255275" y="2112439"/>
            <a:ext cx="613037" cy="590931"/>
          </a:xfrm>
          <a:prstGeom prst="rect">
            <a:avLst/>
          </a:prstGeom>
          <a:noFill/>
        </p:spPr>
        <p:txBody>
          <a:bodyPr wrap="square" rtlCol="0">
            <a:spAutoFit/>
          </a:bodyPr>
          <a:lstStyle/>
          <a:p>
            <a:pPr>
              <a:lnSpc>
                <a:spcPct val="120000"/>
              </a:lnSpc>
            </a:pPr>
            <a:r>
              <a:rPr lang="zh-CN" altLang="en-US" dirty="0">
                <a:solidFill>
                  <a:srgbClr val="01ACBE"/>
                </a:solidFill>
                <a:latin typeface="微软雅黑" panose="020B0503020204020204" pitchFamily="34" charset="-122"/>
                <a:ea typeface="微软雅黑" panose="020B0503020204020204" pitchFamily="34" charset="-122"/>
              </a:rPr>
              <a:t>添加</a:t>
            </a:r>
            <a:endParaRPr lang="en-US" altLang="zh-CN" dirty="0">
              <a:solidFill>
                <a:srgbClr val="01ACBE"/>
              </a:solidFill>
              <a:latin typeface="微软雅黑" panose="020B0503020204020204" pitchFamily="34" charset="-122"/>
              <a:ea typeface="微软雅黑" panose="020B0503020204020204" pitchFamily="34" charset="-122"/>
            </a:endParaRPr>
          </a:p>
          <a:p>
            <a:pPr>
              <a:lnSpc>
                <a:spcPct val="120000"/>
              </a:lnSpc>
            </a:pPr>
            <a:r>
              <a:rPr lang="zh-CN" altLang="en-US" dirty="0">
                <a:solidFill>
                  <a:srgbClr val="01ACBE"/>
                </a:solidFill>
                <a:latin typeface="微软雅黑" panose="020B0503020204020204" pitchFamily="34" charset="-122"/>
                <a:ea typeface="微软雅黑" panose="020B0503020204020204" pitchFamily="34" charset="-122"/>
              </a:rPr>
              <a:t>标题</a:t>
            </a:r>
          </a:p>
        </p:txBody>
      </p:sp>
      <p:sp>
        <p:nvSpPr>
          <p:cNvPr id="235" name="文本框 91"/>
          <p:cNvSpPr txBox="1"/>
          <p:nvPr/>
        </p:nvSpPr>
        <p:spPr>
          <a:xfrm>
            <a:off x="5255277" y="1173581"/>
            <a:ext cx="544063" cy="590931"/>
          </a:xfrm>
          <a:prstGeom prst="rect">
            <a:avLst/>
          </a:prstGeom>
          <a:noFill/>
        </p:spPr>
        <p:txBody>
          <a:bodyPr wrap="square" rtlCol="0">
            <a:spAutoFit/>
          </a:bodyPr>
          <a:lstStyle/>
          <a:p>
            <a:pPr>
              <a:lnSpc>
                <a:spcPct val="120000"/>
              </a:lnSpc>
            </a:pPr>
            <a:r>
              <a:rPr lang="zh-CN" altLang="en-US" dirty="0">
                <a:solidFill>
                  <a:srgbClr val="FFB850"/>
                </a:solidFill>
                <a:latin typeface="微软雅黑" panose="020B0503020204020204" pitchFamily="34" charset="-122"/>
                <a:ea typeface="微软雅黑" panose="020B0503020204020204" pitchFamily="34" charset="-122"/>
              </a:rPr>
              <a:t>添加</a:t>
            </a:r>
            <a:endParaRPr lang="en-US" altLang="zh-CN" dirty="0">
              <a:solidFill>
                <a:srgbClr val="FFB850"/>
              </a:solidFill>
              <a:latin typeface="微软雅黑" panose="020B0503020204020204" pitchFamily="34" charset="-122"/>
              <a:ea typeface="微软雅黑" panose="020B0503020204020204" pitchFamily="34" charset="-122"/>
            </a:endParaRPr>
          </a:p>
          <a:p>
            <a:pPr>
              <a:lnSpc>
                <a:spcPct val="120000"/>
              </a:lnSpc>
            </a:pPr>
            <a:r>
              <a:rPr lang="zh-CN" altLang="en-US" dirty="0">
                <a:solidFill>
                  <a:srgbClr val="FFB850"/>
                </a:solidFill>
                <a:latin typeface="微软雅黑" panose="020B0503020204020204" pitchFamily="34" charset="-122"/>
                <a:ea typeface="微软雅黑" panose="020B0503020204020204" pitchFamily="34" charset="-122"/>
              </a:rPr>
              <a:t>标题</a:t>
            </a:r>
          </a:p>
        </p:txBody>
      </p:sp>
      <p:sp>
        <p:nvSpPr>
          <p:cNvPr id="236" name="文本框 102"/>
          <p:cNvSpPr txBox="1"/>
          <p:nvPr/>
        </p:nvSpPr>
        <p:spPr>
          <a:xfrm>
            <a:off x="5255275" y="3981243"/>
            <a:ext cx="613037" cy="590931"/>
          </a:xfrm>
          <a:prstGeom prst="rect">
            <a:avLst/>
          </a:prstGeom>
          <a:noFill/>
        </p:spPr>
        <p:txBody>
          <a:bodyPr wrap="square" rtlCol="0">
            <a:spAutoFit/>
          </a:bodyPr>
          <a:lstStyle/>
          <a:p>
            <a:pPr>
              <a:lnSpc>
                <a:spcPct val="120000"/>
              </a:lnSpc>
            </a:pPr>
            <a:r>
              <a:rPr lang="zh-CN" altLang="en-US" dirty="0">
                <a:solidFill>
                  <a:srgbClr val="663A77"/>
                </a:solidFill>
                <a:latin typeface="微软雅黑" panose="020B0503020204020204" pitchFamily="34" charset="-122"/>
                <a:ea typeface="微软雅黑" panose="020B0503020204020204" pitchFamily="34" charset="-122"/>
              </a:rPr>
              <a:t>添加</a:t>
            </a:r>
            <a:endParaRPr lang="en-US" altLang="zh-CN" dirty="0">
              <a:solidFill>
                <a:srgbClr val="663A77"/>
              </a:solidFill>
              <a:latin typeface="微软雅黑" panose="020B0503020204020204" pitchFamily="34" charset="-122"/>
              <a:ea typeface="微软雅黑" panose="020B0503020204020204" pitchFamily="34" charset="-122"/>
            </a:endParaRPr>
          </a:p>
          <a:p>
            <a:pPr>
              <a:lnSpc>
                <a:spcPct val="120000"/>
              </a:lnSpc>
            </a:pPr>
            <a:r>
              <a:rPr lang="zh-CN" altLang="en-US" dirty="0">
                <a:solidFill>
                  <a:srgbClr val="663A77"/>
                </a:solidFill>
                <a:latin typeface="微软雅黑" panose="020B0503020204020204" pitchFamily="34" charset="-122"/>
                <a:ea typeface="微软雅黑" panose="020B0503020204020204" pitchFamily="34" charset="-122"/>
              </a:rPr>
              <a:t>标题</a:t>
            </a:r>
          </a:p>
        </p:txBody>
      </p:sp>
    </p:spTree>
    <p:extLst>
      <p:ext uri="{BB962C8B-B14F-4D97-AF65-F5344CB8AC3E}">
        <p14:creationId xmlns:p14="http://schemas.microsoft.com/office/powerpoint/2010/main" val="3163800252"/>
      </p:ext>
    </p:extLst>
  </p:cSld>
  <p:clrMapOvr>
    <a:masterClrMapping/>
  </p:clrMapOvr>
  <mc:AlternateContent xmlns:mc="http://schemas.openxmlformats.org/markup-compatibility/2006" xmlns:p14="http://schemas.microsoft.com/office/powerpoint/2010/main">
    <mc:Choice Requires="p14">
      <p:transition spd="slow" p14:dur="1600" advTm="0">
        <p14:prism isInverted="1"/>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0-#ppt_w/2"/>
                                          </p:val>
                                        </p:tav>
                                        <p:tav tm="100000">
                                          <p:val>
                                            <p:strVal val="#ppt_x"/>
                                          </p:val>
                                        </p:tav>
                                      </p:tavLst>
                                    </p:anim>
                                    <p:anim calcmode="lin" valueType="num">
                                      <p:cBhvr additive="base">
                                        <p:cTn id="8" dur="500" fill="hold"/>
                                        <p:tgtEl>
                                          <p:spTgt spid="8"/>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18"/>
                                        </p:tgtEl>
                                        <p:attrNameLst>
                                          <p:attrName>style.visibility</p:attrName>
                                        </p:attrNameLst>
                                      </p:cBhvr>
                                      <p:to>
                                        <p:strVal val="visible"/>
                                      </p:to>
                                    </p:set>
                                    <p:anim calcmode="lin" valueType="num">
                                      <p:cBhvr additive="base">
                                        <p:cTn id="12" dur="500" fill="hold"/>
                                        <p:tgtEl>
                                          <p:spTgt spid="18"/>
                                        </p:tgtEl>
                                        <p:attrNameLst>
                                          <p:attrName>ppt_x</p:attrName>
                                        </p:attrNameLst>
                                      </p:cBhvr>
                                      <p:tavLst>
                                        <p:tav tm="0">
                                          <p:val>
                                            <p:strVal val="0-#ppt_w/2"/>
                                          </p:val>
                                        </p:tav>
                                        <p:tav tm="100000">
                                          <p:val>
                                            <p:strVal val="#ppt_x"/>
                                          </p:val>
                                        </p:tav>
                                      </p:tavLst>
                                    </p:anim>
                                    <p:anim calcmode="lin" valueType="num">
                                      <p:cBhvr additive="base">
                                        <p:cTn id="13" dur="500" fill="hold"/>
                                        <p:tgtEl>
                                          <p:spTgt spid="18"/>
                                        </p:tgtEl>
                                        <p:attrNameLst>
                                          <p:attrName>ppt_y</p:attrName>
                                        </p:attrNameLst>
                                      </p:cBhvr>
                                      <p:tavLst>
                                        <p:tav tm="0">
                                          <p:val>
                                            <p:strVal val="#ppt_y"/>
                                          </p:val>
                                        </p:tav>
                                        <p:tav tm="100000">
                                          <p:val>
                                            <p:strVal val="#ppt_y"/>
                                          </p:val>
                                        </p:tav>
                                      </p:tavLst>
                                    </p:anim>
                                  </p:childTnLst>
                                </p:cTn>
                              </p:par>
                              <p:par>
                                <p:cTn id="14" presetID="22" presetClass="entr" presetSubtype="8" fill="hold" nodeType="withEffect">
                                  <p:stCondLst>
                                    <p:cond delay="250"/>
                                  </p:stCondLst>
                                  <p:childTnLst>
                                    <p:set>
                                      <p:cBhvr>
                                        <p:cTn id="15" dur="1" fill="hold">
                                          <p:stCondLst>
                                            <p:cond delay="0"/>
                                          </p:stCondLst>
                                        </p:cTn>
                                        <p:tgtEl>
                                          <p:spTgt spid="19"/>
                                        </p:tgtEl>
                                        <p:attrNameLst>
                                          <p:attrName>style.visibility</p:attrName>
                                        </p:attrNameLst>
                                      </p:cBhvr>
                                      <p:to>
                                        <p:strVal val="visible"/>
                                      </p:to>
                                    </p:set>
                                    <p:animEffect transition="in" filter="wipe(left)">
                                      <p:cBhvr>
                                        <p:cTn id="16" dur="500"/>
                                        <p:tgtEl>
                                          <p:spTgt spid="19"/>
                                        </p:tgtEl>
                                      </p:cBhvr>
                                    </p:animEffect>
                                  </p:childTnLst>
                                </p:cTn>
                              </p:par>
                            </p:childTnLst>
                          </p:cTn>
                        </p:par>
                        <p:par>
                          <p:cTn id="17" fill="hold">
                            <p:stCondLst>
                              <p:cond delay="1250"/>
                            </p:stCondLst>
                            <p:childTnLst>
                              <p:par>
                                <p:cTn id="18" presetID="10" presetClass="entr" presetSubtype="0" fill="hold" nodeType="afterEffect">
                                  <p:stCondLst>
                                    <p:cond delay="0"/>
                                  </p:stCondLst>
                                  <p:childTnLst>
                                    <p:set>
                                      <p:cBhvr>
                                        <p:cTn id="19" dur="1" fill="hold">
                                          <p:stCondLst>
                                            <p:cond delay="0"/>
                                          </p:stCondLst>
                                        </p:cTn>
                                        <p:tgtEl>
                                          <p:spTgt spid="11"/>
                                        </p:tgtEl>
                                        <p:attrNameLst>
                                          <p:attrName>style.visibility</p:attrName>
                                        </p:attrNameLst>
                                      </p:cBhvr>
                                      <p:to>
                                        <p:strVal val="visible"/>
                                      </p:to>
                                    </p:set>
                                    <p:animEffect transition="in" filter="fade">
                                      <p:cBhvr>
                                        <p:cTn id="20" dur="500"/>
                                        <p:tgtEl>
                                          <p:spTgt spid="11"/>
                                        </p:tgtEl>
                                      </p:cBhvr>
                                    </p:animEffect>
                                  </p:childTnLst>
                                </p:cTn>
                              </p:par>
                            </p:childTnLst>
                          </p:cTn>
                        </p:par>
                        <p:par>
                          <p:cTn id="21" fill="hold">
                            <p:stCondLst>
                              <p:cond delay="1750"/>
                            </p:stCondLst>
                            <p:childTnLst>
                              <p:par>
                                <p:cTn id="22" presetID="42" presetClass="entr" presetSubtype="0" fill="hold" nodeType="afterEffect">
                                  <p:stCondLst>
                                    <p:cond delay="0"/>
                                  </p:stCondLst>
                                  <p:childTnLst>
                                    <p:set>
                                      <p:cBhvr>
                                        <p:cTn id="23" dur="1" fill="hold">
                                          <p:stCondLst>
                                            <p:cond delay="0"/>
                                          </p:stCondLst>
                                        </p:cTn>
                                        <p:tgtEl>
                                          <p:spTgt spid="164"/>
                                        </p:tgtEl>
                                        <p:attrNameLst>
                                          <p:attrName>style.visibility</p:attrName>
                                        </p:attrNameLst>
                                      </p:cBhvr>
                                      <p:to>
                                        <p:strVal val="visible"/>
                                      </p:to>
                                    </p:set>
                                    <p:animEffect transition="in" filter="fade">
                                      <p:cBhvr>
                                        <p:cTn id="24" dur="1000"/>
                                        <p:tgtEl>
                                          <p:spTgt spid="164"/>
                                        </p:tgtEl>
                                      </p:cBhvr>
                                    </p:animEffect>
                                    <p:anim calcmode="lin" valueType="num">
                                      <p:cBhvr>
                                        <p:cTn id="25" dur="1000" fill="hold"/>
                                        <p:tgtEl>
                                          <p:spTgt spid="164"/>
                                        </p:tgtEl>
                                        <p:attrNameLst>
                                          <p:attrName>ppt_x</p:attrName>
                                        </p:attrNameLst>
                                      </p:cBhvr>
                                      <p:tavLst>
                                        <p:tav tm="0">
                                          <p:val>
                                            <p:strVal val="#ppt_x"/>
                                          </p:val>
                                        </p:tav>
                                        <p:tav tm="100000">
                                          <p:val>
                                            <p:strVal val="#ppt_x"/>
                                          </p:val>
                                        </p:tav>
                                      </p:tavLst>
                                    </p:anim>
                                    <p:anim calcmode="lin" valueType="num">
                                      <p:cBhvr>
                                        <p:cTn id="26" dur="1000" fill="hold"/>
                                        <p:tgtEl>
                                          <p:spTgt spid="164"/>
                                        </p:tgtEl>
                                        <p:attrNameLst>
                                          <p:attrName>ppt_y</p:attrName>
                                        </p:attrNameLst>
                                      </p:cBhvr>
                                      <p:tavLst>
                                        <p:tav tm="0">
                                          <p:val>
                                            <p:strVal val="#ppt_y+.1"/>
                                          </p:val>
                                        </p:tav>
                                        <p:tav tm="100000">
                                          <p:val>
                                            <p:strVal val="#ppt_y"/>
                                          </p:val>
                                        </p:tav>
                                      </p:tavLst>
                                    </p:anim>
                                  </p:childTnLst>
                                </p:cTn>
                              </p:par>
                            </p:childTnLst>
                          </p:cTn>
                        </p:par>
                        <p:par>
                          <p:cTn id="27" fill="hold">
                            <p:stCondLst>
                              <p:cond delay="2750"/>
                            </p:stCondLst>
                            <p:childTnLst>
                              <p:par>
                                <p:cTn id="28" presetID="10" presetClass="entr" presetSubtype="0" fill="hold" nodeType="afterEffect">
                                  <p:stCondLst>
                                    <p:cond delay="0"/>
                                  </p:stCondLst>
                                  <p:childTnLst>
                                    <p:set>
                                      <p:cBhvr>
                                        <p:cTn id="29" dur="1" fill="hold">
                                          <p:stCondLst>
                                            <p:cond delay="0"/>
                                          </p:stCondLst>
                                        </p:cTn>
                                        <p:tgtEl>
                                          <p:spTgt spid="173"/>
                                        </p:tgtEl>
                                        <p:attrNameLst>
                                          <p:attrName>style.visibility</p:attrName>
                                        </p:attrNameLst>
                                      </p:cBhvr>
                                      <p:to>
                                        <p:strVal val="visible"/>
                                      </p:to>
                                    </p:set>
                                    <p:animEffect transition="in" filter="fade">
                                      <p:cBhvr>
                                        <p:cTn id="30" dur="500"/>
                                        <p:tgtEl>
                                          <p:spTgt spid="173"/>
                                        </p:tgtEl>
                                      </p:cBhvr>
                                    </p:animEffect>
                                  </p:childTnLst>
                                </p:cTn>
                              </p:par>
                            </p:childTnLst>
                          </p:cTn>
                        </p:par>
                        <p:par>
                          <p:cTn id="31" fill="hold">
                            <p:stCondLst>
                              <p:cond delay="3250"/>
                            </p:stCondLst>
                            <p:childTnLst>
                              <p:par>
                                <p:cTn id="32" presetID="10" presetClass="entr" presetSubtype="0" fill="hold" grpId="0" nodeType="afterEffect">
                                  <p:stCondLst>
                                    <p:cond delay="0"/>
                                  </p:stCondLst>
                                  <p:childTnLst>
                                    <p:set>
                                      <p:cBhvr>
                                        <p:cTn id="33" dur="1" fill="hold">
                                          <p:stCondLst>
                                            <p:cond delay="0"/>
                                          </p:stCondLst>
                                        </p:cTn>
                                        <p:tgtEl>
                                          <p:spTgt spid="169"/>
                                        </p:tgtEl>
                                        <p:attrNameLst>
                                          <p:attrName>style.visibility</p:attrName>
                                        </p:attrNameLst>
                                      </p:cBhvr>
                                      <p:to>
                                        <p:strVal val="visible"/>
                                      </p:to>
                                    </p:set>
                                    <p:animEffect transition="in" filter="fade">
                                      <p:cBhvr>
                                        <p:cTn id="34" dur="500"/>
                                        <p:tgtEl>
                                          <p:spTgt spid="169"/>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168"/>
                                        </p:tgtEl>
                                        <p:attrNameLst>
                                          <p:attrName>style.visibility</p:attrName>
                                        </p:attrNameLst>
                                      </p:cBhvr>
                                      <p:to>
                                        <p:strVal val="visible"/>
                                      </p:to>
                                    </p:set>
                                    <p:animEffect transition="in" filter="fade">
                                      <p:cBhvr>
                                        <p:cTn id="37" dur="500"/>
                                        <p:tgtEl>
                                          <p:spTgt spid="168"/>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170"/>
                                        </p:tgtEl>
                                        <p:attrNameLst>
                                          <p:attrName>style.visibility</p:attrName>
                                        </p:attrNameLst>
                                      </p:cBhvr>
                                      <p:to>
                                        <p:strVal val="visible"/>
                                      </p:to>
                                    </p:set>
                                    <p:animEffect transition="in" filter="fade">
                                      <p:cBhvr>
                                        <p:cTn id="40" dur="500"/>
                                        <p:tgtEl>
                                          <p:spTgt spid="170"/>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171"/>
                                        </p:tgtEl>
                                        <p:attrNameLst>
                                          <p:attrName>style.visibility</p:attrName>
                                        </p:attrNameLst>
                                      </p:cBhvr>
                                      <p:to>
                                        <p:strVal val="visible"/>
                                      </p:to>
                                    </p:set>
                                    <p:animEffect transition="in" filter="fade">
                                      <p:cBhvr>
                                        <p:cTn id="43" dur="500"/>
                                        <p:tgtEl>
                                          <p:spTgt spid="171"/>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172"/>
                                        </p:tgtEl>
                                        <p:attrNameLst>
                                          <p:attrName>style.visibility</p:attrName>
                                        </p:attrNameLst>
                                      </p:cBhvr>
                                      <p:to>
                                        <p:strVal val="visible"/>
                                      </p:to>
                                    </p:set>
                                    <p:animEffect transition="in" filter="fade">
                                      <p:cBhvr>
                                        <p:cTn id="46" dur="500"/>
                                        <p:tgtEl>
                                          <p:spTgt spid="172"/>
                                        </p:tgtEl>
                                      </p:cBhvr>
                                    </p:animEffect>
                                  </p:childTnLst>
                                </p:cTn>
                              </p:par>
                            </p:childTnLst>
                          </p:cTn>
                        </p:par>
                        <p:par>
                          <p:cTn id="47" fill="hold">
                            <p:stCondLst>
                              <p:cond delay="3750"/>
                            </p:stCondLst>
                            <p:childTnLst>
                              <p:par>
                                <p:cTn id="48" presetID="14" presetClass="entr" presetSubtype="10" fill="hold" grpId="0" nodeType="afterEffect">
                                  <p:stCondLst>
                                    <p:cond delay="0"/>
                                  </p:stCondLst>
                                  <p:childTnLst>
                                    <p:set>
                                      <p:cBhvr>
                                        <p:cTn id="49" dur="1" fill="hold">
                                          <p:stCondLst>
                                            <p:cond delay="0"/>
                                          </p:stCondLst>
                                        </p:cTn>
                                        <p:tgtEl>
                                          <p:spTgt spid="225"/>
                                        </p:tgtEl>
                                        <p:attrNameLst>
                                          <p:attrName>style.visibility</p:attrName>
                                        </p:attrNameLst>
                                      </p:cBhvr>
                                      <p:to>
                                        <p:strVal val="visible"/>
                                      </p:to>
                                    </p:set>
                                    <p:animEffect transition="in" filter="randombar(horizontal)">
                                      <p:cBhvr>
                                        <p:cTn id="50" dur="500"/>
                                        <p:tgtEl>
                                          <p:spTgt spid="225"/>
                                        </p:tgtEl>
                                      </p:cBhvr>
                                    </p:animEffect>
                                  </p:childTnLst>
                                </p:cTn>
                              </p:par>
                            </p:childTnLst>
                          </p:cTn>
                        </p:par>
                        <p:par>
                          <p:cTn id="51" fill="hold">
                            <p:stCondLst>
                              <p:cond delay="4250"/>
                            </p:stCondLst>
                            <p:childTnLst>
                              <p:par>
                                <p:cTn id="52" presetID="53" presetClass="entr" presetSubtype="16" fill="hold" nodeType="afterEffect">
                                  <p:stCondLst>
                                    <p:cond delay="0"/>
                                  </p:stCondLst>
                                  <p:childTnLst>
                                    <p:set>
                                      <p:cBhvr>
                                        <p:cTn id="53" dur="1" fill="hold">
                                          <p:stCondLst>
                                            <p:cond delay="0"/>
                                          </p:stCondLst>
                                        </p:cTn>
                                        <p:tgtEl>
                                          <p:spTgt spid="182"/>
                                        </p:tgtEl>
                                        <p:attrNameLst>
                                          <p:attrName>style.visibility</p:attrName>
                                        </p:attrNameLst>
                                      </p:cBhvr>
                                      <p:to>
                                        <p:strVal val="visible"/>
                                      </p:to>
                                    </p:set>
                                    <p:anim calcmode="lin" valueType="num">
                                      <p:cBhvr>
                                        <p:cTn id="54" dur="500" fill="hold"/>
                                        <p:tgtEl>
                                          <p:spTgt spid="182"/>
                                        </p:tgtEl>
                                        <p:attrNameLst>
                                          <p:attrName>ppt_w</p:attrName>
                                        </p:attrNameLst>
                                      </p:cBhvr>
                                      <p:tavLst>
                                        <p:tav tm="0">
                                          <p:val>
                                            <p:fltVal val="0"/>
                                          </p:val>
                                        </p:tav>
                                        <p:tav tm="100000">
                                          <p:val>
                                            <p:strVal val="#ppt_w"/>
                                          </p:val>
                                        </p:tav>
                                      </p:tavLst>
                                    </p:anim>
                                    <p:anim calcmode="lin" valueType="num">
                                      <p:cBhvr>
                                        <p:cTn id="55" dur="500" fill="hold"/>
                                        <p:tgtEl>
                                          <p:spTgt spid="182"/>
                                        </p:tgtEl>
                                        <p:attrNameLst>
                                          <p:attrName>ppt_h</p:attrName>
                                        </p:attrNameLst>
                                      </p:cBhvr>
                                      <p:tavLst>
                                        <p:tav tm="0">
                                          <p:val>
                                            <p:fltVal val="0"/>
                                          </p:val>
                                        </p:tav>
                                        <p:tav tm="100000">
                                          <p:val>
                                            <p:strVal val="#ppt_h"/>
                                          </p:val>
                                        </p:tav>
                                      </p:tavLst>
                                    </p:anim>
                                    <p:animEffect transition="in" filter="fade">
                                      <p:cBhvr>
                                        <p:cTn id="56" dur="500"/>
                                        <p:tgtEl>
                                          <p:spTgt spid="182"/>
                                        </p:tgtEl>
                                      </p:cBhvr>
                                    </p:animEffect>
                                  </p:childTnLst>
                                </p:cTn>
                              </p:par>
                              <p:par>
                                <p:cTn id="57" presetID="53" presetClass="entr" presetSubtype="16" fill="hold" nodeType="withEffect">
                                  <p:stCondLst>
                                    <p:cond delay="0"/>
                                  </p:stCondLst>
                                  <p:childTnLst>
                                    <p:set>
                                      <p:cBhvr>
                                        <p:cTn id="58" dur="1" fill="hold">
                                          <p:stCondLst>
                                            <p:cond delay="0"/>
                                          </p:stCondLst>
                                        </p:cTn>
                                        <p:tgtEl>
                                          <p:spTgt spid="194"/>
                                        </p:tgtEl>
                                        <p:attrNameLst>
                                          <p:attrName>style.visibility</p:attrName>
                                        </p:attrNameLst>
                                      </p:cBhvr>
                                      <p:to>
                                        <p:strVal val="visible"/>
                                      </p:to>
                                    </p:set>
                                    <p:anim calcmode="lin" valueType="num">
                                      <p:cBhvr>
                                        <p:cTn id="59" dur="500" fill="hold"/>
                                        <p:tgtEl>
                                          <p:spTgt spid="194"/>
                                        </p:tgtEl>
                                        <p:attrNameLst>
                                          <p:attrName>ppt_w</p:attrName>
                                        </p:attrNameLst>
                                      </p:cBhvr>
                                      <p:tavLst>
                                        <p:tav tm="0">
                                          <p:val>
                                            <p:fltVal val="0"/>
                                          </p:val>
                                        </p:tav>
                                        <p:tav tm="100000">
                                          <p:val>
                                            <p:strVal val="#ppt_w"/>
                                          </p:val>
                                        </p:tav>
                                      </p:tavLst>
                                    </p:anim>
                                    <p:anim calcmode="lin" valueType="num">
                                      <p:cBhvr>
                                        <p:cTn id="60" dur="500" fill="hold"/>
                                        <p:tgtEl>
                                          <p:spTgt spid="194"/>
                                        </p:tgtEl>
                                        <p:attrNameLst>
                                          <p:attrName>ppt_h</p:attrName>
                                        </p:attrNameLst>
                                      </p:cBhvr>
                                      <p:tavLst>
                                        <p:tav tm="0">
                                          <p:val>
                                            <p:fltVal val="0"/>
                                          </p:val>
                                        </p:tav>
                                        <p:tav tm="100000">
                                          <p:val>
                                            <p:strVal val="#ppt_h"/>
                                          </p:val>
                                        </p:tav>
                                      </p:tavLst>
                                    </p:anim>
                                    <p:animEffect transition="in" filter="fade">
                                      <p:cBhvr>
                                        <p:cTn id="61" dur="500"/>
                                        <p:tgtEl>
                                          <p:spTgt spid="194"/>
                                        </p:tgtEl>
                                      </p:cBhvr>
                                    </p:animEffect>
                                  </p:childTnLst>
                                </p:cTn>
                              </p:par>
                              <p:par>
                                <p:cTn id="62" presetID="53" presetClass="entr" presetSubtype="16" fill="hold" nodeType="withEffect">
                                  <p:stCondLst>
                                    <p:cond delay="0"/>
                                  </p:stCondLst>
                                  <p:childTnLst>
                                    <p:set>
                                      <p:cBhvr>
                                        <p:cTn id="63" dur="1" fill="hold">
                                          <p:stCondLst>
                                            <p:cond delay="0"/>
                                          </p:stCondLst>
                                        </p:cTn>
                                        <p:tgtEl>
                                          <p:spTgt spid="207"/>
                                        </p:tgtEl>
                                        <p:attrNameLst>
                                          <p:attrName>style.visibility</p:attrName>
                                        </p:attrNameLst>
                                      </p:cBhvr>
                                      <p:to>
                                        <p:strVal val="visible"/>
                                      </p:to>
                                    </p:set>
                                    <p:anim calcmode="lin" valueType="num">
                                      <p:cBhvr>
                                        <p:cTn id="64" dur="500" fill="hold"/>
                                        <p:tgtEl>
                                          <p:spTgt spid="207"/>
                                        </p:tgtEl>
                                        <p:attrNameLst>
                                          <p:attrName>ppt_w</p:attrName>
                                        </p:attrNameLst>
                                      </p:cBhvr>
                                      <p:tavLst>
                                        <p:tav tm="0">
                                          <p:val>
                                            <p:fltVal val="0"/>
                                          </p:val>
                                        </p:tav>
                                        <p:tav tm="100000">
                                          <p:val>
                                            <p:strVal val="#ppt_w"/>
                                          </p:val>
                                        </p:tav>
                                      </p:tavLst>
                                    </p:anim>
                                    <p:anim calcmode="lin" valueType="num">
                                      <p:cBhvr>
                                        <p:cTn id="65" dur="500" fill="hold"/>
                                        <p:tgtEl>
                                          <p:spTgt spid="207"/>
                                        </p:tgtEl>
                                        <p:attrNameLst>
                                          <p:attrName>ppt_h</p:attrName>
                                        </p:attrNameLst>
                                      </p:cBhvr>
                                      <p:tavLst>
                                        <p:tav tm="0">
                                          <p:val>
                                            <p:fltVal val="0"/>
                                          </p:val>
                                        </p:tav>
                                        <p:tav tm="100000">
                                          <p:val>
                                            <p:strVal val="#ppt_h"/>
                                          </p:val>
                                        </p:tav>
                                      </p:tavLst>
                                    </p:anim>
                                    <p:animEffect transition="in" filter="fade">
                                      <p:cBhvr>
                                        <p:cTn id="66" dur="500"/>
                                        <p:tgtEl>
                                          <p:spTgt spid="207"/>
                                        </p:tgtEl>
                                      </p:cBhvr>
                                    </p:animEffect>
                                  </p:childTnLst>
                                </p:cTn>
                              </p:par>
                              <p:par>
                                <p:cTn id="67" presetID="53" presetClass="entr" presetSubtype="16" fill="hold" nodeType="withEffect">
                                  <p:stCondLst>
                                    <p:cond delay="0"/>
                                  </p:stCondLst>
                                  <p:childTnLst>
                                    <p:set>
                                      <p:cBhvr>
                                        <p:cTn id="68" dur="1" fill="hold">
                                          <p:stCondLst>
                                            <p:cond delay="0"/>
                                          </p:stCondLst>
                                        </p:cTn>
                                        <p:tgtEl>
                                          <p:spTgt spid="217"/>
                                        </p:tgtEl>
                                        <p:attrNameLst>
                                          <p:attrName>style.visibility</p:attrName>
                                        </p:attrNameLst>
                                      </p:cBhvr>
                                      <p:to>
                                        <p:strVal val="visible"/>
                                      </p:to>
                                    </p:set>
                                    <p:anim calcmode="lin" valueType="num">
                                      <p:cBhvr>
                                        <p:cTn id="69" dur="500" fill="hold"/>
                                        <p:tgtEl>
                                          <p:spTgt spid="217"/>
                                        </p:tgtEl>
                                        <p:attrNameLst>
                                          <p:attrName>ppt_w</p:attrName>
                                        </p:attrNameLst>
                                      </p:cBhvr>
                                      <p:tavLst>
                                        <p:tav tm="0">
                                          <p:val>
                                            <p:fltVal val="0"/>
                                          </p:val>
                                        </p:tav>
                                        <p:tav tm="100000">
                                          <p:val>
                                            <p:strVal val="#ppt_w"/>
                                          </p:val>
                                        </p:tav>
                                      </p:tavLst>
                                    </p:anim>
                                    <p:anim calcmode="lin" valueType="num">
                                      <p:cBhvr>
                                        <p:cTn id="70" dur="500" fill="hold"/>
                                        <p:tgtEl>
                                          <p:spTgt spid="217"/>
                                        </p:tgtEl>
                                        <p:attrNameLst>
                                          <p:attrName>ppt_h</p:attrName>
                                        </p:attrNameLst>
                                      </p:cBhvr>
                                      <p:tavLst>
                                        <p:tav tm="0">
                                          <p:val>
                                            <p:fltVal val="0"/>
                                          </p:val>
                                        </p:tav>
                                        <p:tav tm="100000">
                                          <p:val>
                                            <p:strVal val="#ppt_h"/>
                                          </p:val>
                                        </p:tav>
                                      </p:tavLst>
                                    </p:anim>
                                    <p:animEffect transition="in" filter="fade">
                                      <p:cBhvr>
                                        <p:cTn id="71" dur="500"/>
                                        <p:tgtEl>
                                          <p:spTgt spid="217"/>
                                        </p:tgtEl>
                                      </p:cBhvr>
                                    </p:animEffect>
                                  </p:childTnLst>
                                </p:cTn>
                              </p:par>
                            </p:childTnLst>
                          </p:cTn>
                        </p:par>
                        <p:par>
                          <p:cTn id="72" fill="hold">
                            <p:stCondLst>
                              <p:cond delay="4750"/>
                            </p:stCondLst>
                            <p:childTnLst>
                              <p:par>
                                <p:cTn id="73" presetID="2" presetClass="entr" presetSubtype="2" fill="hold" grpId="0" nodeType="afterEffect">
                                  <p:stCondLst>
                                    <p:cond delay="0"/>
                                  </p:stCondLst>
                                  <p:childTnLst>
                                    <p:set>
                                      <p:cBhvr>
                                        <p:cTn id="74" dur="1" fill="hold">
                                          <p:stCondLst>
                                            <p:cond delay="0"/>
                                          </p:stCondLst>
                                        </p:cTn>
                                        <p:tgtEl>
                                          <p:spTgt spid="235"/>
                                        </p:tgtEl>
                                        <p:attrNameLst>
                                          <p:attrName>style.visibility</p:attrName>
                                        </p:attrNameLst>
                                      </p:cBhvr>
                                      <p:to>
                                        <p:strVal val="visible"/>
                                      </p:to>
                                    </p:set>
                                    <p:anim calcmode="lin" valueType="num">
                                      <p:cBhvr additive="base">
                                        <p:cTn id="75" dur="500" fill="hold"/>
                                        <p:tgtEl>
                                          <p:spTgt spid="235"/>
                                        </p:tgtEl>
                                        <p:attrNameLst>
                                          <p:attrName>ppt_x</p:attrName>
                                        </p:attrNameLst>
                                      </p:cBhvr>
                                      <p:tavLst>
                                        <p:tav tm="0">
                                          <p:val>
                                            <p:strVal val="1+#ppt_w/2"/>
                                          </p:val>
                                        </p:tav>
                                        <p:tav tm="100000">
                                          <p:val>
                                            <p:strVal val="#ppt_x"/>
                                          </p:val>
                                        </p:tav>
                                      </p:tavLst>
                                    </p:anim>
                                    <p:anim calcmode="lin" valueType="num">
                                      <p:cBhvr additive="base">
                                        <p:cTn id="76" dur="500" fill="hold"/>
                                        <p:tgtEl>
                                          <p:spTgt spid="235"/>
                                        </p:tgtEl>
                                        <p:attrNameLst>
                                          <p:attrName>ppt_y</p:attrName>
                                        </p:attrNameLst>
                                      </p:cBhvr>
                                      <p:tavLst>
                                        <p:tav tm="0">
                                          <p:val>
                                            <p:strVal val="#ppt_y"/>
                                          </p:val>
                                        </p:tav>
                                        <p:tav tm="100000">
                                          <p:val>
                                            <p:strVal val="#ppt_y"/>
                                          </p:val>
                                        </p:tav>
                                      </p:tavLst>
                                    </p:anim>
                                  </p:childTnLst>
                                </p:cTn>
                              </p:par>
                              <p:par>
                                <p:cTn id="77" presetID="2" presetClass="entr" presetSubtype="2" fill="hold" grpId="0" nodeType="withEffect">
                                  <p:stCondLst>
                                    <p:cond delay="0"/>
                                  </p:stCondLst>
                                  <p:childTnLst>
                                    <p:set>
                                      <p:cBhvr>
                                        <p:cTn id="78" dur="1" fill="hold">
                                          <p:stCondLst>
                                            <p:cond delay="0"/>
                                          </p:stCondLst>
                                        </p:cTn>
                                        <p:tgtEl>
                                          <p:spTgt spid="234"/>
                                        </p:tgtEl>
                                        <p:attrNameLst>
                                          <p:attrName>style.visibility</p:attrName>
                                        </p:attrNameLst>
                                      </p:cBhvr>
                                      <p:to>
                                        <p:strVal val="visible"/>
                                      </p:to>
                                    </p:set>
                                    <p:anim calcmode="lin" valueType="num">
                                      <p:cBhvr additive="base">
                                        <p:cTn id="79" dur="500" fill="hold"/>
                                        <p:tgtEl>
                                          <p:spTgt spid="234"/>
                                        </p:tgtEl>
                                        <p:attrNameLst>
                                          <p:attrName>ppt_x</p:attrName>
                                        </p:attrNameLst>
                                      </p:cBhvr>
                                      <p:tavLst>
                                        <p:tav tm="0">
                                          <p:val>
                                            <p:strVal val="1+#ppt_w/2"/>
                                          </p:val>
                                        </p:tav>
                                        <p:tav tm="100000">
                                          <p:val>
                                            <p:strVal val="#ppt_x"/>
                                          </p:val>
                                        </p:tav>
                                      </p:tavLst>
                                    </p:anim>
                                    <p:anim calcmode="lin" valueType="num">
                                      <p:cBhvr additive="base">
                                        <p:cTn id="80" dur="500" fill="hold"/>
                                        <p:tgtEl>
                                          <p:spTgt spid="234"/>
                                        </p:tgtEl>
                                        <p:attrNameLst>
                                          <p:attrName>ppt_y</p:attrName>
                                        </p:attrNameLst>
                                      </p:cBhvr>
                                      <p:tavLst>
                                        <p:tav tm="0">
                                          <p:val>
                                            <p:strVal val="#ppt_y"/>
                                          </p:val>
                                        </p:tav>
                                        <p:tav tm="100000">
                                          <p:val>
                                            <p:strVal val="#ppt_y"/>
                                          </p:val>
                                        </p:tav>
                                      </p:tavLst>
                                    </p:anim>
                                  </p:childTnLst>
                                </p:cTn>
                              </p:par>
                              <p:par>
                                <p:cTn id="81" presetID="2" presetClass="entr" presetSubtype="2" fill="hold" grpId="0" nodeType="withEffect">
                                  <p:stCondLst>
                                    <p:cond delay="0"/>
                                  </p:stCondLst>
                                  <p:childTnLst>
                                    <p:set>
                                      <p:cBhvr>
                                        <p:cTn id="82" dur="1" fill="hold">
                                          <p:stCondLst>
                                            <p:cond delay="0"/>
                                          </p:stCondLst>
                                        </p:cTn>
                                        <p:tgtEl>
                                          <p:spTgt spid="233"/>
                                        </p:tgtEl>
                                        <p:attrNameLst>
                                          <p:attrName>style.visibility</p:attrName>
                                        </p:attrNameLst>
                                      </p:cBhvr>
                                      <p:to>
                                        <p:strVal val="visible"/>
                                      </p:to>
                                    </p:set>
                                    <p:anim calcmode="lin" valueType="num">
                                      <p:cBhvr additive="base">
                                        <p:cTn id="83" dur="500" fill="hold"/>
                                        <p:tgtEl>
                                          <p:spTgt spid="233"/>
                                        </p:tgtEl>
                                        <p:attrNameLst>
                                          <p:attrName>ppt_x</p:attrName>
                                        </p:attrNameLst>
                                      </p:cBhvr>
                                      <p:tavLst>
                                        <p:tav tm="0">
                                          <p:val>
                                            <p:strVal val="1+#ppt_w/2"/>
                                          </p:val>
                                        </p:tav>
                                        <p:tav tm="100000">
                                          <p:val>
                                            <p:strVal val="#ppt_x"/>
                                          </p:val>
                                        </p:tav>
                                      </p:tavLst>
                                    </p:anim>
                                    <p:anim calcmode="lin" valueType="num">
                                      <p:cBhvr additive="base">
                                        <p:cTn id="84" dur="500" fill="hold"/>
                                        <p:tgtEl>
                                          <p:spTgt spid="233"/>
                                        </p:tgtEl>
                                        <p:attrNameLst>
                                          <p:attrName>ppt_y</p:attrName>
                                        </p:attrNameLst>
                                      </p:cBhvr>
                                      <p:tavLst>
                                        <p:tav tm="0">
                                          <p:val>
                                            <p:strVal val="#ppt_y"/>
                                          </p:val>
                                        </p:tav>
                                        <p:tav tm="100000">
                                          <p:val>
                                            <p:strVal val="#ppt_y"/>
                                          </p:val>
                                        </p:tav>
                                      </p:tavLst>
                                    </p:anim>
                                  </p:childTnLst>
                                </p:cTn>
                              </p:par>
                              <p:par>
                                <p:cTn id="85" presetID="2" presetClass="entr" presetSubtype="2" fill="hold" grpId="0" nodeType="withEffect">
                                  <p:stCondLst>
                                    <p:cond delay="0"/>
                                  </p:stCondLst>
                                  <p:childTnLst>
                                    <p:set>
                                      <p:cBhvr>
                                        <p:cTn id="86" dur="1" fill="hold">
                                          <p:stCondLst>
                                            <p:cond delay="0"/>
                                          </p:stCondLst>
                                        </p:cTn>
                                        <p:tgtEl>
                                          <p:spTgt spid="236"/>
                                        </p:tgtEl>
                                        <p:attrNameLst>
                                          <p:attrName>style.visibility</p:attrName>
                                        </p:attrNameLst>
                                      </p:cBhvr>
                                      <p:to>
                                        <p:strVal val="visible"/>
                                      </p:to>
                                    </p:set>
                                    <p:anim calcmode="lin" valueType="num">
                                      <p:cBhvr additive="base">
                                        <p:cTn id="87" dur="500" fill="hold"/>
                                        <p:tgtEl>
                                          <p:spTgt spid="236"/>
                                        </p:tgtEl>
                                        <p:attrNameLst>
                                          <p:attrName>ppt_x</p:attrName>
                                        </p:attrNameLst>
                                      </p:cBhvr>
                                      <p:tavLst>
                                        <p:tav tm="0">
                                          <p:val>
                                            <p:strVal val="1+#ppt_w/2"/>
                                          </p:val>
                                        </p:tav>
                                        <p:tav tm="100000">
                                          <p:val>
                                            <p:strVal val="#ppt_x"/>
                                          </p:val>
                                        </p:tav>
                                      </p:tavLst>
                                    </p:anim>
                                    <p:anim calcmode="lin" valueType="num">
                                      <p:cBhvr additive="base">
                                        <p:cTn id="88" dur="500" fill="hold"/>
                                        <p:tgtEl>
                                          <p:spTgt spid="236"/>
                                        </p:tgtEl>
                                        <p:attrNameLst>
                                          <p:attrName>ppt_y</p:attrName>
                                        </p:attrNameLst>
                                      </p:cBhvr>
                                      <p:tavLst>
                                        <p:tav tm="0">
                                          <p:val>
                                            <p:strVal val="#ppt_y"/>
                                          </p:val>
                                        </p:tav>
                                        <p:tav tm="100000">
                                          <p:val>
                                            <p:strVal val="#ppt_y"/>
                                          </p:val>
                                        </p:tav>
                                      </p:tavLst>
                                    </p:anim>
                                  </p:childTnLst>
                                </p:cTn>
                              </p:par>
                            </p:childTnLst>
                          </p:cTn>
                        </p:par>
                        <p:par>
                          <p:cTn id="89" fill="hold">
                            <p:stCondLst>
                              <p:cond delay="5250"/>
                            </p:stCondLst>
                            <p:childTnLst>
                              <p:par>
                                <p:cTn id="90" presetID="12" presetClass="entr" presetSubtype="8" fill="hold" grpId="0" nodeType="afterEffect">
                                  <p:stCondLst>
                                    <p:cond delay="0"/>
                                  </p:stCondLst>
                                  <p:childTnLst>
                                    <p:set>
                                      <p:cBhvr>
                                        <p:cTn id="91" dur="1" fill="hold">
                                          <p:stCondLst>
                                            <p:cond delay="0"/>
                                          </p:stCondLst>
                                        </p:cTn>
                                        <p:tgtEl>
                                          <p:spTgt spid="10"/>
                                        </p:tgtEl>
                                        <p:attrNameLst>
                                          <p:attrName>style.visibility</p:attrName>
                                        </p:attrNameLst>
                                      </p:cBhvr>
                                      <p:to>
                                        <p:strVal val="visible"/>
                                      </p:to>
                                    </p:set>
                                    <p:anim calcmode="lin" valueType="num">
                                      <p:cBhvr additive="base">
                                        <p:cTn id="92" dur="500"/>
                                        <p:tgtEl>
                                          <p:spTgt spid="10"/>
                                        </p:tgtEl>
                                        <p:attrNameLst>
                                          <p:attrName>ppt_x</p:attrName>
                                        </p:attrNameLst>
                                      </p:cBhvr>
                                      <p:tavLst>
                                        <p:tav tm="0">
                                          <p:val>
                                            <p:strVal val="#ppt_x-#ppt_w*1.125000"/>
                                          </p:val>
                                        </p:tav>
                                        <p:tav tm="100000">
                                          <p:val>
                                            <p:strVal val="#ppt_x"/>
                                          </p:val>
                                        </p:tav>
                                      </p:tavLst>
                                    </p:anim>
                                    <p:animEffect transition="in" filter="wipe(right)">
                                      <p:cBhvr>
                                        <p:cTn id="93" dur="500"/>
                                        <p:tgtEl>
                                          <p:spTgt spid="10"/>
                                        </p:tgtEl>
                                      </p:cBhvr>
                                    </p:animEffect>
                                  </p:childTnLst>
                                </p:cTn>
                              </p:par>
                            </p:childTnLst>
                          </p:cTn>
                        </p:par>
                        <p:par>
                          <p:cTn id="94" fill="hold">
                            <p:stCondLst>
                              <p:cond delay="5750"/>
                            </p:stCondLst>
                            <p:childTnLst>
                              <p:par>
                                <p:cTn id="95" presetID="22" presetClass="entr" presetSubtype="8" fill="hold" grpId="0" nodeType="afterEffect">
                                  <p:stCondLst>
                                    <p:cond delay="0"/>
                                  </p:stCondLst>
                                  <p:childTnLst>
                                    <p:set>
                                      <p:cBhvr>
                                        <p:cTn id="96" dur="1" fill="hold">
                                          <p:stCondLst>
                                            <p:cond delay="0"/>
                                          </p:stCondLst>
                                        </p:cTn>
                                        <p:tgtEl>
                                          <p:spTgt spid="226"/>
                                        </p:tgtEl>
                                        <p:attrNameLst>
                                          <p:attrName>style.visibility</p:attrName>
                                        </p:attrNameLst>
                                      </p:cBhvr>
                                      <p:to>
                                        <p:strVal val="visible"/>
                                      </p:to>
                                    </p:set>
                                    <p:animEffect transition="in" filter="wipe(left)">
                                      <p:cBhvr>
                                        <p:cTn id="97" dur="500"/>
                                        <p:tgtEl>
                                          <p:spTgt spid="226"/>
                                        </p:tgtEl>
                                      </p:cBhvr>
                                    </p:animEffect>
                                  </p:childTnLst>
                                </p:cTn>
                              </p:par>
                            </p:childTnLst>
                          </p:cTn>
                        </p:par>
                        <p:par>
                          <p:cTn id="98" fill="hold">
                            <p:stCondLst>
                              <p:cond delay="6250"/>
                            </p:stCondLst>
                            <p:childTnLst>
                              <p:par>
                                <p:cTn id="99" presetID="12" presetClass="entr" presetSubtype="8" fill="hold" grpId="0" nodeType="afterEffect">
                                  <p:stCondLst>
                                    <p:cond delay="0"/>
                                  </p:stCondLst>
                                  <p:childTnLst>
                                    <p:set>
                                      <p:cBhvr>
                                        <p:cTn id="100" dur="1" fill="hold">
                                          <p:stCondLst>
                                            <p:cond delay="0"/>
                                          </p:stCondLst>
                                        </p:cTn>
                                        <p:tgtEl>
                                          <p:spTgt spid="227"/>
                                        </p:tgtEl>
                                        <p:attrNameLst>
                                          <p:attrName>style.visibility</p:attrName>
                                        </p:attrNameLst>
                                      </p:cBhvr>
                                      <p:to>
                                        <p:strVal val="visible"/>
                                      </p:to>
                                    </p:set>
                                    <p:anim calcmode="lin" valueType="num">
                                      <p:cBhvr additive="base">
                                        <p:cTn id="101" dur="500"/>
                                        <p:tgtEl>
                                          <p:spTgt spid="227"/>
                                        </p:tgtEl>
                                        <p:attrNameLst>
                                          <p:attrName>ppt_x</p:attrName>
                                        </p:attrNameLst>
                                      </p:cBhvr>
                                      <p:tavLst>
                                        <p:tav tm="0">
                                          <p:val>
                                            <p:strVal val="#ppt_x-#ppt_w*1.125000"/>
                                          </p:val>
                                        </p:tav>
                                        <p:tav tm="100000">
                                          <p:val>
                                            <p:strVal val="#ppt_x"/>
                                          </p:val>
                                        </p:tav>
                                      </p:tavLst>
                                    </p:anim>
                                    <p:animEffect transition="in" filter="wipe(right)">
                                      <p:cBhvr>
                                        <p:cTn id="102" dur="500"/>
                                        <p:tgtEl>
                                          <p:spTgt spid="227"/>
                                        </p:tgtEl>
                                      </p:cBhvr>
                                    </p:animEffect>
                                  </p:childTnLst>
                                </p:cTn>
                              </p:par>
                            </p:childTnLst>
                          </p:cTn>
                        </p:par>
                        <p:par>
                          <p:cTn id="103" fill="hold">
                            <p:stCondLst>
                              <p:cond delay="6750"/>
                            </p:stCondLst>
                            <p:childTnLst>
                              <p:par>
                                <p:cTn id="104" presetID="22" presetClass="entr" presetSubtype="8" fill="hold" grpId="0" nodeType="afterEffect">
                                  <p:stCondLst>
                                    <p:cond delay="0"/>
                                  </p:stCondLst>
                                  <p:childTnLst>
                                    <p:set>
                                      <p:cBhvr>
                                        <p:cTn id="105" dur="1" fill="hold">
                                          <p:stCondLst>
                                            <p:cond delay="0"/>
                                          </p:stCondLst>
                                        </p:cTn>
                                        <p:tgtEl>
                                          <p:spTgt spid="228"/>
                                        </p:tgtEl>
                                        <p:attrNameLst>
                                          <p:attrName>style.visibility</p:attrName>
                                        </p:attrNameLst>
                                      </p:cBhvr>
                                      <p:to>
                                        <p:strVal val="visible"/>
                                      </p:to>
                                    </p:set>
                                    <p:animEffect transition="in" filter="wipe(left)">
                                      <p:cBhvr>
                                        <p:cTn id="106" dur="500"/>
                                        <p:tgtEl>
                                          <p:spTgt spid="228"/>
                                        </p:tgtEl>
                                      </p:cBhvr>
                                    </p:animEffect>
                                  </p:childTnLst>
                                </p:cTn>
                              </p:par>
                            </p:childTnLst>
                          </p:cTn>
                        </p:par>
                        <p:par>
                          <p:cTn id="107" fill="hold">
                            <p:stCondLst>
                              <p:cond delay="7250"/>
                            </p:stCondLst>
                            <p:childTnLst>
                              <p:par>
                                <p:cTn id="108" presetID="12" presetClass="entr" presetSubtype="8" fill="hold" grpId="0" nodeType="afterEffect">
                                  <p:stCondLst>
                                    <p:cond delay="0"/>
                                  </p:stCondLst>
                                  <p:childTnLst>
                                    <p:set>
                                      <p:cBhvr>
                                        <p:cTn id="109" dur="1" fill="hold">
                                          <p:stCondLst>
                                            <p:cond delay="0"/>
                                          </p:stCondLst>
                                        </p:cTn>
                                        <p:tgtEl>
                                          <p:spTgt spid="229"/>
                                        </p:tgtEl>
                                        <p:attrNameLst>
                                          <p:attrName>style.visibility</p:attrName>
                                        </p:attrNameLst>
                                      </p:cBhvr>
                                      <p:to>
                                        <p:strVal val="visible"/>
                                      </p:to>
                                    </p:set>
                                    <p:anim calcmode="lin" valueType="num">
                                      <p:cBhvr additive="base">
                                        <p:cTn id="110" dur="500"/>
                                        <p:tgtEl>
                                          <p:spTgt spid="229"/>
                                        </p:tgtEl>
                                        <p:attrNameLst>
                                          <p:attrName>ppt_x</p:attrName>
                                        </p:attrNameLst>
                                      </p:cBhvr>
                                      <p:tavLst>
                                        <p:tav tm="0">
                                          <p:val>
                                            <p:strVal val="#ppt_x-#ppt_w*1.125000"/>
                                          </p:val>
                                        </p:tav>
                                        <p:tav tm="100000">
                                          <p:val>
                                            <p:strVal val="#ppt_x"/>
                                          </p:val>
                                        </p:tav>
                                      </p:tavLst>
                                    </p:anim>
                                    <p:animEffect transition="in" filter="wipe(right)">
                                      <p:cBhvr>
                                        <p:cTn id="111" dur="500"/>
                                        <p:tgtEl>
                                          <p:spTgt spid="229"/>
                                        </p:tgtEl>
                                      </p:cBhvr>
                                    </p:animEffect>
                                  </p:childTnLst>
                                </p:cTn>
                              </p:par>
                            </p:childTnLst>
                          </p:cTn>
                        </p:par>
                        <p:par>
                          <p:cTn id="112" fill="hold">
                            <p:stCondLst>
                              <p:cond delay="7750"/>
                            </p:stCondLst>
                            <p:childTnLst>
                              <p:par>
                                <p:cTn id="113" presetID="22" presetClass="entr" presetSubtype="8" fill="hold" grpId="0" nodeType="afterEffect">
                                  <p:stCondLst>
                                    <p:cond delay="0"/>
                                  </p:stCondLst>
                                  <p:childTnLst>
                                    <p:set>
                                      <p:cBhvr>
                                        <p:cTn id="114" dur="1" fill="hold">
                                          <p:stCondLst>
                                            <p:cond delay="0"/>
                                          </p:stCondLst>
                                        </p:cTn>
                                        <p:tgtEl>
                                          <p:spTgt spid="230"/>
                                        </p:tgtEl>
                                        <p:attrNameLst>
                                          <p:attrName>style.visibility</p:attrName>
                                        </p:attrNameLst>
                                      </p:cBhvr>
                                      <p:to>
                                        <p:strVal val="visible"/>
                                      </p:to>
                                    </p:set>
                                    <p:animEffect transition="in" filter="wipe(left)">
                                      <p:cBhvr>
                                        <p:cTn id="115" dur="500"/>
                                        <p:tgtEl>
                                          <p:spTgt spid="230"/>
                                        </p:tgtEl>
                                      </p:cBhvr>
                                    </p:animEffect>
                                  </p:childTnLst>
                                </p:cTn>
                              </p:par>
                            </p:childTnLst>
                          </p:cTn>
                        </p:par>
                        <p:par>
                          <p:cTn id="116" fill="hold">
                            <p:stCondLst>
                              <p:cond delay="8250"/>
                            </p:stCondLst>
                            <p:childTnLst>
                              <p:par>
                                <p:cTn id="117" presetID="12" presetClass="entr" presetSubtype="8" fill="hold" grpId="0" nodeType="afterEffect">
                                  <p:stCondLst>
                                    <p:cond delay="0"/>
                                  </p:stCondLst>
                                  <p:childTnLst>
                                    <p:set>
                                      <p:cBhvr>
                                        <p:cTn id="118" dur="1" fill="hold">
                                          <p:stCondLst>
                                            <p:cond delay="0"/>
                                          </p:stCondLst>
                                        </p:cTn>
                                        <p:tgtEl>
                                          <p:spTgt spid="231"/>
                                        </p:tgtEl>
                                        <p:attrNameLst>
                                          <p:attrName>style.visibility</p:attrName>
                                        </p:attrNameLst>
                                      </p:cBhvr>
                                      <p:to>
                                        <p:strVal val="visible"/>
                                      </p:to>
                                    </p:set>
                                    <p:anim calcmode="lin" valueType="num">
                                      <p:cBhvr additive="base">
                                        <p:cTn id="119" dur="500"/>
                                        <p:tgtEl>
                                          <p:spTgt spid="231"/>
                                        </p:tgtEl>
                                        <p:attrNameLst>
                                          <p:attrName>ppt_x</p:attrName>
                                        </p:attrNameLst>
                                      </p:cBhvr>
                                      <p:tavLst>
                                        <p:tav tm="0">
                                          <p:val>
                                            <p:strVal val="#ppt_x-#ppt_w*1.125000"/>
                                          </p:val>
                                        </p:tav>
                                        <p:tav tm="100000">
                                          <p:val>
                                            <p:strVal val="#ppt_x"/>
                                          </p:val>
                                        </p:tav>
                                      </p:tavLst>
                                    </p:anim>
                                    <p:animEffect transition="in" filter="wipe(right)">
                                      <p:cBhvr>
                                        <p:cTn id="120" dur="500"/>
                                        <p:tgtEl>
                                          <p:spTgt spid="231"/>
                                        </p:tgtEl>
                                      </p:cBhvr>
                                    </p:animEffect>
                                  </p:childTnLst>
                                </p:cTn>
                              </p:par>
                            </p:childTnLst>
                          </p:cTn>
                        </p:par>
                        <p:par>
                          <p:cTn id="121" fill="hold">
                            <p:stCondLst>
                              <p:cond delay="8750"/>
                            </p:stCondLst>
                            <p:childTnLst>
                              <p:par>
                                <p:cTn id="122" presetID="22" presetClass="entr" presetSubtype="8" fill="hold" grpId="0" nodeType="afterEffect">
                                  <p:stCondLst>
                                    <p:cond delay="0"/>
                                  </p:stCondLst>
                                  <p:childTnLst>
                                    <p:set>
                                      <p:cBhvr>
                                        <p:cTn id="123" dur="1" fill="hold">
                                          <p:stCondLst>
                                            <p:cond delay="0"/>
                                          </p:stCondLst>
                                        </p:cTn>
                                        <p:tgtEl>
                                          <p:spTgt spid="232"/>
                                        </p:tgtEl>
                                        <p:attrNameLst>
                                          <p:attrName>style.visibility</p:attrName>
                                        </p:attrNameLst>
                                      </p:cBhvr>
                                      <p:to>
                                        <p:strVal val="visible"/>
                                      </p:to>
                                    </p:set>
                                    <p:animEffect transition="in" filter="wipe(left)">
                                      <p:cBhvr>
                                        <p:cTn id="124" dur="500"/>
                                        <p:tgtEl>
                                          <p:spTgt spid="2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0" grpId="0" animBg="1"/>
      <p:bldP spid="168" grpId="0" animBg="1"/>
      <p:bldP spid="169" grpId="0" animBg="1"/>
      <p:bldP spid="170" grpId="0" animBg="1"/>
      <p:bldP spid="171" grpId="0" animBg="1"/>
      <p:bldP spid="172" grpId="0" animBg="1"/>
      <p:bldP spid="225" grpId="0"/>
      <p:bldP spid="226" grpId="0"/>
      <p:bldP spid="227" grpId="0" animBg="1"/>
      <p:bldP spid="228" grpId="0"/>
      <p:bldP spid="229" grpId="0" animBg="1"/>
      <p:bldP spid="230" grpId="0"/>
      <p:bldP spid="231" grpId="0" animBg="1"/>
      <p:bldP spid="232" grpId="0"/>
      <p:bldP spid="233" grpId="0"/>
      <p:bldP spid="234" grpId="0"/>
      <p:bldP spid="235" grpId="0"/>
      <p:bldP spid="236"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p:cNvGrpSpPr/>
          <p:nvPr/>
        </p:nvGrpSpPr>
        <p:grpSpPr>
          <a:xfrm>
            <a:off x="414621" y="243728"/>
            <a:ext cx="453150" cy="161976"/>
            <a:chOff x="264939" y="188640"/>
            <a:chExt cx="604358" cy="216024"/>
          </a:xfrm>
        </p:grpSpPr>
        <p:sp>
          <p:nvSpPr>
            <p:cNvPr id="9" name="燕尾形 8"/>
            <p:cNvSpPr/>
            <p:nvPr/>
          </p:nvSpPr>
          <p:spPr>
            <a:xfrm>
              <a:off x="264939" y="188640"/>
              <a:ext cx="216024" cy="216024"/>
            </a:xfrm>
            <a:prstGeom prst="chevron">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schemeClr val="tx1"/>
                </a:solidFill>
              </a:endParaRPr>
            </a:p>
          </p:txBody>
        </p:sp>
        <p:sp>
          <p:nvSpPr>
            <p:cNvPr id="16" name="燕尾形 15"/>
            <p:cNvSpPr/>
            <p:nvPr/>
          </p:nvSpPr>
          <p:spPr>
            <a:xfrm>
              <a:off x="454914" y="188640"/>
              <a:ext cx="216024" cy="216024"/>
            </a:xfrm>
            <a:prstGeom prst="chevron">
              <a:avLst/>
            </a:prstGeom>
            <a:solidFill>
              <a:schemeClr val="accent5">
                <a:lumMod val="75000"/>
                <a:alpha val="69804"/>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schemeClr val="tx1"/>
                </a:solidFill>
              </a:endParaRPr>
            </a:p>
          </p:txBody>
        </p:sp>
        <p:sp>
          <p:nvSpPr>
            <p:cNvPr id="17" name="燕尾形 16"/>
            <p:cNvSpPr/>
            <p:nvPr/>
          </p:nvSpPr>
          <p:spPr>
            <a:xfrm>
              <a:off x="653273" y="188640"/>
              <a:ext cx="216024" cy="216024"/>
            </a:xfrm>
            <a:prstGeom prst="chevron">
              <a:avLst/>
            </a:prstGeom>
            <a:solidFill>
              <a:schemeClr val="accent5">
                <a:lumMod val="75000"/>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schemeClr val="tx1"/>
                </a:solidFill>
              </a:endParaRPr>
            </a:p>
          </p:txBody>
        </p:sp>
      </p:grpSp>
      <p:sp>
        <p:nvSpPr>
          <p:cNvPr id="18" name="文本框 9"/>
          <p:cNvSpPr txBox="1"/>
          <p:nvPr/>
        </p:nvSpPr>
        <p:spPr>
          <a:xfrm>
            <a:off x="1008532" y="183368"/>
            <a:ext cx="1673750" cy="282757"/>
          </a:xfrm>
          <a:prstGeom prst="rect">
            <a:avLst/>
          </a:prstGeom>
          <a:noFill/>
        </p:spPr>
        <p:txBody>
          <a:bodyPr wrap="square" lIns="51422" tIns="25711" rIns="51422" bIns="25711" rtlCol="0">
            <a:spAutoFit/>
          </a:bodyPr>
          <a:lstStyle/>
          <a:p>
            <a:pPr marL="0" lvl="1"/>
            <a:r>
              <a:rPr lang="zh-CN" altLang="en-US" sz="1500" b="1" dirty="0">
                <a:solidFill>
                  <a:schemeClr val="accent5">
                    <a:lumMod val="75000"/>
                  </a:schemeClr>
                </a:solidFill>
                <a:latin typeface="微软雅黑" panose="020B0503020204020204" pitchFamily="34" charset="-122"/>
                <a:ea typeface="微软雅黑" panose="020B0503020204020204" pitchFamily="34" charset="-122"/>
              </a:rPr>
              <a:t>点击输入标题内容</a:t>
            </a:r>
            <a:endParaRPr lang="zh-CN" altLang="en-US" sz="1800" b="1" dirty="0">
              <a:solidFill>
                <a:schemeClr val="accent5">
                  <a:lumMod val="75000"/>
                </a:schemeClr>
              </a:solidFill>
              <a:latin typeface="微软雅黑" panose="020B0503020204020204" pitchFamily="34" charset="-122"/>
              <a:ea typeface="微软雅黑" panose="020B0503020204020204" pitchFamily="34" charset="-122"/>
            </a:endParaRPr>
          </a:p>
        </p:txBody>
      </p:sp>
      <p:cxnSp>
        <p:nvCxnSpPr>
          <p:cNvPr id="19" name="直接连接符 18"/>
          <p:cNvCxnSpPr/>
          <p:nvPr/>
        </p:nvCxnSpPr>
        <p:spPr>
          <a:xfrm>
            <a:off x="1062524" y="466064"/>
            <a:ext cx="7234920"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nvGrpSpPr>
          <p:cNvPr id="10" name="组合 9"/>
          <p:cNvGrpSpPr/>
          <p:nvPr/>
        </p:nvGrpSpPr>
        <p:grpSpPr>
          <a:xfrm>
            <a:off x="3693947" y="2178341"/>
            <a:ext cx="1771587" cy="2727100"/>
            <a:chOff x="5044281" y="2143125"/>
            <a:chExt cx="2103438" cy="3239106"/>
          </a:xfrm>
          <a:effectLst/>
        </p:grpSpPr>
        <p:sp>
          <p:nvSpPr>
            <p:cNvPr id="11" name="任意多边形 10"/>
            <p:cNvSpPr/>
            <p:nvPr/>
          </p:nvSpPr>
          <p:spPr>
            <a:xfrm>
              <a:off x="5117186" y="2143125"/>
              <a:ext cx="1957628" cy="685800"/>
            </a:xfrm>
            <a:custGeom>
              <a:avLst/>
              <a:gdLst>
                <a:gd name="connsiteX0" fmla="*/ 978814 w 1957628"/>
                <a:gd name="connsiteY0" fmla="*/ 0 h 685800"/>
                <a:gd name="connsiteX1" fmla="*/ 1950809 w 1957628"/>
                <a:gd name="connsiteY1" fmla="*/ 663189 h 685800"/>
                <a:gd name="connsiteX2" fmla="*/ 1957628 w 1957628"/>
                <a:gd name="connsiteY2" fmla="*/ 685800 h 685800"/>
                <a:gd name="connsiteX3" fmla="*/ 0 w 1957628"/>
                <a:gd name="connsiteY3" fmla="*/ 685800 h 685800"/>
                <a:gd name="connsiteX4" fmla="*/ 6819 w 1957628"/>
                <a:gd name="connsiteY4" fmla="*/ 663189 h 685800"/>
                <a:gd name="connsiteX5" fmla="*/ 978814 w 1957628"/>
                <a:gd name="connsiteY5" fmla="*/ 0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57628" h="685800">
                  <a:moveTo>
                    <a:pt x="978814" y="0"/>
                  </a:moveTo>
                  <a:cubicBezTo>
                    <a:pt x="1415766" y="0"/>
                    <a:pt x="1790668" y="273461"/>
                    <a:pt x="1950809" y="663189"/>
                  </a:cubicBezTo>
                  <a:lnTo>
                    <a:pt x="1957628" y="685800"/>
                  </a:lnTo>
                  <a:lnTo>
                    <a:pt x="0" y="685800"/>
                  </a:lnTo>
                  <a:lnTo>
                    <a:pt x="6819" y="663189"/>
                  </a:lnTo>
                  <a:cubicBezTo>
                    <a:pt x="166961" y="273461"/>
                    <a:pt x="541863" y="0"/>
                    <a:pt x="978814" y="0"/>
                  </a:cubicBezTo>
                  <a:close/>
                </a:path>
              </a:pathLst>
            </a:custGeom>
            <a:gradFill>
              <a:gsLst>
                <a:gs pos="50000">
                  <a:srgbClr val="FFA521"/>
                </a:gs>
                <a:gs pos="50000">
                  <a:srgbClr val="FFB850"/>
                </a:gs>
              </a:gsLs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2" name="任意多边形 11"/>
            <p:cNvSpPr/>
            <p:nvPr/>
          </p:nvSpPr>
          <p:spPr>
            <a:xfrm>
              <a:off x="5044281" y="2921000"/>
              <a:ext cx="2103438" cy="711200"/>
            </a:xfrm>
            <a:custGeom>
              <a:avLst/>
              <a:gdLst>
                <a:gd name="connsiteX0" fmla="*/ 30985 w 2103438"/>
                <a:gd name="connsiteY0" fmla="*/ 0 h 711200"/>
                <a:gd name="connsiteX1" fmla="*/ 2072453 w 2103438"/>
                <a:gd name="connsiteY1" fmla="*/ 0 h 711200"/>
                <a:gd name="connsiteX2" fmla="*/ 2082071 w 2103438"/>
                <a:gd name="connsiteY2" fmla="*/ 31989 h 711200"/>
                <a:gd name="connsiteX3" fmla="*/ 2103438 w 2103438"/>
                <a:gd name="connsiteY3" fmla="*/ 250825 h 711200"/>
                <a:gd name="connsiteX4" fmla="*/ 2020789 w 2103438"/>
                <a:gd name="connsiteY4" fmla="*/ 673487 h 711200"/>
                <a:gd name="connsiteX5" fmla="*/ 2000962 w 2103438"/>
                <a:gd name="connsiteY5" fmla="*/ 711200 h 711200"/>
                <a:gd name="connsiteX6" fmla="*/ 102476 w 2103438"/>
                <a:gd name="connsiteY6" fmla="*/ 711200 h 711200"/>
                <a:gd name="connsiteX7" fmla="*/ 82650 w 2103438"/>
                <a:gd name="connsiteY7" fmla="*/ 673487 h 711200"/>
                <a:gd name="connsiteX8" fmla="*/ 0 w 2103438"/>
                <a:gd name="connsiteY8" fmla="*/ 250825 h 711200"/>
                <a:gd name="connsiteX9" fmla="*/ 21368 w 2103438"/>
                <a:gd name="connsiteY9" fmla="*/ 31989 h 711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103438" h="711200">
                  <a:moveTo>
                    <a:pt x="30985" y="0"/>
                  </a:moveTo>
                  <a:lnTo>
                    <a:pt x="2072453" y="0"/>
                  </a:lnTo>
                  <a:lnTo>
                    <a:pt x="2082071" y="31989"/>
                  </a:lnTo>
                  <a:cubicBezTo>
                    <a:pt x="2096081" y="102675"/>
                    <a:pt x="2103438" y="175863"/>
                    <a:pt x="2103438" y="250825"/>
                  </a:cubicBezTo>
                  <a:cubicBezTo>
                    <a:pt x="2103438" y="400750"/>
                    <a:pt x="2074009" y="543578"/>
                    <a:pt x="2020789" y="673487"/>
                  </a:cubicBezTo>
                  <a:lnTo>
                    <a:pt x="2000962" y="711200"/>
                  </a:lnTo>
                  <a:lnTo>
                    <a:pt x="102476" y="711200"/>
                  </a:lnTo>
                  <a:lnTo>
                    <a:pt x="82650" y="673487"/>
                  </a:lnTo>
                  <a:cubicBezTo>
                    <a:pt x="29430" y="543578"/>
                    <a:pt x="0" y="400750"/>
                    <a:pt x="0" y="250825"/>
                  </a:cubicBezTo>
                  <a:cubicBezTo>
                    <a:pt x="0" y="175863"/>
                    <a:pt x="7358" y="102675"/>
                    <a:pt x="21368" y="31989"/>
                  </a:cubicBezTo>
                  <a:close/>
                </a:path>
              </a:pathLst>
            </a:custGeom>
            <a:gradFill>
              <a:gsLst>
                <a:gs pos="50000">
                  <a:srgbClr val="0192A1"/>
                </a:gs>
                <a:gs pos="50000">
                  <a:srgbClr val="01ACBE"/>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3" name="梯形 20"/>
            <p:cNvSpPr/>
            <p:nvPr/>
          </p:nvSpPr>
          <p:spPr>
            <a:xfrm flipV="1">
              <a:off x="5178425" y="3711573"/>
              <a:ext cx="1835150" cy="708026"/>
            </a:xfrm>
            <a:custGeom>
              <a:avLst/>
              <a:gdLst>
                <a:gd name="connsiteX0" fmla="*/ 0 w 1803400"/>
                <a:gd name="connsiteY0" fmla="*/ 701676 h 701676"/>
                <a:gd name="connsiteX1" fmla="*/ 175419 w 1803400"/>
                <a:gd name="connsiteY1" fmla="*/ 0 h 701676"/>
                <a:gd name="connsiteX2" fmla="*/ 1627981 w 1803400"/>
                <a:gd name="connsiteY2" fmla="*/ 0 h 701676"/>
                <a:gd name="connsiteX3" fmla="*/ 1803400 w 1803400"/>
                <a:gd name="connsiteY3" fmla="*/ 701676 h 701676"/>
                <a:gd name="connsiteX4" fmla="*/ 0 w 1803400"/>
                <a:gd name="connsiteY4" fmla="*/ 701676 h 701676"/>
                <a:gd name="connsiteX0" fmla="*/ 0 w 1803400"/>
                <a:gd name="connsiteY0" fmla="*/ 701676 h 701676"/>
                <a:gd name="connsiteX1" fmla="*/ 384969 w 1803400"/>
                <a:gd name="connsiteY1" fmla="*/ 0 h 701676"/>
                <a:gd name="connsiteX2" fmla="*/ 1627981 w 1803400"/>
                <a:gd name="connsiteY2" fmla="*/ 0 h 701676"/>
                <a:gd name="connsiteX3" fmla="*/ 1803400 w 1803400"/>
                <a:gd name="connsiteY3" fmla="*/ 701676 h 701676"/>
                <a:gd name="connsiteX4" fmla="*/ 0 w 1803400"/>
                <a:gd name="connsiteY4" fmla="*/ 701676 h 701676"/>
                <a:gd name="connsiteX0" fmla="*/ 0 w 1803400"/>
                <a:gd name="connsiteY0" fmla="*/ 701676 h 701676"/>
                <a:gd name="connsiteX1" fmla="*/ 384969 w 1803400"/>
                <a:gd name="connsiteY1" fmla="*/ 0 h 701676"/>
                <a:gd name="connsiteX2" fmla="*/ 1627981 w 1803400"/>
                <a:gd name="connsiteY2" fmla="*/ 0 h 701676"/>
                <a:gd name="connsiteX3" fmla="*/ 1803400 w 1803400"/>
                <a:gd name="connsiteY3" fmla="*/ 701676 h 701676"/>
                <a:gd name="connsiteX4" fmla="*/ 0 w 1803400"/>
                <a:gd name="connsiteY4" fmla="*/ 701676 h 701676"/>
                <a:gd name="connsiteX0" fmla="*/ 0 w 1803400"/>
                <a:gd name="connsiteY0" fmla="*/ 701676 h 701676"/>
                <a:gd name="connsiteX1" fmla="*/ 384969 w 1803400"/>
                <a:gd name="connsiteY1" fmla="*/ 0 h 701676"/>
                <a:gd name="connsiteX2" fmla="*/ 1627981 w 1803400"/>
                <a:gd name="connsiteY2" fmla="*/ 0 h 701676"/>
                <a:gd name="connsiteX3" fmla="*/ 1803400 w 1803400"/>
                <a:gd name="connsiteY3" fmla="*/ 701676 h 701676"/>
                <a:gd name="connsiteX4" fmla="*/ 0 w 1803400"/>
                <a:gd name="connsiteY4" fmla="*/ 701676 h 701676"/>
                <a:gd name="connsiteX0" fmla="*/ 0 w 1803400"/>
                <a:gd name="connsiteY0" fmla="*/ 701676 h 701676"/>
                <a:gd name="connsiteX1" fmla="*/ 384969 w 1803400"/>
                <a:gd name="connsiteY1" fmla="*/ 0 h 701676"/>
                <a:gd name="connsiteX2" fmla="*/ 1627981 w 1803400"/>
                <a:gd name="connsiteY2" fmla="*/ 0 h 701676"/>
                <a:gd name="connsiteX3" fmla="*/ 1803400 w 1803400"/>
                <a:gd name="connsiteY3" fmla="*/ 701676 h 701676"/>
                <a:gd name="connsiteX4" fmla="*/ 0 w 1803400"/>
                <a:gd name="connsiteY4" fmla="*/ 701676 h 701676"/>
                <a:gd name="connsiteX0" fmla="*/ 0 w 1803400"/>
                <a:gd name="connsiteY0" fmla="*/ 708026 h 708026"/>
                <a:gd name="connsiteX1" fmla="*/ 384969 w 1803400"/>
                <a:gd name="connsiteY1" fmla="*/ 6350 h 708026"/>
                <a:gd name="connsiteX2" fmla="*/ 1443831 w 1803400"/>
                <a:gd name="connsiteY2" fmla="*/ 0 h 708026"/>
                <a:gd name="connsiteX3" fmla="*/ 1803400 w 1803400"/>
                <a:gd name="connsiteY3" fmla="*/ 708026 h 708026"/>
                <a:gd name="connsiteX4" fmla="*/ 0 w 1803400"/>
                <a:gd name="connsiteY4" fmla="*/ 708026 h 708026"/>
                <a:gd name="connsiteX0" fmla="*/ 0 w 1803400"/>
                <a:gd name="connsiteY0" fmla="*/ 708026 h 708026"/>
                <a:gd name="connsiteX1" fmla="*/ 384969 w 1803400"/>
                <a:gd name="connsiteY1" fmla="*/ 6350 h 708026"/>
                <a:gd name="connsiteX2" fmla="*/ 1443831 w 1803400"/>
                <a:gd name="connsiteY2" fmla="*/ 0 h 708026"/>
                <a:gd name="connsiteX3" fmla="*/ 1803400 w 1803400"/>
                <a:gd name="connsiteY3" fmla="*/ 708026 h 708026"/>
                <a:gd name="connsiteX4" fmla="*/ 0 w 1803400"/>
                <a:gd name="connsiteY4" fmla="*/ 708026 h 708026"/>
                <a:gd name="connsiteX0" fmla="*/ 0 w 1803400"/>
                <a:gd name="connsiteY0" fmla="*/ 708026 h 708026"/>
                <a:gd name="connsiteX1" fmla="*/ 384969 w 1803400"/>
                <a:gd name="connsiteY1" fmla="*/ 6350 h 708026"/>
                <a:gd name="connsiteX2" fmla="*/ 1443831 w 1803400"/>
                <a:gd name="connsiteY2" fmla="*/ 0 h 708026"/>
                <a:gd name="connsiteX3" fmla="*/ 1803400 w 1803400"/>
                <a:gd name="connsiteY3" fmla="*/ 708026 h 708026"/>
                <a:gd name="connsiteX4" fmla="*/ 0 w 1803400"/>
                <a:gd name="connsiteY4" fmla="*/ 708026 h 708026"/>
                <a:gd name="connsiteX0" fmla="*/ 0 w 1835150"/>
                <a:gd name="connsiteY0" fmla="*/ 708026 h 708026"/>
                <a:gd name="connsiteX1" fmla="*/ 384969 w 1835150"/>
                <a:gd name="connsiteY1" fmla="*/ 6350 h 708026"/>
                <a:gd name="connsiteX2" fmla="*/ 1443831 w 1835150"/>
                <a:gd name="connsiteY2" fmla="*/ 0 h 708026"/>
                <a:gd name="connsiteX3" fmla="*/ 1835150 w 1835150"/>
                <a:gd name="connsiteY3" fmla="*/ 708026 h 708026"/>
                <a:gd name="connsiteX4" fmla="*/ 0 w 1835150"/>
                <a:gd name="connsiteY4" fmla="*/ 708026 h 7080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35150" h="708026">
                  <a:moveTo>
                    <a:pt x="0" y="708026"/>
                  </a:moveTo>
                  <a:cubicBezTo>
                    <a:pt x="160073" y="467784"/>
                    <a:pt x="377296" y="252942"/>
                    <a:pt x="384969" y="6350"/>
                  </a:cubicBezTo>
                  <a:lnTo>
                    <a:pt x="1443831" y="0"/>
                  </a:lnTo>
                  <a:cubicBezTo>
                    <a:pt x="1449387" y="191559"/>
                    <a:pt x="1670844" y="478367"/>
                    <a:pt x="1835150" y="708026"/>
                  </a:cubicBezTo>
                  <a:lnTo>
                    <a:pt x="0" y="708026"/>
                  </a:lnTo>
                  <a:close/>
                </a:path>
              </a:pathLst>
            </a:custGeom>
            <a:gradFill>
              <a:gsLst>
                <a:gs pos="50000">
                  <a:srgbClr val="E24C4C"/>
                </a:gs>
                <a:gs pos="50000">
                  <a:srgbClr val="E87071"/>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4" name="圆角矩形 13"/>
            <p:cNvSpPr/>
            <p:nvPr/>
          </p:nvSpPr>
          <p:spPr>
            <a:xfrm>
              <a:off x="5569744" y="4462463"/>
              <a:ext cx="1052512" cy="139541"/>
            </a:xfrm>
            <a:prstGeom prst="roundRect">
              <a:avLst>
                <a:gd name="adj" fmla="val 50000"/>
              </a:avLst>
            </a:prstGeom>
            <a:gradFill>
              <a:gsLst>
                <a:gs pos="50000">
                  <a:srgbClr val="593268"/>
                </a:gs>
                <a:gs pos="50000">
                  <a:srgbClr val="7B4690"/>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5" name="圆角矩形 14"/>
            <p:cNvSpPr/>
            <p:nvPr/>
          </p:nvSpPr>
          <p:spPr>
            <a:xfrm>
              <a:off x="5569744" y="4667250"/>
              <a:ext cx="1052512" cy="139541"/>
            </a:xfrm>
            <a:prstGeom prst="roundRect">
              <a:avLst>
                <a:gd name="adj" fmla="val 50000"/>
              </a:avLst>
            </a:prstGeom>
            <a:gradFill>
              <a:gsLst>
                <a:gs pos="50000">
                  <a:srgbClr val="593268"/>
                </a:gs>
                <a:gs pos="50000">
                  <a:srgbClr val="7B4690"/>
                </a:gs>
              </a:gsLs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0" name="圆角矩形 19"/>
            <p:cNvSpPr/>
            <p:nvPr/>
          </p:nvSpPr>
          <p:spPr>
            <a:xfrm>
              <a:off x="5569744" y="4864894"/>
              <a:ext cx="1052512" cy="139541"/>
            </a:xfrm>
            <a:prstGeom prst="roundRect">
              <a:avLst>
                <a:gd name="adj" fmla="val 50000"/>
              </a:avLst>
            </a:prstGeom>
            <a:gradFill>
              <a:gsLst>
                <a:gs pos="50000">
                  <a:srgbClr val="593268"/>
                </a:gs>
                <a:gs pos="50000">
                  <a:srgbClr val="7B4690"/>
                </a:gs>
              </a:gsLs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1" name="任意多边形 20"/>
            <p:cNvSpPr/>
            <p:nvPr/>
          </p:nvSpPr>
          <p:spPr>
            <a:xfrm>
              <a:off x="5693569" y="5057775"/>
              <a:ext cx="804863" cy="324456"/>
            </a:xfrm>
            <a:custGeom>
              <a:avLst/>
              <a:gdLst>
                <a:gd name="connsiteX0" fmla="*/ 58777 w 804863"/>
                <a:gd name="connsiteY0" fmla="*/ 0 h 324456"/>
                <a:gd name="connsiteX1" fmla="*/ 746086 w 804863"/>
                <a:gd name="connsiteY1" fmla="*/ 0 h 324456"/>
                <a:gd name="connsiteX2" fmla="*/ 804863 w 804863"/>
                <a:gd name="connsiteY2" fmla="*/ 58777 h 324456"/>
                <a:gd name="connsiteX3" fmla="*/ 804862 w 804863"/>
                <a:gd name="connsiteY3" fmla="*/ 58777 h 324456"/>
                <a:gd name="connsiteX4" fmla="*/ 746085 w 804863"/>
                <a:gd name="connsiteY4" fmla="*/ 117554 h 324456"/>
                <a:gd name="connsiteX5" fmla="*/ 681293 w 804863"/>
                <a:gd name="connsiteY5" fmla="*/ 117554 h 324456"/>
                <a:gd name="connsiteX6" fmla="*/ 478631 w 804863"/>
                <a:gd name="connsiteY6" fmla="*/ 239867 h 324456"/>
                <a:gd name="connsiteX7" fmla="*/ 478631 w 804863"/>
                <a:gd name="connsiteY7" fmla="*/ 293946 h 324456"/>
                <a:gd name="connsiteX8" fmla="*/ 454235 w 804863"/>
                <a:gd name="connsiteY8" fmla="*/ 293946 h 324456"/>
                <a:gd name="connsiteX9" fmla="*/ 454235 w 804863"/>
                <a:gd name="connsiteY9" fmla="*/ 324456 h 324456"/>
                <a:gd name="connsiteX10" fmla="*/ 364914 w 804863"/>
                <a:gd name="connsiteY10" fmla="*/ 324456 h 324456"/>
                <a:gd name="connsiteX11" fmla="*/ 364914 w 804863"/>
                <a:gd name="connsiteY11" fmla="*/ 293946 h 324456"/>
                <a:gd name="connsiteX12" fmla="*/ 330994 w 804863"/>
                <a:gd name="connsiteY12" fmla="*/ 293946 h 324456"/>
                <a:gd name="connsiteX13" fmla="*/ 330994 w 804863"/>
                <a:gd name="connsiteY13" fmla="*/ 235744 h 324456"/>
                <a:gd name="connsiteX14" fmla="*/ 333685 w 804863"/>
                <a:gd name="connsiteY14" fmla="*/ 235744 h 324456"/>
                <a:gd name="connsiteX15" fmla="*/ 137852 w 804863"/>
                <a:gd name="connsiteY15" fmla="*/ 117553 h 324456"/>
                <a:gd name="connsiteX16" fmla="*/ 58777 w 804863"/>
                <a:gd name="connsiteY16" fmla="*/ 117553 h 324456"/>
                <a:gd name="connsiteX17" fmla="*/ 17215 w 804863"/>
                <a:gd name="connsiteY17" fmla="*/ 100338 h 324456"/>
                <a:gd name="connsiteX18" fmla="*/ 0 w 804863"/>
                <a:gd name="connsiteY18" fmla="*/ 58776 h 324456"/>
                <a:gd name="connsiteX19" fmla="*/ 17215 w 804863"/>
                <a:gd name="connsiteY19" fmla="*/ 17215 h 324456"/>
                <a:gd name="connsiteX20" fmla="*/ 58777 w 804863"/>
                <a:gd name="connsiteY20" fmla="*/ 0 h 3244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804863" h="324456">
                  <a:moveTo>
                    <a:pt x="58777" y="0"/>
                  </a:moveTo>
                  <a:lnTo>
                    <a:pt x="746086" y="0"/>
                  </a:lnTo>
                  <a:cubicBezTo>
                    <a:pt x="778548" y="0"/>
                    <a:pt x="804863" y="26315"/>
                    <a:pt x="804863" y="58777"/>
                  </a:cubicBezTo>
                  <a:lnTo>
                    <a:pt x="804862" y="58777"/>
                  </a:lnTo>
                  <a:cubicBezTo>
                    <a:pt x="804862" y="91239"/>
                    <a:pt x="778547" y="117554"/>
                    <a:pt x="746085" y="117554"/>
                  </a:cubicBezTo>
                  <a:lnTo>
                    <a:pt x="681293" y="117554"/>
                  </a:lnTo>
                  <a:lnTo>
                    <a:pt x="478631" y="239867"/>
                  </a:lnTo>
                  <a:lnTo>
                    <a:pt x="478631" y="293946"/>
                  </a:lnTo>
                  <a:lnTo>
                    <a:pt x="454235" y="293946"/>
                  </a:lnTo>
                  <a:lnTo>
                    <a:pt x="454235" y="324456"/>
                  </a:lnTo>
                  <a:lnTo>
                    <a:pt x="364914" y="324456"/>
                  </a:lnTo>
                  <a:lnTo>
                    <a:pt x="364914" y="293946"/>
                  </a:lnTo>
                  <a:lnTo>
                    <a:pt x="330994" y="293946"/>
                  </a:lnTo>
                  <a:lnTo>
                    <a:pt x="330994" y="235744"/>
                  </a:lnTo>
                  <a:lnTo>
                    <a:pt x="333685" y="235744"/>
                  </a:lnTo>
                  <a:lnTo>
                    <a:pt x="137852" y="117553"/>
                  </a:lnTo>
                  <a:lnTo>
                    <a:pt x="58777" y="117553"/>
                  </a:lnTo>
                  <a:cubicBezTo>
                    <a:pt x="42546" y="117553"/>
                    <a:pt x="27852" y="110974"/>
                    <a:pt x="17215" y="100338"/>
                  </a:cubicBezTo>
                  <a:lnTo>
                    <a:pt x="0" y="58776"/>
                  </a:lnTo>
                  <a:lnTo>
                    <a:pt x="17215" y="17215"/>
                  </a:lnTo>
                  <a:cubicBezTo>
                    <a:pt x="27852" y="6579"/>
                    <a:pt x="42546" y="0"/>
                    <a:pt x="58777" y="0"/>
                  </a:cubicBezTo>
                  <a:close/>
                </a:path>
              </a:pathLst>
            </a:custGeom>
            <a:gradFill>
              <a:gsLst>
                <a:gs pos="50000">
                  <a:srgbClr val="593268"/>
                </a:gs>
                <a:gs pos="50000">
                  <a:srgbClr val="7B4690"/>
                </a:gs>
              </a:gsLs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sp>
        <p:nvSpPr>
          <p:cNvPr id="22" name="椭圆 21"/>
          <p:cNvSpPr/>
          <p:nvPr/>
        </p:nvSpPr>
        <p:spPr>
          <a:xfrm>
            <a:off x="3172889" y="4880620"/>
            <a:ext cx="2813702" cy="354839"/>
          </a:xfrm>
          <a:prstGeom prst="ellipse">
            <a:avLst/>
          </a:prstGeom>
          <a:gradFill flip="none" rotWithShape="1">
            <a:gsLst>
              <a:gs pos="0">
                <a:schemeClr val="tx1">
                  <a:lumMod val="100000"/>
                  <a:alpha val="36000"/>
                </a:schemeClr>
              </a:gs>
              <a:gs pos="100000">
                <a:srgbClr val="D7D7D7">
                  <a:alpha val="0"/>
                </a:srgb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nvGrpSpPr>
          <p:cNvPr id="23" name="组合 22"/>
          <p:cNvGrpSpPr/>
          <p:nvPr/>
        </p:nvGrpSpPr>
        <p:grpSpPr>
          <a:xfrm>
            <a:off x="3531873" y="1559453"/>
            <a:ext cx="534064" cy="533870"/>
            <a:chOff x="4708550" y="1685961"/>
            <a:chExt cx="711992" cy="711991"/>
          </a:xfrm>
        </p:grpSpPr>
        <p:sp>
          <p:nvSpPr>
            <p:cNvPr id="24" name="椭圆 23"/>
            <p:cNvSpPr/>
            <p:nvPr/>
          </p:nvSpPr>
          <p:spPr>
            <a:xfrm>
              <a:off x="4708550" y="1685961"/>
              <a:ext cx="711992" cy="711991"/>
            </a:xfrm>
            <a:prstGeom prst="ellipse">
              <a:avLst/>
            </a:prstGeom>
            <a:gradFill>
              <a:gsLst>
                <a:gs pos="0">
                  <a:srgbClr val="D3D3D3"/>
                </a:gs>
                <a:gs pos="100000">
                  <a:srgbClr val="F7F7F7"/>
                </a:gs>
              </a:gsLst>
              <a:lin ang="2700000" scaled="1"/>
            </a:gradFill>
            <a:ln w="19050">
              <a:gradFill flip="none" rotWithShape="1">
                <a:gsLst>
                  <a:gs pos="0">
                    <a:schemeClr val="bg1"/>
                  </a:gs>
                  <a:gs pos="100000">
                    <a:schemeClr val="bg1">
                      <a:lumMod val="75000"/>
                    </a:schemeClr>
                  </a:gs>
                </a:gsLst>
                <a:lin ang="2700000" scaled="1"/>
                <a:tileRect/>
              </a:gradFill>
            </a:ln>
            <a:effectLst>
              <a:outerShdw blurRad="1016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nvGrpSpPr>
            <p:cNvPr id="25" name="Group 8"/>
            <p:cNvGrpSpPr>
              <a:grpSpLocks noChangeAspect="1"/>
            </p:cNvGrpSpPr>
            <p:nvPr/>
          </p:nvGrpSpPr>
          <p:grpSpPr bwMode="auto">
            <a:xfrm>
              <a:off x="4877941" y="1831694"/>
              <a:ext cx="371637" cy="407212"/>
              <a:chOff x="3437" y="2282"/>
              <a:chExt cx="679" cy="744"/>
            </a:xfrm>
            <a:solidFill>
              <a:srgbClr val="FFA521"/>
            </a:solidFill>
          </p:grpSpPr>
          <p:sp>
            <p:nvSpPr>
              <p:cNvPr id="26" name="Freeform 9"/>
              <p:cNvSpPr>
                <a:spLocks/>
              </p:cNvSpPr>
              <p:nvPr/>
            </p:nvSpPr>
            <p:spPr bwMode="auto">
              <a:xfrm>
                <a:off x="3595" y="2282"/>
                <a:ext cx="364" cy="379"/>
              </a:xfrm>
              <a:custGeom>
                <a:avLst/>
                <a:gdLst>
                  <a:gd name="T0" fmla="*/ 50 w 152"/>
                  <a:gd name="T1" fmla="*/ 147 h 159"/>
                  <a:gd name="T2" fmla="*/ 39 w 152"/>
                  <a:gd name="T3" fmla="*/ 147 h 159"/>
                  <a:gd name="T4" fmla="*/ 76 w 152"/>
                  <a:gd name="T5" fmla="*/ 159 h 159"/>
                  <a:gd name="T6" fmla="*/ 114 w 152"/>
                  <a:gd name="T7" fmla="*/ 147 h 159"/>
                  <a:gd name="T8" fmla="*/ 103 w 152"/>
                  <a:gd name="T9" fmla="*/ 147 h 159"/>
                  <a:gd name="T10" fmla="*/ 152 w 152"/>
                  <a:gd name="T11" fmla="*/ 76 h 159"/>
                  <a:gd name="T12" fmla="*/ 76 w 152"/>
                  <a:gd name="T13" fmla="*/ 0 h 159"/>
                  <a:gd name="T14" fmla="*/ 0 w 152"/>
                  <a:gd name="T15" fmla="*/ 76 h 159"/>
                  <a:gd name="T16" fmla="*/ 50 w 152"/>
                  <a:gd name="T17" fmla="*/ 147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2" h="159">
                    <a:moveTo>
                      <a:pt x="50" y="147"/>
                    </a:moveTo>
                    <a:cubicBezTo>
                      <a:pt x="39" y="147"/>
                      <a:pt x="39" y="147"/>
                      <a:pt x="39" y="147"/>
                    </a:cubicBezTo>
                    <a:cubicBezTo>
                      <a:pt x="39" y="152"/>
                      <a:pt x="53" y="159"/>
                      <a:pt x="76" y="159"/>
                    </a:cubicBezTo>
                    <a:cubicBezTo>
                      <a:pt x="99" y="159"/>
                      <a:pt x="113" y="152"/>
                      <a:pt x="114" y="147"/>
                    </a:cubicBezTo>
                    <a:cubicBezTo>
                      <a:pt x="103" y="147"/>
                      <a:pt x="103" y="147"/>
                      <a:pt x="103" y="147"/>
                    </a:cubicBezTo>
                    <a:cubicBezTo>
                      <a:pt x="131" y="136"/>
                      <a:pt x="152" y="108"/>
                      <a:pt x="152" y="76"/>
                    </a:cubicBezTo>
                    <a:cubicBezTo>
                      <a:pt x="152" y="34"/>
                      <a:pt x="118" y="0"/>
                      <a:pt x="76" y="0"/>
                    </a:cubicBezTo>
                    <a:cubicBezTo>
                      <a:pt x="34" y="0"/>
                      <a:pt x="0" y="34"/>
                      <a:pt x="0" y="76"/>
                    </a:cubicBezTo>
                    <a:cubicBezTo>
                      <a:pt x="0" y="108"/>
                      <a:pt x="21" y="136"/>
                      <a:pt x="50" y="14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27" name="Freeform 10"/>
              <p:cNvSpPr>
                <a:spLocks/>
              </p:cNvSpPr>
              <p:nvPr/>
            </p:nvSpPr>
            <p:spPr bwMode="auto">
              <a:xfrm>
                <a:off x="3437" y="2633"/>
                <a:ext cx="679" cy="393"/>
              </a:xfrm>
              <a:custGeom>
                <a:avLst/>
                <a:gdLst>
                  <a:gd name="T0" fmla="*/ 222 w 284"/>
                  <a:gd name="T1" fmla="*/ 0 h 165"/>
                  <a:gd name="T2" fmla="*/ 188 w 284"/>
                  <a:gd name="T3" fmla="*/ 0 h 165"/>
                  <a:gd name="T4" fmla="*/ 154 w 284"/>
                  <a:gd name="T5" fmla="*/ 19 h 165"/>
                  <a:gd name="T6" fmla="*/ 154 w 284"/>
                  <a:gd name="T7" fmla="*/ 134 h 165"/>
                  <a:gd name="T8" fmla="*/ 143 w 284"/>
                  <a:gd name="T9" fmla="*/ 146 h 165"/>
                  <a:gd name="T10" fmla="*/ 131 w 284"/>
                  <a:gd name="T11" fmla="*/ 134 h 165"/>
                  <a:gd name="T12" fmla="*/ 131 w 284"/>
                  <a:gd name="T13" fmla="*/ 19 h 165"/>
                  <a:gd name="T14" fmla="*/ 97 w 284"/>
                  <a:gd name="T15" fmla="*/ 0 h 165"/>
                  <a:gd name="T16" fmla="*/ 63 w 284"/>
                  <a:gd name="T17" fmla="*/ 0 h 165"/>
                  <a:gd name="T18" fmla="*/ 0 w 284"/>
                  <a:gd name="T19" fmla="*/ 86 h 165"/>
                  <a:gd name="T20" fmla="*/ 0 w 284"/>
                  <a:gd name="T21" fmla="*/ 165 h 165"/>
                  <a:gd name="T22" fmla="*/ 284 w 284"/>
                  <a:gd name="T23" fmla="*/ 165 h 165"/>
                  <a:gd name="T24" fmla="*/ 284 w 284"/>
                  <a:gd name="T25" fmla="*/ 86 h 165"/>
                  <a:gd name="T26" fmla="*/ 222 w 284"/>
                  <a:gd name="T27" fmla="*/ 0 h 1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84" h="165">
                    <a:moveTo>
                      <a:pt x="222" y="0"/>
                    </a:moveTo>
                    <a:cubicBezTo>
                      <a:pt x="188" y="0"/>
                      <a:pt x="188" y="0"/>
                      <a:pt x="188" y="0"/>
                    </a:cubicBezTo>
                    <a:cubicBezTo>
                      <a:pt x="188" y="10"/>
                      <a:pt x="172" y="17"/>
                      <a:pt x="154" y="19"/>
                    </a:cubicBezTo>
                    <a:cubicBezTo>
                      <a:pt x="154" y="134"/>
                      <a:pt x="154" y="134"/>
                      <a:pt x="154" y="134"/>
                    </a:cubicBezTo>
                    <a:cubicBezTo>
                      <a:pt x="154" y="140"/>
                      <a:pt x="149" y="146"/>
                      <a:pt x="143" y="146"/>
                    </a:cubicBezTo>
                    <a:cubicBezTo>
                      <a:pt x="136" y="146"/>
                      <a:pt x="131" y="140"/>
                      <a:pt x="131" y="134"/>
                    </a:cubicBezTo>
                    <a:cubicBezTo>
                      <a:pt x="131" y="19"/>
                      <a:pt x="131" y="19"/>
                      <a:pt x="131" y="19"/>
                    </a:cubicBezTo>
                    <a:cubicBezTo>
                      <a:pt x="113" y="17"/>
                      <a:pt x="97" y="11"/>
                      <a:pt x="97" y="0"/>
                    </a:cubicBezTo>
                    <a:cubicBezTo>
                      <a:pt x="63" y="0"/>
                      <a:pt x="63" y="0"/>
                      <a:pt x="63" y="0"/>
                    </a:cubicBezTo>
                    <a:cubicBezTo>
                      <a:pt x="28" y="0"/>
                      <a:pt x="0" y="39"/>
                      <a:pt x="0" y="86"/>
                    </a:cubicBezTo>
                    <a:cubicBezTo>
                      <a:pt x="0" y="165"/>
                      <a:pt x="0" y="165"/>
                      <a:pt x="0" y="165"/>
                    </a:cubicBezTo>
                    <a:cubicBezTo>
                      <a:pt x="284" y="165"/>
                      <a:pt x="284" y="165"/>
                      <a:pt x="284" y="165"/>
                    </a:cubicBezTo>
                    <a:cubicBezTo>
                      <a:pt x="284" y="86"/>
                      <a:pt x="284" y="86"/>
                      <a:pt x="284" y="86"/>
                    </a:cubicBezTo>
                    <a:cubicBezTo>
                      <a:pt x="284" y="39"/>
                      <a:pt x="256" y="0"/>
                      <a:pt x="22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grpSp>
        <p:nvGrpSpPr>
          <p:cNvPr id="28" name="组合 27"/>
          <p:cNvGrpSpPr/>
          <p:nvPr/>
        </p:nvGrpSpPr>
        <p:grpSpPr>
          <a:xfrm>
            <a:off x="2960262" y="2130857"/>
            <a:ext cx="534064" cy="533870"/>
            <a:chOff x="3946502" y="2448009"/>
            <a:chExt cx="711992" cy="711991"/>
          </a:xfrm>
        </p:grpSpPr>
        <p:sp>
          <p:nvSpPr>
            <p:cNvPr id="29" name="椭圆 28"/>
            <p:cNvSpPr/>
            <p:nvPr/>
          </p:nvSpPr>
          <p:spPr>
            <a:xfrm>
              <a:off x="3946502" y="2448009"/>
              <a:ext cx="711992" cy="711991"/>
            </a:xfrm>
            <a:prstGeom prst="ellipse">
              <a:avLst/>
            </a:prstGeom>
            <a:gradFill>
              <a:gsLst>
                <a:gs pos="0">
                  <a:srgbClr val="D3D3D3"/>
                </a:gs>
                <a:gs pos="100000">
                  <a:srgbClr val="F7F7F7"/>
                </a:gs>
              </a:gsLst>
              <a:lin ang="2700000" scaled="1"/>
            </a:gradFill>
            <a:ln w="19050">
              <a:gradFill flip="none" rotWithShape="1">
                <a:gsLst>
                  <a:gs pos="0">
                    <a:schemeClr val="bg1"/>
                  </a:gs>
                  <a:gs pos="100000">
                    <a:schemeClr val="bg1">
                      <a:lumMod val="75000"/>
                    </a:schemeClr>
                  </a:gs>
                </a:gsLst>
                <a:lin ang="2700000" scaled="1"/>
                <a:tileRect/>
              </a:gradFill>
            </a:ln>
            <a:effectLst>
              <a:outerShdw blurRad="1016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nvGrpSpPr>
            <p:cNvPr id="30" name="Group 13"/>
            <p:cNvGrpSpPr>
              <a:grpSpLocks noChangeAspect="1"/>
            </p:cNvGrpSpPr>
            <p:nvPr/>
          </p:nvGrpSpPr>
          <p:grpSpPr bwMode="auto">
            <a:xfrm>
              <a:off x="4102660" y="2593697"/>
              <a:ext cx="407527" cy="412338"/>
              <a:chOff x="2426" y="2781"/>
              <a:chExt cx="593" cy="600"/>
            </a:xfrm>
            <a:solidFill>
              <a:srgbClr val="0192A1"/>
            </a:solidFill>
          </p:grpSpPr>
          <p:sp>
            <p:nvSpPr>
              <p:cNvPr id="31" name="Freeform 14"/>
              <p:cNvSpPr>
                <a:spLocks/>
              </p:cNvSpPr>
              <p:nvPr/>
            </p:nvSpPr>
            <p:spPr bwMode="auto">
              <a:xfrm>
                <a:off x="2442" y="2805"/>
                <a:ext cx="577" cy="576"/>
              </a:xfrm>
              <a:custGeom>
                <a:avLst/>
                <a:gdLst>
                  <a:gd name="T0" fmla="*/ 0 w 241"/>
                  <a:gd name="T1" fmla="*/ 115 h 241"/>
                  <a:gd name="T2" fmla="*/ 0 w 241"/>
                  <a:gd name="T3" fmla="*/ 121 h 241"/>
                  <a:gd name="T4" fmla="*/ 121 w 241"/>
                  <a:gd name="T5" fmla="*/ 241 h 241"/>
                  <a:gd name="T6" fmla="*/ 241 w 241"/>
                  <a:gd name="T7" fmla="*/ 121 h 241"/>
                  <a:gd name="T8" fmla="*/ 121 w 241"/>
                  <a:gd name="T9" fmla="*/ 0 h 241"/>
                  <a:gd name="T10" fmla="*/ 121 w 241"/>
                  <a:gd name="T11" fmla="*/ 115 h 241"/>
                  <a:gd name="T12" fmla="*/ 0 w 241"/>
                  <a:gd name="T13" fmla="*/ 115 h 241"/>
                </a:gdLst>
                <a:ahLst/>
                <a:cxnLst>
                  <a:cxn ang="0">
                    <a:pos x="T0" y="T1"/>
                  </a:cxn>
                  <a:cxn ang="0">
                    <a:pos x="T2" y="T3"/>
                  </a:cxn>
                  <a:cxn ang="0">
                    <a:pos x="T4" y="T5"/>
                  </a:cxn>
                  <a:cxn ang="0">
                    <a:pos x="T6" y="T7"/>
                  </a:cxn>
                  <a:cxn ang="0">
                    <a:pos x="T8" y="T9"/>
                  </a:cxn>
                  <a:cxn ang="0">
                    <a:pos x="T10" y="T11"/>
                  </a:cxn>
                  <a:cxn ang="0">
                    <a:pos x="T12" y="T13"/>
                  </a:cxn>
                </a:cxnLst>
                <a:rect l="0" t="0" r="r" b="b"/>
                <a:pathLst>
                  <a:path w="241" h="241">
                    <a:moveTo>
                      <a:pt x="0" y="115"/>
                    </a:moveTo>
                    <a:cubicBezTo>
                      <a:pt x="0" y="117"/>
                      <a:pt x="0" y="119"/>
                      <a:pt x="0" y="121"/>
                    </a:cubicBezTo>
                    <a:cubicBezTo>
                      <a:pt x="0" y="187"/>
                      <a:pt x="54" y="241"/>
                      <a:pt x="121" y="241"/>
                    </a:cubicBezTo>
                    <a:cubicBezTo>
                      <a:pt x="187" y="241"/>
                      <a:pt x="241" y="187"/>
                      <a:pt x="241" y="121"/>
                    </a:cubicBezTo>
                    <a:cubicBezTo>
                      <a:pt x="241" y="54"/>
                      <a:pt x="187" y="0"/>
                      <a:pt x="121" y="0"/>
                    </a:cubicBezTo>
                    <a:cubicBezTo>
                      <a:pt x="121" y="115"/>
                      <a:pt x="121" y="115"/>
                      <a:pt x="121" y="115"/>
                    </a:cubicBezTo>
                    <a:lnTo>
                      <a:pt x="0" y="11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32" name="Freeform 15"/>
              <p:cNvSpPr>
                <a:spLocks noEditPoints="1"/>
              </p:cNvSpPr>
              <p:nvPr/>
            </p:nvSpPr>
            <p:spPr bwMode="auto">
              <a:xfrm>
                <a:off x="2426" y="2781"/>
                <a:ext cx="275" cy="273"/>
              </a:xfrm>
              <a:custGeom>
                <a:avLst/>
                <a:gdLst>
                  <a:gd name="T0" fmla="*/ 0 w 115"/>
                  <a:gd name="T1" fmla="*/ 114 h 114"/>
                  <a:gd name="T2" fmla="*/ 115 w 115"/>
                  <a:gd name="T3" fmla="*/ 114 h 114"/>
                  <a:gd name="T4" fmla="*/ 115 w 115"/>
                  <a:gd name="T5" fmla="*/ 0 h 114"/>
                  <a:gd name="T6" fmla="*/ 0 w 115"/>
                  <a:gd name="T7" fmla="*/ 114 h 114"/>
                  <a:gd name="T8" fmla="*/ 15 w 115"/>
                  <a:gd name="T9" fmla="*/ 104 h 114"/>
                  <a:gd name="T10" fmla="*/ 104 w 115"/>
                  <a:gd name="T11" fmla="*/ 14 h 114"/>
                  <a:gd name="T12" fmla="*/ 104 w 115"/>
                  <a:gd name="T13" fmla="*/ 104 h 114"/>
                  <a:gd name="T14" fmla="*/ 15 w 115"/>
                  <a:gd name="T15" fmla="*/ 104 h 1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5" h="114">
                    <a:moveTo>
                      <a:pt x="0" y="114"/>
                    </a:moveTo>
                    <a:cubicBezTo>
                      <a:pt x="115" y="114"/>
                      <a:pt x="115" y="114"/>
                      <a:pt x="115" y="114"/>
                    </a:cubicBezTo>
                    <a:cubicBezTo>
                      <a:pt x="115" y="0"/>
                      <a:pt x="115" y="0"/>
                      <a:pt x="115" y="0"/>
                    </a:cubicBezTo>
                    <a:cubicBezTo>
                      <a:pt x="51" y="0"/>
                      <a:pt x="0" y="51"/>
                      <a:pt x="0" y="114"/>
                    </a:cubicBezTo>
                    <a:close/>
                    <a:moveTo>
                      <a:pt x="15" y="104"/>
                    </a:moveTo>
                    <a:cubicBezTo>
                      <a:pt x="15" y="54"/>
                      <a:pt x="55" y="14"/>
                      <a:pt x="104" y="14"/>
                    </a:cubicBezTo>
                    <a:cubicBezTo>
                      <a:pt x="104" y="104"/>
                      <a:pt x="104" y="104"/>
                      <a:pt x="104" y="104"/>
                    </a:cubicBezTo>
                    <a:lnTo>
                      <a:pt x="15" y="10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grpSp>
        <p:nvGrpSpPr>
          <p:cNvPr id="33" name="组合 32"/>
          <p:cNvGrpSpPr/>
          <p:nvPr/>
        </p:nvGrpSpPr>
        <p:grpSpPr>
          <a:xfrm>
            <a:off x="2751037" y="2911411"/>
            <a:ext cx="534064" cy="533870"/>
            <a:chOff x="3667572" y="3488988"/>
            <a:chExt cx="711992" cy="711991"/>
          </a:xfrm>
        </p:grpSpPr>
        <p:sp>
          <p:nvSpPr>
            <p:cNvPr id="34" name="椭圆 33"/>
            <p:cNvSpPr/>
            <p:nvPr/>
          </p:nvSpPr>
          <p:spPr>
            <a:xfrm>
              <a:off x="3667572" y="3488988"/>
              <a:ext cx="711992" cy="711991"/>
            </a:xfrm>
            <a:prstGeom prst="ellipse">
              <a:avLst/>
            </a:prstGeom>
            <a:gradFill>
              <a:gsLst>
                <a:gs pos="0">
                  <a:srgbClr val="D3D3D3"/>
                </a:gs>
                <a:gs pos="100000">
                  <a:srgbClr val="F7F7F7"/>
                </a:gs>
              </a:gsLst>
              <a:lin ang="2700000" scaled="1"/>
            </a:gradFill>
            <a:ln w="19050">
              <a:gradFill flip="none" rotWithShape="1">
                <a:gsLst>
                  <a:gs pos="0">
                    <a:schemeClr val="bg1"/>
                  </a:gs>
                  <a:gs pos="100000">
                    <a:schemeClr val="bg1">
                      <a:lumMod val="75000"/>
                    </a:schemeClr>
                  </a:gs>
                </a:gsLst>
                <a:lin ang="2700000" scaled="1"/>
                <a:tileRect/>
              </a:gradFill>
            </a:ln>
            <a:effectLst>
              <a:outerShdw blurRad="1016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nvGrpSpPr>
            <p:cNvPr id="35" name="Group 18"/>
            <p:cNvGrpSpPr>
              <a:grpSpLocks noChangeAspect="1"/>
            </p:cNvGrpSpPr>
            <p:nvPr/>
          </p:nvGrpSpPr>
          <p:grpSpPr bwMode="auto">
            <a:xfrm>
              <a:off x="3805509" y="3636419"/>
              <a:ext cx="423334" cy="394469"/>
              <a:chOff x="3802" y="2858"/>
              <a:chExt cx="616" cy="574"/>
            </a:xfrm>
            <a:solidFill>
              <a:srgbClr val="E24C4C"/>
            </a:solidFill>
          </p:grpSpPr>
          <p:sp>
            <p:nvSpPr>
              <p:cNvPr id="36" name="Rectangle 19"/>
              <p:cNvSpPr>
                <a:spLocks noChangeArrowheads="1"/>
              </p:cNvSpPr>
              <p:nvPr/>
            </p:nvSpPr>
            <p:spPr bwMode="auto">
              <a:xfrm>
                <a:off x="3802" y="3205"/>
                <a:ext cx="129" cy="22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37" name="Rectangle 20"/>
              <p:cNvSpPr>
                <a:spLocks noChangeArrowheads="1"/>
              </p:cNvSpPr>
              <p:nvPr/>
            </p:nvSpPr>
            <p:spPr bwMode="auto">
              <a:xfrm>
                <a:off x="3964" y="3174"/>
                <a:ext cx="129" cy="25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38" name="Rectangle 21"/>
              <p:cNvSpPr>
                <a:spLocks noChangeArrowheads="1"/>
              </p:cNvSpPr>
              <p:nvPr/>
            </p:nvSpPr>
            <p:spPr bwMode="auto">
              <a:xfrm>
                <a:off x="4129" y="3131"/>
                <a:ext cx="129" cy="30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39" name="Rectangle 22"/>
              <p:cNvSpPr>
                <a:spLocks noChangeArrowheads="1"/>
              </p:cNvSpPr>
              <p:nvPr/>
            </p:nvSpPr>
            <p:spPr bwMode="auto">
              <a:xfrm>
                <a:off x="4289" y="3078"/>
                <a:ext cx="129" cy="35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40" name="Freeform 23"/>
              <p:cNvSpPr>
                <a:spLocks/>
              </p:cNvSpPr>
              <p:nvPr/>
            </p:nvSpPr>
            <p:spPr bwMode="auto">
              <a:xfrm>
                <a:off x="3888" y="2858"/>
                <a:ext cx="370" cy="270"/>
              </a:xfrm>
              <a:custGeom>
                <a:avLst/>
                <a:gdLst>
                  <a:gd name="T0" fmla="*/ 94 w 155"/>
                  <a:gd name="T1" fmla="*/ 21 h 113"/>
                  <a:gd name="T2" fmla="*/ 0 w 155"/>
                  <a:gd name="T3" fmla="*/ 72 h 113"/>
                  <a:gd name="T4" fmla="*/ 114 w 155"/>
                  <a:gd name="T5" fmla="*/ 63 h 113"/>
                  <a:gd name="T6" fmla="*/ 122 w 155"/>
                  <a:gd name="T7" fmla="*/ 82 h 113"/>
                  <a:gd name="T8" fmla="*/ 155 w 155"/>
                  <a:gd name="T9" fmla="*/ 0 h 113"/>
                  <a:gd name="T10" fmla="*/ 85 w 155"/>
                  <a:gd name="T11" fmla="*/ 2 h 113"/>
                  <a:gd name="T12" fmla="*/ 94 w 155"/>
                  <a:gd name="T13" fmla="*/ 21 h 113"/>
                </a:gdLst>
                <a:ahLst/>
                <a:cxnLst>
                  <a:cxn ang="0">
                    <a:pos x="T0" y="T1"/>
                  </a:cxn>
                  <a:cxn ang="0">
                    <a:pos x="T2" y="T3"/>
                  </a:cxn>
                  <a:cxn ang="0">
                    <a:pos x="T4" y="T5"/>
                  </a:cxn>
                  <a:cxn ang="0">
                    <a:pos x="T6" y="T7"/>
                  </a:cxn>
                  <a:cxn ang="0">
                    <a:pos x="T8" y="T9"/>
                  </a:cxn>
                  <a:cxn ang="0">
                    <a:pos x="T10" y="T11"/>
                  </a:cxn>
                  <a:cxn ang="0">
                    <a:pos x="T12" y="T13"/>
                  </a:cxn>
                </a:cxnLst>
                <a:rect l="0" t="0" r="r" b="b"/>
                <a:pathLst>
                  <a:path w="155" h="113">
                    <a:moveTo>
                      <a:pt x="94" y="21"/>
                    </a:moveTo>
                    <a:cubicBezTo>
                      <a:pt x="85" y="33"/>
                      <a:pt x="53" y="68"/>
                      <a:pt x="0" y="72"/>
                    </a:cubicBezTo>
                    <a:cubicBezTo>
                      <a:pt x="0" y="72"/>
                      <a:pt x="31" y="113"/>
                      <a:pt x="114" y="63"/>
                    </a:cubicBezTo>
                    <a:cubicBezTo>
                      <a:pt x="122" y="82"/>
                      <a:pt x="122" y="82"/>
                      <a:pt x="122" y="82"/>
                    </a:cubicBezTo>
                    <a:cubicBezTo>
                      <a:pt x="155" y="0"/>
                      <a:pt x="155" y="0"/>
                      <a:pt x="155" y="0"/>
                    </a:cubicBezTo>
                    <a:cubicBezTo>
                      <a:pt x="85" y="2"/>
                      <a:pt x="85" y="2"/>
                      <a:pt x="85" y="2"/>
                    </a:cubicBezTo>
                    <a:lnTo>
                      <a:pt x="94" y="2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grpSp>
        <p:nvGrpSpPr>
          <p:cNvPr id="41" name="组合 40"/>
          <p:cNvGrpSpPr/>
          <p:nvPr/>
        </p:nvGrpSpPr>
        <p:grpSpPr>
          <a:xfrm>
            <a:off x="2960262" y="3691963"/>
            <a:ext cx="534064" cy="533870"/>
            <a:chOff x="3946502" y="4529966"/>
            <a:chExt cx="711992" cy="711991"/>
          </a:xfrm>
        </p:grpSpPr>
        <p:sp>
          <p:nvSpPr>
            <p:cNvPr id="42" name="椭圆 41"/>
            <p:cNvSpPr/>
            <p:nvPr/>
          </p:nvSpPr>
          <p:spPr>
            <a:xfrm>
              <a:off x="3946502" y="4529966"/>
              <a:ext cx="711992" cy="711991"/>
            </a:xfrm>
            <a:prstGeom prst="ellipse">
              <a:avLst/>
            </a:prstGeom>
            <a:gradFill>
              <a:gsLst>
                <a:gs pos="0">
                  <a:srgbClr val="D3D3D3"/>
                </a:gs>
                <a:gs pos="100000">
                  <a:srgbClr val="F7F7F7"/>
                </a:gs>
              </a:gsLst>
              <a:lin ang="2700000" scaled="1"/>
            </a:gradFill>
            <a:ln w="19050">
              <a:gradFill flip="none" rotWithShape="1">
                <a:gsLst>
                  <a:gs pos="0">
                    <a:schemeClr val="bg1"/>
                  </a:gs>
                  <a:gs pos="100000">
                    <a:schemeClr val="bg1">
                      <a:lumMod val="75000"/>
                    </a:schemeClr>
                  </a:gs>
                </a:gsLst>
                <a:lin ang="2700000" scaled="1"/>
                <a:tileRect/>
              </a:gradFill>
            </a:ln>
            <a:effectLst>
              <a:outerShdw blurRad="1016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nvGrpSpPr>
            <p:cNvPr id="43" name="Group 26"/>
            <p:cNvGrpSpPr>
              <a:grpSpLocks noChangeAspect="1"/>
            </p:cNvGrpSpPr>
            <p:nvPr/>
          </p:nvGrpSpPr>
          <p:grpSpPr bwMode="auto">
            <a:xfrm>
              <a:off x="4054699" y="4762512"/>
              <a:ext cx="498020" cy="246897"/>
              <a:chOff x="5676" y="2597"/>
              <a:chExt cx="1061" cy="526"/>
            </a:xfrm>
            <a:solidFill>
              <a:srgbClr val="593268"/>
            </a:solidFill>
          </p:grpSpPr>
          <p:sp>
            <p:nvSpPr>
              <p:cNvPr id="44" name="Freeform 27"/>
              <p:cNvSpPr>
                <a:spLocks/>
              </p:cNvSpPr>
              <p:nvPr/>
            </p:nvSpPr>
            <p:spPr bwMode="auto">
              <a:xfrm>
                <a:off x="5747" y="2597"/>
                <a:ext cx="181" cy="115"/>
              </a:xfrm>
              <a:custGeom>
                <a:avLst/>
                <a:gdLst>
                  <a:gd name="T0" fmla="*/ 25 w 76"/>
                  <a:gd name="T1" fmla="*/ 48 h 48"/>
                  <a:gd name="T2" fmla="*/ 64 w 76"/>
                  <a:gd name="T3" fmla="*/ 44 h 48"/>
                  <a:gd name="T4" fmla="*/ 76 w 76"/>
                  <a:gd name="T5" fmla="*/ 13 h 48"/>
                  <a:gd name="T6" fmla="*/ 39 w 76"/>
                  <a:gd name="T7" fmla="*/ 15 h 48"/>
                  <a:gd name="T8" fmla="*/ 23 w 76"/>
                  <a:gd name="T9" fmla="*/ 10 h 48"/>
                  <a:gd name="T10" fmla="*/ 7 w 76"/>
                  <a:gd name="T11" fmla="*/ 20 h 48"/>
                  <a:gd name="T12" fmla="*/ 25 w 76"/>
                  <a:gd name="T13" fmla="*/ 48 h 48"/>
                </a:gdLst>
                <a:ahLst/>
                <a:cxnLst>
                  <a:cxn ang="0">
                    <a:pos x="T0" y="T1"/>
                  </a:cxn>
                  <a:cxn ang="0">
                    <a:pos x="T2" y="T3"/>
                  </a:cxn>
                  <a:cxn ang="0">
                    <a:pos x="T4" y="T5"/>
                  </a:cxn>
                  <a:cxn ang="0">
                    <a:pos x="T6" y="T7"/>
                  </a:cxn>
                  <a:cxn ang="0">
                    <a:pos x="T8" y="T9"/>
                  </a:cxn>
                  <a:cxn ang="0">
                    <a:pos x="T10" y="T11"/>
                  </a:cxn>
                  <a:cxn ang="0">
                    <a:pos x="T12" y="T13"/>
                  </a:cxn>
                </a:cxnLst>
                <a:rect l="0" t="0" r="r" b="b"/>
                <a:pathLst>
                  <a:path w="76" h="48">
                    <a:moveTo>
                      <a:pt x="25" y="48"/>
                    </a:moveTo>
                    <a:cubicBezTo>
                      <a:pt x="64" y="44"/>
                      <a:pt x="64" y="44"/>
                      <a:pt x="64" y="44"/>
                    </a:cubicBezTo>
                    <a:cubicBezTo>
                      <a:pt x="66" y="36"/>
                      <a:pt x="69" y="26"/>
                      <a:pt x="76" y="13"/>
                    </a:cubicBezTo>
                    <a:cubicBezTo>
                      <a:pt x="76" y="13"/>
                      <a:pt x="70" y="0"/>
                      <a:pt x="39" y="15"/>
                    </a:cubicBezTo>
                    <a:cubicBezTo>
                      <a:pt x="39" y="15"/>
                      <a:pt x="32" y="14"/>
                      <a:pt x="23" y="10"/>
                    </a:cubicBezTo>
                    <a:cubicBezTo>
                      <a:pt x="23" y="10"/>
                      <a:pt x="0" y="4"/>
                      <a:pt x="7" y="20"/>
                    </a:cubicBezTo>
                    <a:lnTo>
                      <a:pt x="25" y="4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45" name="Freeform 28"/>
              <p:cNvSpPr>
                <a:spLocks noEditPoints="1"/>
              </p:cNvSpPr>
              <p:nvPr/>
            </p:nvSpPr>
            <p:spPr bwMode="auto">
              <a:xfrm>
                <a:off x="5759" y="2613"/>
                <a:ext cx="169" cy="101"/>
              </a:xfrm>
              <a:custGeom>
                <a:avLst/>
                <a:gdLst>
                  <a:gd name="T0" fmla="*/ 20 w 71"/>
                  <a:gd name="T1" fmla="*/ 42 h 42"/>
                  <a:gd name="T2" fmla="*/ 2 w 71"/>
                  <a:gd name="T3" fmla="*/ 13 h 42"/>
                  <a:gd name="T4" fmla="*/ 1 w 71"/>
                  <a:gd name="T5" fmla="*/ 4 h 42"/>
                  <a:gd name="T6" fmla="*/ 10 w 71"/>
                  <a:gd name="T7" fmla="*/ 1 h 42"/>
                  <a:gd name="T8" fmla="*/ 18 w 71"/>
                  <a:gd name="T9" fmla="*/ 2 h 42"/>
                  <a:gd name="T10" fmla="*/ 18 w 71"/>
                  <a:gd name="T11" fmla="*/ 2 h 42"/>
                  <a:gd name="T12" fmla="*/ 34 w 71"/>
                  <a:gd name="T13" fmla="*/ 8 h 42"/>
                  <a:gd name="T14" fmla="*/ 59 w 71"/>
                  <a:gd name="T15" fmla="*/ 0 h 42"/>
                  <a:gd name="T16" fmla="*/ 71 w 71"/>
                  <a:gd name="T17" fmla="*/ 6 h 42"/>
                  <a:gd name="T18" fmla="*/ 71 w 71"/>
                  <a:gd name="T19" fmla="*/ 6 h 42"/>
                  <a:gd name="T20" fmla="*/ 71 w 71"/>
                  <a:gd name="T21" fmla="*/ 6 h 42"/>
                  <a:gd name="T22" fmla="*/ 60 w 71"/>
                  <a:gd name="T23" fmla="*/ 37 h 42"/>
                  <a:gd name="T24" fmla="*/ 60 w 71"/>
                  <a:gd name="T25" fmla="*/ 37 h 42"/>
                  <a:gd name="T26" fmla="*/ 20 w 71"/>
                  <a:gd name="T27" fmla="*/ 42 h 42"/>
                  <a:gd name="T28" fmla="*/ 10 w 71"/>
                  <a:gd name="T29" fmla="*/ 2 h 42"/>
                  <a:gd name="T30" fmla="*/ 2 w 71"/>
                  <a:gd name="T31" fmla="*/ 5 h 42"/>
                  <a:gd name="T32" fmla="*/ 3 w 71"/>
                  <a:gd name="T33" fmla="*/ 13 h 42"/>
                  <a:gd name="T34" fmla="*/ 20 w 71"/>
                  <a:gd name="T35" fmla="*/ 40 h 42"/>
                  <a:gd name="T36" fmla="*/ 59 w 71"/>
                  <a:gd name="T37" fmla="*/ 36 h 42"/>
                  <a:gd name="T38" fmla="*/ 70 w 71"/>
                  <a:gd name="T39" fmla="*/ 6 h 42"/>
                  <a:gd name="T40" fmla="*/ 59 w 71"/>
                  <a:gd name="T41" fmla="*/ 1 h 42"/>
                  <a:gd name="T42" fmla="*/ 34 w 71"/>
                  <a:gd name="T43" fmla="*/ 9 h 42"/>
                  <a:gd name="T44" fmla="*/ 34 w 71"/>
                  <a:gd name="T45" fmla="*/ 9 h 42"/>
                  <a:gd name="T46" fmla="*/ 34 w 71"/>
                  <a:gd name="T47" fmla="*/ 9 h 42"/>
                  <a:gd name="T48" fmla="*/ 18 w 71"/>
                  <a:gd name="T49" fmla="*/ 3 h 42"/>
                  <a:gd name="T50" fmla="*/ 10 w 71"/>
                  <a:gd name="T51" fmla="*/ 2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71" h="42">
                    <a:moveTo>
                      <a:pt x="20" y="42"/>
                    </a:moveTo>
                    <a:cubicBezTo>
                      <a:pt x="2" y="13"/>
                      <a:pt x="2" y="13"/>
                      <a:pt x="2" y="13"/>
                    </a:cubicBezTo>
                    <a:cubicBezTo>
                      <a:pt x="0" y="9"/>
                      <a:pt x="0" y="6"/>
                      <a:pt x="1" y="4"/>
                    </a:cubicBezTo>
                    <a:cubicBezTo>
                      <a:pt x="3" y="2"/>
                      <a:pt x="6" y="1"/>
                      <a:pt x="10" y="1"/>
                    </a:cubicBezTo>
                    <a:cubicBezTo>
                      <a:pt x="14" y="1"/>
                      <a:pt x="18" y="2"/>
                      <a:pt x="18" y="2"/>
                    </a:cubicBezTo>
                    <a:cubicBezTo>
                      <a:pt x="18" y="2"/>
                      <a:pt x="18" y="2"/>
                      <a:pt x="18" y="2"/>
                    </a:cubicBezTo>
                    <a:cubicBezTo>
                      <a:pt x="26" y="6"/>
                      <a:pt x="33" y="7"/>
                      <a:pt x="34" y="8"/>
                    </a:cubicBezTo>
                    <a:cubicBezTo>
                      <a:pt x="44" y="3"/>
                      <a:pt x="52" y="0"/>
                      <a:pt x="59" y="0"/>
                    </a:cubicBezTo>
                    <a:cubicBezTo>
                      <a:pt x="69" y="0"/>
                      <a:pt x="71" y="6"/>
                      <a:pt x="71" y="6"/>
                    </a:cubicBezTo>
                    <a:cubicBezTo>
                      <a:pt x="71" y="6"/>
                      <a:pt x="71" y="6"/>
                      <a:pt x="71" y="6"/>
                    </a:cubicBezTo>
                    <a:cubicBezTo>
                      <a:pt x="71" y="6"/>
                      <a:pt x="71" y="6"/>
                      <a:pt x="71" y="6"/>
                    </a:cubicBezTo>
                    <a:cubicBezTo>
                      <a:pt x="66" y="17"/>
                      <a:pt x="62" y="28"/>
                      <a:pt x="60" y="37"/>
                    </a:cubicBezTo>
                    <a:cubicBezTo>
                      <a:pt x="60" y="37"/>
                      <a:pt x="60" y="37"/>
                      <a:pt x="60" y="37"/>
                    </a:cubicBezTo>
                    <a:lnTo>
                      <a:pt x="20" y="42"/>
                    </a:lnTo>
                    <a:close/>
                    <a:moveTo>
                      <a:pt x="10" y="2"/>
                    </a:moveTo>
                    <a:cubicBezTo>
                      <a:pt x="7" y="2"/>
                      <a:pt x="4" y="3"/>
                      <a:pt x="2" y="5"/>
                    </a:cubicBezTo>
                    <a:cubicBezTo>
                      <a:pt x="1" y="7"/>
                      <a:pt x="1" y="9"/>
                      <a:pt x="3" y="13"/>
                    </a:cubicBezTo>
                    <a:cubicBezTo>
                      <a:pt x="20" y="40"/>
                      <a:pt x="20" y="40"/>
                      <a:pt x="20" y="40"/>
                    </a:cubicBezTo>
                    <a:cubicBezTo>
                      <a:pt x="59" y="36"/>
                      <a:pt x="59" y="36"/>
                      <a:pt x="59" y="36"/>
                    </a:cubicBezTo>
                    <a:cubicBezTo>
                      <a:pt x="61" y="27"/>
                      <a:pt x="64" y="17"/>
                      <a:pt x="70" y="6"/>
                    </a:cubicBezTo>
                    <a:cubicBezTo>
                      <a:pt x="70" y="5"/>
                      <a:pt x="67" y="1"/>
                      <a:pt x="59" y="1"/>
                    </a:cubicBezTo>
                    <a:cubicBezTo>
                      <a:pt x="52" y="1"/>
                      <a:pt x="44" y="4"/>
                      <a:pt x="34" y="9"/>
                    </a:cubicBezTo>
                    <a:cubicBezTo>
                      <a:pt x="34" y="9"/>
                      <a:pt x="34" y="9"/>
                      <a:pt x="34" y="9"/>
                    </a:cubicBezTo>
                    <a:cubicBezTo>
                      <a:pt x="34" y="9"/>
                      <a:pt x="34" y="9"/>
                      <a:pt x="34" y="9"/>
                    </a:cubicBezTo>
                    <a:cubicBezTo>
                      <a:pt x="34" y="9"/>
                      <a:pt x="27" y="8"/>
                      <a:pt x="18" y="3"/>
                    </a:cubicBezTo>
                    <a:cubicBezTo>
                      <a:pt x="17" y="3"/>
                      <a:pt x="14" y="2"/>
                      <a:pt x="1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46" name="Freeform 29"/>
              <p:cNvSpPr>
                <a:spLocks/>
              </p:cNvSpPr>
              <p:nvPr/>
            </p:nvSpPr>
            <p:spPr bwMode="auto">
              <a:xfrm>
                <a:off x="5795" y="2709"/>
                <a:ext cx="119" cy="43"/>
              </a:xfrm>
              <a:custGeom>
                <a:avLst/>
                <a:gdLst>
                  <a:gd name="T0" fmla="*/ 41 w 50"/>
                  <a:gd name="T1" fmla="*/ 0 h 18"/>
                  <a:gd name="T2" fmla="*/ 7 w 50"/>
                  <a:gd name="T3" fmla="*/ 4 h 18"/>
                  <a:gd name="T4" fmla="*/ 1 w 50"/>
                  <a:gd name="T5" fmla="*/ 12 h 18"/>
                  <a:gd name="T6" fmla="*/ 8 w 50"/>
                  <a:gd name="T7" fmla="*/ 17 h 18"/>
                  <a:gd name="T8" fmla="*/ 43 w 50"/>
                  <a:gd name="T9" fmla="*/ 14 h 18"/>
                  <a:gd name="T10" fmla="*/ 49 w 50"/>
                  <a:gd name="T11" fmla="*/ 6 h 18"/>
                  <a:gd name="T12" fmla="*/ 41 w 50"/>
                  <a:gd name="T13" fmla="*/ 0 h 18"/>
                </a:gdLst>
                <a:ahLst/>
                <a:cxnLst>
                  <a:cxn ang="0">
                    <a:pos x="T0" y="T1"/>
                  </a:cxn>
                  <a:cxn ang="0">
                    <a:pos x="T2" y="T3"/>
                  </a:cxn>
                  <a:cxn ang="0">
                    <a:pos x="T4" y="T5"/>
                  </a:cxn>
                  <a:cxn ang="0">
                    <a:pos x="T6" y="T7"/>
                  </a:cxn>
                  <a:cxn ang="0">
                    <a:pos x="T8" y="T9"/>
                  </a:cxn>
                  <a:cxn ang="0">
                    <a:pos x="T10" y="T11"/>
                  </a:cxn>
                  <a:cxn ang="0">
                    <a:pos x="T12" y="T13"/>
                  </a:cxn>
                </a:cxnLst>
                <a:rect l="0" t="0" r="r" b="b"/>
                <a:pathLst>
                  <a:path w="50" h="18">
                    <a:moveTo>
                      <a:pt x="41" y="0"/>
                    </a:moveTo>
                    <a:cubicBezTo>
                      <a:pt x="7" y="4"/>
                      <a:pt x="7" y="4"/>
                      <a:pt x="7" y="4"/>
                    </a:cubicBezTo>
                    <a:cubicBezTo>
                      <a:pt x="3" y="5"/>
                      <a:pt x="0" y="8"/>
                      <a:pt x="1" y="12"/>
                    </a:cubicBezTo>
                    <a:cubicBezTo>
                      <a:pt x="1" y="15"/>
                      <a:pt x="5" y="18"/>
                      <a:pt x="8" y="17"/>
                    </a:cubicBezTo>
                    <a:cubicBezTo>
                      <a:pt x="43" y="14"/>
                      <a:pt x="43" y="14"/>
                      <a:pt x="43" y="14"/>
                    </a:cubicBezTo>
                    <a:cubicBezTo>
                      <a:pt x="47" y="13"/>
                      <a:pt x="50" y="10"/>
                      <a:pt x="49" y="6"/>
                    </a:cubicBezTo>
                    <a:cubicBezTo>
                      <a:pt x="49" y="3"/>
                      <a:pt x="45" y="0"/>
                      <a:pt x="4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47" name="Freeform 30"/>
              <p:cNvSpPr>
                <a:spLocks noEditPoints="1"/>
              </p:cNvSpPr>
              <p:nvPr/>
            </p:nvSpPr>
            <p:spPr bwMode="auto">
              <a:xfrm>
                <a:off x="5795" y="2707"/>
                <a:ext cx="119" cy="45"/>
              </a:xfrm>
              <a:custGeom>
                <a:avLst/>
                <a:gdLst>
                  <a:gd name="T0" fmla="*/ 8 w 50"/>
                  <a:gd name="T1" fmla="*/ 19 h 19"/>
                  <a:gd name="T2" fmla="*/ 0 w 50"/>
                  <a:gd name="T3" fmla="*/ 13 h 19"/>
                  <a:gd name="T4" fmla="*/ 2 w 50"/>
                  <a:gd name="T5" fmla="*/ 7 h 19"/>
                  <a:gd name="T6" fmla="*/ 7 w 50"/>
                  <a:gd name="T7" fmla="*/ 5 h 19"/>
                  <a:gd name="T8" fmla="*/ 41 w 50"/>
                  <a:gd name="T9" fmla="*/ 1 h 19"/>
                  <a:gd name="T10" fmla="*/ 50 w 50"/>
                  <a:gd name="T11" fmla="*/ 7 h 19"/>
                  <a:gd name="T12" fmla="*/ 48 w 50"/>
                  <a:gd name="T13" fmla="*/ 12 h 19"/>
                  <a:gd name="T14" fmla="*/ 43 w 50"/>
                  <a:gd name="T15" fmla="*/ 15 h 19"/>
                  <a:gd name="T16" fmla="*/ 9 w 50"/>
                  <a:gd name="T17" fmla="*/ 19 h 19"/>
                  <a:gd name="T18" fmla="*/ 8 w 50"/>
                  <a:gd name="T19" fmla="*/ 19 h 19"/>
                  <a:gd name="T20" fmla="*/ 42 w 50"/>
                  <a:gd name="T21" fmla="*/ 2 h 19"/>
                  <a:gd name="T22" fmla="*/ 41 w 50"/>
                  <a:gd name="T23" fmla="*/ 2 h 19"/>
                  <a:gd name="T24" fmla="*/ 7 w 50"/>
                  <a:gd name="T25" fmla="*/ 6 h 19"/>
                  <a:gd name="T26" fmla="*/ 3 w 50"/>
                  <a:gd name="T27" fmla="*/ 8 h 19"/>
                  <a:gd name="T28" fmla="*/ 1 w 50"/>
                  <a:gd name="T29" fmla="*/ 12 h 19"/>
                  <a:gd name="T30" fmla="*/ 8 w 50"/>
                  <a:gd name="T31" fmla="*/ 18 h 19"/>
                  <a:gd name="T32" fmla="*/ 43 w 50"/>
                  <a:gd name="T33" fmla="*/ 14 h 19"/>
                  <a:gd name="T34" fmla="*/ 47 w 50"/>
                  <a:gd name="T35" fmla="*/ 12 h 19"/>
                  <a:gd name="T36" fmla="*/ 49 w 50"/>
                  <a:gd name="T37" fmla="*/ 7 h 19"/>
                  <a:gd name="T38" fmla="*/ 42 w 50"/>
                  <a:gd name="T39" fmla="*/ 2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0" h="19">
                    <a:moveTo>
                      <a:pt x="8" y="19"/>
                    </a:moveTo>
                    <a:cubicBezTo>
                      <a:pt x="4" y="19"/>
                      <a:pt x="0" y="16"/>
                      <a:pt x="0" y="13"/>
                    </a:cubicBezTo>
                    <a:cubicBezTo>
                      <a:pt x="0" y="11"/>
                      <a:pt x="0" y="9"/>
                      <a:pt x="2" y="7"/>
                    </a:cubicBezTo>
                    <a:cubicBezTo>
                      <a:pt x="3" y="6"/>
                      <a:pt x="5" y="5"/>
                      <a:pt x="7" y="5"/>
                    </a:cubicBezTo>
                    <a:cubicBezTo>
                      <a:pt x="41" y="1"/>
                      <a:pt x="41" y="1"/>
                      <a:pt x="41" y="1"/>
                    </a:cubicBezTo>
                    <a:cubicBezTo>
                      <a:pt x="45" y="0"/>
                      <a:pt x="49" y="3"/>
                      <a:pt x="50" y="7"/>
                    </a:cubicBezTo>
                    <a:cubicBezTo>
                      <a:pt x="50" y="9"/>
                      <a:pt x="49" y="11"/>
                      <a:pt x="48" y="12"/>
                    </a:cubicBezTo>
                    <a:cubicBezTo>
                      <a:pt x="47" y="14"/>
                      <a:pt x="45" y="15"/>
                      <a:pt x="43" y="15"/>
                    </a:cubicBezTo>
                    <a:cubicBezTo>
                      <a:pt x="9" y="19"/>
                      <a:pt x="9" y="19"/>
                      <a:pt x="9" y="19"/>
                    </a:cubicBezTo>
                    <a:cubicBezTo>
                      <a:pt x="8" y="19"/>
                      <a:pt x="8" y="19"/>
                      <a:pt x="8" y="19"/>
                    </a:cubicBezTo>
                    <a:close/>
                    <a:moveTo>
                      <a:pt x="42" y="2"/>
                    </a:moveTo>
                    <a:cubicBezTo>
                      <a:pt x="42" y="2"/>
                      <a:pt x="42" y="2"/>
                      <a:pt x="41" y="2"/>
                    </a:cubicBezTo>
                    <a:cubicBezTo>
                      <a:pt x="7" y="6"/>
                      <a:pt x="7" y="6"/>
                      <a:pt x="7" y="6"/>
                    </a:cubicBezTo>
                    <a:cubicBezTo>
                      <a:pt x="5" y="6"/>
                      <a:pt x="4" y="7"/>
                      <a:pt x="3" y="8"/>
                    </a:cubicBezTo>
                    <a:cubicBezTo>
                      <a:pt x="1" y="9"/>
                      <a:pt x="1" y="11"/>
                      <a:pt x="1" y="12"/>
                    </a:cubicBezTo>
                    <a:cubicBezTo>
                      <a:pt x="2" y="16"/>
                      <a:pt x="5" y="18"/>
                      <a:pt x="8" y="18"/>
                    </a:cubicBezTo>
                    <a:cubicBezTo>
                      <a:pt x="43" y="14"/>
                      <a:pt x="43" y="14"/>
                      <a:pt x="43" y="14"/>
                    </a:cubicBezTo>
                    <a:cubicBezTo>
                      <a:pt x="45" y="14"/>
                      <a:pt x="46" y="13"/>
                      <a:pt x="47" y="12"/>
                    </a:cubicBezTo>
                    <a:cubicBezTo>
                      <a:pt x="48" y="10"/>
                      <a:pt x="49" y="9"/>
                      <a:pt x="49" y="7"/>
                    </a:cubicBezTo>
                    <a:cubicBezTo>
                      <a:pt x="48" y="4"/>
                      <a:pt x="45" y="2"/>
                      <a:pt x="4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48" name="Freeform 31"/>
              <p:cNvSpPr>
                <a:spLocks noEditPoints="1"/>
              </p:cNvSpPr>
              <p:nvPr/>
            </p:nvSpPr>
            <p:spPr bwMode="auto">
              <a:xfrm>
                <a:off x="5676" y="2752"/>
                <a:ext cx="424" cy="371"/>
              </a:xfrm>
              <a:custGeom>
                <a:avLst/>
                <a:gdLst>
                  <a:gd name="T0" fmla="*/ 153 w 178"/>
                  <a:gd name="T1" fmla="*/ 137 h 155"/>
                  <a:gd name="T2" fmla="*/ 157 w 178"/>
                  <a:gd name="T3" fmla="*/ 137 h 155"/>
                  <a:gd name="T4" fmla="*/ 165 w 178"/>
                  <a:gd name="T5" fmla="*/ 138 h 155"/>
                  <a:gd name="T6" fmla="*/ 168 w 178"/>
                  <a:gd name="T7" fmla="*/ 139 h 155"/>
                  <a:gd name="T8" fmla="*/ 176 w 178"/>
                  <a:gd name="T9" fmla="*/ 135 h 155"/>
                  <a:gd name="T10" fmla="*/ 172 w 178"/>
                  <a:gd name="T11" fmla="*/ 128 h 155"/>
                  <a:gd name="T12" fmla="*/ 166 w 178"/>
                  <a:gd name="T13" fmla="*/ 105 h 155"/>
                  <a:gd name="T14" fmla="*/ 134 w 178"/>
                  <a:gd name="T15" fmla="*/ 34 h 155"/>
                  <a:gd name="T16" fmla="*/ 95 w 178"/>
                  <a:gd name="T17" fmla="*/ 2 h 155"/>
                  <a:gd name="T18" fmla="*/ 94 w 178"/>
                  <a:gd name="T19" fmla="*/ 0 h 155"/>
                  <a:gd name="T20" fmla="*/ 58 w 178"/>
                  <a:gd name="T21" fmla="*/ 4 h 155"/>
                  <a:gd name="T22" fmla="*/ 35 w 178"/>
                  <a:gd name="T23" fmla="*/ 37 h 155"/>
                  <a:gd name="T24" fmla="*/ 21 w 178"/>
                  <a:gd name="T25" fmla="*/ 133 h 155"/>
                  <a:gd name="T26" fmla="*/ 15 w 178"/>
                  <a:gd name="T27" fmla="*/ 148 h 155"/>
                  <a:gd name="T28" fmla="*/ 15 w 178"/>
                  <a:gd name="T29" fmla="*/ 153 h 155"/>
                  <a:gd name="T30" fmla="*/ 24 w 178"/>
                  <a:gd name="T31" fmla="*/ 153 h 155"/>
                  <a:gd name="T32" fmla="*/ 36 w 178"/>
                  <a:gd name="T33" fmla="*/ 150 h 155"/>
                  <a:gd name="T34" fmla="*/ 36 w 178"/>
                  <a:gd name="T35" fmla="*/ 150 h 155"/>
                  <a:gd name="T36" fmla="*/ 36 w 178"/>
                  <a:gd name="T37" fmla="*/ 150 h 155"/>
                  <a:gd name="T38" fmla="*/ 68 w 178"/>
                  <a:gd name="T39" fmla="*/ 153 h 155"/>
                  <a:gd name="T40" fmla="*/ 153 w 178"/>
                  <a:gd name="T41" fmla="*/ 137 h 155"/>
                  <a:gd name="T42" fmla="*/ 67 w 178"/>
                  <a:gd name="T43" fmla="*/ 57 h 155"/>
                  <a:gd name="T44" fmla="*/ 81 w 178"/>
                  <a:gd name="T45" fmla="*/ 50 h 155"/>
                  <a:gd name="T46" fmla="*/ 80 w 178"/>
                  <a:gd name="T47" fmla="*/ 42 h 155"/>
                  <a:gd name="T48" fmla="*/ 86 w 178"/>
                  <a:gd name="T49" fmla="*/ 41 h 155"/>
                  <a:gd name="T50" fmla="*/ 88 w 178"/>
                  <a:gd name="T51" fmla="*/ 49 h 155"/>
                  <a:gd name="T52" fmla="*/ 102 w 178"/>
                  <a:gd name="T53" fmla="*/ 50 h 155"/>
                  <a:gd name="T54" fmla="*/ 100 w 178"/>
                  <a:gd name="T55" fmla="*/ 55 h 155"/>
                  <a:gd name="T56" fmla="*/ 75 w 178"/>
                  <a:gd name="T57" fmla="*/ 62 h 155"/>
                  <a:gd name="T58" fmla="*/ 92 w 178"/>
                  <a:gd name="T59" fmla="*/ 70 h 155"/>
                  <a:gd name="T60" fmla="*/ 106 w 178"/>
                  <a:gd name="T61" fmla="*/ 92 h 155"/>
                  <a:gd name="T62" fmla="*/ 93 w 178"/>
                  <a:gd name="T63" fmla="*/ 98 h 155"/>
                  <a:gd name="T64" fmla="*/ 94 w 178"/>
                  <a:gd name="T65" fmla="*/ 106 h 155"/>
                  <a:gd name="T66" fmla="*/ 87 w 178"/>
                  <a:gd name="T67" fmla="*/ 107 h 155"/>
                  <a:gd name="T68" fmla="*/ 86 w 178"/>
                  <a:gd name="T69" fmla="*/ 99 h 155"/>
                  <a:gd name="T70" fmla="*/ 69 w 178"/>
                  <a:gd name="T71" fmla="*/ 97 h 155"/>
                  <a:gd name="T72" fmla="*/ 70 w 178"/>
                  <a:gd name="T73" fmla="*/ 92 h 155"/>
                  <a:gd name="T74" fmla="*/ 97 w 178"/>
                  <a:gd name="T75" fmla="*/ 90 h 155"/>
                  <a:gd name="T76" fmla="*/ 93 w 178"/>
                  <a:gd name="T77" fmla="*/ 78 h 155"/>
                  <a:gd name="T78" fmla="*/ 78 w 178"/>
                  <a:gd name="T79" fmla="*/ 74 h 155"/>
                  <a:gd name="T80" fmla="*/ 67 w 178"/>
                  <a:gd name="T81" fmla="*/ 57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78" h="155">
                    <a:moveTo>
                      <a:pt x="153" y="137"/>
                    </a:moveTo>
                    <a:cubicBezTo>
                      <a:pt x="153" y="137"/>
                      <a:pt x="154" y="137"/>
                      <a:pt x="157" y="137"/>
                    </a:cubicBezTo>
                    <a:cubicBezTo>
                      <a:pt x="160" y="137"/>
                      <a:pt x="162" y="137"/>
                      <a:pt x="165" y="138"/>
                    </a:cubicBezTo>
                    <a:cubicBezTo>
                      <a:pt x="165" y="138"/>
                      <a:pt x="166" y="139"/>
                      <a:pt x="168" y="139"/>
                    </a:cubicBezTo>
                    <a:cubicBezTo>
                      <a:pt x="172" y="139"/>
                      <a:pt x="174" y="137"/>
                      <a:pt x="176" y="135"/>
                    </a:cubicBezTo>
                    <a:cubicBezTo>
                      <a:pt x="176" y="135"/>
                      <a:pt x="178" y="132"/>
                      <a:pt x="172" y="128"/>
                    </a:cubicBezTo>
                    <a:cubicBezTo>
                      <a:pt x="172" y="128"/>
                      <a:pt x="162" y="123"/>
                      <a:pt x="166" y="105"/>
                    </a:cubicBezTo>
                    <a:cubicBezTo>
                      <a:pt x="166" y="105"/>
                      <a:pt x="171" y="57"/>
                      <a:pt x="134" y="34"/>
                    </a:cubicBezTo>
                    <a:cubicBezTo>
                      <a:pt x="133" y="33"/>
                      <a:pt x="96" y="10"/>
                      <a:pt x="95" y="2"/>
                    </a:cubicBezTo>
                    <a:cubicBezTo>
                      <a:pt x="95" y="2"/>
                      <a:pt x="95" y="1"/>
                      <a:pt x="94" y="0"/>
                    </a:cubicBezTo>
                    <a:cubicBezTo>
                      <a:pt x="58" y="4"/>
                      <a:pt x="58" y="4"/>
                      <a:pt x="58" y="4"/>
                    </a:cubicBezTo>
                    <a:cubicBezTo>
                      <a:pt x="54" y="12"/>
                      <a:pt x="46" y="24"/>
                      <a:pt x="35" y="37"/>
                    </a:cubicBezTo>
                    <a:cubicBezTo>
                      <a:pt x="35" y="37"/>
                      <a:pt x="0" y="78"/>
                      <a:pt x="21" y="133"/>
                    </a:cubicBezTo>
                    <a:cubicBezTo>
                      <a:pt x="21" y="134"/>
                      <a:pt x="22" y="137"/>
                      <a:pt x="15" y="148"/>
                    </a:cubicBezTo>
                    <a:cubicBezTo>
                      <a:pt x="15" y="148"/>
                      <a:pt x="14" y="151"/>
                      <a:pt x="15" y="153"/>
                    </a:cubicBezTo>
                    <a:cubicBezTo>
                      <a:pt x="16" y="155"/>
                      <a:pt x="19" y="155"/>
                      <a:pt x="24" y="153"/>
                    </a:cubicBezTo>
                    <a:cubicBezTo>
                      <a:pt x="24" y="153"/>
                      <a:pt x="28" y="151"/>
                      <a:pt x="36" y="150"/>
                    </a:cubicBezTo>
                    <a:cubicBezTo>
                      <a:pt x="36" y="150"/>
                      <a:pt x="36" y="150"/>
                      <a:pt x="36" y="150"/>
                    </a:cubicBezTo>
                    <a:cubicBezTo>
                      <a:pt x="36" y="150"/>
                      <a:pt x="36" y="150"/>
                      <a:pt x="36" y="150"/>
                    </a:cubicBezTo>
                    <a:cubicBezTo>
                      <a:pt x="36" y="150"/>
                      <a:pt x="49" y="153"/>
                      <a:pt x="68" y="153"/>
                    </a:cubicBezTo>
                    <a:cubicBezTo>
                      <a:pt x="88" y="153"/>
                      <a:pt x="119" y="150"/>
                      <a:pt x="153" y="137"/>
                    </a:cubicBezTo>
                    <a:close/>
                    <a:moveTo>
                      <a:pt x="67" y="57"/>
                    </a:moveTo>
                    <a:cubicBezTo>
                      <a:pt x="67" y="57"/>
                      <a:pt x="69" y="52"/>
                      <a:pt x="81" y="50"/>
                    </a:cubicBezTo>
                    <a:cubicBezTo>
                      <a:pt x="80" y="42"/>
                      <a:pt x="80" y="42"/>
                      <a:pt x="80" y="42"/>
                    </a:cubicBezTo>
                    <a:cubicBezTo>
                      <a:pt x="86" y="41"/>
                      <a:pt x="86" y="41"/>
                      <a:pt x="86" y="41"/>
                    </a:cubicBezTo>
                    <a:cubicBezTo>
                      <a:pt x="88" y="49"/>
                      <a:pt x="88" y="49"/>
                      <a:pt x="88" y="49"/>
                    </a:cubicBezTo>
                    <a:cubicBezTo>
                      <a:pt x="88" y="49"/>
                      <a:pt x="96" y="48"/>
                      <a:pt x="102" y="50"/>
                    </a:cubicBezTo>
                    <a:cubicBezTo>
                      <a:pt x="100" y="55"/>
                      <a:pt x="100" y="55"/>
                      <a:pt x="100" y="55"/>
                    </a:cubicBezTo>
                    <a:cubicBezTo>
                      <a:pt x="100" y="55"/>
                      <a:pt x="78" y="52"/>
                      <a:pt x="75" y="62"/>
                    </a:cubicBezTo>
                    <a:cubicBezTo>
                      <a:pt x="75" y="62"/>
                      <a:pt x="73" y="69"/>
                      <a:pt x="92" y="70"/>
                    </a:cubicBezTo>
                    <a:cubicBezTo>
                      <a:pt x="92" y="70"/>
                      <a:pt x="119" y="73"/>
                      <a:pt x="106" y="92"/>
                    </a:cubicBezTo>
                    <a:cubicBezTo>
                      <a:pt x="106" y="92"/>
                      <a:pt x="102" y="97"/>
                      <a:pt x="93" y="98"/>
                    </a:cubicBezTo>
                    <a:cubicBezTo>
                      <a:pt x="94" y="106"/>
                      <a:pt x="94" y="106"/>
                      <a:pt x="94" y="106"/>
                    </a:cubicBezTo>
                    <a:cubicBezTo>
                      <a:pt x="87" y="107"/>
                      <a:pt x="87" y="107"/>
                      <a:pt x="87" y="107"/>
                    </a:cubicBezTo>
                    <a:cubicBezTo>
                      <a:pt x="86" y="99"/>
                      <a:pt x="86" y="99"/>
                      <a:pt x="86" y="99"/>
                    </a:cubicBezTo>
                    <a:cubicBezTo>
                      <a:pt x="86" y="99"/>
                      <a:pt x="75" y="100"/>
                      <a:pt x="69" y="97"/>
                    </a:cubicBezTo>
                    <a:cubicBezTo>
                      <a:pt x="70" y="92"/>
                      <a:pt x="70" y="92"/>
                      <a:pt x="70" y="92"/>
                    </a:cubicBezTo>
                    <a:cubicBezTo>
                      <a:pt x="70" y="92"/>
                      <a:pt x="84" y="98"/>
                      <a:pt x="97" y="90"/>
                    </a:cubicBezTo>
                    <a:cubicBezTo>
                      <a:pt x="97" y="90"/>
                      <a:pt x="108" y="82"/>
                      <a:pt x="93" y="78"/>
                    </a:cubicBezTo>
                    <a:cubicBezTo>
                      <a:pt x="93" y="78"/>
                      <a:pt x="85" y="76"/>
                      <a:pt x="78" y="74"/>
                    </a:cubicBezTo>
                    <a:cubicBezTo>
                      <a:pt x="78" y="74"/>
                      <a:pt x="60" y="70"/>
                      <a:pt x="67" y="5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49" name="Freeform 32"/>
              <p:cNvSpPr>
                <a:spLocks/>
              </p:cNvSpPr>
              <p:nvPr/>
            </p:nvSpPr>
            <p:spPr bwMode="auto">
              <a:xfrm>
                <a:off x="6433" y="2606"/>
                <a:ext cx="176" cy="108"/>
              </a:xfrm>
              <a:custGeom>
                <a:avLst/>
                <a:gdLst>
                  <a:gd name="T0" fmla="*/ 21 w 74"/>
                  <a:gd name="T1" fmla="*/ 45 h 45"/>
                  <a:gd name="T2" fmla="*/ 60 w 74"/>
                  <a:gd name="T3" fmla="*/ 44 h 45"/>
                  <a:gd name="T4" fmla="*/ 74 w 74"/>
                  <a:gd name="T5" fmla="*/ 15 h 45"/>
                  <a:gd name="T6" fmla="*/ 38 w 74"/>
                  <a:gd name="T7" fmla="*/ 14 h 45"/>
                  <a:gd name="T8" fmla="*/ 23 w 74"/>
                  <a:gd name="T9" fmla="*/ 8 h 45"/>
                  <a:gd name="T10" fmla="*/ 6 w 74"/>
                  <a:gd name="T11" fmla="*/ 17 h 45"/>
                  <a:gd name="T12" fmla="*/ 21 w 74"/>
                  <a:gd name="T13" fmla="*/ 45 h 45"/>
                </a:gdLst>
                <a:ahLst/>
                <a:cxnLst>
                  <a:cxn ang="0">
                    <a:pos x="T0" y="T1"/>
                  </a:cxn>
                  <a:cxn ang="0">
                    <a:pos x="T2" y="T3"/>
                  </a:cxn>
                  <a:cxn ang="0">
                    <a:pos x="T4" y="T5"/>
                  </a:cxn>
                  <a:cxn ang="0">
                    <a:pos x="T6" y="T7"/>
                  </a:cxn>
                  <a:cxn ang="0">
                    <a:pos x="T8" y="T9"/>
                  </a:cxn>
                  <a:cxn ang="0">
                    <a:pos x="T10" y="T11"/>
                  </a:cxn>
                  <a:cxn ang="0">
                    <a:pos x="T12" y="T13"/>
                  </a:cxn>
                </a:cxnLst>
                <a:rect l="0" t="0" r="r" b="b"/>
                <a:pathLst>
                  <a:path w="74" h="45">
                    <a:moveTo>
                      <a:pt x="21" y="45"/>
                    </a:moveTo>
                    <a:cubicBezTo>
                      <a:pt x="60" y="44"/>
                      <a:pt x="60" y="44"/>
                      <a:pt x="60" y="44"/>
                    </a:cubicBezTo>
                    <a:cubicBezTo>
                      <a:pt x="62" y="37"/>
                      <a:pt x="66" y="27"/>
                      <a:pt x="74" y="15"/>
                    </a:cubicBezTo>
                    <a:cubicBezTo>
                      <a:pt x="74" y="15"/>
                      <a:pt x="69" y="2"/>
                      <a:pt x="38" y="14"/>
                    </a:cubicBezTo>
                    <a:cubicBezTo>
                      <a:pt x="38" y="14"/>
                      <a:pt x="31" y="13"/>
                      <a:pt x="23" y="8"/>
                    </a:cubicBezTo>
                    <a:cubicBezTo>
                      <a:pt x="23" y="8"/>
                      <a:pt x="0" y="0"/>
                      <a:pt x="6" y="17"/>
                    </a:cubicBezTo>
                    <a:lnTo>
                      <a:pt x="21" y="4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50" name="Freeform 33"/>
              <p:cNvSpPr>
                <a:spLocks noEditPoints="1"/>
              </p:cNvSpPr>
              <p:nvPr/>
            </p:nvSpPr>
            <p:spPr bwMode="auto">
              <a:xfrm>
                <a:off x="6442" y="2621"/>
                <a:ext cx="167" cy="95"/>
              </a:xfrm>
              <a:custGeom>
                <a:avLst/>
                <a:gdLst>
                  <a:gd name="T0" fmla="*/ 17 w 70"/>
                  <a:gd name="T1" fmla="*/ 40 h 40"/>
                  <a:gd name="T2" fmla="*/ 2 w 70"/>
                  <a:gd name="T3" fmla="*/ 11 h 40"/>
                  <a:gd name="T4" fmla="*/ 2 w 70"/>
                  <a:gd name="T5" fmla="*/ 2 h 40"/>
                  <a:gd name="T6" fmla="*/ 9 w 70"/>
                  <a:gd name="T7" fmla="*/ 0 h 40"/>
                  <a:gd name="T8" fmla="*/ 19 w 70"/>
                  <a:gd name="T9" fmla="*/ 1 h 40"/>
                  <a:gd name="T10" fmla="*/ 19 w 70"/>
                  <a:gd name="T11" fmla="*/ 1 h 40"/>
                  <a:gd name="T12" fmla="*/ 34 w 70"/>
                  <a:gd name="T13" fmla="*/ 8 h 40"/>
                  <a:gd name="T14" fmla="*/ 56 w 70"/>
                  <a:gd name="T15" fmla="*/ 2 h 40"/>
                  <a:gd name="T16" fmla="*/ 70 w 70"/>
                  <a:gd name="T17" fmla="*/ 9 h 40"/>
                  <a:gd name="T18" fmla="*/ 70 w 70"/>
                  <a:gd name="T19" fmla="*/ 9 h 40"/>
                  <a:gd name="T20" fmla="*/ 70 w 70"/>
                  <a:gd name="T21" fmla="*/ 10 h 40"/>
                  <a:gd name="T22" fmla="*/ 56 w 70"/>
                  <a:gd name="T23" fmla="*/ 39 h 40"/>
                  <a:gd name="T24" fmla="*/ 56 w 70"/>
                  <a:gd name="T25" fmla="*/ 39 h 40"/>
                  <a:gd name="T26" fmla="*/ 17 w 70"/>
                  <a:gd name="T27" fmla="*/ 40 h 40"/>
                  <a:gd name="T28" fmla="*/ 9 w 70"/>
                  <a:gd name="T29" fmla="*/ 1 h 40"/>
                  <a:gd name="T30" fmla="*/ 3 w 70"/>
                  <a:gd name="T31" fmla="*/ 3 h 40"/>
                  <a:gd name="T32" fmla="*/ 3 w 70"/>
                  <a:gd name="T33" fmla="*/ 11 h 40"/>
                  <a:gd name="T34" fmla="*/ 17 w 70"/>
                  <a:gd name="T35" fmla="*/ 39 h 40"/>
                  <a:gd name="T36" fmla="*/ 55 w 70"/>
                  <a:gd name="T37" fmla="*/ 38 h 40"/>
                  <a:gd name="T38" fmla="*/ 69 w 70"/>
                  <a:gd name="T39" fmla="*/ 9 h 40"/>
                  <a:gd name="T40" fmla="*/ 56 w 70"/>
                  <a:gd name="T41" fmla="*/ 4 h 40"/>
                  <a:gd name="T42" fmla="*/ 34 w 70"/>
                  <a:gd name="T43" fmla="*/ 9 h 40"/>
                  <a:gd name="T44" fmla="*/ 34 w 70"/>
                  <a:gd name="T45" fmla="*/ 9 h 40"/>
                  <a:gd name="T46" fmla="*/ 34 w 70"/>
                  <a:gd name="T47" fmla="*/ 9 h 40"/>
                  <a:gd name="T48" fmla="*/ 18 w 70"/>
                  <a:gd name="T49" fmla="*/ 2 h 40"/>
                  <a:gd name="T50" fmla="*/ 9 w 70"/>
                  <a:gd name="T51" fmla="*/ 1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70" h="40">
                    <a:moveTo>
                      <a:pt x="17" y="40"/>
                    </a:moveTo>
                    <a:cubicBezTo>
                      <a:pt x="2" y="11"/>
                      <a:pt x="2" y="11"/>
                      <a:pt x="2" y="11"/>
                    </a:cubicBezTo>
                    <a:cubicBezTo>
                      <a:pt x="0" y="7"/>
                      <a:pt x="0" y="4"/>
                      <a:pt x="2" y="2"/>
                    </a:cubicBezTo>
                    <a:cubicBezTo>
                      <a:pt x="3" y="0"/>
                      <a:pt x="5" y="0"/>
                      <a:pt x="9" y="0"/>
                    </a:cubicBezTo>
                    <a:cubicBezTo>
                      <a:pt x="14" y="0"/>
                      <a:pt x="19" y="1"/>
                      <a:pt x="19" y="1"/>
                    </a:cubicBezTo>
                    <a:cubicBezTo>
                      <a:pt x="19" y="1"/>
                      <a:pt x="19" y="1"/>
                      <a:pt x="19" y="1"/>
                    </a:cubicBezTo>
                    <a:cubicBezTo>
                      <a:pt x="26" y="6"/>
                      <a:pt x="33" y="8"/>
                      <a:pt x="34" y="8"/>
                    </a:cubicBezTo>
                    <a:cubicBezTo>
                      <a:pt x="43" y="4"/>
                      <a:pt x="50" y="2"/>
                      <a:pt x="56" y="2"/>
                    </a:cubicBezTo>
                    <a:cubicBezTo>
                      <a:pt x="68" y="2"/>
                      <a:pt x="70" y="9"/>
                      <a:pt x="70" y="9"/>
                    </a:cubicBezTo>
                    <a:cubicBezTo>
                      <a:pt x="70" y="9"/>
                      <a:pt x="70" y="9"/>
                      <a:pt x="70" y="9"/>
                    </a:cubicBezTo>
                    <a:cubicBezTo>
                      <a:pt x="70" y="10"/>
                      <a:pt x="70" y="10"/>
                      <a:pt x="70" y="10"/>
                    </a:cubicBezTo>
                    <a:cubicBezTo>
                      <a:pt x="64" y="20"/>
                      <a:pt x="59" y="30"/>
                      <a:pt x="56" y="39"/>
                    </a:cubicBezTo>
                    <a:cubicBezTo>
                      <a:pt x="56" y="39"/>
                      <a:pt x="56" y="39"/>
                      <a:pt x="56" y="39"/>
                    </a:cubicBezTo>
                    <a:lnTo>
                      <a:pt x="17" y="40"/>
                    </a:lnTo>
                    <a:close/>
                    <a:moveTo>
                      <a:pt x="9" y="1"/>
                    </a:moveTo>
                    <a:cubicBezTo>
                      <a:pt x="6" y="1"/>
                      <a:pt x="4" y="1"/>
                      <a:pt x="3" y="3"/>
                    </a:cubicBezTo>
                    <a:cubicBezTo>
                      <a:pt x="1" y="4"/>
                      <a:pt x="1" y="7"/>
                      <a:pt x="3" y="11"/>
                    </a:cubicBezTo>
                    <a:cubicBezTo>
                      <a:pt x="17" y="39"/>
                      <a:pt x="17" y="39"/>
                      <a:pt x="17" y="39"/>
                    </a:cubicBezTo>
                    <a:cubicBezTo>
                      <a:pt x="55" y="38"/>
                      <a:pt x="55" y="38"/>
                      <a:pt x="55" y="38"/>
                    </a:cubicBezTo>
                    <a:cubicBezTo>
                      <a:pt x="58" y="29"/>
                      <a:pt x="63" y="19"/>
                      <a:pt x="69" y="9"/>
                    </a:cubicBezTo>
                    <a:cubicBezTo>
                      <a:pt x="69" y="8"/>
                      <a:pt x="66" y="4"/>
                      <a:pt x="56" y="4"/>
                    </a:cubicBezTo>
                    <a:cubicBezTo>
                      <a:pt x="50" y="4"/>
                      <a:pt x="43" y="5"/>
                      <a:pt x="34" y="9"/>
                    </a:cubicBezTo>
                    <a:cubicBezTo>
                      <a:pt x="34" y="9"/>
                      <a:pt x="34" y="9"/>
                      <a:pt x="34" y="9"/>
                    </a:cubicBezTo>
                    <a:cubicBezTo>
                      <a:pt x="34" y="9"/>
                      <a:pt x="34" y="9"/>
                      <a:pt x="34" y="9"/>
                    </a:cubicBezTo>
                    <a:cubicBezTo>
                      <a:pt x="33" y="9"/>
                      <a:pt x="27" y="8"/>
                      <a:pt x="18" y="2"/>
                    </a:cubicBezTo>
                    <a:cubicBezTo>
                      <a:pt x="18" y="2"/>
                      <a:pt x="13" y="1"/>
                      <a:pt x="9"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51" name="Freeform 34"/>
              <p:cNvSpPr>
                <a:spLocks/>
              </p:cNvSpPr>
              <p:nvPr/>
            </p:nvSpPr>
            <p:spPr bwMode="auto">
              <a:xfrm>
                <a:off x="6471" y="2721"/>
                <a:ext cx="114" cy="34"/>
              </a:xfrm>
              <a:custGeom>
                <a:avLst/>
                <a:gdLst>
                  <a:gd name="T0" fmla="*/ 40 w 48"/>
                  <a:gd name="T1" fmla="*/ 0 h 14"/>
                  <a:gd name="T2" fmla="*/ 6 w 48"/>
                  <a:gd name="T3" fmla="*/ 1 h 14"/>
                  <a:gd name="T4" fmla="*/ 0 w 48"/>
                  <a:gd name="T5" fmla="*/ 7 h 14"/>
                  <a:gd name="T6" fmla="*/ 7 w 48"/>
                  <a:gd name="T7" fmla="*/ 14 h 14"/>
                  <a:gd name="T8" fmla="*/ 41 w 48"/>
                  <a:gd name="T9" fmla="*/ 13 h 14"/>
                  <a:gd name="T10" fmla="*/ 48 w 48"/>
                  <a:gd name="T11" fmla="*/ 6 h 14"/>
                  <a:gd name="T12" fmla="*/ 40 w 48"/>
                  <a:gd name="T13" fmla="*/ 0 h 14"/>
                </a:gdLst>
                <a:ahLst/>
                <a:cxnLst>
                  <a:cxn ang="0">
                    <a:pos x="T0" y="T1"/>
                  </a:cxn>
                  <a:cxn ang="0">
                    <a:pos x="T2" y="T3"/>
                  </a:cxn>
                  <a:cxn ang="0">
                    <a:pos x="T4" y="T5"/>
                  </a:cxn>
                  <a:cxn ang="0">
                    <a:pos x="T6" y="T7"/>
                  </a:cxn>
                  <a:cxn ang="0">
                    <a:pos x="T8" y="T9"/>
                  </a:cxn>
                  <a:cxn ang="0">
                    <a:pos x="T10" y="T11"/>
                  </a:cxn>
                  <a:cxn ang="0">
                    <a:pos x="T12" y="T13"/>
                  </a:cxn>
                </a:cxnLst>
                <a:rect l="0" t="0" r="r" b="b"/>
                <a:pathLst>
                  <a:path w="48" h="14">
                    <a:moveTo>
                      <a:pt x="40" y="0"/>
                    </a:moveTo>
                    <a:cubicBezTo>
                      <a:pt x="6" y="1"/>
                      <a:pt x="6" y="1"/>
                      <a:pt x="6" y="1"/>
                    </a:cubicBezTo>
                    <a:cubicBezTo>
                      <a:pt x="3" y="1"/>
                      <a:pt x="0" y="4"/>
                      <a:pt x="0" y="7"/>
                    </a:cubicBezTo>
                    <a:cubicBezTo>
                      <a:pt x="0" y="11"/>
                      <a:pt x="3" y="14"/>
                      <a:pt x="7" y="14"/>
                    </a:cubicBezTo>
                    <a:cubicBezTo>
                      <a:pt x="41" y="13"/>
                      <a:pt x="41" y="13"/>
                      <a:pt x="41" y="13"/>
                    </a:cubicBezTo>
                    <a:cubicBezTo>
                      <a:pt x="45" y="12"/>
                      <a:pt x="48" y="10"/>
                      <a:pt x="48" y="6"/>
                    </a:cubicBezTo>
                    <a:cubicBezTo>
                      <a:pt x="47" y="2"/>
                      <a:pt x="44" y="0"/>
                      <a:pt x="4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52" name="Freeform 35"/>
              <p:cNvSpPr>
                <a:spLocks noEditPoints="1"/>
              </p:cNvSpPr>
              <p:nvPr/>
            </p:nvSpPr>
            <p:spPr bwMode="auto">
              <a:xfrm>
                <a:off x="6468" y="2719"/>
                <a:ext cx="117" cy="36"/>
              </a:xfrm>
              <a:custGeom>
                <a:avLst/>
                <a:gdLst>
                  <a:gd name="T0" fmla="*/ 8 w 49"/>
                  <a:gd name="T1" fmla="*/ 15 h 15"/>
                  <a:gd name="T2" fmla="*/ 0 w 49"/>
                  <a:gd name="T3" fmla="*/ 8 h 15"/>
                  <a:gd name="T4" fmla="*/ 2 w 49"/>
                  <a:gd name="T5" fmla="*/ 3 h 15"/>
                  <a:gd name="T6" fmla="*/ 7 w 49"/>
                  <a:gd name="T7" fmla="*/ 1 h 15"/>
                  <a:gd name="T8" fmla="*/ 42 w 49"/>
                  <a:gd name="T9" fmla="*/ 0 h 15"/>
                  <a:gd name="T10" fmla="*/ 49 w 49"/>
                  <a:gd name="T11" fmla="*/ 7 h 15"/>
                  <a:gd name="T12" fmla="*/ 42 w 49"/>
                  <a:gd name="T13" fmla="*/ 14 h 15"/>
                  <a:gd name="T14" fmla="*/ 8 w 49"/>
                  <a:gd name="T15" fmla="*/ 15 h 15"/>
                  <a:gd name="T16" fmla="*/ 42 w 49"/>
                  <a:gd name="T17" fmla="*/ 1 h 15"/>
                  <a:gd name="T18" fmla="*/ 41 w 49"/>
                  <a:gd name="T19" fmla="*/ 1 h 15"/>
                  <a:gd name="T20" fmla="*/ 7 w 49"/>
                  <a:gd name="T21" fmla="*/ 2 h 15"/>
                  <a:gd name="T22" fmla="*/ 3 w 49"/>
                  <a:gd name="T23" fmla="*/ 4 h 15"/>
                  <a:gd name="T24" fmla="*/ 1 w 49"/>
                  <a:gd name="T25" fmla="*/ 8 h 15"/>
                  <a:gd name="T26" fmla="*/ 8 w 49"/>
                  <a:gd name="T27" fmla="*/ 14 h 15"/>
                  <a:gd name="T28" fmla="*/ 8 w 49"/>
                  <a:gd name="T29" fmla="*/ 14 h 15"/>
                  <a:gd name="T30" fmla="*/ 42 w 49"/>
                  <a:gd name="T31" fmla="*/ 13 h 15"/>
                  <a:gd name="T32" fmla="*/ 48 w 49"/>
                  <a:gd name="T33" fmla="*/ 7 h 15"/>
                  <a:gd name="T34" fmla="*/ 42 w 49"/>
                  <a:gd name="T35" fmla="*/ 1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9" h="15">
                    <a:moveTo>
                      <a:pt x="8" y="15"/>
                    </a:moveTo>
                    <a:cubicBezTo>
                      <a:pt x="4" y="15"/>
                      <a:pt x="0" y="12"/>
                      <a:pt x="0" y="8"/>
                    </a:cubicBezTo>
                    <a:cubicBezTo>
                      <a:pt x="0" y="6"/>
                      <a:pt x="1" y="5"/>
                      <a:pt x="2" y="3"/>
                    </a:cubicBezTo>
                    <a:cubicBezTo>
                      <a:pt x="4" y="2"/>
                      <a:pt x="5" y="1"/>
                      <a:pt x="7" y="1"/>
                    </a:cubicBezTo>
                    <a:cubicBezTo>
                      <a:pt x="42" y="0"/>
                      <a:pt x="42" y="0"/>
                      <a:pt x="42" y="0"/>
                    </a:cubicBezTo>
                    <a:cubicBezTo>
                      <a:pt x="46" y="0"/>
                      <a:pt x="49" y="3"/>
                      <a:pt x="49" y="7"/>
                    </a:cubicBezTo>
                    <a:cubicBezTo>
                      <a:pt x="49" y="11"/>
                      <a:pt x="46" y="14"/>
                      <a:pt x="42" y="14"/>
                    </a:cubicBezTo>
                    <a:lnTo>
                      <a:pt x="8" y="15"/>
                    </a:lnTo>
                    <a:close/>
                    <a:moveTo>
                      <a:pt x="42" y="1"/>
                    </a:moveTo>
                    <a:cubicBezTo>
                      <a:pt x="41" y="1"/>
                      <a:pt x="41" y="1"/>
                      <a:pt x="41" y="1"/>
                    </a:cubicBezTo>
                    <a:cubicBezTo>
                      <a:pt x="7" y="2"/>
                      <a:pt x="7" y="2"/>
                      <a:pt x="7" y="2"/>
                    </a:cubicBezTo>
                    <a:cubicBezTo>
                      <a:pt x="6" y="2"/>
                      <a:pt x="4" y="3"/>
                      <a:pt x="3" y="4"/>
                    </a:cubicBezTo>
                    <a:cubicBezTo>
                      <a:pt x="2" y="5"/>
                      <a:pt x="1" y="7"/>
                      <a:pt x="1" y="8"/>
                    </a:cubicBezTo>
                    <a:cubicBezTo>
                      <a:pt x="1" y="12"/>
                      <a:pt x="4" y="14"/>
                      <a:pt x="8" y="14"/>
                    </a:cubicBezTo>
                    <a:cubicBezTo>
                      <a:pt x="8" y="14"/>
                      <a:pt x="8" y="14"/>
                      <a:pt x="8" y="14"/>
                    </a:cubicBezTo>
                    <a:cubicBezTo>
                      <a:pt x="42" y="13"/>
                      <a:pt x="42" y="13"/>
                      <a:pt x="42" y="13"/>
                    </a:cubicBezTo>
                    <a:cubicBezTo>
                      <a:pt x="45" y="13"/>
                      <a:pt x="48" y="10"/>
                      <a:pt x="48" y="7"/>
                    </a:cubicBezTo>
                    <a:cubicBezTo>
                      <a:pt x="48" y="4"/>
                      <a:pt x="45" y="1"/>
                      <a:pt x="4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53" name="Freeform 36"/>
              <p:cNvSpPr>
                <a:spLocks noEditPoints="1"/>
              </p:cNvSpPr>
              <p:nvPr/>
            </p:nvSpPr>
            <p:spPr bwMode="auto">
              <a:xfrm>
                <a:off x="6335" y="2762"/>
                <a:ext cx="402" cy="354"/>
              </a:xfrm>
              <a:custGeom>
                <a:avLst/>
                <a:gdLst>
                  <a:gd name="T0" fmla="*/ 163 w 169"/>
                  <a:gd name="T1" fmla="*/ 131 h 148"/>
                  <a:gd name="T2" fmla="*/ 159 w 169"/>
                  <a:gd name="T3" fmla="*/ 108 h 148"/>
                  <a:gd name="T4" fmla="*/ 135 w 169"/>
                  <a:gd name="T5" fmla="*/ 36 h 148"/>
                  <a:gd name="T6" fmla="*/ 99 w 169"/>
                  <a:gd name="T7" fmla="*/ 2 h 148"/>
                  <a:gd name="T8" fmla="*/ 99 w 169"/>
                  <a:gd name="T9" fmla="*/ 0 h 148"/>
                  <a:gd name="T10" fmla="*/ 63 w 169"/>
                  <a:gd name="T11" fmla="*/ 1 h 148"/>
                  <a:gd name="T12" fmla="*/ 38 w 169"/>
                  <a:gd name="T13" fmla="*/ 31 h 148"/>
                  <a:gd name="T14" fmla="*/ 15 w 169"/>
                  <a:gd name="T15" fmla="*/ 124 h 148"/>
                  <a:gd name="T16" fmla="*/ 8 w 169"/>
                  <a:gd name="T17" fmla="*/ 139 h 148"/>
                  <a:gd name="T18" fmla="*/ 8 w 169"/>
                  <a:gd name="T19" fmla="*/ 139 h 148"/>
                  <a:gd name="T20" fmla="*/ 7 w 169"/>
                  <a:gd name="T21" fmla="*/ 143 h 148"/>
                  <a:gd name="T22" fmla="*/ 16 w 169"/>
                  <a:gd name="T23" fmla="*/ 144 h 148"/>
                  <a:gd name="T24" fmla="*/ 28 w 169"/>
                  <a:gd name="T25" fmla="*/ 142 h 148"/>
                  <a:gd name="T26" fmla="*/ 28 w 169"/>
                  <a:gd name="T27" fmla="*/ 142 h 148"/>
                  <a:gd name="T28" fmla="*/ 29 w 169"/>
                  <a:gd name="T29" fmla="*/ 142 h 148"/>
                  <a:gd name="T30" fmla="*/ 78 w 169"/>
                  <a:gd name="T31" fmla="*/ 148 h 148"/>
                  <a:gd name="T32" fmla="*/ 143 w 169"/>
                  <a:gd name="T33" fmla="*/ 139 h 148"/>
                  <a:gd name="T34" fmla="*/ 155 w 169"/>
                  <a:gd name="T35" fmla="*/ 141 h 148"/>
                  <a:gd name="T36" fmla="*/ 159 w 169"/>
                  <a:gd name="T37" fmla="*/ 142 h 148"/>
                  <a:gd name="T38" fmla="*/ 167 w 169"/>
                  <a:gd name="T39" fmla="*/ 138 h 148"/>
                  <a:gd name="T40" fmla="*/ 163 w 169"/>
                  <a:gd name="T41" fmla="*/ 131 h 148"/>
                  <a:gd name="T42" fmla="*/ 107 w 169"/>
                  <a:gd name="T43" fmla="*/ 101 h 148"/>
                  <a:gd name="T44" fmla="*/ 56 w 169"/>
                  <a:gd name="T45" fmla="*/ 100 h 148"/>
                  <a:gd name="T46" fmla="*/ 56 w 169"/>
                  <a:gd name="T47" fmla="*/ 96 h 148"/>
                  <a:gd name="T48" fmla="*/ 70 w 169"/>
                  <a:gd name="T49" fmla="*/ 79 h 148"/>
                  <a:gd name="T50" fmla="*/ 70 w 169"/>
                  <a:gd name="T51" fmla="*/ 73 h 148"/>
                  <a:gd name="T52" fmla="*/ 57 w 169"/>
                  <a:gd name="T53" fmla="*/ 73 h 148"/>
                  <a:gd name="T54" fmla="*/ 57 w 169"/>
                  <a:gd name="T55" fmla="*/ 67 h 148"/>
                  <a:gd name="T56" fmla="*/ 68 w 169"/>
                  <a:gd name="T57" fmla="*/ 67 h 148"/>
                  <a:gd name="T58" fmla="*/ 67 w 169"/>
                  <a:gd name="T59" fmla="*/ 57 h 148"/>
                  <a:gd name="T60" fmla="*/ 91 w 169"/>
                  <a:gd name="T61" fmla="*/ 39 h 148"/>
                  <a:gd name="T62" fmla="*/ 104 w 169"/>
                  <a:gd name="T63" fmla="*/ 41 h 148"/>
                  <a:gd name="T64" fmla="*/ 102 w 169"/>
                  <a:gd name="T65" fmla="*/ 47 h 148"/>
                  <a:gd name="T66" fmla="*/ 91 w 169"/>
                  <a:gd name="T67" fmla="*/ 45 h 148"/>
                  <a:gd name="T68" fmla="*/ 77 w 169"/>
                  <a:gd name="T69" fmla="*/ 57 h 148"/>
                  <a:gd name="T70" fmla="*/ 79 w 169"/>
                  <a:gd name="T71" fmla="*/ 67 h 148"/>
                  <a:gd name="T72" fmla="*/ 97 w 169"/>
                  <a:gd name="T73" fmla="*/ 67 h 148"/>
                  <a:gd name="T74" fmla="*/ 96 w 169"/>
                  <a:gd name="T75" fmla="*/ 73 h 148"/>
                  <a:gd name="T76" fmla="*/ 80 w 169"/>
                  <a:gd name="T77" fmla="*/ 73 h 148"/>
                  <a:gd name="T78" fmla="*/ 79 w 169"/>
                  <a:gd name="T79" fmla="*/ 83 h 148"/>
                  <a:gd name="T80" fmla="*/ 71 w 169"/>
                  <a:gd name="T81" fmla="*/ 93 h 148"/>
                  <a:gd name="T82" fmla="*/ 71 w 169"/>
                  <a:gd name="T83" fmla="*/ 94 h 148"/>
                  <a:gd name="T84" fmla="*/ 107 w 169"/>
                  <a:gd name="T85" fmla="*/ 94 h 148"/>
                  <a:gd name="T86" fmla="*/ 107 w 169"/>
                  <a:gd name="T87" fmla="*/ 101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69" h="148">
                    <a:moveTo>
                      <a:pt x="163" y="131"/>
                    </a:moveTo>
                    <a:cubicBezTo>
                      <a:pt x="163" y="131"/>
                      <a:pt x="154" y="125"/>
                      <a:pt x="159" y="108"/>
                    </a:cubicBezTo>
                    <a:cubicBezTo>
                      <a:pt x="159" y="108"/>
                      <a:pt x="168" y="62"/>
                      <a:pt x="135" y="36"/>
                    </a:cubicBezTo>
                    <a:cubicBezTo>
                      <a:pt x="133" y="35"/>
                      <a:pt x="100" y="10"/>
                      <a:pt x="99" y="2"/>
                    </a:cubicBezTo>
                    <a:cubicBezTo>
                      <a:pt x="99" y="2"/>
                      <a:pt x="99" y="1"/>
                      <a:pt x="99" y="0"/>
                    </a:cubicBezTo>
                    <a:cubicBezTo>
                      <a:pt x="63" y="1"/>
                      <a:pt x="63" y="1"/>
                      <a:pt x="63" y="1"/>
                    </a:cubicBezTo>
                    <a:cubicBezTo>
                      <a:pt x="58" y="9"/>
                      <a:pt x="50" y="19"/>
                      <a:pt x="38" y="31"/>
                    </a:cubicBezTo>
                    <a:cubicBezTo>
                      <a:pt x="37" y="32"/>
                      <a:pt x="0" y="69"/>
                      <a:pt x="15" y="124"/>
                    </a:cubicBezTo>
                    <a:cubicBezTo>
                      <a:pt x="15" y="125"/>
                      <a:pt x="16" y="128"/>
                      <a:pt x="8" y="139"/>
                    </a:cubicBezTo>
                    <a:cubicBezTo>
                      <a:pt x="8" y="139"/>
                      <a:pt x="8" y="139"/>
                      <a:pt x="8" y="139"/>
                    </a:cubicBezTo>
                    <a:cubicBezTo>
                      <a:pt x="8" y="139"/>
                      <a:pt x="6" y="142"/>
                      <a:pt x="7" y="143"/>
                    </a:cubicBezTo>
                    <a:cubicBezTo>
                      <a:pt x="9" y="145"/>
                      <a:pt x="12" y="145"/>
                      <a:pt x="16" y="144"/>
                    </a:cubicBezTo>
                    <a:cubicBezTo>
                      <a:pt x="16" y="144"/>
                      <a:pt x="21" y="143"/>
                      <a:pt x="28" y="142"/>
                    </a:cubicBezTo>
                    <a:cubicBezTo>
                      <a:pt x="28" y="142"/>
                      <a:pt x="28" y="142"/>
                      <a:pt x="28" y="142"/>
                    </a:cubicBezTo>
                    <a:cubicBezTo>
                      <a:pt x="29" y="142"/>
                      <a:pt x="29" y="142"/>
                      <a:pt x="29" y="142"/>
                    </a:cubicBezTo>
                    <a:cubicBezTo>
                      <a:pt x="29" y="142"/>
                      <a:pt x="48" y="148"/>
                      <a:pt x="78" y="148"/>
                    </a:cubicBezTo>
                    <a:cubicBezTo>
                      <a:pt x="100" y="148"/>
                      <a:pt x="122" y="145"/>
                      <a:pt x="143" y="139"/>
                    </a:cubicBezTo>
                    <a:cubicBezTo>
                      <a:pt x="143" y="139"/>
                      <a:pt x="149" y="138"/>
                      <a:pt x="155" y="141"/>
                    </a:cubicBezTo>
                    <a:cubicBezTo>
                      <a:pt x="155" y="141"/>
                      <a:pt x="157" y="142"/>
                      <a:pt x="159" y="142"/>
                    </a:cubicBezTo>
                    <a:cubicBezTo>
                      <a:pt x="162" y="142"/>
                      <a:pt x="165" y="140"/>
                      <a:pt x="167" y="138"/>
                    </a:cubicBezTo>
                    <a:cubicBezTo>
                      <a:pt x="167" y="138"/>
                      <a:pt x="169" y="135"/>
                      <a:pt x="163" y="131"/>
                    </a:cubicBezTo>
                    <a:close/>
                    <a:moveTo>
                      <a:pt x="107" y="101"/>
                    </a:moveTo>
                    <a:cubicBezTo>
                      <a:pt x="56" y="100"/>
                      <a:pt x="56" y="100"/>
                      <a:pt x="56" y="100"/>
                    </a:cubicBezTo>
                    <a:cubicBezTo>
                      <a:pt x="56" y="96"/>
                      <a:pt x="56" y="96"/>
                      <a:pt x="56" y="96"/>
                    </a:cubicBezTo>
                    <a:cubicBezTo>
                      <a:pt x="64" y="93"/>
                      <a:pt x="70" y="86"/>
                      <a:pt x="70" y="79"/>
                    </a:cubicBezTo>
                    <a:cubicBezTo>
                      <a:pt x="70" y="77"/>
                      <a:pt x="70" y="75"/>
                      <a:pt x="70" y="73"/>
                    </a:cubicBezTo>
                    <a:cubicBezTo>
                      <a:pt x="57" y="73"/>
                      <a:pt x="57" y="73"/>
                      <a:pt x="57" y="73"/>
                    </a:cubicBezTo>
                    <a:cubicBezTo>
                      <a:pt x="57" y="67"/>
                      <a:pt x="57" y="67"/>
                      <a:pt x="57" y="67"/>
                    </a:cubicBezTo>
                    <a:cubicBezTo>
                      <a:pt x="68" y="67"/>
                      <a:pt x="68" y="67"/>
                      <a:pt x="68" y="67"/>
                    </a:cubicBezTo>
                    <a:cubicBezTo>
                      <a:pt x="68" y="64"/>
                      <a:pt x="67" y="61"/>
                      <a:pt x="67" y="57"/>
                    </a:cubicBezTo>
                    <a:cubicBezTo>
                      <a:pt x="67" y="46"/>
                      <a:pt x="77" y="39"/>
                      <a:pt x="91" y="39"/>
                    </a:cubicBezTo>
                    <a:cubicBezTo>
                      <a:pt x="97" y="39"/>
                      <a:pt x="102" y="40"/>
                      <a:pt x="104" y="41"/>
                    </a:cubicBezTo>
                    <a:cubicBezTo>
                      <a:pt x="102" y="47"/>
                      <a:pt x="102" y="47"/>
                      <a:pt x="102" y="47"/>
                    </a:cubicBezTo>
                    <a:cubicBezTo>
                      <a:pt x="100" y="46"/>
                      <a:pt x="96" y="45"/>
                      <a:pt x="91" y="45"/>
                    </a:cubicBezTo>
                    <a:cubicBezTo>
                      <a:pt x="81" y="45"/>
                      <a:pt x="77" y="50"/>
                      <a:pt x="77" y="57"/>
                    </a:cubicBezTo>
                    <a:cubicBezTo>
                      <a:pt x="77" y="61"/>
                      <a:pt x="78" y="64"/>
                      <a:pt x="79" y="67"/>
                    </a:cubicBezTo>
                    <a:cubicBezTo>
                      <a:pt x="97" y="67"/>
                      <a:pt x="97" y="67"/>
                      <a:pt x="97" y="67"/>
                    </a:cubicBezTo>
                    <a:cubicBezTo>
                      <a:pt x="96" y="73"/>
                      <a:pt x="96" y="73"/>
                      <a:pt x="96" y="73"/>
                    </a:cubicBezTo>
                    <a:cubicBezTo>
                      <a:pt x="80" y="73"/>
                      <a:pt x="80" y="73"/>
                      <a:pt x="80" y="73"/>
                    </a:cubicBezTo>
                    <a:cubicBezTo>
                      <a:pt x="80" y="76"/>
                      <a:pt x="80" y="80"/>
                      <a:pt x="79" y="83"/>
                    </a:cubicBezTo>
                    <a:cubicBezTo>
                      <a:pt x="78" y="87"/>
                      <a:pt x="75" y="91"/>
                      <a:pt x="71" y="93"/>
                    </a:cubicBezTo>
                    <a:cubicBezTo>
                      <a:pt x="71" y="94"/>
                      <a:pt x="71" y="94"/>
                      <a:pt x="71" y="94"/>
                    </a:cubicBezTo>
                    <a:cubicBezTo>
                      <a:pt x="107" y="94"/>
                      <a:pt x="107" y="94"/>
                      <a:pt x="107" y="94"/>
                    </a:cubicBezTo>
                    <a:lnTo>
                      <a:pt x="107" y="10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54" name="Freeform 37"/>
              <p:cNvSpPr>
                <a:spLocks/>
              </p:cNvSpPr>
              <p:nvPr/>
            </p:nvSpPr>
            <p:spPr bwMode="auto">
              <a:xfrm>
                <a:off x="6147" y="2633"/>
                <a:ext cx="129" cy="81"/>
              </a:xfrm>
              <a:custGeom>
                <a:avLst/>
                <a:gdLst>
                  <a:gd name="T0" fmla="*/ 14 w 54"/>
                  <a:gd name="T1" fmla="*/ 34 h 34"/>
                  <a:gd name="T2" fmla="*/ 43 w 54"/>
                  <a:gd name="T3" fmla="*/ 34 h 34"/>
                  <a:gd name="T4" fmla="*/ 54 w 54"/>
                  <a:gd name="T5" fmla="*/ 13 h 34"/>
                  <a:gd name="T6" fmla="*/ 28 w 54"/>
                  <a:gd name="T7" fmla="*/ 12 h 34"/>
                  <a:gd name="T8" fmla="*/ 16 w 54"/>
                  <a:gd name="T9" fmla="*/ 6 h 34"/>
                  <a:gd name="T10" fmla="*/ 4 w 54"/>
                  <a:gd name="T11" fmla="*/ 13 h 34"/>
                  <a:gd name="T12" fmla="*/ 14 w 54"/>
                  <a:gd name="T13" fmla="*/ 34 h 34"/>
                </a:gdLst>
                <a:ahLst/>
                <a:cxnLst>
                  <a:cxn ang="0">
                    <a:pos x="T0" y="T1"/>
                  </a:cxn>
                  <a:cxn ang="0">
                    <a:pos x="T2" y="T3"/>
                  </a:cxn>
                  <a:cxn ang="0">
                    <a:pos x="T4" y="T5"/>
                  </a:cxn>
                  <a:cxn ang="0">
                    <a:pos x="T6" y="T7"/>
                  </a:cxn>
                  <a:cxn ang="0">
                    <a:pos x="T8" y="T9"/>
                  </a:cxn>
                  <a:cxn ang="0">
                    <a:pos x="T10" y="T11"/>
                  </a:cxn>
                  <a:cxn ang="0">
                    <a:pos x="T12" y="T13"/>
                  </a:cxn>
                </a:cxnLst>
                <a:rect l="0" t="0" r="r" b="b"/>
                <a:pathLst>
                  <a:path w="54" h="34">
                    <a:moveTo>
                      <a:pt x="14" y="34"/>
                    </a:moveTo>
                    <a:cubicBezTo>
                      <a:pt x="43" y="34"/>
                      <a:pt x="43" y="34"/>
                      <a:pt x="43" y="34"/>
                    </a:cubicBezTo>
                    <a:cubicBezTo>
                      <a:pt x="45" y="29"/>
                      <a:pt x="48" y="22"/>
                      <a:pt x="54" y="13"/>
                    </a:cubicBezTo>
                    <a:cubicBezTo>
                      <a:pt x="54" y="13"/>
                      <a:pt x="51" y="3"/>
                      <a:pt x="28" y="12"/>
                    </a:cubicBezTo>
                    <a:cubicBezTo>
                      <a:pt x="28" y="12"/>
                      <a:pt x="22" y="11"/>
                      <a:pt x="16" y="6"/>
                    </a:cubicBezTo>
                    <a:cubicBezTo>
                      <a:pt x="16" y="6"/>
                      <a:pt x="0" y="0"/>
                      <a:pt x="4" y="13"/>
                    </a:cubicBezTo>
                    <a:lnTo>
                      <a:pt x="14" y="3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55" name="Freeform 38"/>
              <p:cNvSpPr>
                <a:spLocks noEditPoints="1"/>
              </p:cNvSpPr>
              <p:nvPr/>
            </p:nvSpPr>
            <p:spPr bwMode="auto">
              <a:xfrm>
                <a:off x="6152" y="2642"/>
                <a:ext cx="126" cy="74"/>
              </a:xfrm>
              <a:custGeom>
                <a:avLst/>
                <a:gdLst>
                  <a:gd name="T0" fmla="*/ 12 w 53"/>
                  <a:gd name="T1" fmla="*/ 31 h 31"/>
                  <a:gd name="T2" fmla="*/ 1 w 53"/>
                  <a:gd name="T3" fmla="*/ 9 h 31"/>
                  <a:gd name="T4" fmla="*/ 2 w 53"/>
                  <a:gd name="T5" fmla="*/ 2 h 31"/>
                  <a:gd name="T6" fmla="*/ 7 w 53"/>
                  <a:gd name="T7" fmla="*/ 0 h 31"/>
                  <a:gd name="T8" fmla="*/ 15 w 53"/>
                  <a:gd name="T9" fmla="*/ 2 h 31"/>
                  <a:gd name="T10" fmla="*/ 15 w 53"/>
                  <a:gd name="T11" fmla="*/ 2 h 31"/>
                  <a:gd name="T12" fmla="*/ 25 w 53"/>
                  <a:gd name="T13" fmla="*/ 7 h 31"/>
                  <a:gd name="T14" fmla="*/ 42 w 53"/>
                  <a:gd name="T15" fmla="*/ 3 h 31"/>
                  <a:gd name="T16" fmla="*/ 53 w 53"/>
                  <a:gd name="T17" fmla="*/ 9 h 31"/>
                  <a:gd name="T18" fmla="*/ 53 w 53"/>
                  <a:gd name="T19" fmla="*/ 9 h 31"/>
                  <a:gd name="T20" fmla="*/ 53 w 53"/>
                  <a:gd name="T21" fmla="*/ 9 h 31"/>
                  <a:gd name="T22" fmla="*/ 42 w 53"/>
                  <a:gd name="T23" fmla="*/ 31 h 31"/>
                  <a:gd name="T24" fmla="*/ 42 w 53"/>
                  <a:gd name="T25" fmla="*/ 31 h 31"/>
                  <a:gd name="T26" fmla="*/ 12 w 53"/>
                  <a:gd name="T27" fmla="*/ 31 h 31"/>
                  <a:gd name="T28" fmla="*/ 7 w 53"/>
                  <a:gd name="T29" fmla="*/ 1 h 31"/>
                  <a:gd name="T30" fmla="*/ 2 w 53"/>
                  <a:gd name="T31" fmla="*/ 3 h 31"/>
                  <a:gd name="T32" fmla="*/ 2 w 53"/>
                  <a:gd name="T33" fmla="*/ 9 h 31"/>
                  <a:gd name="T34" fmla="*/ 13 w 53"/>
                  <a:gd name="T35" fmla="*/ 30 h 31"/>
                  <a:gd name="T36" fmla="*/ 41 w 53"/>
                  <a:gd name="T37" fmla="*/ 30 h 31"/>
                  <a:gd name="T38" fmla="*/ 52 w 53"/>
                  <a:gd name="T39" fmla="*/ 9 h 31"/>
                  <a:gd name="T40" fmla="*/ 42 w 53"/>
                  <a:gd name="T41" fmla="*/ 4 h 31"/>
                  <a:gd name="T42" fmla="*/ 26 w 53"/>
                  <a:gd name="T43" fmla="*/ 8 h 31"/>
                  <a:gd name="T44" fmla="*/ 26 w 53"/>
                  <a:gd name="T45" fmla="*/ 8 h 31"/>
                  <a:gd name="T46" fmla="*/ 25 w 53"/>
                  <a:gd name="T47" fmla="*/ 8 h 31"/>
                  <a:gd name="T48" fmla="*/ 14 w 53"/>
                  <a:gd name="T49" fmla="*/ 3 h 31"/>
                  <a:gd name="T50" fmla="*/ 7 w 53"/>
                  <a:gd name="T51" fmla="*/ 1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53" h="31">
                    <a:moveTo>
                      <a:pt x="12" y="31"/>
                    </a:moveTo>
                    <a:cubicBezTo>
                      <a:pt x="1" y="9"/>
                      <a:pt x="1" y="9"/>
                      <a:pt x="1" y="9"/>
                    </a:cubicBezTo>
                    <a:cubicBezTo>
                      <a:pt x="0" y="6"/>
                      <a:pt x="0" y="4"/>
                      <a:pt x="2" y="2"/>
                    </a:cubicBezTo>
                    <a:cubicBezTo>
                      <a:pt x="3" y="1"/>
                      <a:pt x="4" y="0"/>
                      <a:pt x="7" y="0"/>
                    </a:cubicBezTo>
                    <a:cubicBezTo>
                      <a:pt x="10" y="0"/>
                      <a:pt x="14" y="2"/>
                      <a:pt x="15" y="2"/>
                    </a:cubicBezTo>
                    <a:cubicBezTo>
                      <a:pt x="15" y="2"/>
                      <a:pt x="15" y="2"/>
                      <a:pt x="15" y="2"/>
                    </a:cubicBezTo>
                    <a:cubicBezTo>
                      <a:pt x="20" y="6"/>
                      <a:pt x="25" y="7"/>
                      <a:pt x="25" y="7"/>
                    </a:cubicBezTo>
                    <a:cubicBezTo>
                      <a:pt x="32" y="5"/>
                      <a:pt x="37" y="3"/>
                      <a:pt x="42" y="3"/>
                    </a:cubicBezTo>
                    <a:cubicBezTo>
                      <a:pt x="51" y="3"/>
                      <a:pt x="53" y="9"/>
                      <a:pt x="53" y="9"/>
                    </a:cubicBezTo>
                    <a:cubicBezTo>
                      <a:pt x="53" y="9"/>
                      <a:pt x="53" y="9"/>
                      <a:pt x="53" y="9"/>
                    </a:cubicBezTo>
                    <a:cubicBezTo>
                      <a:pt x="53" y="9"/>
                      <a:pt x="53" y="9"/>
                      <a:pt x="53" y="9"/>
                    </a:cubicBezTo>
                    <a:cubicBezTo>
                      <a:pt x="48" y="17"/>
                      <a:pt x="44" y="24"/>
                      <a:pt x="42" y="31"/>
                    </a:cubicBezTo>
                    <a:cubicBezTo>
                      <a:pt x="42" y="31"/>
                      <a:pt x="42" y="31"/>
                      <a:pt x="42" y="31"/>
                    </a:cubicBezTo>
                    <a:lnTo>
                      <a:pt x="12" y="31"/>
                    </a:lnTo>
                    <a:close/>
                    <a:moveTo>
                      <a:pt x="7" y="1"/>
                    </a:moveTo>
                    <a:cubicBezTo>
                      <a:pt x="5" y="1"/>
                      <a:pt x="3" y="2"/>
                      <a:pt x="2" y="3"/>
                    </a:cubicBezTo>
                    <a:cubicBezTo>
                      <a:pt x="1" y="4"/>
                      <a:pt x="1" y="6"/>
                      <a:pt x="2" y="9"/>
                    </a:cubicBezTo>
                    <a:cubicBezTo>
                      <a:pt x="13" y="30"/>
                      <a:pt x="13" y="30"/>
                      <a:pt x="13" y="30"/>
                    </a:cubicBezTo>
                    <a:cubicBezTo>
                      <a:pt x="41" y="30"/>
                      <a:pt x="41" y="30"/>
                      <a:pt x="41" y="30"/>
                    </a:cubicBezTo>
                    <a:cubicBezTo>
                      <a:pt x="43" y="23"/>
                      <a:pt x="47" y="16"/>
                      <a:pt x="52" y="9"/>
                    </a:cubicBezTo>
                    <a:cubicBezTo>
                      <a:pt x="51" y="8"/>
                      <a:pt x="49" y="4"/>
                      <a:pt x="42" y="4"/>
                    </a:cubicBezTo>
                    <a:cubicBezTo>
                      <a:pt x="37" y="4"/>
                      <a:pt x="32" y="6"/>
                      <a:pt x="26" y="8"/>
                    </a:cubicBezTo>
                    <a:cubicBezTo>
                      <a:pt x="26" y="8"/>
                      <a:pt x="26" y="8"/>
                      <a:pt x="26" y="8"/>
                    </a:cubicBezTo>
                    <a:cubicBezTo>
                      <a:pt x="25" y="8"/>
                      <a:pt x="25" y="8"/>
                      <a:pt x="25" y="8"/>
                    </a:cubicBezTo>
                    <a:cubicBezTo>
                      <a:pt x="25" y="8"/>
                      <a:pt x="20" y="7"/>
                      <a:pt x="14" y="3"/>
                    </a:cubicBezTo>
                    <a:cubicBezTo>
                      <a:pt x="14" y="3"/>
                      <a:pt x="10" y="1"/>
                      <a:pt x="7"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56" name="Freeform 39"/>
              <p:cNvSpPr>
                <a:spLocks/>
              </p:cNvSpPr>
              <p:nvPr/>
            </p:nvSpPr>
            <p:spPr bwMode="auto">
              <a:xfrm>
                <a:off x="6171" y="2721"/>
                <a:ext cx="86" cy="24"/>
              </a:xfrm>
              <a:custGeom>
                <a:avLst/>
                <a:gdLst>
                  <a:gd name="T0" fmla="*/ 31 w 36"/>
                  <a:gd name="T1" fmla="*/ 0 h 10"/>
                  <a:gd name="T2" fmla="*/ 5 w 36"/>
                  <a:gd name="T3" fmla="*/ 0 h 10"/>
                  <a:gd name="T4" fmla="*/ 0 w 36"/>
                  <a:gd name="T5" fmla="*/ 5 h 10"/>
                  <a:gd name="T6" fmla="*/ 5 w 36"/>
                  <a:gd name="T7" fmla="*/ 10 h 10"/>
                  <a:gd name="T8" fmla="*/ 31 w 36"/>
                  <a:gd name="T9" fmla="*/ 10 h 10"/>
                  <a:gd name="T10" fmla="*/ 36 w 36"/>
                  <a:gd name="T11" fmla="*/ 5 h 10"/>
                  <a:gd name="T12" fmla="*/ 31 w 36"/>
                  <a:gd name="T13" fmla="*/ 0 h 10"/>
                </a:gdLst>
                <a:ahLst/>
                <a:cxnLst>
                  <a:cxn ang="0">
                    <a:pos x="T0" y="T1"/>
                  </a:cxn>
                  <a:cxn ang="0">
                    <a:pos x="T2" y="T3"/>
                  </a:cxn>
                  <a:cxn ang="0">
                    <a:pos x="T4" y="T5"/>
                  </a:cxn>
                  <a:cxn ang="0">
                    <a:pos x="T6" y="T7"/>
                  </a:cxn>
                  <a:cxn ang="0">
                    <a:pos x="T8" y="T9"/>
                  </a:cxn>
                  <a:cxn ang="0">
                    <a:pos x="T10" y="T11"/>
                  </a:cxn>
                  <a:cxn ang="0">
                    <a:pos x="T12" y="T13"/>
                  </a:cxn>
                </a:cxnLst>
                <a:rect l="0" t="0" r="r" b="b"/>
                <a:pathLst>
                  <a:path w="36" h="10">
                    <a:moveTo>
                      <a:pt x="31" y="0"/>
                    </a:moveTo>
                    <a:cubicBezTo>
                      <a:pt x="5" y="0"/>
                      <a:pt x="5" y="0"/>
                      <a:pt x="5" y="0"/>
                    </a:cubicBezTo>
                    <a:cubicBezTo>
                      <a:pt x="2" y="0"/>
                      <a:pt x="0" y="2"/>
                      <a:pt x="0" y="5"/>
                    </a:cubicBezTo>
                    <a:cubicBezTo>
                      <a:pt x="0" y="7"/>
                      <a:pt x="2" y="10"/>
                      <a:pt x="5" y="10"/>
                    </a:cubicBezTo>
                    <a:cubicBezTo>
                      <a:pt x="31" y="10"/>
                      <a:pt x="31" y="10"/>
                      <a:pt x="31" y="10"/>
                    </a:cubicBezTo>
                    <a:cubicBezTo>
                      <a:pt x="34" y="10"/>
                      <a:pt x="36" y="7"/>
                      <a:pt x="36" y="5"/>
                    </a:cubicBezTo>
                    <a:cubicBezTo>
                      <a:pt x="36" y="2"/>
                      <a:pt x="34" y="0"/>
                      <a:pt x="3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57" name="Freeform 40"/>
              <p:cNvSpPr>
                <a:spLocks noEditPoints="1"/>
              </p:cNvSpPr>
              <p:nvPr/>
            </p:nvSpPr>
            <p:spPr bwMode="auto">
              <a:xfrm>
                <a:off x="6171" y="2719"/>
                <a:ext cx="86" cy="26"/>
              </a:xfrm>
              <a:custGeom>
                <a:avLst/>
                <a:gdLst>
                  <a:gd name="T0" fmla="*/ 5 w 36"/>
                  <a:gd name="T1" fmla="*/ 11 h 11"/>
                  <a:gd name="T2" fmla="*/ 0 w 36"/>
                  <a:gd name="T3" fmla="*/ 6 h 11"/>
                  <a:gd name="T4" fmla="*/ 1 w 36"/>
                  <a:gd name="T5" fmla="*/ 2 h 11"/>
                  <a:gd name="T6" fmla="*/ 5 w 36"/>
                  <a:gd name="T7" fmla="*/ 0 h 11"/>
                  <a:gd name="T8" fmla="*/ 31 w 36"/>
                  <a:gd name="T9" fmla="*/ 0 h 11"/>
                  <a:gd name="T10" fmla="*/ 36 w 36"/>
                  <a:gd name="T11" fmla="*/ 6 h 11"/>
                  <a:gd name="T12" fmla="*/ 31 w 36"/>
                  <a:gd name="T13" fmla="*/ 11 h 11"/>
                  <a:gd name="T14" fmla="*/ 5 w 36"/>
                  <a:gd name="T15" fmla="*/ 11 h 11"/>
                  <a:gd name="T16" fmla="*/ 31 w 36"/>
                  <a:gd name="T17" fmla="*/ 1 h 11"/>
                  <a:gd name="T18" fmla="*/ 5 w 36"/>
                  <a:gd name="T19" fmla="*/ 1 h 11"/>
                  <a:gd name="T20" fmla="*/ 2 w 36"/>
                  <a:gd name="T21" fmla="*/ 3 h 11"/>
                  <a:gd name="T22" fmla="*/ 1 w 36"/>
                  <a:gd name="T23" fmla="*/ 6 h 11"/>
                  <a:gd name="T24" fmla="*/ 5 w 36"/>
                  <a:gd name="T25" fmla="*/ 10 h 11"/>
                  <a:gd name="T26" fmla="*/ 5 w 36"/>
                  <a:gd name="T27" fmla="*/ 11 h 11"/>
                  <a:gd name="T28" fmla="*/ 5 w 36"/>
                  <a:gd name="T29" fmla="*/ 10 h 11"/>
                  <a:gd name="T30" fmla="*/ 31 w 36"/>
                  <a:gd name="T31" fmla="*/ 10 h 11"/>
                  <a:gd name="T32" fmla="*/ 35 w 36"/>
                  <a:gd name="T33" fmla="*/ 6 h 11"/>
                  <a:gd name="T34" fmla="*/ 31 w 36"/>
                  <a:gd name="T35" fmla="*/ 1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6" h="11">
                    <a:moveTo>
                      <a:pt x="5" y="11"/>
                    </a:moveTo>
                    <a:cubicBezTo>
                      <a:pt x="2" y="11"/>
                      <a:pt x="0" y="9"/>
                      <a:pt x="0" y="6"/>
                    </a:cubicBezTo>
                    <a:cubicBezTo>
                      <a:pt x="0" y="4"/>
                      <a:pt x="0" y="3"/>
                      <a:pt x="1" y="2"/>
                    </a:cubicBezTo>
                    <a:cubicBezTo>
                      <a:pt x="2" y="1"/>
                      <a:pt x="4" y="0"/>
                      <a:pt x="5" y="0"/>
                    </a:cubicBezTo>
                    <a:cubicBezTo>
                      <a:pt x="31" y="0"/>
                      <a:pt x="31" y="0"/>
                      <a:pt x="31" y="0"/>
                    </a:cubicBezTo>
                    <a:cubicBezTo>
                      <a:pt x="34" y="0"/>
                      <a:pt x="36" y="3"/>
                      <a:pt x="36" y="6"/>
                    </a:cubicBezTo>
                    <a:cubicBezTo>
                      <a:pt x="36" y="9"/>
                      <a:pt x="34" y="11"/>
                      <a:pt x="31" y="11"/>
                    </a:cubicBezTo>
                    <a:lnTo>
                      <a:pt x="5" y="11"/>
                    </a:lnTo>
                    <a:close/>
                    <a:moveTo>
                      <a:pt x="31" y="1"/>
                    </a:moveTo>
                    <a:cubicBezTo>
                      <a:pt x="5" y="1"/>
                      <a:pt x="5" y="1"/>
                      <a:pt x="5" y="1"/>
                    </a:cubicBezTo>
                    <a:cubicBezTo>
                      <a:pt x="4" y="1"/>
                      <a:pt x="3" y="2"/>
                      <a:pt x="2" y="3"/>
                    </a:cubicBezTo>
                    <a:cubicBezTo>
                      <a:pt x="1" y="3"/>
                      <a:pt x="1" y="5"/>
                      <a:pt x="1" y="6"/>
                    </a:cubicBezTo>
                    <a:cubicBezTo>
                      <a:pt x="1" y="8"/>
                      <a:pt x="3" y="10"/>
                      <a:pt x="5" y="10"/>
                    </a:cubicBezTo>
                    <a:cubicBezTo>
                      <a:pt x="5" y="11"/>
                      <a:pt x="5" y="11"/>
                      <a:pt x="5" y="11"/>
                    </a:cubicBezTo>
                    <a:cubicBezTo>
                      <a:pt x="5" y="10"/>
                      <a:pt x="5" y="10"/>
                      <a:pt x="5" y="10"/>
                    </a:cubicBezTo>
                    <a:cubicBezTo>
                      <a:pt x="31" y="10"/>
                      <a:pt x="31" y="10"/>
                      <a:pt x="31" y="10"/>
                    </a:cubicBezTo>
                    <a:cubicBezTo>
                      <a:pt x="33" y="10"/>
                      <a:pt x="35" y="8"/>
                      <a:pt x="35" y="6"/>
                    </a:cubicBezTo>
                    <a:cubicBezTo>
                      <a:pt x="35" y="3"/>
                      <a:pt x="33" y="1"/>
                      <a:pt x="3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58" name="Freeform 41"/>
              <p:cNvSpPr>
                <a:spLocks noEditPoints="1"/>
              </p:cNvSpPr>
              <p:nvPr/>
            </p:nvSpPr>
            <p:spPr bwMode="auto">
              <a:xfrm>
                <a:off x="6066" y="2752"/>
                <a:ext cx="300" cy="264"/>
              </a:xfrm>
              <a:custGeom>
                <a:avLst/>
                <a:gdLst>
                  <a:gd name="T0" fmla="*/ 120 w 126"/>
                  <a:gd name="T1" fmla="*/ 99 h 110"/>
                  <a:gd name="T2" fmla="*/ 118 w 126"/>
                  <a:gd name="T3" fmla="*/ 82 h 110"/>
                  <a:gd name="T4" fmla="*/ 101 w 126"/>
                  <a:gd name="T5" fmla="*/ 28 h 110"/>
                  <a:gd name="T6" fmla="*/ 76 w 126"/>
                  <a:gd name="T7" fmla="*/ 2 h 110"/>
                  <a:gd name="T8" fmla="*/ 75 w 126"/>
                  <a:gd name="T9" fmla="*/ 0 h 110"/>
                  <a:gd name="T10" fmla="*/ 48 w 126"/>
                  <a:gd name="T11" fmla="*/ 0 h 110"/>
                  <a:gd name="T12" fmla="*/ 29 w 126"/>
                  <a:gd name="T13" fmla="*/ 22 h 110"/>
                  <a:gd name="T14" fmla="*/ 10 w 126"/>
                  <a:gd name="T15" fmla="*/ 91 h 110"/>
                  <a:gd name="T16" fmla="*/ 4 w 126"/>
                  <a:gd name="T17" fmla="*/ 102 h 110"/>
                  <a:gd name="T18" fmla="*/ 4 w 126"/>
                  <a:gd name="T19" fmla="*/ 105 h 110"/>
                  <a:gd name="T20" fmla="*/ 10 w 126"/>
                  <a:gd name="T21" fmla="*/ 106 h 110"/>
                  <a:gd name="T22" fmla="*/ 19 w 126"/>
                  <a:gd name="T23" fmla="*/ 105 h 110"/>
                  <a:gd name="T24" fmla="*/ 19 w 126"/>
                  <a:gd name="T25" fmla="*/ 105 h 110"/>
                  <a:gd name="T26" fmla="*/ 20 w 126"/>
                  <a:gd name="T27" fmla="*/ 105 h 110"/>
                  <a:gd name="T28" fmla="*/ 61 w 126"/>
                  <a:gd name="T29" fmla="*/ 110 h 110"/>
                  <a:gd name="T30" fmla="*/ 105 w 126"/>
                  <a:gd name="T31" fmla="*/ 104 h 110"/>
                  <a:gd name="T32" fmla="*/ 107 w 126"/>
                  <a:gd name="T33" fmla="*/ 104 h 110"/>
                  <a:gd name="T34" fmla="*/ 114 w 126"/>
                  <a:gd name="T35" fmla="*/ 106 h 110"/>
                  <a:gd name="T36" fmla="*/ 118 w 126"/>
                  <a:gd name="T37" fmla="*/ 107 h 110"/>
                  <a:gd name="T38" fmla="*/ 123 w 126"/>
                  <a:gd name="T39" fmla="*/ 104 h 110"/>
                  <a:gd name="T40" fmla="*/ 120 w 126"/>
                  <a:gd name="T41" fmla="*/ 99 h 110"/>
                  <a:gd name="T42" fmla="*/ 81 w 126"/>
                  <a:gd name="T43" fmla="*/ 55 h 110"/>
                  <a:gd name="T44" fmla="*/ 81 w 126"/>
                  <a:gd name="T45" fmla="*/ 58 h 110"/>
                  <a:gd name="T46" fmla="*/ 53 w 126"/>
                  <a:gd name="T47" fmla="*/ 57 h 110"/>
                  <a:gd name="T48" fmla="*/ 53 w 126"/>
                  <a:gd name="T49" fmla="*/ 62 h 110"/>
                  <a:gd name="T50" fmla="*/ 81 w 126"/>
                  <a:gd name="T51" fmla="*/ 62 h 110"/>
                  <a:gd name="T52" fmla="*/ 81 w 126"/>
                  <a:gd name="T53" fmla="*/ 66 h 110"/>
                  <a:gd name="T54" fmla="*/ 53 w 126"/>
                  <a:gd name="T55" fmla="*/ 65 h 110"/>
                  <a:gd name="T56" fmla="*/ 67 w 126"/>
                  <a:gd name="T57" fmla="*/ 80 h 110"/>
                  <a:gd name="T58" fmla="*/ 83 w 126"/>
                  <a:gd name="T59" fmla="*/ 78 h 110"/>
                  <a:gd name="T60" fmla="*/ 85 w 126"/>
                  <a:gd name="T61" fmla="*/ 83 h 110"/>
                  <a:gd name="T62" fmla="*/ 54 w 126"/>
                  <a:gd name="T63" fmla="*/ 81 h 110"/>
                  <a:gd name="T64" fmla="*/ 45 w 126"/>
                  <a:gd name="T65" fmla="*/ 65 h 110"/>
                  <a:gd name="T66" fmla="*/ 38 w 126"/>
                  <a:gd name="T67" fmla="*/ 65 h 110"/>
                  <a:gd name="T68" fmla="*/ 39 w 126"/>
                  <a:gd name="T69" fmla="*/ 61 h 110"/>
                  <a:gd name="T70" fmla="*/ 44 w 126"/>
                  <a:gd name="T71" fmla="*/ 61 h 110"/>
                  <a:gd name="T72" fmla="*/ 45 w 126"/>
                  <a:gd name="T73" fmla="*/ 58 h 110"/>
                  <a:gd name="T74" fmla="*/ 39 w 126"/>
                  <a:gd name="T75" fmla="*/ 57 h 110"/>
                  <a:gd name="T76" fmla="*/ 39 w 126"/>
                  <a:gd name="T77" fmla="*/ 53 h 110"/>
                  <a:gd name="T78" fmla="*/ 45 w 126"/>
                  <a:gd name="T79" fmla="*/ 53 h 110"/>
                  <a:gd name="T80" fmla="*/ 67 w 126"/>
                  <a:gd name="T81" fmla="*/ 35 h 110"/>
                  <a:gd name="T82" fmla="*/ 86 w 126"/>
                  <a:gd name="T83" fmla="*/ 38 h 110"/>
                  <a:gd name="T84" fmla="*/ 83 w 126"/>
                  <a:gd name="T85" fmla="*/ 43 h 110"/>
                  <a:gd name="T86" fmla="*/ 54 w 126"/>
                  <a:gd name="T87" fmla="*/ 54 h 110"/>
                  <a:gd name="T88" fmla="*/ 81 w 126"/>
                  <a:gd name="T89" fmla="*/ 55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26" h="110">
                    <a:moveTo>
                      <a:pt x="120" y="99"/>
                    </a:moveTo>
                    <a:cubicBezTo>
                      <a:pt x="120" y="99"/>
                      <a:pt x="114" y="94"/>
                      <a:pt x="118" y="82"/>
                    </a:cubicBezTo>
                    <a:cubicBezTo>
                      <a:pt x="118" y="82"/>
                      <a:pt x="126" y="48"/>
                      <a:pt x="101" y="28"/>
                    </a:cubicBezTo>
                    <a:cubicBezTo>
                      <a:pt x="99" y="26"/>
                      <a:pt x="76" y="7"/>
                      <a:pt x="76" y="2"/>
                    </a:cubicBezTo>
                    <a:cubicBezTo>
                      <a:pt x="76" y="1"/>
                      <a:pt x="75" y="1"/>
                      <a:pt x="75" y="0"/>
                    </a:cubicBezTo>
                    <a:cubicBezTo>
                      <a:pt x="48" y="0"/>
                      <a:pt x="48" y="0"/>
                      <a:pt x="48" y="0"/>
                    </a:cubicBezTo>
                    <a:cubicBezTo>
                      <a:pt x="45" y="6"/>
                      <a:pt x="38" y="13"/>
                      <a:pt x="29" y="22"/>
                    </a:cubicBezTo>
                    <a:cubicBezTo>
                      <a:pt x="29" y="22"/>
                      <a:pt x="0" y="49"/>
                      <a:pt x="10" y="91"/>
                    </a:cubicBezTo>
                    <a:cubicBezTo>
                      <a:pt x="10" y="92"/>
                      <a:pt x="10" y="94"/>
                      <a:pt x="4" y="102"/>
                    </a:cubicBezTo>
                    <a:cubicBezTo>
                      <a:pt x="4" y="102"/>
                      <a:pt x="3" y="104"/>
                      <a:pt x="4" y="105"/>
                    </a:cubicBezTo>
                    <a:cubicBezTo>
                      <a:pt x="5" y="106"/>
                      <a:pt x="7" y="107"/>
                      <a:pt x="10" y="106"/>
                    </a:cubicBezTo>
                    <a:cubicBezTo>
                      <a:pt x="10" y="106"/>
                      <a:pt x="14" y="105"/>
                      <a:pt x="19" y="105"/>
                    </a:cubicBezTo>
                    <a:cubicBezTo>
                      <a:pt x="19" y="105"/>
                      <a:pt x="19" y="105"/>
                      <a:pt x="19" y="105"/>
                    </a:cubicBezTo>
                    <a:cubicBezTo>
                      <a:pt x="20" y="105"/>
                      <a:pt x="20" y="105"/>
                      <a:pt x="20" y="105"/>
                    </a:cubicBezTo>
                    <a:cubicBezTo>
                      <a:pt x="20" y="105"/>
                      <a:pt x="36" y="110"/>
                      <a:pt x="61" y="110"/>
                    </a:cubicBezTo>
                    <a:cubicBezTo>
                      <a:pt x="76" y="110"/>
                      <a:pt x="91" y="108"/>
                      <a:pt x="105" y="104"/>
                    </a:cubicBezTo>
                    <a:cubicBezTo>
                      <a:pt x="105" y="104"/>
                      <a:pt x="106" y="104"/>
                      <a:pt x="107" y="104"/>
                    </a:cubicBezTo>
                    <a:cubicBezTo>
                      <a:pt x="109" y="104"/>
                      <a:pt x="112" y="105"/>
                      <a:pt x="114" y="106"/>
                    </a:cubicBezTo>
                    <a:cubicBezTo>
                      <a:pt x="114" y="106"/>
                      <a:pt x="116" y="107"/>
                      <a:pt x="118" y="107"/>
                    </a:cubicBezTo>
                    <a:cubicBezTo>
                      <a:pt x="119" y="107"/>
                      <a:pt x="121" y="106"/>
                      <a:pt x="123" y="104"/>
                    </a:cubicBezTo>
                    <a:cubicBezTo>
                      <a:pt x="123" y="104"/>
                      <a:pt x="125" y="102"/>
                      <a:pt x="120" y="99"/>
                    </a:cubicBezTo>
                    <a:close/>
                    <a:moveTo>
                      <a:pt x="81" y="55"/>
                    </a:moveTo>
                    <a:cubicBezTo>
                      <a:pt x="81" y="58"/>
                      <a:pt x="81" y="58"/>
                      <a:pt x="81" y="58"/>
                    </a:cubicBezTo>
                    <a:cubicBezTo>
                      <a:pt x="53" y="57"/>
                      <a:pt x="53" y="57"/>
                      <a:pt x="53" y="57"/>
                    </a:cubicBezTo>
                    <a:cubicBezTo>
                      <a:pt x="53" y="57"/>
                      <a:pt x="52" y="61"/>
                      <a:pt x="53" y="62"/>
                    </a:cubicBezTo>
                    <a:cubicBezTo>
                      <a:pt x="81" y="62"/>
                      <a:pt x="81" y="62"/>
                      <a:pt x="81" y="62"/>
                    </a:cubicBezTo>
                    <a:cubicBezTo>
                      <a:pt x="81" y="66"/>
                      <a:pt x="81" y="66"/>
                      <a:pt x="81" y="66"/>
                    </a:cubicBezTo>
                    <a:cubicBezTo>
                      <a:pt x="53" y="65"/>
                      <a:pt x="53" y="65"/>
                      <a:pt x="53" y="65"/>
                    </a:cubicBezTo>
                    <a:cubicBezTo>
                      <a:pt x="53" y="65"/>
                      <a:pt x="54" y="78"/>
                      <a:pt x="67" y="80"/>
                    </a:cubicBezTo>
                    <a:cubicBezTo>
                      <a:pt x="67" y="80"/>
                      <a:pt x="76" y="82"/>
                      <a:pt x="83" y="78"/>
                    </a:cubicBezTo>
                    <a:cubicBezTo>
                      <a:pt x="85" y="83"/>
                      <a:pt x="85" y="83"/>
                      <a:pt x="85" y="83"/>
                    </a:cubicBezTo>
                    <a:cubicBezTo>
                      <a:pt x="85" y="83"/>
                      <a:pt x="71" y="91"/>
                      <a:pt x="54" y="81"/>
                    </a:cubicBezTo>
                    <a:cubicBezTo>
                      <a:pt x="54" y="81"/>
                      <a:pt x="46" y="76"/>
                      <a:pt x="45" y="65"/>
                    </a:cubicBezTo>
                    <a:cubicBezTo>
                      <a:pt x="38" y="65"/>
                      <a:pt x="38" y="65"/>
                      <a:pt x="38" y="65"/>
                    </a:cubicBezTo>
                    <a:cubicBezTo>
                      <a:pt x="39" y="61"/>
                      <a:pt x="39" y="61"/>
                      <a:pt x="39" y="61"/>
                    </a:cubicBezTo>
                    <a:cubicBezTo>
                      <a:pt x="44" y="61"/>
                      <a:pt x="44" y="61"/>
                      <a:pt x="44" y="61"/>
                    </a:cubicBezTo>
                    <a:cubicBezTo>
                      <a:pt x="44" y="61"/>
                      <a:pt x="44" y="60"/>
                      <a:pt x="45" y="58"/>
                    </a:cubicBezTo>
                    <a:cubicBezTo>
                      <a:pt x="39" y="57"/>
                      <a:pt x="39" y="57"/>
                      <a:pt x="39" y="57"/>
                    </a:cubicBezTo>
                    <a:cubicBezTo>
                      <a:pt x="39" y="53"/>
                      <a:pt x="39" y="53"/>
                      <a:pt x="39" y="53"/>
                    </a:cubicBezTo>
                    <a:cubicBezTo>
                      <a:pt x="45" y="53"/>
                      <a:pt x="45" y="53"/>
                      <a:pt x="45" y="53"/>
                    </a:cubicBezTo>
                    <a:cubicBezTo>
                      <a:pt x="45" y="53"/>
                      <a:pt x="48" y="37"/>
                      <a:pt x="67" y="35"/>
                    </a:cubicBezTo>
                    <a:cubicBezTo>
                      <a:pt x="67" y="35"/>
                      <a:pt x="81" y="33"/>
                      <a:pt x="86" y="38"/>
                    </a:cubicBezTo>
                    <a:cubicBezTo>
                      <a:pt x="83" y="43"/>
                      <a:pt x="83" y="43"/>
                      <a:pt x="83" y="43"/>
                    </a:cubicBezTo>
                    <a:cubicBezTo>
                      <a:pt x="83" y="43"/>
                      <a:pt x="61" y="33"/>
                      <a:pt x="54" y="54"/>
                    </a:cubicBezTo>
                    <a:lnTo>
                      <a:pt x="81" y="5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grpSp>
        <p:nvGrpSpPr>
          <p:cNvPr id="59" name="组合 58"/>
          <p:cNvGrpSpPr/>
          <p:nvPr/>
        </p:nvGrpSpPr>
        <p:grpSpPr>
          <a:xfrm>
            <a:off x="5665155" y="3691963"/>
            <a:ext cx="534064" cy="533870"/>
            <a:chOff x="7552557" y="4529966"/>
            <a:chExt cx="711992" cy="711991"/>
          </a:xfrm>
        </p:grpSpPr>
        <p:sp>
          <p:nvSpPr>
            <p:cNvPr id="60" name="椭圆 59"/>
            <p:cNvSpPr/>
            <p:nvPr/>
          </p:nvSpPr>
          <p:spPr>
            <a:xfrm>
              <a:off x="7552557" y="4529966"/>
              <a:ext cx="711992" cy="711991"/>
            </a:xfrm>
            <a:prstGeom prst="ellipse">
              <a:avLst/>
            </a:prstGeom>
            <a:gradFill>
              <a:gsLst>
                <a:gs pos="0">
                  <a:srgbClr val="D3D3D3"/>
                </a:gs>
                <a:gs pos="100000">
                  <a:srgbClr val="F7F7F7"/>
                </a:gs>
              </a:gsLst>
              <a:lin ang="2700000" scaled="1"/>
            </a:gradFill>
            <a:ln w="19050">
              <a:gradFill flip="none" rotWithShape="1">
                <a:gsLst>
                  <a:gs pos="0">
                    <a:schemeClr val="bg1"/>
                  </a:gs>
                  <a:gs pos="100000">
                    <a:schemeClr val="bg1">
                      <a:lumMod val="75000"/>
                    </a:schemeClr>
                  </a:gs>
                </a:gsLst>
                <a:lin ang="2700000" scaled="1"/>
                <a:tileRect/>
              </a:gradFill>
            </a:ln>
            <a:effectLst>
              <a:outerShdw blurRad="1016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1" name="Freeform 108"/>
            <p:cNvSpPr>
              <a:spLocks noEditPoints="1"/>
            </p:cNvSpPr>
            <p:nvPr/>
          </p:nvSpPr>
          <p:spPr bwMode="auto">
            <a:xfrm>
              <a:off x="7699557" y="4683790"/>
              <a:ext cx="413176" cy="414662"/>
            </a:xfrm>
            <a:custGeom>
              <a:avLst/>
              <a:gdLst>
                <a:gd name="T0" fmla="*/ 97 w 115"/>
                <a:gd name="T1" fmla="*/ 48 h 115"/>
                <a:gd name="T2" fmla="*/ 91 w 115"/>
                <a:gd name="T3" fmla="*/ 41 h 115"/>
                <a:gd name="T4" fmla="*/ 102 w 115"/>
                <a:gd name="T5" fmla="*/ 26 h 115"/>
                <a:gd name="T6" fmla="*/ 94 w 115"/>
                <a:gd name="T7" fmla="*/ 13 h 115"/>
                <a:gd name="T8" fmla="*/ 79 w 115"/>
                <a:gd name="T9" fmla="*/ 23 h 115"/>
                <a:gd name="T10" fmla="*/ 70 w 115"/>
                <a:gd name="T11" fmla="*/ 22 h 115"/>
                <a:gd name="T12" fmla="*/ 67 w 115"/>
                <a:gd name="T13" fmla="*/ 3 h 115"/>
                <a:gd name="T14" fmla="*/ 52 w 115"/>
                <a:gd name="T15" fmla="*/ 0 h 115"/>
                <a:gd name="T16" fmla="*/ 48 w 115"/>
                <a:gd name="T17" fmla="*/ 18 h 115"/>
                <a:gd name="T18" fmla="*/ 41 w 115"/>
                <a:gd name="T19" fmla="*/ 24 h 115"/>
                <a:gd name="T20" fmla="*/ 26 w 115"/>
                <a:gd name="T21" fmla="*/ 13 h 115"/>
                <a:gd name="T22" fmla="*/ 13 w 115"/>
                <a:gd name="T23" fmla="*/ 21 h 115"/>
                <a:gd name="T24" fmla="*/ 23 w 115"/>
                <a:gd name="T25" fmla="*/ 36 h 115"/>
                <a:gd name="T26" fmla="*/ 22 w 115"/>
                <a:gd name="T27" fmla="*/ 45 h 115"/>
                <a:gd name="T28" fmla="*/ 4 w 115"/>
                <a:gd name="T29" fmla="*/ 48 h 115"/>
                <a:gd name="T30" fmla="*/ 0 w 115"/>
                <a:gd name="T31" fmla="*/ 63 h 115"/>
                <a:gd name="T32" fmla="*/ 18 w 115"/>
                <a:gd name="T33" fmla="*/ 66 h 115"/>
                <a:gd name="T34" fmla="*/ 24 w 115"/>
                <a:gd name="T35" fmla="*/ 73 h 115"/>
                <a:gd name="T36" fmla="*/ 13 w 115"/>
                <a:gd name="T37" fmla="*/ 89 h 115"/>
                <a:gd name="T38" fmla="*/ 21 w 115"/>
                <a:gd name="T39" fmla="*/ 102 h 115"/>
                <a:gd name="T40" fmla="*/ 36 w 115"/>
                <a:gd name="T41" fmla="*/ 92 h 115"/>
                <a:gd name="T42" fmla="*/ 45 w 115"/>
                <a:gd name="T43" fmla="*/ 92 h 115"/>
                <a:gd name="T44" fmla="*/ 48 w 115"/>
                <a:gd name="T45" fmla="*/ 111 h 115"/>
                <a:gd name="T46" fmla="*/ 63 w 115"/>
                <a:gd name="T47" fmla="*/ 115 h 115"/>
                <a:gd name="T48" fmla="*/ 67 w 115"/>
                <a:gd name="T49" fmla="*/ 97 h 115"/>
                <a:gd name="T50" fmla="*/ 74 w 115"/>
                <a:gd name="T51" fmla="*/ 91 h 115"/>
                <a:gd name="T52" fmla="*/ 89 w 115"/>
                <a:gd name="T53" fmla="*/ 102 h 115"/>
                <a:gd name="T54" fmla="*/ 102 w 115"/>
                <a:gd name="T55" fmla="*/ 94 h 115"/>
                <a:gd name="T56" fmla="*/ 92 w 115"/>
                <a:gd name="T57" fmla="*/ 79 h 115"/>
                <a:gd name="T58" fmla="*/ 93 w 115"/>
                <a:gd name="T59" fmla="*/ 70 h 115"/>
                <a:gd name="T60" fmla="*/ 112 w 115"/>
                <a:gd name="T61" fmla="*/ 66 h 115"/>
                <a:gd name="T62" fmla="*/ 115 w 115"/>
                <a:gd name="T63" fmla="*/ 52 h 115"/>
                <a:gd name="T64" fmla="*/ 58 w 115"/>
                <a:gd name="T65" fmla="*/ 79 h 115"/>
                <a:gd name="T66" fmla="*/ 58 w 115"/>
                <a:gd name="T67" fmla="*/ 36 h 115"/>
                <a:gd name="T68" fmla="*/ 58 w 115"/>
                <a:gd name="T69" fmla="*/ 79 h 115"/>
                <a:gd name="T70" fmla="*/ 49 w 115"/>
                <a:gd name="T71" fmla="*/ 57 h 115"/>
                <a:gd name="T72" fmla="*/ 67 w 115"/>
                <a:gd name="T73" fmla="*/ 57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15" h="115">
                  <a:moveTo>
                    <a:pt x="112" y="48"/>
                  </a:moveTo>
                  <a:cubicBezTo>
                    <a:pt x="97" y="48"/>
                    <a:pt x="97" y="48"/>
                    <a:pt x="97" y="48"/>
                  </a:cubicBezTo>
                  <a:cubicBezTo>
                    <a:pt x="95" y="48"/>
                    <a:pt x="93" y="47"/>
                    <a:pt x="93" y="45"/>
                  </a:cubicBezTo>
                  <a:cubicBezTo>
                    <a:pt x="91" y="41"/>
                    <a:pt x="91" y="41"/>
                    <a:pt x="91" y="41"/>
                  </a:cubicBezTo>
                  <a:cubicBezTo>
                    <a:pt x="90" y="40"/>
                    <a:pt x="91" y="37"/>
                    <a:pt x="92" y="36"/>
                  </a:cubicBezTo>
                  <a:cubicBezTo>
                    <a:pt x="102" y="26"/>
                    <a:pt x="102" y="26"/>
                    <a:pt x="102" y="26"/>
                  </a:cubicBezTo>
                  <a:cubicBezTo>
                    <a:pt x="104" y="24"/>
                    <a:pt x="104" y="22"/>
                    <a:pt x="102" y="21"/>
                  </a:cubicBezTo>
                  <a:cubicBezTo>
                    <a:pt x="94" y="13"/>
                    <a:pt x="94" y="13"/>
                    <a:pt x="94" y="13"/>
                  </a:cubicBezTo>
                  <a:cubicBezTo>
                    <a:pt x="93" y="11"/>
                    <a:pt x="91" y="11"/>
                    <a:pt x="89" y="13"/>
                  </a:cubicBezTo>
                  <a:cubicBezTo>
                    <a:pt x="79" y="23"/>
                    <a:pt x="79" y="23"/>
                    <a:pt x="79" y="23"/>
                  </a:cubicBezTo>
                  <a:cubicBezTo>
                    <a:pt x="78" y="24"/>
                    <a:pt x="75" y="25"/>
                    <a:pt x="74" y="24"/>
                  </a:cubicBezTo>
                  <a:cubicBezTo>
                    <a:pt x="70" y="22"/>
                    <a:pt x="70" y="22"/>
                    <a:pt x="70" y="22"/>
                  </a:cubicBezTo>
                  <a:cubicBezTo>
                    <a:pt x="68" y="22"/>
                    <a:pt x="67" y="20"/>
                    <a:pt x="67" y="18"/>
                  </a:cubicBezTo>
                  <a:cubicBezTo>
                    <a:pt x="67" y="3"/>
                    <a:pt x="67" y="3"/>
                    <a:pt x="67" y="3"/>
                  </a:cubicBezTo>
                  <a:cubicBezTo>
                    <a:pt x="67" y="1"/>
                    <a:pt x="65" y="0"/>
                    <a:pt x="63" y="0"/>
                  </a:cubicBezTo>
                  <a:cubicBezTo>
                    <a:pt x="52" y="0"/>
                    <a:pt x="52" y="0"/>
                    <a:pt x="52" y="0"/>
                  </a:cubicBezTo>
                  <a:cubicBezTo>
                    <a:pt x="50" y="0"/>
                    <a:pt x="48" y="1"/>
                    <a:pt x="48" y="3"/>
                  </a:cubicBezTo>
                  <a:cubicBezTo>
                    <a:pt x="48" y="18"/>
                    <a:pt x="48" y="18"/>
                    <a:pt x="48" y="18"/>
                  </a:cubicBezTo>
                  <a:cubicBezTo>
                    <a:pt x="48" y="20"/>
                    <a:pt x="47" y="22"/>
                    <a:pt x="45" y="22"/>
                  </a:cubicBezTo>
                  <a:cubicBezTo>
                    <a:pt x="41" y="24"/>
                    <a:pt x="41" y="24"/>
                    <a:pt x="41" y="24"/>
                  </a:cubicBezTo>
                  <a:cubicBezTo>
                    <a:pt x="40" y="25"/>
                    <a:pt x="37" y="24"/>
                    <a:pt x="36" y="23"/>
                  </a:cubicBezTo>
                  <a:cubicBezTo>
                    <a:pt x="26" y="13"/>
                    <a:pt x="26" y="13"/>
                    <a:pt x="26" y="13"/>
                  </a:cubicBezTo>
                  <a:cubicBezTo>
                    <a:pt x="25" y="11"/>
                    <a:pt x="22" y="11"/>
                    <a:pt x="21" y="13"/>
                  </a:cubicBezTo>
                  <a:cubicBezTo>
                    <a:pt x="13" y="21"/>
                    <a:pt x="13" y="21"/>
                    <a:pt x="13" y="21"/>
                  </a:cubicBezTo>
                  <a:cubicBezTo>
                    <a:pt x="12" y="22"/>
                    <a:pt x="12" y="24"/>
                    <a:pt x="13" y="26"/>
                  </a:cubicBezTo>
                  <a:cubicBezTo>
                    <a:pt x="23" y="36"/>
                    <a:pt x="23" y="36"/>
                    <a:pt x="23" y="36"/>
                  </a:cubicBezTo>
                  <a:cubicBezTo>
                    <a:pt x="24" y="37"/>
                    <a:pt x="25" y="40"/>
                    <a:pt x="24" y="41"/>
                  </a:cubicBezTo>
                  <a:cubicBezTo>
                    <a:pt x="22" y="45"/>
                    <a:pt x="22" y="45"/>
                    <a:pt x="22" y="45"/>
                  </a:cubicBezTo>
                  <a:cubicBezTo>
                    <a:pt x="22" y="47"/>
                    <a:pt x="20" y="48"/>
                    <a:pt x="18" y="48"/>
                  </a:cubicBezTo>
                  <a:cubicBezTo>
                    <a:pt x="4" y="48"/>
                    <a:pt x="4" y="48"/>
                    <a:pt x="4" y="48"/>
                  </a:cubicBezTo>
                  <a:cubicBezTo>
                    <a:pt x="2" y="48"/>
                    <a:pt x="0" y="50"/>
                    <a:pt x="0" y="52"/>
                  </a:cubicBezTo>
                  <a:cubicBezTo>
                    <a:pt x="0" y="63"/>
                    <a:pt x="0" y="63"/>
                    <a:pt x="0" y="63"/>
                  </a:cubicBezTo>
                  <a:cubicBezTo>
                    <a:pt x="0" y="65"/>
                    <a:pt x="2" y="66"/>
                    <a:pt x="4" y="66"/>
                  </a:cubicBezTo>
                  <a:cubicBezTo>
                    <a:pt x="18" y="66"/>
                    <a:pt x="18" y="66"/>
                    <a:pt x="18" y="66"/>
                  </a:cubicBezTo>
                  <a:cubicBezTo>
                    <a:pt x="20" y="66"/>
                    <a:pt x="22" y="68"/>
                    <a:pt x="22" y="70"/>
                  </a:cubicBezTo>
                  <a:cubicBezTo>
                    <a:pt x="24" y="73"/>
                    <a:pt x="24" y="73"/>
                    <a:pt x="24" y="73"/>
                  </a:cubicBezTo>
                  <a:cubicBezTo>
                    <a:pt x="25" y="75"/>
                    <a:pt x="24" y="78"/>
                    <a:pt x="23" y="79"/>
                  </a:cubicBezTo>
                  <a:cubicBezTo>
                    <a:pt x="13" y="89"/>
                    <a:pt x="13" y="89"/>
                    <a:pt x="13" y="89"/>
                  </a:cubicBezTo>
                  <a:cubicBezTo>
                    <a:pt x="12" y="90"/>
                    <a:pt x="12" y="93"/>
                    <a:pt x="13" y="94"/>
                  </a:cubicBezTo>
                  <a:cubicBezTo>
                    <a:pt x="21" y="102"/>
                    <a:pt x="21" y="102"/>
                    <a:pt x="21" y="102"/>
                  </a:cubicBezTo>
                  <a:cubicBezTo>
                    <a:pt x="22" y="103"/>
                    <a:pt x="25" y="103"/>
                    <a:pt x="26" y="102"/>
                  </a:cubicBezTo>
                  <a:cubicBezTo>
                    <a:pt x="36" y="92"/>
                    <a:pt x="36" y="92"/>
                    <a:pt x="36" y="92"/>
                  </a:cubicBezTo>
                  <a:cubicBezTo>
                    <a:pt x="37" y="90"/>
                    <a:pt x="40" y="90"/>
                    <a:pt x="41" y="91"/>
                  </a:cubicBezTo>
                  <a:cubicBezTo>
                    <a:pt x="45" y="92"/>
                    <a:pt x="45" y="92"/>
                    <a:pt x="45" y="92"/>
                  </a:cubicBezTo>
                  <a:cubicBezTo>
                    <a:pt x="47" y="93"/>
                    <a:pt x="48" y="95"/>
                    <a:pt x="48" y="97"/>
                  </a:cubicBezTo>
                  <a:cubicBezTo>
                    <a:pt x="48" y="111"/>
                    <a:pt x="48" y="111"/>
                    <a:pt x="48" y="111"/>
                  </a:cubicBezTo>
                  <a:cubicBezTo>
                    <a:pt x="48" y="113"/>
                    <a:pt x="50" y="115"/>
                    <a:pt x="52" y="115"/>
                  </a:cubicBezTo>
                  <a:cubicBezTo>
                    <a:pt x="63" y="115"/>
                    <a:pt x="63" y="115"/>
                    <a:pt x="63" y="115"/>
                  </a:cubicBezTo>
                  <a:cubicBezTo>
                    <a:pt x="65" y="115"/>
                    <a:pt x="67" y="113"/>
                    <a:pt x="67" y="111"/>
                  </a:cubicBezTo>
                  <a:cubicBezTo>
                    <a:pt x="67" y="97"/>
                    <a:pt x="67" y="97"/>
                    <a:pt x="67" y="97"/>
                  </a:cubicBezTo>
                  <a:cubicBezTo>
                    <a:pt x="67" y="95"/>
                    <a:pt x="68" y="93"/>
                    <a:pt x="70" y="92"/>
                  </a:cubicBezTo>
                  <a:cubicBezTo>
                    <a:pt x="74" y="91"/>
                    <a:pt x="74" y="91"/>
                    <a:pt x="74" y="91"/>
                  </a:cubicBezTo>
                  <a:cubicBezTo>
                    <a:pt x="75" y="90"/>
                    <a:pt x="78" y="90"/>
                    <a:pt x="79" y="92"/>
                  </a:cubicBezTo>
                  <a:cubicBezTo>
                    <a:pt x="89" y="102"/>
                    <a:pt x="89" y="102"/>
                    <a:pt x="89" y="102"/>
                  </a:cubicBezTo>
                  <a:cubicBezTo>
                    <a:pt x="91" y="103"/>
                    <a:pt x="93" y="103"/>
                    <a:pt x="94" y="102"/>
                  </a:cubicBezTo>
                  <a:cubicBezTo>
                    <a:pt x="102" y="94"/>
                    <a:pt x="102" y="94"/>
                    <a:pt x="102" y="94"/>
                  </a:cubicBezTo>
                  <a:cubicBezTo>
                    <a:pt x="104" y="93"/>
                    <a:pt x="104" y="90"/>
                    <a:pt x="102" y="89"/>
                  </a:cubicBezTo>
                  <a:cubicBezTo>
                    <a:pt x="92" y="79"/>
                    <a:pt x="92" y="79"/>
                    <a:pt x="92" y="79"/>
                  </a:cubicBezTo>
                  <a:cubicBezTo>
                    <a:pt x="91" y="78"/>
                    <a:pt x="90" y="75"/>
                    <a:pt x="91" y="73"/>
                  </a:cubicBezTo>
                  <a:cubicBezTo>
                    <a:pt x="93" y="70"/>
                    <a:pt x="93" y="70"/>
                    <a:pt x="93" y="70"/>
                  </a:cubicBezTo>
                  <a:cubicBezTo>
                    <a:pt x="93" y="68"/>
                    <a:pt x="95" y="66"/>
                    <a:pt x="97" y="66"/>
                  </a:cubicBezTo>
                  <a:cubicBezTo>
                    <a:pt x="112" y="66"/>
                    <a:pt x="112" y="66"/>
                    <a:pt x="112" y="66"/>
                  </a:cubicBezTo>
                  <a:cubicBezTo>
                    <a:pt x="113" y="66"/>
                    <a:pt x="115" y="65"/>
                    <a:pt x="115" y="63"/>
                  </a:cubicBezTo>
                  <a:cubicBezTo>
                    <a:pt x="115" y="52"/>
                    <a:pt x="115" y="52"/>
                    <a:pt x="115" y="52"/>
                  </a:cubicBezTo>
                  <a:cubicBezTo>
                    <a:pt x="115" y="50"/>
                    <a:pt x="113" y="48"/>
                    <a:pt x="112" y="48"/>
                  </a:cubicBezTo>
                  <a:close/>
                  <a:moveTo>
                    <a:pt x="58" y="79"/>
                  </a:moveTo>
                  <a:cubicBezTo>
                    <a:pt x="46" y="79"/>
                    <a:pt x="36" y="69"/>
                    <a:pt x="36" y="57"/>
                  </a:cubicBezTo>
                  <a:cubicBezTo>
                    <a:pt x="36" y="46"/>
                    <a:pt x="46" y="36"/>
                    <a:pt x="58" y="36"/>
                  </a:cubicBezTo>
                  <a:cubicBezTo>
                    <a:pt x="69" y="36"/>
                    <a:pt x="79" y="46"/>
                    <a:pt x="79" y="57"/>
                  </a:cubicBezTo>
                  <a:cubicBezTo>
                    <a:pt x="79" y="69"/>
                    <a:pt x="69" y="79"/>
                    <a:pt x="58" y="79"/>
                  </a:cubicBezTo>
                  <a:close/>
                  <a:moveTo>
                    <a:pt x="58" y="48"/>
                  </a:moveTo>
                  <a:cubicBezTo>
                    <a:pt x="53" y="48"/>
                    <a:pt x="49" y="52"/>
                    <a:pt x="49" y="57"/>
                  </a:cubicBezTo>
                  <a:cubicBezTo>
                    <a:pt x="49" y="62"/>
                    <a:pt x="53" y="66"/>
                    <a:pt x="58" y="66"/>
                  </a:cubicBezTo>
                  <a:cubicBezTo>
                    <a:pt x="63" y="66"/>
                    <a:pt x="67" y="62"/>
                    <a:pt x="67" y="57"/>
                  </a:cubicBezTo>
                  <a:cubicBezTo>
                    <a:pt x="67" y="52"/>
                    <a:pt x="63" y="48"/>
                    <a:pt x="58" y="48"/>
                  </a:cubicBezTo>
                  <a:close/>
                </a:path>
              </a:pathLst>
            </a:custGeom>
            <a:solidFill>
              <a:srgbClr val="7B4690"/>
            </a:solidFill>
            <a:ln>
              <a:noFill/>
            </a:ln>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nvGrpSpPr>
          <p:cNvPr id="62" name="组合 61"/>
          <p:cNvGrpSpPr/>
          <p:nvPr/>
        </p:nvGrpSpPr>
        <p:grpSpPr>
          <a:xfrm>
            <a:off x="5874379" y="2911411"/>
            <a:ext cx="534064" cy="533870"/>
            <a:chOff x="7831486" y="3488988"/>
            <a:chExt cx="711992" cy="711991"/>
          </a:xfrm>
        </p:grpSpPr>
        <p:sp>
          <p:nvSpPr>
            <p:cNvPr id="63" name="椭圆 62"/>
            <p:cNvSpPr/>
            <p:nvPr/>
          </p:nvSpPr>
          <p:spPr>
            <a:xfrm>
              <a:off x="7831486" y="3488988"/>
              <a:ext cx="711992" cy="711991"/>
            </a:xfrm>
            <a:prstGeom prst="ellipse">
              <a:avLst/>
            </a:prstGeom>
            <a:gradFill>
              <a:gsLst>
                <a:gs pos="0">
                  <a:srgbClr val="D3D3D3"/>
                </a:gs>
                <a:gs pos="100000">
                  <a:srgbClr val="F7F7F7"/>
                </a:gs>
              </a:gsLst>
              <a:lin ang="2700000" scaled="1"/>
            </a:gradFill>
            <a:ln w="19050">
              <a:gradFill flip="none" rotWithShape="1">
                <a:gsLst>
                  <a:gs pos="0">
                    <a:schemeClr val="bg1"/>
                  </a:gs>
                  <a:gs pos="100000">
                    <a:schemeClr val="bg1">
                      <a:lumMod val="75000"/>
                    </a:schemeClr>
                  </a:gs>
                </a:gsLst>
                <a:lin ang="2700000" scaled="1"/>
                <a:tileRect/>
              </a:gradFill>
            </a:ln>
            <a:effectLst>
              <a:outerShdw blurRad="1016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nvGrpSpPr>
            <p:cNvPr id="64" name="组合 63"/>
            <p:cNvGrpSpPr/>
            <p:nvPr/>
          </p:nvGrpSpPr>
          <p:grpSpPr>
            <a:xfrm>
              <a:off x="8020980" y="3675428"/>
              <a:ext cx="351779" cy="382818"/>
              <a:chOff x="4873626" y="1965325"/>
              <a:chExt cx="269876" cy="293688"/>
            </a:xfrm>
            <a:solidFill>
              <a:srgbClr val="E87071"/>
            </a:solidFill>
          </p:grpSpPr>
          <p:sp>
            <p:nvSpPr>
              <p:cNvPr id="65" name="Freeform 502"/>
              <p:cNvSpPr>
                <a:spLocks/>
              </p:cNvSpPr>
              <p:nvPr/>
            </p:nvSpPr>
            <p:spPr bwMode="auto">
              <a:xfrm>
                <a:off x="4873626" y="2127250"/>
                <a:ext cx="112713" cy="131763"/>
              </a:xfrm>
              <a:custGeom>
                <a:avLst/>
                <a:gdLst>
                  <a:gd name="T0" fmla="*/ 2 w 30"/>
                  <a:gd name="T1" fmla="*/ 0 h 35"/>
                  <a:gd name="T2" fmla="*/ 28 w 30"/>
                  <a:gd name="T3" fmla="*/ 0 h 35"/>
                  <a:gd name="T4" fmla="*/ 30 w 30"/>
                  <a:gd name="T5" fmla="*/ 1 h 35"/>
                  <a:gd name="T6" fmla="*/ 28 w 30"/>
                  <a:gd name="T7" fmla="*/ 3 h 35"/>
                  <a:gd name="T8" fmla="*/ 3 w 30"/>
                  <a:gd name="T9" fmla="*/ 3 h 35"/>
                  <a:gd name="T10" fmla="*/ 3 w 30"/>
                  <a:gd name="T11" fmla="*/ 33 h 35"/>
                  <a:gd name="T12" fmla="*/ 2 w 30"/>
                  <a:gd name="T13" fmla="*/ 35 h 35"/>
                  <a:gd name="T14" fmla="*/ 0 w 30"/>
                  <a:gd name="T15" fmla="*/ 33 h 35"/>
                  <a:gd name="T16" fmla="*/ 0 w 30"/>
                  <a:gd name="T17" fmla="*/ 1 h 35"/>
                  <a:gd name="T18" fmla="*/ 2 w 30"/>
                  <a:gd name="T19" fmla="*/ 0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0" h="35">
                    <a:moveTo>
                      <a:pt x="2" y="0"/>
                    </a:moveTo>
                    <a:cubicBezTo>
                      <a:pt x="28" y="0"/>
                      <a:pt x="28" y="0"/>
                      <a:pt x="28" y="0"/>
                    </a:cubicBezTo>
                    <a:cubicBezTo>
                      <a:pt x="29" y="0"/>
                      <a:pt x="30" y="1"/>
                      <a:pt x="30" y="1"/>
                    </a:cubicBezTo>
                    <a:cubicBezTo>
                      <a:pt x="30" y="2"/>
                      <a:pt x="29" y="3"/>
                      <a:pt x="28" y="3"/>
                    </a:cubicBezTo>
                    <a:cubicBezTo>
                      <a:pt x="3" y="3"/>
                      <a:pt x="3" y="3"/>
                      <a:pt x="3" y="3"/>
                    </a:cubicBezTo>
                    <a:cubicBezTo>
                      <a:pt x="3" y="33"/>
                      <a:pt x="3" y="33"/>
                      <a:pt x="3" y="33"/>
                    </a:cubicBezTo>
                    <a:cubicBezTo>
                      <a:pt x="3" y="34"/>
                      <a:pt x="3" y="35"/>
                      <a:pt x="2" y="35"/>
                    </a:cubicBezTo>
                    <a:cubicBezTo>
                      <a:pt x="1" y="35"/>
                      <a:pt x="0" y="34"/>
                      <a:pt x="0" y="33"/>
                    </a:cubicBezTo>
                    <a:cubicBezTo>
                      <a:pt x="0" y="1"/>
                      <a:pt x="0" y="1"/>
                      <a:pt x="0" y="1"/>
                    </a:cubicBezTo>
                    <a:cubicBezTo>
                      <a:pt x="0" y="1"/>
                      <a:pt x="1"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66" name="Freeform 503"/>
              <p:cNvSpPr>
                <a:spLocks/>
              </p:cNvSpPr>
              <p:nvPr/>
            </p:nvSpPr>
            <p:spPr bwMode="auto">
              <a:xfrm>
                <a:off x="4884739" y="1973263"/>
                <a:ext cx="41275" cy="146050"/>
              </a:xfrm>
              <a:custGeom>
                <a:avLst/>
                <a:gdLst>
                  <a:gd name="T0" fmla="*/ 11 w 11"/>
                  <a:gd name="T1" fmla="*/ 34 h 39"/>
                  <a:gd name="T2" fmla="*/ 11 w 11"/>
                  <a:gd name="T3" fmla="*/ 6 h 39"/>
                  <a:gd name="T4" fmla="*/ 5 w 11"/>
                  <a:gd name="T5" fmla="*/ 0 h 39"/>
                  <a:gd name="T6" fmla="*/ 0 w 11"/>
                  <a:gd name="T7" fmla="*/ 6 h 39"/>
                  <a:gd name="T8" fmla="*/ 0 w 11"/>
                  <a:gd name="T9" fmla="*/ 34 h 39"/>
                  <a:gd name="T10" fmla="*/ 5 w 11"/>
                  <a:gd name="T11" fmla="*/ 39 h 39"/>
                  <a:gd name="T12" fmla="*/ 11 w 11"/>
                  <a:gd name="T13" fmla="*/ 34 h 39"/>
                </a:gdLst>
                <a:ahLst/>
                <a:cxnLst>
                  <a:cxn ang="0">
                    <a:pos x="T0" y="T1"/>
                  </a:cxn>
                  <a:cxn ang="0">
                    <a:pos x="T2" y="T3"/>
                  </a:cxn>
                  <a:cxn ang="0">
                    <a:pos x="T4" y="T5"/>
                  </a:cxn>
                  <a:cxn ang="0">
                    <a:pos x="T6" y="T7"/>
                  </a:cxn>
                  <a:cxn ang="0">
                    <a:pos x="T8" y="T9"/>
                  </a:cxn>
                  <a:cxn ang="0">
                    <a:pos x="T10" y="T11"/>
                  </a:cxn>
                  <a:cxn ang="0">
                    <a:pos x="T12" y="T13"/>
                  </a:cxn>
                </a:cxnLst>
                <a:rect l="0" t="0" r="r" b="b"/>
                <a:pathLst>
                  <a:path w="11" h="39">
                    <a:moveTo>
                      <a:pt x="11" y="34"/>
                    </a:moveTo>
                    <a:cubicBezTo>
                      <a:pt x="11" y="6"/>
                      <a:pt x="11" y="6"/>
                      <a:pt x="11" y="6"/>
                    </a:cubicBezTo>
                    <a:cubicBezTo>
                      <a:pt x="11" y="3"/>
                      <a:pt x="9" y="0"/>
                      <a:pt x="5" y="0"/>
                    </a:cubicBezTo>
                    <a:cubicBezTo>
                      <a:pt x="2" y="0"/>
                      <a:pt x="0" y="3"/>
                      <a:pt x="0" y="6"/>
                    </a:cubicBezTo>
                    <a:cubicBezTo>
                      <a:pt x="0" y="34"/>
                      <a:pt x="0" y="34"/>
                      <a:pt x="0" y="34"/>
                    </a:cubicBezTo>
                    <a:cubicBezTo>
                      <a:pt x="0" y="37"/>
                      <a:pt x="2" y="39"/>
                      <a:pt x="5" y="39"/>
                    </a:cubicBezTo>
                    <a:cubicBezTo>
                      <a:pt x="9" y="39"/>
                      <a:pt x="11" y="37"/>
                      <a:pt x="11" y="3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67" name="Freeform 504"/>
              <p:cNvSpPr>
                <a:spLocks/>
              </p:cNvSpPr>
              <p:nvPr/>
            </p:nvSpPr>
            <p:spPr bwMode="auto">
              <a:xfrm>
                <a:off x="4940301" y="1965325"/>
                <a:ext cx="177800" cy="293688"/>
              </a:xfrm>
              <a:custGeom>
                <a:avLst/>
                <a:gdLst>
                  <a:gd name="T0" fmla="*/ 5 w 47"/>
                  <a:gd name="T1" fmla="*/ 69 h 78"/>
                  <a:gd name="T2" fmla="*/ 6 w 47"/>
                  <a:gd name="T3" fmla="*/ 77 h 78"/>
                  <a:gd name="T4" fmla="*/ 9 w 47"/>
                  <a:gd name="T5" fmla="*/ 78 h 78"/>
                  <a:gd name="T6" fmla="*/ 14 w 47"/>
                  <a:gd name="T7" fmla="*/ 76 h 78"/>
                  <a:gd name="T8" fmla="*/ 26 w 47"/>
                  <a:gd name="T9" fmla="*/ 57 h 78"/>
                  <a:gd name="T10" fmla="*/ 46 w 47"/>
                  <a:gd name="T11" fmla="*/ 57 h 78"/>
                  <a:gd name="T12" fmla="*/ 47 w 47"/>
                  <a:gd name="T13" fmla="*/ 56 h 78"/>
                  <a:gd name="T14" fmla="*/ 47 w 47"/>
                  <a:gd name="T15" fmla="*/ 42 h 78"/>
                  <a:gd name="T16" fmla="*/ 32 w 47"/>
                  <a:gd name="T17" fmla="*/ 19 h 78"/>
                  <a:gd name="T18" fmla="*/ 30 w 47"/>
                  <a:gd name="T19" fmla="*/ 20 h 78"/>
                  <a:gd name="T20" fmla="*/ 35 w 47"/>
                  <a:gd name="T21" fmla="*/ 10 h 78"/>
                  <a:gd name="T22" fmla="*/ 24 w 47"/>
                  <a:gd name="T23" fmla="*/ 0 h 78"/>
                  <a:gd name="T24" fmla="*/ 14 w 47"/>
                  <a:gd name="T25" fmla="*/ 10 h 78"/>
                  <a:gd name="T26" fmla="*/ 24 w 47"/>
                  <a:gd name="T27" fmla="*/ 21 h 78"/>
                  <a:gd name="T28" fmla="*/ 27 w 47"/>
                  <a:gd name="T29" fmla="*/ 20 h 78"/>
                  <a:gd name="T30" fmla="*/ 21 w 47"/>
                  <a:gd name="T31" fmla="*/ 27 h 78"/>
                  <a:gd name="T32" fmla="*/ 5 w 47"/>
                  <a:gd name="T33" fmla="*/ 31 h 78"/>
                  <a:gd name="T34" fmla="*/ 1 w 47"/>
                  <a:gd name="T35" fmla="*/ 34 h 78"/>
                  <a:gd name="T36" fmla="*/ 1 w 47"/>
                  <a:gd name="T37" fmla="*/ 38 h 78"/>
                  <a:gd name="T38" fmla="*/ 6 w 47"/>
                  <a:gd name="T39" fmla="*/ 42 h 78"/>
                  <a:gd name="T40" fmla="*/ 8 w 47"/>
                  <a:gd name="T41" fmla="*/ 42 h 78"/>
                  <a:gd name="T42" fmla="*/ 17 w 47"/>
                  <a:gd name="T43" fmla="*/ 40 h 78"/>
                  <a:gd name="T44" fmla="*/ 17 w 47"/>
                  <a:gd name="T45" fmla="*/ 43 h 78"/>
                  <a:gd name="T46" fmla="*/ 17 w 47"/>
                  <a:gd name="T47" fmla="*/ 47 h 78"/>
                  <a:gd name="T48" fmla="*/ 5 w 47"/>
                  <a:gd name="T49" fmla="*/ 69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47" h="78">
                    <a:moveTo>
                      <a:pt x="5" y="69"/>
                    </a:moveTo>
                    <a:cubicBezTo>
                      <a:pt x="3" y="72"/>
                      <a:pt x="3" y="76"/>
                      <a:pt x="6" y="77"/>
                    </a:cubicBezTo>
                    <a:cubicBezTo>
                      <a:pt x="7" y="78"/>
                      <a:pt x="8" y="78"/>
                      <a:pt x="9" y="78"/>
                    </a:cubicBezTo>
                    <a:cubicBezTo>
                      <a:pt x="11" y="78"/>
                      <a:pt x="13" y="77"/>
                      <a:pt x="14" y="76"/>
                    </a:cubicBezTo>
                    <a:cubicBezTo>
                      <a:pt x="26" y="57"/>
                      <a:pt x="26" y="57"/>
                      <a:pt x="26" y="57"/>
                    </a:cubicBezTo>
                    <a:cubicBezTo>
                      <a:pt x="46" y="57"/>
                      <a:pt x="46" y="57"/>
                      <a:pt x="46" y="57"/>
                    </a:cubicBezTo>
                    <a:cubicBezTo>
                      <a:pt x="47" y="57"/>
                      <a:pt x="47" y="57"/>
                      <a:pt x="47" y="56"/>
                    </a:cubicBezTo>
                    <a:cubicBezTo>
                      <a:pt x="47" y="42"/>
                      <a:pt x="47" y="42"/>
                      <a:pt x="47" y="42"/>
                    </a:cubicBezTo>
                    <a:cubicBezTo>
                      <a:pt x="47" y="29"/>
                      <a:pt x="41" y="19"/>
                      <a:pt x="32" y="19"/>
                    </a:cubicBezTo>
                    <a:cubicBezTo>
                      <a:pt x="31" y="19"/>
                      <a:pt x="30" y="19"/>
                      <a:pt x="30" y="20"/>
                    </a:cubicBezTo>
                    <a:cubicBezTo>
                      <a:pt x="33" y="18"/>
                      <a:pt x="35" y="14"/>
                      <a:pt x="35" y="10"/>
                    </a:cubicBezTo>
                    <a:cubicBezTo>
                      <a:pt x="35" y="5"/>
                      <a:pt x="30" y="0"/>
                      <a:pt x="24" y="0"/>
                    </a:cubicBezTo>
                    <a:cubicBezTo>
                      <a:pt x="19" y="0"/>
                      <a:pt x="14" y="5"/>
                      <a:pt x="14" y="10"/>
                    </a:cubicBezTo>
                    <a:cubicBezTo>
                      <a:pt x="14" y="16"/>
                      <a:pt x="19" y="21"/>
                      <a:pt x="24" y="21"/>
                    </a:cubicBezTo>
                    <a:cubicBezTo>
                      <a:pt x="25" y="21"/>
                      <a:pt x="26" y="21"/>
                      <a:pt x="27" y="20"/>
                    </a:cubicBezTo>
                    <a:cubicBezTo>
                      <a:pt x="25" y="22"/>
                      <a:pt x="23" y="24"/>
                      <a:pt x="21" y="27"/>
                    </a:cubicBezTo>
                    <a:cubicBezTo>
                      <a:pt x="5" y="31"/>
                      <a:pt x="5" y="31"/>
                      <a:pt x="5" y="31"/>
                    </a:cubicBezTo>
                    <a:cubicBezTo>
                      <a:pt x="3" y="32"/>
                      <a:pt x="2" y="32"/>
                      <a:pt x="1" y="34"/>
                    </a:cubicBezTo>
                    <a:cubicBezTo>
                      <a:pt x="1" y="35"/>
                      <a:pt x="0" y="37"/>
                      <a:pt x="1" y="38"/>
                    </a:cubicBezTo>
                    <a:cubicBezTo>
                      <a:pt x="1" y="41"/>
                      <a:pt x="4" y="42"/>
                      <a:pt x="6" y="42"/>
                    </a:cubicBezTo>
                    <a:cubicBezTo>
                      <a:pt x="7" y="42"/>
                      <a:pt x="7" y="42"/>
                      <a:pt x="8" y="42"/>
                    </a:cubicBezTo>
                    <a:cubicBezTo>
                      <a:pt x="17" y="40"/>
                      <a:pt x="17" y="40"/>
                      <a:pt x="17" y="40"/>
                    </a:cubicBezTo>
                    <a:cubicBezTo>
                      <a:pt x="17" y="41"/>
                      <a:pt x="17" y="42"/>
                      <a:pt x="17" y="43"/>
                    </a:cubicBezTo>
                    <a:cubicBezTo>
                      <a:pt x="17" y="47"/>
                      <a:pt x="17" y="47"/>
                      <a:pt x="17" y="47"/>
                    </a:cubicBezTo>
                    <a:lnTo>
                      <a:pt x="5" y="6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68" name="Freeform 505"/>
              <p:cNvSpPr>
                <a:spLocks/>
              </p:cNvSpPr>
              <p:nvPr/>
            </p:nvSpPr>
            <p:spPr bwMode="auto">
              <a:xfrm>
                <a:off x="5046664" y="2093913"/>
                <a:ext cx="96838" cy="112713"/>
              </a:xfrm>
              <a:custGeom>
                <a:avLst/>
                <a:gdLst>
                  <a:gd name="T0" fmla="*/ 1 w 26"/>
                  <a:gd name="T1" fmla="*/ 27 h 30"/>
                  <a:gd name="T2" fmla="*/ 23 w 26"/>
                  <a:gd name="T3" fmla="*/ 27 h 30"/>
                  <a:gd name="T4" fmla="*/ 23 w 26"/>
                  <a:gd name="T5" fmla="*/ 2 h 30"/>
                  <a:gd name="T6" fmla="*/ 24 w 26"/>
                  <a:gd name="T7" fmla="*/ 0 h 30"/>
                  <a:gd name="T8" fmla="*/ 26 w 26"/>
                  <a:gd name="T9" fmla="*/ 2 h 30"/>
                  <a:gd name="T10" fmla="*/ 26 w 26"/>
                  <a:gd name="T11" fmla="*/ 28 h 30"/>
                  <a:gd name="T12" fmla="*/ 24 w 26"/>
                  <a:gd name="T13" fmla="*/ 30 h 30"/>
                  <a:gd name="T14" fmla="*/ 1 w 26"/>
                  <a:gd name="T15" fmla="*/ 30 h 30"/>
                  <a:gd name="T16" fmla="*/ 0 w 26"/>
                  <a:gd name="T17" fmla="*/ 28 h 30"/>
                  <a:gd name="T18" fmla="*/ 1 w 26"/>
                  <a:gd name="T19" fmla="*/ 27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 h="30">
                    <a:moveTo>
                      <a:pt x="1" y="27"/>
                    </a:moveTo>
                    <a:cubicBezTo>
                      <a:pt x="23" y="27"/>
                      <a:pt x="23" y="27"/>
                      <a:pt x="23" y="27"/>
                    </a:cubicBezTo>
                    <a:cubicBezTo>
                      <a:pt x="23" y="2"/>
                      <a:pt x="23" y="2"/>
                      <a:pt x="23" y="2"/>
                    </a:cubicBezTo>
                    <a:cubicBezTo>
                      <a:pt x="23" y="1"/>
                      <a:pt x="23" y="0"/>
                      <a:pt x="24" y="0"/>
                    </a:cubicBezTo>
                    <a:cubicBezTo>
                      <a:pt x="25" y="0"/>
                      <a:pt x="26" y="1"/>
                      <a:pt x="26" y="2"/>
                    </a:cubicBezTo>
                    <a:cubicBezTo>
                      <a:pt x="26" y="28"/>
                      <a:pt x="26" y="28"/>
                      <a:pt x="26" y="28"/>
                    </a:cubicBezTo>
                    <a:cubicBezTo>
                      <a:pt x="26" y="29"/>
                      <a:pt x="25" y="30"/>
                      <a:pt x="24" y="30"/>
                    </a:cubicBezTo>
                    <a:cubicBezTo>
                      <a:pt x="1" y="30"/>
                      <a:pt x="1" y="30"/>
                      <a:pt x="1" y="30"/>
                    </a:cubicBezTo>
                    <a:cubicBezTo>
                      <a:pt x="0" y="30"/>
                      <a:pt x="0" y="29"/>
                      <a:pt x="0" y="28"/>
                    </a:cubicBezTo>
                    <a:cubicBezTo>
                      <a:pt x="0" y="27"/>
                      <a:pt x="0" y="27"/>
                      <a:pt x="1" y="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grpSp>
        <p:nvGrpSpPr>
          <p:cNvPr id="69" name="组合 68"/>
          <p:cNvGrpSpPr/>
          <p:nvPr/>
        </p:nvGrpSpPr>
        <p:grpSpPr>
          <a:xfrm>
            <a:off x="4312708" y="1350304"/>
            <a:ext cx="534064" cy="533870"/>
            <a:chOff x="5749529" y="1407031"/>
            <a:chExt cx="711992" cy="711991"/>
          </a:xfrm>
        </p:grpSpPr>
        <p:sp>
          <p:nvSpPr>
            <p:cNvPr id="70" name="椭圆 69"/>
            <p:cNvSpPr/>
            <p:nvPr/>
          </p:nvSpPr>
          <p:spPr>
            <a:xfrm>
              <a:off x="5749529" y="1407031"/>
              <a:ext cx="711992" cy="711991"/>
            </a:xfrm>
            <a:prstGeom prst="ellipse">
              <a:avLst/>
            </a:prstGeom>
            <a:gradFill>
              <a:gsLst>
                <a:gs pos="0">
                  <a:srgbClr val="D3D3D3"/>
                </a:gs>
                <a:gs pos="100000">
                  <a:srgbClr val="F7F7F7"/>
                </a:gs>
              </a:gsLst>
              <a:lin ang="2700000" scaled="1"/>
            </a:gradFill>
            <a:ln w="19050">
              <a:gradFill flip="none" rotWithShape="1">
                <a:gsLst>
                  <a:gs pos="0">
                    <a:schemeClr val="bg1"/>
                  </a:gs>
                  <a:gs pos="100000">
                    <a:schemeClr val="bg1">
                      <a:lumMod val="75000"/>
                    </a:schemeClr>
                  </a:gs>
                </a:gsLst>
                <a:lin ang="2700000" scaled="1"/>
                <a:tileRect/>
              </a:gradFill>
            </a:ln>
            <a:effectLst>
              <a:outerShdw blurRad="1016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nvGrpSpPr>
            <p:cNvPr id="71" name="Group 41"/>
            <p:cNvGrpSpPr>
              <a:grpSpLocks noChangeAspect="1"/>
            </p:cNvGrpSpPr>
            <p:nvPr/>
          </p:nvGrpSpPr>
          <p:grpSpPr bwMode="auto">
            <a:xfrm>
              <a:off x="5972748" y="1557297"/>
              <a:ext cx="318993" cy="390492"/>
              <a:chOff x="3783" y="2089"/>
              <a:chExt cx="116" cy="142"/>
            </a:xfrm>
            <a:solidFill>
              <a:schemeClr val="tx1">
                <a:lumMod val="50000"/>
                <a:lumOff val="50000"/>
              </a:schemeClr>
            </a:solidFill>
            <a:effectLst/>
          </p:grpSpPr>
          <p:sp>
            <p:nvSpPr>
              <p:cNvPr id="72" name="Freeform 42"/>
              <p:cNvSpPr>
                <a:spLocks/>
              </p:cNvSpPr>
              <p:nvPr/>
            </p:nvSpPr>
            <p:spPr bwMode="auto">
              <a:xfrm>
                <a:off x="3791" y="2221"/>
                <a:ext cx="20" cy="10"/>
              </a:xfrm>
              <a:custGeom>
                <a:avLst/>
                <a:gdLst>
                  <a:gd name="T0" fmla="*/ 8 w 8"/>
                  <a:gd name="T1" fmla="*/ 0 h 4"/>
                  <a:gd name="T2" fmla="*/ 1 w 8"/>
                  <a:gd name="T3" fmla="*/ 0 h 4"/>
                  <a:gd name="T4" fmla="*/ 0 w 8"/>
                  <a:gd name="T5" fmla="*/ 0 h 4"/>
                  <a:gd name="T6" fmla="*/ 0 w 8"/>
                  <a:gd name="T7" fmla="*/ 4 h 4"/>
                  <a:gd name="T8" fmla="*/ 1 w 8"/>
                  <a:gd name="T9" fmla="*/ 4 h 4"/>
                  <a:gd name="T10" fmla="*/ 8 w 8"/>
                  <a:gd name="T11" fmla="*/ 4 h 4"/>
                  <a:gd name="T12" fmla="*/ 8 w 8"/>
                  <a:gd name="T13" fmla="*/ 4 h 4"/>
                  <a:gd name="T14" fmla="*/ 8 w 8"/>
                  <a:gd name="T15" fmla="*/ 0 h 4"/>
                  <a:gd name="T16" fmla="*/ 8 w 8"/>
                  <a:gd name="T17"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 h="4">
                    <a:moveTo>
                      <a:pt x="8" y="0"/>
                    </a:moveTo>
                    <a:cubicBezTo>
                      <a:pt x="1" y="0"/>
                      <a:pt x="1" y="0"/>
                      <a:pt x="1" y="0"/>
                    </a:cubicBezTo>
                    <a:cubicBezTo>
                      <a:pt x="0" y="0"/>
                      <a:pt x="0" y="0"/>
                      <a:pt x="0" y="0"/>
                    </a:cubicBezTo>
                    <a:cubicBezTo>
                      <a:pt x="0" y="4"/>
                      <a:pt x="0" y="4"/>
                      <a:pt x="0" y="4"/>
                    </a:cubicBezTo>
                    <a:cubicBezTo>
                      <a:pt x="0" y="4"/>
                      <a:pt x="0" y="4"/>
                      <a:pt x="1" y="4"/>
                    </a:cubicBezTo>
                    <a:cubicBezTo>
                      <a:pt x="8" y="4"/>
                      <a:pt x="8" y="4"/>
                      <a:pt x="8" y="4"/>
                    </a:cubicBezTo>
                    <a:cubicBezTo>
                      <a:pt x="8" y="4"/>
                      <a:pt x="8" y="4"/>
                      <a:pt x="8" y="4"/>
                    </a:cubicBezTo>
                    <a:cubicBezTo>
                      <a:pt x="8" y="0"/>
                      <a:pt x="8" y="0"/>
                      <a:pt x="8" y="0"/>
                    </a:cubicBezTo>
                    <a:cubicBezTo>
                      <a:pt x="8" y="0"/>
                      <a:pt x="8" y="0"/>
                      <a:pt x="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rgbClr val="01ACBE"/>
                  </a:solidFill>
                </a:endParaRPr>
              </a:p>
            </p:txBody>
          </p:sp>
          <p:sp>
            <p:nvSpPr>
              <p:cNvPr id="73" name="Freeform 43"/>
              <p:cNvSpPr>
                <a:spLocks/>
              </p:cNvSpPr>
              <p:nvPr/>
            </p:nvSpPr>
            <p:spPr bwMode="auto">
              <a:xfrm>
                <a:off x="3818" y="2208"/>
                <a:ext cx="23" cy="23"/>
              </a:xfrm>
              <a:custGeom>
                <a:avLst/>
                <a:gdLst>
                  <a:gd name="T0" fmla="*/ 8 w 9"/>
                  <a:gd name="T1" fmla="*/ 0 h 9"/>
                  <a:gd name="T2" fmla="*/ 1 w 9"/>
                  <a:gd name="T3" fmla="*/ 0 h 9"/>
                  <a:gd name="T4" fmla="*/ 0 w 9"/>
                  <a:gd name="T5" fmla="*/ 1 h 9"/>
                  <a:gd name="T6" fmla="*/ 0 w 9"/>
                  <a:gd name="T7" fmla="*/ 9 h 9"/>
                  <a:gd name="T8" fmla="*/ 1 w 9"/>
                  <a:gd name="T9" fmla="*/ 9 h 9"/>
                  <a:gd name="T10" fmla="*/ 8 w 9"/>
                  <a:gd name="T11" fmla="*/ 9 h 9"/>
                  <a:gd name="T12" fmla="*/ 9 w 9"/>
                  <a:gd name="T13" fmla="*/ 9 h 9"/>
                  <a:gd name="T14" fmla="*/ 9 w 9"/>
                  <a:gd name="T15" fmla="*/ 1 h 9"/>
                  <a:gd name="T16" fmla="*/ 8 w 9"/>
                  <a:gd name="T17" fmla="*/ 0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 h="9">
                    <a:moveTo>
                      <a:pt x="8" y="0"/>
                    </a:moveTo>
                    <a:cubicBezTo>
                      <a:pt x="1" y="0"/>
                      <a:pt x="1" y="0"/>
                      <a:pt x="1" y="0"/>
                    </a:cubicBezTo>
                    <a:cubicBezTo>
                      <a:pt x="1" y="0"/>
                      <a:pt x="0" y="1"/>
                      <a:pt x="0" y="1"/>
                    </a:cubicBezTo>
                    <a:cubicBezTo>
                      <a:pt x="0" y="9"/>
                      <a:pt x="0" y="9"/>
                      <a:pt x="0" y="9"/>
                    </a:cubicBezTo>
                    <a:cubicBezTo>
                      <a:pt x="0" y="9"/>
                      <a:pt x="1" y="9"/>
                      <a:pt x="1" y="9"/>
                    </a:cubicBezTo>
                    <a:cubicBezTo>
                      <a:pt x="8" y="9"/>
                      <a:pt x="8" y="9"/>
                      <a:pt x="8" y="9"/>
                    </a:cubicBezTo>
                    <a:cubicBezTo>
                      <a:pt x="8" y="9"/>
                      <a:pt x="9" y="9"/>
                      <a:pt x="9" y="9"/>
                    </a:cubicBezTo>
                    <a:cubicBezTo>
                      <a:pt x="9" y="1"/>
                      <a:pt x="9" y="1"/>
                      <a:pt x="9" y="1"/>
                    </a:cubicBezTo>
                    <a:cubicBezTo>
                      <a:pt x="9" y="1"/>
                      <a:pt x="8" y="0"/>
                      <a:pt x="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rgbClr val="01ACBE"/>
                  </a:solidFill>
                </a:endParaRPr>
              </a:p>
            </p:txBody>
          </p:sp>
          <p:sp>
            <p:nvSpPr>
              <p:cNvPr id="74" name="Freeform 44"/>
              <p:cNvSpPr>
                <a:spLocks/>
              </p:cNvSpPr>
              <p:nvPr/>
            </p:nvSpPr>
            <p:spPr bwMode="auto">
              <a:xfrm>
                <a:off x="3849" y="2184"/>
                <a:ext cx="20" cy="47"/>
              </a:xfrm>
              <a:custGeom>
                <a:avLst/>
                <a:gdLst>
                  <a:gd name="T0" fmla="*/ 7 w 8"/>
                  <a:gd name="T1" fmla="*/ 0 h 19"/>
                  <a:gd name="T2" fmla="*/ 0 w 8"/>
                  <a:gd name="T3" fmla="*/ 0 h 19"/>
                  <a:gd name="T4" fmla="*/ 0 w 8"/>
                  <a:gd name="T5" fmla="*/ 1 h 19"/>
                  <a:gd name="T6" fmla="*/ 0 w 8"/>
                  <a:gd name="T7" fmla="*/ 19 h 19"/>
                  <a:gd name="T8" fmla="*/ 0 w 8"/>
                  <a:gd name="T9" fmla="*/ 19 h 19"/>
                  <a:gd name="T10" fmla="*/ 7 w 8"/>
                  <a:gd name="T11" fmla="*/ 19 h 19"/>
                  <a:gd name="T12" fmla="*/ 8 w 8"/>
                  <a:gd name="T13" fmla="*/ 19 h 19"/>
                  <a:gd name="T14" fmla="*/ 8 w 8"/>
                  <a:gd name="T15" fmla="*/ 1 h 19"/>
                  <a:gd name="T16" fmla="*/ 7 w 8"/>
                  <a:gd name="T17" fmla="*/ 0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 h="19">
                    <a:moveTo>
                      <a:pt x="7" y="0"/>
                    </a:moveTo>
                    <a:cubicBezTo>
                      <a:pt x="0" y="0"/>
                      <a:pt x="0" y="0"/>
                      <a:pt x="0" y="0"/>
                    </a:cubicBezTo>
                    <a:cubicBezTo>
                      <a:pt x="0" y="0"/>
                      <a:pt x="0" y="1"/>
                      <a:pt x="0" y="1"/>
                    </a:cubicBezTo>
                    <a:cubicBezTo>
                      <a:pt x="0" y="19"/>
                      <a:pt x="0" y="19"/>
                      <a:pt x="0" y="19"/>
                    </a:cubicBezTo>
                    <a:cubicBezTo>
                      <a:pt x="0" y="19"/>
                      <a:pt x="0" y="19"/>
                      <a:pt x="0" y="19"/>
                    </a:cubicBezTo>
                    <a:cubicBezTo>
                      <a:pt x="7" y="19"/>
                      <a:pt x="7" y="19"/>
                      <a:pt x="7" y="19"/>
                    </a:cubicBezTo>
                    <a:cubicBezTo>
                      <a:pt x="8" y="19"/>
                      <a:pt x="8" y="19"/>
                      <a:pt x="8" y="19"/>
                    </a:cubicBezTo>
                    <a:cubicBezTo>
                      <a:pt x="8" y="1"/>
                      <a:pt x="8" y="1"/>
                      <a:pt x="8" y="1"/>
                    </a:cubicBezTo>
                    <a:cubicBezTo>
                      <a:pt x="8" y="1"/>
                      <a:pt x="8" y="0"/>
                      <a:pt x="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rgbClr val="01ACBE"/>
                  </a:solidFill>
                </a:endParaRPr>
              </a:p>
            </p:txBody>
          </p:sp>
          <p:sp>
            <p:nvSpPr>
              <p:cNvPr id="75" name="Freeform 45"/>
              <p:cNvSpPr>
                <a:spLocks/>
              </p:cNvSpPr>
              <p:nvPr/>
            </p:nvSpPr>
            <p:spPr bwMode="auto">
              <a:xfrm>
                <a:off x="3877" y="2161"/>
                <a:ext cx="22" cy="70"/>
              </a:xfrm>
              <a:custGeom>
                <a:avLst/>
                <a:gdLst>
                  <a:gd name="T0" fmla="*/ 8 w 9"/>
                  <a:gd name="T1" fmla="*/ 0 h 28"/>
                  <a:gd name="T2" fmla="*/ 1 w 9"/>
                  <a:gd name="T3" fmla="*/ 0 h 28"/>
                  <a:gd name="T4" fmla="*/ 0 w 9"/>
                  <a:gd name="T5" fmla="*/ 1 h 28"/>
                  <a:gd name="T6" fmla="*/ 0 w 9"/>
                  <a:gd name="T7" fmla="*/ 28 h 28"/>
                  <a:gd name="T8" fmla="*/ 1 w 9"/>
                  <a:gd name="T9" fmla="*/ 28 h 28"/>
                  <a:gd name="T10" fmla="*/ 8 w 9"/>
                  <a:gd name="T11" fmla="*/ 28 h 28"/>
                  <a:gd name="T12" fmla="*/ 9 w 9"/>
                  <a:gd name="T13" fmla="*/ 28 h 28"/>
                  <a:gd name="T14" fmla="*/ 9 w 9"/>
                  <a:gd name="T15" fmla="*/ 1 h 28"/>
                  <a:gd name="T16" fmla="*/ 8 w 9"/>
                  <a:gd name="T17"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 h="28">
                    <a:moveTo>
                      <a:pt x="8" y="0"/>
                    </a:moveTo>
                    <a:cubicBezTo>
                      <a:pt x="1" y="0"/>
                      <a:pt x="1" y="0"/>
                      <a:pt x="1" y="0"/>
                    </a:cubicBezTo>
                    <a:cubicBezTo>
                      <a:pt x="0" y="0"/>
                      <a:pt x="0" y="1"/>
                      <a:pt x="0" y="1"/>
                    </a:cubicBezTo>
                    <a:cubicBezTo>
                      <a:pt x="0" y="28"/>
                      <a:pt x="0" y="28"/>
                      <a:pt x="0" y="28"/>
                    </a:cubicBezTo>
                    <a:cubicBezTo>
                      <a:pt x="0" y="28"/>
                      <a:pt x="0" y="28"/>
                      <a:pt x="1" y="28"/>
                    </a:cubicBezTo>
                    <a:cubicBezTo>
                      <a:pt x="8" y="28"/>
                      <a:pt x="8" y="28"/>
                      <a:pt x="8" y="28"/>
                    </a:cubicBezTo>
                    <a:cubicBezTo>
                      <a:pt x="8" y="28"/>
                      <a:pt x="9" y="28"/>
                      <a:pt x="9" y="28"/>
                    </a:cubicBezTo>
                    <a:cubicBezTo>
                      <a:pt x="9" y="1"/>
                      <a:pt x="9" y="1"/>
                      <a:pt x="9" y="1"/>
                    </a:cubicBezTo>
                    <a:cubicBezTo>
                      <a:pt x="9" y="1"/>
                      <a:pt x="8" y="0"/>
                      <a:pt x="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rgbClr val="01ACBE"/>
                  </a:solidFill>
                </a:endParaRPr>
              </a:p>
            </p:txBody>
          </p:sp>
          <p:sp>
            <p:nvSpPr>
              <p:cNvPr id="76" name="Freeform 46"/>
              <p:cNvSpPr>
                <a:spLocks/>
              </p:cNvSpPr>
              <p:nvPr/>
            </p:nvSpPr>
            <p:spPr bwMode="auto">
              <a:xfrm>
                <a:off x="3821" y="2089"/>
                <a:ext cx="23" cy="27"/>
              </a:xfrm>
              <a:custGeom>
                <a:avLst/>
                <a:gdLst>
                  <a:gd name="T0" fmla="*/ 5 w 9"/>
                  <a:gd name="T1" fmla="*/ 10 h 11"/>
                  <a:gd name="T2" fmla="*/ 8 w 9"/>
                  <a:gd name="T3" fmla="*/ 4 h 11"/>
                  <a:gd name="T4" fmla="*/ 5 w 9"/>
                  <a:gd name="T5" fmla="*/ 0 h 11"/>
                  <a:gd name="T6" fmla="*/ 0 w 9"/>
                  <a:gd name="T7" fmla="*/ 4 h 11"/>
                  <a:gd name="T8" fmla="*/ 5 w 9"/>
                  <a:gd name="T9" fmla="*/ 10 h 11"/>
                </a:gdLst>
                <a:ahLst/>
                <a:cxnLst>
                  <a:cxn ang="0">
                    <a:pos x="T0" y="T1"/>
                  </a:cxn>
                  <a:cxn ang="0">
                    <a:pos x="T2" y="T3"/>
                  </a:cxn>
                  <a:cxn ang="0">
                    <a:pos x="T4" y="T5"/>
                  </a:cxn>
                  <a:cxn ang="0">
                    <a:pos x="T6" y="T7"/>
                  </a:cxn>
                  <a:cxn ang="0">
                    <a:pos x="T8" y="T9"/>
                  </a:cxn>
                </a:cxnLst>
                <a:rect l="0" t="0" r="r" b="b"/>
                <a:pathLst>
                  <a:path w="9" h="11">
                    <a:moveTo>
                      <a:pt x="5" y="10"/>
                    </a:moveTo>
                    <a:cubicBezTo>
                      <a:pt x="8" y="10"/>
                      <a:pt x="8" y="7"/>
                      <a:pt x="8" y="4"/>
                    </a:cubicBezTo>
                    <a:cubicBezTo>
                      <a:pt x="9" y="2"/>
                      <a:pt x="7" y="0"/>
                      <a:pt x="5" y="0"/>
                    </a:cubicBezTo>
                    <a:cubicBezTo>
                      <a:pt x="2" y="0"/>
                      <a:pt x="0" y="2"/>
                      <a:pt x="0" y="4"/>
                    </a:cubicBezTo>
                    <a:cubicBezTo>
                      <a:pt x="1" y="8"/>
                      <a:pt x="4" y="11"/>
                      <a:pt x="5"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rgbClr val="01ACBE"/>
                  </a:solidFill>
                </a:endParaRPr>
              </a:p>
            </p:txBody>
          </p:sp>
          <p:sp>
            <p:nvSpPr>
              <p:cNvPr id="77" name="Freeform 47"/>
              <p:cNvSpPr>
                <a:spLocks/>
              </p:cNvSpPr>
              <p:nvPr/>
            </p:nvSpPr>
            <p:spPr bwMode="auto">
              <a:xfrm>
                <a:off x="3785" y="2164"/>
                <a:ext cx="36" cy="44"/>
              </a:xfrm>
              <a:custGeom>
                <a:avLst/>
                <a:gdLst>
                  <a:gd name="T0" fmla="*/ 12 w 14"/>
                  <a:gd name="T1" fmla="*/ 1 h 18"/>
                  <a:gd name="T2" fmla="*/ 10 w 14"/>
                  <a:gd name="T3" fmla="*/ 0 h 18"/>
                  <a:gd name="T4" fmla="*/ 8 w 14"/>
                  <a:gd name="T5" fmla="*/ 6 h 18"/>
                  <a:gd name="T6" fmla="*/ 1 w 14"/>
                  <a:gd name="T7" fmla="*/ 14 h 18"/>
                  <a:gd name="T8" fmla="*/ 1 w 14"/>
                  <a:gd name="T9" fmla="*/ 17 h 18"/>
                  <a:gd name="T10" fmla="*/ 4 w 14"/>
                  <a:gd name="T11" fmla="*/ 17 h 18"/>
                  <a:gd name="T12" fmla="*/ 12 w 14"/>
                  <a:gd name="T13" fmla="*/ 9 h 18"/>
                  <a:gd name="T14" fmla="*/ 13 w 14"/>
                  <a:gd name="T15" fmla="*/ 8 h 18"/>
                  <a:gd name="T16" fmla="*/ 14 w 14"/>
                  <a:gd name="T17" fmla="*/ 3 h 18"/>
                  <a:gd name="T18" fmla="*/ 12 w 14"/>
                  <a:gd name="T19" fmla="*/ 1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 h="18">
                    <a:moveTo>
                      <a:pt x="12" y="1"/>
                    </a:moveTo>
                    <a:cubicBezTo>
                      <a:pt x="11" y="1"/>
                      <a:pt x="10" y="0"/>
                      <a:pt x="10" y="0"/>
                    </a:cubicBezTo>
                    <a:cubicBezTo>
                      <a:pt x="8" y="6"/>
                      <a:pt x="8" y="6"/>
                      <a:pt x="8" y="6"/>
                    </a:cubicBezTo>
                    <a:cubicBezTo>
                      <a:pt x="1" y="14"/>
                      <a:pt x="1" y="14"/>
                      <a:pt x="1" y="14"/>
                    </a:cubicBezTo>
                    <a:cubicBezTo>
                      <a:pt x="0" y="15"/>
                      <a:pt x="0" y="16"/>
                      <a:pt x="1" y="17"/>
                    </a:cubicBezTo>
                    <a:cubicBezTo>
                      <a:pt x="2" y="18"/>
                      <a:pt x="4" y="18"/>
                      <a:pt x="4" y="17"/>
                    </a:cubicBezTo>
                    <a:cubicBezTo>
                      <a:pt x="12" y="9"/>
                      <a:pt x="12" y="9"/>
                      <a:pt x="12" y="9"/>
                    </a:cubicBezTo>
                    <a:cubicBezTo>
                      <a:pt x="12" y="9"/>
                      <a:pt x="13" y="8"/>
                      <a:pt x="13" y="8"/>
                    </a:cubicBezTo>
                    <a:cubicBezTo>
                      <a:pt x="14" y="3"/>
                      <a:pt x="14" y="3"/>
                      <a:pt x="14" y="3"/>
                    </a:cubicBezTo>
                    <a:cubicBezTo>
                      <a:pt x="13" y="2"/>
                      <a:pt x="13" y="2"/>
                      <a:pt x="1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rgbClr val="01ACBE"/>
                  </a:solidFill>
                </a:endParaRPr>
              </a:p>
            </p:txBody>
          </p:sp>
          <p:sp>
            <p:nvSpPr>
              <p:cNvPr id="78" name="Freeform 48"/>
              <p:cNvSpPr>
                <a:spLocks/>
              </p:cNvSpPr>
              <p:nvPr/>
            </p:nvSpPr>
            <p:spPr bwMode="auto">
              <a:xfrm>
                <a:off x="3836" y="2116"/>
                <a:ext cx="33" cy="20"/>
              </a:xfrm>
              <a:custGeom>
                <a:avLst/>
                <a:gdLst>
                  <a:gd name="T0" fmla="*/ 6 w 13"/>
                  <a:gd name="T1" fmla="*/ 8 h 8"/>
                  <a:gd name="T2" fmla="*/ 12 w 13"/>
                  <a:gd name="T3" fmla="*/ 4 h 8"/>
                  <a:gd name="T4" fmla="*/ 12 w 13"/>
                  <a:gd name="T5" fmla="*/ 1 h 8"/>
                  <a:gd name="T6" fmla="*/ 10 w 13"/>
                  <a:gd name="T7" fmla="*/ 1 h 8"/>
                  <a:gd name="T8" fmla="*/ 5 w 13"/>
                  <a:gd name="T9" fmla="*/ 4 h 8"/>
                  <a:gd name="T10" fmla="*/ 1 w 13"/>
                  <a:gd name="T11" fmla="*/ 3 h 8"/>
                  <a:gd name="T12" fmla="*/ 1 w 13"/>
                  <a:gd name="T13" fmla="*/ 5 h 8"/>
                  <a:gd name="T14" fmla="*/ 0 w 13"/>
                  <a:gd name="T15" fmla="*/ 7 h 8"/>
                  <a:gd name="T16" fmla="*/ 5 w 13"/>
                  <a:gd name="T17" fmla="*/ 8 h 8"/>
                  <a:gd name="T18" fmla="*/ 6 w 13"/>
                  <a:gd name="T19" fmla="*/ 8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 h="8">
                    <a:moveTo>
                      <a:pt x="6" y="8"/>
                    </a:moveTo>
                    <a:cubicBezTo>
                      <a:pt x="12" y="4"/>
                      <a:pt x="12" y="4"/>
                      <a:pt x="12" y="4"/>
                    </a:cubicBezTo>
                    <a:cubicBezTo>
                      <a:pt x="13" y="3"/>
                      <a:pt x="13" y="2"/>
                      <a:pt x="12" y="1"/>
                    </a:cubicBezTo>
                    <a:cubicBezTo>
                      <a:pt x="12" y="1"/>
                      <a:pt x="11" y="0"/>
                      <a:pt x="10" y="1"/>
                    </a:cubicBezTo>
                    <a:cubicBezTo>
                      <a:pt x="5" y="4"/>
                      <a:pt x="5" y="4"/>
                      <a:pt x="5" y="4"/>
                    </a:cubicBezTo>
                    <a:cubicBezTo>
                      <a:pt x="1" y="3"/>
                      <a:pt x="1" y="3"/>
                      <a:pt x="1" y="3"/>
                    </a:cubicBezTo>
                    <a:cubicBezTo>
                      <a:pt x="1" y="3"/>
                      <a:pt x="1" y="4"/>
                      <a:pt x="1" y="5"/>
                    </a:cubicBezTo>
                    <a:cubicBezTo>
                      <a:pt x="1" y="6"/>
                      <a:pt x="0" y="7"/>
                      <a:pt x="0" y="7"/>
                    </a:cubicBezTo>
                    <a:cubicBezTo>
                      <a:pt x="5" y="8"/>
                      <a:pt x="5" y="8"/>
                      <a:pt x="5" y="8"/>
                    </a:cubicBezTo>
                    <a:cubicBezTo>
                      <a:pt x="5" y="8"/>
                      <a:pt x="6" y="8"/>
                      <a:pt x="6"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rgbClr val="01ACBE"/>
                  </a:solidFill>
                </a:endParaRPr>
              </a:p>
            </p:txBody>
          </p:sp>
          <p:sp>
            <p:nvSpPr>
              <p:cNvPr id="79" name="Freeform 49"/>
              <p:cNvSpPr>
                <a:spLocks/>
              </p:cNvSpPr>
              <p:nvPr/>
            </p:nvSpPr>
            <p:spPr bwMode="auto">
              <a:xfrm>
                <a:off x="3783" y="2116"/>
                <a:ext cx="58" cy="87"/>
              </a:xfrm>
              <a:custGeom>
                <a:avLst/>
                <a:gdLst>
                  <a:gd name="T0" fmla="*/ 18 w 23"/>
                  <a:gd name="T1" fmla="*/ 17 h 35"/>
                  <a:gd name="T2" fmla="*/ 21 w 23"/>
                  <a:gd name="T3" fmla="*/ 5 h 35"/>
                  <a:gd name="T4" fmla="*/ 21 w 23"/>
                  <a:gd name="T5" fmla="*/ 2 h 35"/>
                  <a:gd name="T6" fmla="*/ 20 w 23"/>
                  <a:gd name="T7" fmla="*/ 2 h 35"/>
                  <a:gd name="T8" fmla="*/ 19 w 23"/>
                  <a:gd name="T9" fmla="*/ 7 h 35"/>
                  <a:gd name="T10" fmla="*/ 20 w 23"/>
                  <a:gd name="T11" fmla="*/ 3 h 35"/>
                  <a:gd name="T12" fmla="*/ 20 w 23"/>
                  <a:gd name="T13" fmla="*/ 2 h 35"/>
                  <a:gd name="T14" fmla="*/ 20 w 23"/>
                  <a:gd name="T15" fmla="*/ 1 h 35"/>
                  <a:gd name="T16" fmla="*/ 19 w 23"/>
                  <a:gd name="T17" fmla="*/ 1 h 35"/>
                  <a:gd name="T18" fmla="*/ 18 w 23"/>
                  <a:gd name="T19" fmla="*/ 2 h 35"/>
                  <a:gd name="T20" fmla="*/ 19 w 23"/>
                  <a:gd name="T21" fmla="*/ 3 h 35"/>
                  <a:gd name="T22" fmla="*/ 18 w 23"/>
                  <a:gd name="T23" fmla="*/ 6 h 35"/>
                  <a:gd name="T24" fmla="*/ 17 w 23"/>
                  <a:gd name="T25" fmla="*/ 0 h 35"/>
                  <a:gd name="T26" fmla="*/ 17 w 23"/>
                  <a:gd name="T27" fmla="*/ 0 h 35"/>
                  <a:gd name="T28" fmla="*/ 17 w 23"/>
                  <a:gd name="T29" fmla="*/ 0 h 35"/>
                  <a:gd name="T30" fmla="*/ 15 w 23"/>
                  <a:gd name="T31" fmla="*/ 0 h 35"/>
                  <a:gd name="T32" fmla="*/ 8 w 23"/>
                  <a:gd name="T33" fmla="*/ 0 h 35"/>
                  <a:gd name="T34" fmla="*/ 1 w 23"/>
                  <a:gd name="T35" fmla="*/ 5 h 35"/>
                  <a:gd name="T36" fmla="*/ 1 w 23"/>
                  <a:gd name="T37" fmla="*/ 8 h 35"/>
                  <a:gd name="T38" fmla="*/ 4 w 23"/>
                  <a:gd name="T39" fmla="*/ 8 h 35"/>
                  <a:gd name="T40" fmla="*/ 4 w 23"/>
                  <a:gd name="T41" fmla="*/ 8 h 35"/>
                  <a:gd name="T42" fmla="*/ 9 w 23"/>
                  <a:gd name="T43" fmla="*/ 4 h 35"/>
                  <a:gd name="T44" fmla="*/ 13 w 23"/>
                  <a:gd name="T45" fmla="*/ 4 h 35"/>
                  <a:gd name="T46" fmla="*/ 12 w 23"/>
                  <a:gd name="T47" fmla="*/ 4 h 35"/>
                  <a:gd name="T48" fmla="*/ 9 w 23"/>
                  <a:gd name="T49" fmla="*/ 15 h 35"/>
                  <a:gd name="T50" fmla="*/ 10 w 23"/>
                  <a:gd name="T51" fmla="*/ 16 h 35"/>
                  <a:gd name="T52" fmla="*/ 14 w 23"/>
                  <a:gd name="T53" fmla="*/ 20 h 35"/>
                  <a:gd name="T54" fmla="*/ 18 w 23"/>
                  <a:gd name="T55" fmla="*/ 24 h 35"/>
                  <a:gd name="T56" fmla="*/ 17 w 23"/>
                  <a:gd name="T57" fmla="*/ 32 h 35"/>
                  <a:gd name="T58" fmla="*/ 19 w 23"/>
                  <a:gd name="T59" fmla="*/ 35 h 35"/>
                  <a:gd name="T60" fmla="*/ 22 w 23"/>
                  <a:gd name="T61" fmla="*/ 33 h 35"/>
                  <a:gd name="T62" fmla="*/ 23 w 23"/>
                  <a:gd name="T63" fmla="*/ 24 h 35"/>
                  <a:gd name="T64" fmla="*/ 23 w 23"/>
                  <a:gd name="T65" fmla="*/ 22 h 35"/>
                  <a:gd name="T66" fmla="*/ 18 w 23"/>
                  <a:gd name="T67" fmla="*/ 17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 h="35">
                    <a:moveTo>
                      <a:pt x="18" y="17"/>
                    </a:moveTo>
                    <a:cubicBezTo>
                      <a:pt x="19" y="10"/>
                      <a:pt x="21" y="6"/>
                      <a:pt x="21" y="5"/>
                    </a:cubicBezTo>
                    <a:cubicBezTo>
                      <a:pt x="21" y="3"/>
                      <a:pt x="21" y="2"/>
                      <a:pt x="21" y="2"/>
                    </a:cubicBezTo>
                    <a:cubicBezTo>
                      <a:pt x="20" y="2"/>
                      <a:pt x="20" y="2"/>
                      <a:pt x="20" y="2"/>
                    </a:cubicBezTo>
                    <a:cubicBezTo>
                      <a:pt x="20" y="5"/>
                      <a:pt x="19" y="7"/>
                      <a:pt x="19" y="7"/>
                    </a:cubicBezTo>
                    <a:cubicBezTo>
                      <a:pt x="19" y="7"/>
                      <a:pt x="20" y="4"/>
                      <a:pt x="20" y="3"/>
                    </a:cubicBezTo>
                    <a:cubicBezTo>
                      <a:pt x="20" y="2"/>
                      <a:pt x="20" y="2"/>
                      <a:pt x="20" y="2"/>
                    </a:cubicBezTo>
                    <a:cubicBezTo>
                      <a:pt x="20" y="1"/>
                      <a:pt x="20" y="1"/>
                      <a:pt x="20" y="1"/>
                    </a:cubicBezTo>
                    <a:cubicBezTo>
                      <a:pt x="20" y="1"/>
                      <a:pt x="19" y="1"/>
                      <a:pt x="19" y="1"/>
                    </a:cubicBezTo>
                    <a:cubicBezTo>
                      <a:pt x="19" y="1"/>
                      <a:pt x="18" y="2"/>
                      <a:pt x="18" y="2"/>
                    </a:cubicBezTo>
                    <a:cubicBezTo>
                      <a:pt x="18" y="2"/>
                      <a:pt x="18" y="2"/>
                      <a:pt x="19" y="3"/>
                    </a:cubicBezTo>
                    <a:cubicBezTo>
                      <a:pt x="19" y="3"/>
                      <a:pt x="18" y="4"/>
                      <a:pt x="18" y="6"/>
                    </a:cubicBezTo>
                    <a:cubicBezTo>
                      <a:pt x="18" y="1"/>
                      <a:pt x="17" y="0"/>
                      <a:pt x="17" y="0"/>
                    </a:cubicBezTo>
                    <a:cubicBezTo>
                      <a:pt x="17" y="0"/>
                      <a:pt x="17" y="0"/>
                      <a:pt x="17" y="0"/>
                    </a:cubicBezTo>
                    <a:cubicBezTo>
                      <a:pt x="17" y="0"/>
                      <a:pt x="17" y="0"/>
                      <a:pt x="17" y="0"/>
                    </a:cubicBezTo>
                    <a:cubicBezTo>
                      <a:pt x="16" y="0"/>
                      <a:pt x="15" y="0"/>
                      <a:pt x="15" y="0"/>
                    </a:cubicBezTo>
                    <a:cubicBezTo>
                      <a:pt x="13" y="0"/>
                      <a:pt x="11" y="0"/>
                      <a:pt x="8" y="0"/>
                    </a:cubicBezTo>
                    <a:cubicBezTo>
                      <a:pt x="8" y="0"/>
                      <a:pt x="1" y="5"/>
                      <a:pt x="1" y="5"/>
                    </a:cubicBezTo>
                    <a:cubicBezTo>
                      <a:pt x="0" y="6"/>
                      <a:pt x="0" y="7"/>
                      <a:pt x="1" y="8"/>
                    </a:cubicBezTo>
                    <a:cubicBezTo>
                      <a:pt x="2" y="8"/>
                      <a:pt x="3" y="9"/>
                      <a:pt x="4" y="8"/>
                    </a:cubicBezTo>
                    <a:cubicBezTo>
                      <a:pt x="4" y="8"/>
                      <a:pt x="4" y="8"/>
                      <a:pt x="4" y="8"/>
                    </a:cubicBezTo>
                    <a:cubicBezTo>
                      <a:pt x="4" y="8"/>
                      <a:pt x="9" y="4"/>
                      <a:pt x="9" y="4"/>
                    </a:cubicBezTo>
                    <a:cubicBezTo>
                      <a:pt x="9" y="4"/>
                      <a:pt x="13" y="4"/>
                      <a:pt x="13" y="4"/>
                    </a:cubicBezTo>
                    <a:cubicBezTo>
                      <a:pt x="12" y="4"/>
                      <a:pt x="12" y="4"/>
                      <a:pt x="12" y="4"/>
                    </a:cubicBezTo>
                    <a:cubicBezTo>
                      <a:pt x="11" y="7"/>
                      <a:pt x="9" y="13"/>
                      <a:pt x="9" y="15"/>
                    </a:cubicBezTo>
                    <a:cubicBezTo>
                      <a:pt x="9" y="15"/>
                      <a:pt x="10" y="15"/>
                      <a:pt x="10" y="16"/>
                    </a:cubicBezTo>
                    <a:cubicBezTo>
                      <a:pt x="10" y="16"/>
                      <a:pt x="11" y="18"/>
                      <a:pt x="14" y="20"/>
                    </a:cubicBezTo>
                    <a:cubicBezTo>
                      <a:pt x="14" y="20"/>
                      <a:pt x="18" y="24"/>
                      <a:pt x="18" y="24"/>
                    </a:cubicBezTo>
                    <a:cubicBezTo>
                      <a:pt x="18" y="24"/>
                      <a:pt x="17" y="32"/>
                      <a:pt x="17" y="32"/>
                    </a:cubicBezTo>
                    <a:cubicBezTo>
                      <a:pt x="17" y="34"/>
                      <a:pt x="18" y="35"/>
                      <a:pt x="19" y="35"/>
                    </a:cubicBezTo>
                    <a:cubicBezTo>
                      <a:pt x="20" y="35"/>
                      <a:pt x="21" y="35"/>
                      <a:pt x="22" y="33"/>
                    </a:cubicBezTo>
                    <a:cubicBezTo>
                      <a:pt x="22" y="33"/>
                      <a:pt x="23" y="24"/>
                      <a:pt x="23" y="24"/>
                    </a:cubicBezTo>
                    <a:cubicBezTo>
                      <a:pt x="23" y="23"/>
                      <a:pt x="23" y="22"/>
                      <a:pt x="23" y="22"/>
                    </a:cubicBezTo>
                    <a:cubicBezTo>
                      <a:pt x="22" y="21"/>
                      <a:pt x="18" y="17"/>
                      <a:pt x="18"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rgbClr val="01ACBE"/>
                  </a:solidFill>
                </a:endParaRPr>
              </a:p>
            </p:txBody>
          </p:sp>
        </p:grpSp>
      </p:grpSp>
      <p:grpSp>
        <p:nvGrpSpPr>
          <p:cNvPr id="80" name="组合 79"/>
          <p:cNvGrpSpPr/>
          <p:nvPr/>
        </p:nvGrpSpPr>
        <p:grpSpPr>
          <a:xfrm>
            <a:off x="5093544" y="1559453"/>
            <a:ext cx="534064" cy="533870"/>
            <a:chOff x="6790508" y="1685961"/>
            <a:chExt cx="711992" cy="711991"/>
          </a:xfrm>
        </p:grpSpPr>
        <p:sp>
          <p:nvSpPr>
            <p:cNvPr id="81" name="椭圆 80"/>
            <p:cNvSpPr/>
            <p:nvPr/>
          </p:nvSpPr>
          <p:spPr>
            <a:xfrm>
              <a:off x="6790508" y="1685961"/>
              <a:ext cx="711992" cy="711991"/>
            </a:xfrm>
            <a:prstGeom prst="ellipse">
              <a:avLst/>
            </a:prstGeom>
            <a:gradFill>
              <a:gsLst>
                <a:gs pos="0">
                  <a:srgbClr val="D3D3D3"/>
                </a:gs>
                <a:gs pos="100000">
                  <a:srgbClr val="F7F7F7"/>
                </a:gs>
              </a:gsLst>
              <a:lin ang="2700000" scaled="1"/>
            </a:gradFill>
            <a:ln w="19050">
              <a:gradFill flip="none" rotWithShape="1">
                <a:gsLst>
                  <a:gs pos="0">
                    <a:schemeClr val="bg1"/>
                  </a:gs>
                  <a:gs pos="100000">
                    <a:schemeClr val="bg1">
                      <a:lumMod val="75000"/>
                    </a:schemeClr>
                  </a:gs>
                </a:gsLst>
                <a:lin ang="2700000" scaled="1"/>
                <a:tileRect/>
              </a:gradFill>
            </a:ln>
            <a:effectLst>
              <a:outerShdw blurRad="1016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nvGrpSpPr>
            <p:cNvPr id="82" name="Group 52"/>
            <p:cNvGrpSpPr>
              <a:grpSpLocks noChangeAspect="1"/>
            </p:cNvGrpSpPr>
            <p:nvPr/>
          </p:nvGrpSpPr>
          <p:grpSpPr bwMode="auto">
            <a:xfrm>
              <a:off x="6965905" y="1845076"/>
              <a:ext cx="404752" cy="401262"/>
              <a:chOff x="3783" y="2102"/>
              <a:chExt cx="116" cy="115"/>
            </a:xfrm>
            <a:solidFill>
              <a:srgbClr val="FFB850"/>
            </a:solidFill>
            <a:effectLst/>
          </p:grpSpPr>
          <p:sp>
            <p:nvSpPr>
              <p:cNvPr id="83" name="Freeform 53"/>
              <p:cNvSpPr>
                <a:spLocks noEditPoints="1"/>
              </p:cNvSpPr>
              <p:nvPr/>
            </p:nvSpPr>
            <p:spPr bwMode="auto">
              <a:xfrm>
                <a:off x="3783" y="2102"/>
                <a:ext cx="116" cy="115"/>
              </a:xfrm>
              <a:custGeom>
                <a:avLst/>
                <a:gdLst>
                  <a:gd name="T0" fmla="*/ 23 w 46"/>
                  <a:gd name="T1" fmla="*/ 0 h 46"/>
                  <a:gd name="T2" fmla="*/ 0 w 46"/>
                  <a:gd name="T3" fmla="*/ 23 h 46"/>
                  <a:gd name="T4" fmla="*/ 23 w 46"/>
                  <a:gd name="T5" fmla="*/ 46 h 46"/>
                  <a:gd name="T6" fmla="*/ 46 w 46"/>
                  <a:gd name="T7" fmla="*/ 23 h 46"/>
                  <a:gd name="T8" fmla="*/ 23 w 46"/>
                  <a:gd name="T9" fmla="*/ 0 h 46"/>
                  <a:gd name="T10" fmla="*/ 23 w 46"/>
                  <a:gd name="T11" fmla="*/ 42 h 46"/>
                  <a:gd name="T12" fmla="*/ 5 w 46"/>
                  <a:gd name="T13" fmla="*/ 23 h 46"/>
                  <a:gd name="T14" fmla="*/ 23 w 46"/>
                  <a:gd name="T15" fmla="*/ 4 h 46"/>
                  <a:gd name="T16" fmla="*/ 42 w 46"/>
                  <a:gd name="T17" fmla="*/ 23 h 46"/>
                  <a:gd name="T18" fmla="*/ 23 w 46"/>
                  <a:gd name="T19" fmla="*/ 42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6" h="46">
                    <a:moveTo>
                      <a:pt x="23" y="0"/>
                    </a:moveTo>
                    <a:cubicBezTo>
                      <a:pt x="10" y="0"/>
                      <a:pt x="0" y="10"/>
                      <a:pt x="0" y="23"/>
                    </a:cubicBezTo>
                    <a:cubicBezTo>
                      <a:pt x="0" y="36"/>
                      <a:pt x="10" y="46"/>
                      <a:pt x="23" y="46"/>
                    </a:cubicBezTo>
                    <a:cubicBezTo>
                      <a:pt x="36" y="46"/>
                      <a:pt x="46" y="36"/>
                      <a:pt x="46" y="23"/>
                    </a:cubicBezTo>
                    <a:cubicBezTo>
                      <a:pt x="46" y="10"/>
                      <a:pt x="36" y="0"/>
                      <a:pt x="23" y="0"/>
                    </a:cubicBezTo>
                    <a:close/>
                    <a:moveTo>
                      <a:pt x="23" y="42"/>
                    </a:moveTo>
                    <a:cubicBezTo>
                      <a:pt x="13" y="42"/>
                      <a:pt x="5" y="33"/>
                      <a:pt x="5" y="23"/>
                    </a:cubicBezTo>
                    <a:cubicBezTo>
                      <a:pt x="5" y="13"/>
                      <a:pt x="13" y="4"/>
                      <a:pt x="23" y="4"/>
                    </a:cubicBezTo>
                    <a:cubicBezTo>
                      <a:pt x="34" y="4"/>
                      <a:pt x="42" y="13"/>
                      <a:pt x="42" y="23"/>
                    </a:cubicBezTo>
                    <a:cubicBezTo>
                      <a:pt x="42" y="33"/>
                      <a:pt x="34" y="42"/>
                      <a:pt x="23" y="4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84" name="Freeform 54"/>
              <p:cNvSpPr>
                <a:spLocks noEditPoints="1"/>
              </p:cNvSpPr>
              <p:nvPr/>
            </p:nvSpPr>
            <p:spPr bwMode="auto">
              <a:xfrm>
                <a:off x="3783" y="2102"/>
                <a:ext cx="116" cy="115"/>
              </a:xfrm>
              <a:custGeom>
                <a:avLst/>
                <a:gdLst>
                  <a:gd name="T0" fmla="*/ 23 w 46"/>
                  <a:gd name="T1" fmla="*/ 0 h 46"/>
                  <a:gd name="T2" fmla="*/ 0 w 46"/>
                  <a:gd name="T3" fmla="*/ 23 h 46"/>
                  <a:gd name="T4" fmla="*/ 23 w 46"/>
                  <a:gd name="T5" fmla="*/ 46 h 46"/>
                  <a:gd name="T6" fmla="*/ 46 w 46"/>
                  <a:gd name="T7" fmla="*/ 23 h 46"/>
                  <a:gd name="T8" fmla="*/ 23 w 46"/>
                  <a:gd name="T9" fmla="*/ 0 h 46"/>
                  <a:gd name="T10" fmla="*/ 23 w 46"/>
                  <a:gd name="T11" fmla="*/ 42 h 46"/>
                  <a:gd name="T12" fmla="*/ 5 w 46"/>
                  <a:gd name="T13" fmla="*/ 23 h 46"/>
                  <a:gd name="T14" fmla="*/ 23 w 46"/>
                  <a:gd name="T15" fmla="*/ 4 h 46"/>
                  <a:gd name="T16" fmla="*/ 42 w 46"/>
                  <a:gd name="T17" fmla="*/ 23 h 46"/>
                  <a:gd name="T18" fmla="*/ 23 w 46"/>
                  <a:gd name="T19" fmla="*/ 42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6" h="46">
                    <a:moveTo>
                      <a:pt x="23" y="0"/>
                    </a:moveTo>
                    <a:cubicBezTo>
                      <a:pt x="10" y="0"/>
                      <a:pt x="0" y="10"/>
                      <a:pt x="0" y="23"/>
                    </a:cubicBezTo>
                    <a:cubicBezTo>
                      <a:pt x="0" y="36"/>
                      <a:pt x="10" y="46"/>
                      <a:pt x="23" y="46"/>
                    </a:cubicBezTo>
                    <a:cubicBezTo>
                      <a:pt x="36" y="46"/>
                      <a:pt x="46" y="36"/>
                      <a:pt x="46" y="23"/>
                    </a:cubicBezTo>
                    <a:cubicBezTo>
                      <a:pt x="46" y="10"/>
                      <a:pt x="36" y="0"/>
                      <a:pt x="23" y="0"/>
                    </a:cubicBezTo>
                    <a:close/>
                    <a:moveTo>
                      <a:pt x="23" y="42"/>
                    </a:moveTo>
                    <a:cubicBezTo>
                      <a:pt x="13" y="42"/>
                      <a:pt x="5" y="33"/>
                      <a:pt x="5" y="23"/>
                    </a:cubicBezTo>
                    <a:cubicBezTo>
                      <a:pt x="5" y="13"/>
                      <a:pt x="13" y="4"/>
                      <a:pt x="23" y="4"/>
                    </a:cubicBezTo>
                    <a:cubicBezTo>
                      <a:pt x="34" y="4"/>
                      <a:pt x="42" y="13"/>
                      <a:pt x="42" y="23"/>
                    </a:cubicBezTo>
                    <a:cubicBezTo>
                      <a:pt x="42" y="33"/>
                      <a:pt x="34" y="42"/>
                      <a:pt x="23" y="4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85" name="Freeform 55"/>
              <p:cNvSpPr>
                <a:spLocks/>
              </p:cNvSpPr>
              <p:nvPr/>
            </p:nvSpPr>
            <p:spPr bwMode="auto">
              <a:xfrm>
                <a:off x="3839" y="2115"/>
                <a:ext cx="7" cy="10"/>
              </a:xfrm>
              <a:custGeom>
                <a:avLst/>
                <a:gdLst>
                  <a:gd name="T0" fmla="*/ 1 w 3"/>
                  <a:gd name="T1" fmla="*/ 4 h 4"/>
                  <a:gd name="T2" fmla="*/ 1 w 3"/>
                  <a:gd name="T3" fmla="*/ 4 h 4"/>
                  <a:gd name="T4" fmla="*/ 3 w 3"/>
                  <a:gd name="T5" fmla="*/ 3 h 4"/>
                  <a:gd name="T6" fmla="*/ 3 w 3"/>
                  <a:gd name="T7" fmla="*/ 0 h 4"/>
                  <a:gd name="T8" fmla="*/ 1 w 3"/>
                  <a:gd name="T9" fmla="*/ 0 h 4"/>
                  <a:gd name="T10" fmla="*/ 0 w 3"/>
                  <a:gd name="T11" fmla="*/ 0 h 4"/>
                  <a:gd name="T12" fmla="*/ 0 w 3"/>
                  <a:gd name="T13" fmla="*/ 3 h 4"/>
                  <a:gd name="T14" fmla="*/ 1 w 3"/>
                  <a:gd name="T15" fmla="*/ 4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 h="4">
                    <a:moveTo>
                      <a:pt x="1" y="4"/>
                    </a:moveTo>
                    <a:cubicBezTo>
                      <a:pt x="1" y="4"/>
                      <a:pt x="1" y="4"/>
                      <a:pt x="1" y="4"/>
                    </a:cubicBezTo>
                    <a:cubicBezTo>
                      <a:pt x="2" y="4"/>
                      <a:pt x="3" y="4"/>
                      <a:pt x="3" y="3"/>
                    </a:cubicBezTo>
                    <a:cubicBezTo>
                      <a:pt x="3" y="0"/>
                      <a:pt x="3" y="0"/>
                      <a:pt x="3" y="0"/>
                    </a:cubicBezTo>
                    <a:cubicBezTo>
                      <a:pt x="2" y="0"/>
                      <a:pt x="2" y="0"/>
                      <a:pt x="1" y="0"/>
                    </a:cubicBezTo>
                    <a:cubicBezTo>
                      <a:pt x="1" y="0"/>
                      <a:pt x="0" y="0"/>
                      <a:pt x="0" y="0"/>
                    </a:cubicBezTo>
                    <a:cubicBezTo>
                      <a:pt x="0" y="3"/>
                      <a:pt x="0" y="3"/>
                      <a:pt x="0" y="3"/>
                    </a:cubicBezTo>
                    <a:cubicBezTo>
                      <a:pt x="0" y="4"/>
                      <a:pt x="0" y="4"/>
                      <a:pt x="1"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86" name="Freeform 56"/>
              <p:cNvSpPr>
                <a:spLocks/>
              </p:cNvSpPr>
              <p:nvPr/>
            </p:nvSpPr>
            <p:spPr bwMode="auto">
              <a:xfrm>
                <a:off x="3839" y="2195"/>
                <a:ext cx="7" cy="10"/>
              </a:xfrm>
              <a:custGeom>
                <a:avLst/>
                <a:gdLst>
                  <a:gd name="T0" fmla="*/ 1 w 3"/>
                  <a:gd name="T1" fmla="*/ 0 h 4"/>
                  <a:gd name="T2" fmla="*/ 1 w 3"/>
                  <a:gd name="T3" fmla="*/ 0 h 4"/>
                  <a:gd name="T4" fmla="*/ 0 w 3"/>
                  <a:gd name="T5" fmla="*/ 1 h 4"/>
                  <a:gd name="T6" fmla="*/ 0 w 3"/>
                  <a:gd name="T7" fmla="*/ 4 h 4"/>
                  <a:gd name="T8" fmla="*/ 1 w 3"/>
                  <a:gd name="T9" fmla="*/ 4 h 4"/>
                  <a:gd name="T10" fmla="*/ 3 w 3"/>
                  <a:gd name="T11" fmla="*/ 4 h 4"/>
                  <a:gd name="T12" fmla="*/ 3 w 3"/>
                  <a:gd name="T13" fmla="*/ 1 h 4"/>
                  <a:gd name="T14" fmla="*/ 1 w 3"/>
                  <a:gd name="T15" fmla="*/ 0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 h="4">
                    <a:moveTo>
                      <a:pt x="1" y="0"/>
                    </a:moveTo>
                    <a:cubicBezTo>
                      <a:pt x="1" y="0"/>
                      <a:pt x="1" y="0"/>
                      <a:pt x="1" y="0"/>
                    </a:cubicBezTo>
                    <a:cubicBezTo>
                      <a:pt x="0" y="0"/>
                      <a:pt x="0" y="1"/>
                      <a:pt x="0" y="1"/>
                    </a:cubicBezTo>
                    <a:cubicBezTo>
                      <a:pt x="0" y="4"/>
                      <a:pt x="0" y="4"/>
                      <a:pt x="0" y="4"/>
                    </a:cubicBezTo>
                    <a:cubicBezTo>
                      <a:pt x="0" y="4"/>
                      <a:pt x="1" y="4"/>
                      <a:pt x="1" y="4"/>
                    </a:cubicBezTo>
                    <a:cubicBezTo>
                      <a:pt x="2" y="4"/>
                      <a:pt x="2" y="4"/>
                      <a:pt x="3" y="4"/>
                    </a:cubicBezTo>
                    <a:cubicBezTo>
                      <a:pt x="3" y="1"/>
                      <a:pt x="3" y="1"/>
                      <a:pt x="3" y="1"/>
                    </a:cubicBezTo>
                    <a:cubicBezTo>
                      <a:pt x="3" y="1"/>
                      <a:pt x="2"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87" name="Freeform 57"/>
              <p:cNvSpPr>
                <a:spLocks/>
              </p:cNvSpPr>
              <p:nvPr/>
            </p:nvSpPr>
            <p:spPr bwMode="auto">
              <a:xfrm>
                <a:off x="3796" y="2155"/>
                <a:ext cx="10" cy="10"/>
              </a:xfrm>
              <a:custGeom>
                <a:avLst/>
                <a:gdLst>
                  <a:gd name="T0" fmla="*/ 3 w 4"/>
                  <a:gd name="T1" fmla="*/ 0 h 4"/>
                  <a:gd name="T2" fmla="*/ 0 w 4"/>
                  <a:gd name="T3" fmla="*/ 0 h 4"/>
                  <a:gd name="T4" fmla="*/ 0 w 4"/>
                  <a:gd name="T5" fmla="*/ 2 h 4"/>
                  <a:gd name="T6" fmla="*/ 0 w 4"/>
                  <a:gd name="T7" fmla="*/ 4 h 4"/>
                  <a:gd name="T8" fmla="*/ 3 w 4"/>
                  <a:gd name="T9" fmla="*/ 4 h 4"/>
                  <a:gd name="T10" fmla="*/ 4 w 4"/>
                  <a:gd name="T11" fmla="*/ 2 h 4"/>
                  <a:gd name="T12" fmla="*/ 4 w 4"/>
                  <a:gd name="T13" fmla="*/ 2 h 4"/>
                  <a:gd name="T14" fmla="*/ 3 w 4"/>
                  <a:gd name="T15" fmla="*/ 0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 h="4">
                    <a:moveTo>
                      <a:pt x="3" y="0"/>
                    </a:moveTo>
                    <a:cubicBezTo>
                      <a:pt x="0" y="0"/>
                      <a:pt x="0" y="0"/>
                      <a:pt x="0" y="0"/>
                    </a:cubicBezTo>
                    <a:cubicBezTo>
                      <a:pt x="0" y="1"/>
                      <a:pt x="0" y="1"/>
                      <a:pt x="0" y="2"/>
                    </a:cubicBezTo>
                    <a:cubicBezTo>
                      <a:pt x="0" y="3"/>
                      <a:pt x="0" y="3"/>
                      <a:pt x="0" y="4"/>
                    </a:cubicBezTo>
                    <a:cubicBezTo>
                      <a:pt x="3" y="4"/>
                      <a:pt x="3" y="4"/>
                      <a:pt x="3" y="4"/>
                    </a:cubicBezTo>
                    <a:cubicBezTo>
                      <a:pt x="4" y="4"/>
                      <a:pt x="4" y="3"/>
                      <a:pt x="4" y="2"/>
                    </a:cubicBezTo>
                    <a:cubicBezTo>
                      <a:pt x="4" y="2"/>
                      <a:pt x="4" y="2"/>
                      <a:pt x="4" y="2"/>
                    </a:cubicBezTo>
                    <a:cubicBezTo>
                      <a:pt x="4" y="1"/>
                      <a:pt x="4" y="0"/>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88" name="Freeform 58"/>
              <p:cNvSpPr>
                <a:spLocks/>
              </p:cNvSpPr>
              <p:nvPr/>
            </p:nvSpPr>
            <p:spPr bwMode="auto">
              <a:xfrm>
                <a:off x="3877" y="2155"/>
                <a:ext cx="10" cy="10"/>
              </a:xfrm>
              <a:custGeom>
                <a:avLst/>
                <a:gdLst>
                  <a:gd name="T0" fmla="*/ 4 w 4"/>
                  <a:gd name="T1" fmla="*/ 0 h 4"/>
                  <a:gd name="T2" fmla="*/ 2 w 4"/>
                  <a:gd name="T3" fmla="*/ 0 h 4"/>
                  <a:gd name="T4" fmla="*/ 0 w 4"/>
                  <a:gd name="T5" fmla="*/ 2 h 4"/>
                  <a:gd name="T6" fmla="*/ 0 w 4"/>
                  <a:gd name="T7" fmla="*/ 2 h 4"/>
                  <a:gd name="T8" fmla="*/ 2 w 4"/>
                  <a:gd name="T9" fmla="*/ 4 h 4"/>
                  <a:gd name="T10" fmla="*/ 4 w 4"/>
                  <a:gd name="T11" fmla="*/ 4 h 4"/>
                  <a:gd name="T12" fmla="*/ 4 w 4"/>
                  <a:gd name="T13" fmla="*/ 2 h 4"/>
                  <a:gd name="T14" fmla="*/ 4 w 4"/>
                  <a:gd name="T15" fmla="*/ 0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 h="4">
                    <a:moveTo>
                      <a:pt x="4" y="0"/>
                    </a:moveTo>
                    <a:cubicBezTo>
                      <a:pt x="2" y="0"/>
                      <a:pt x="2" y="0"/>
                      <a:pt x="2" y="0"/>
                    </a:cubicBezTo>
                    <a:cubicBezTo>
                      <a:pt x="1" y="0"/>
                      <a:pt x="0" y="1"/>
                      <a:pt x="0" y="2"/>
                    </a:cubicBezTo>
                    <a:cubicBezTo>
                      <a:pt x="0" y="2"/>
                      <a:pt x="0" y="2"/>
                      <a:pt x="0" y="2"/>
                    </a:cubicBezTo>
                    <a:cubicBezTo>
                      <a:pt x="0" y="3"/>
                      <a:pt x="1" y="4"/>
                      <a:pt x="2" y="4"/>
                    </a:cubicBezTo>
                    <a:cubicBezTo>
                      <a:pt x="4" y="4"/>
                      <a:pt x="4" y="4"/>
                      <a:pt x="4" y="4"/>
                    </a:cubicBezTo>
                    <a:cubicBezTo>
                      <a:pt x="4" y="3"/>
                      <a:pt x="4" y="3"/>
                      <a:pt x="4" y="2"/>
                    </a:cubicBezTo>
                    <a:cubicBezTo>
                      <a:pt x="4" y="1"/>
                      <a:pt x="4" y="1"/>
                      <a:pt x="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89" name="Freeform 59"/>
              <p:cNvSpPr>
                <a:spLocks/>
              </p:cNvSpPr>
              <p:nvPr/>
            </p:nvSpPr>
            <p:spPr bwMode="auto">
              <a:xfrm>
                <a:off x="3813" y="2127"/>
                <a:ext cx="33" cy="38"/>
              </a:xfrm>
              <a:custGeom>
                <a:avLst/>
                <a:gdLst>
                  <a:gd name="T0" fmla="*/ 11 w 13"/>
                  <a:gd name="T1" fmla="*/ 0 h 15"/>
                  <a:gd name="T2" fmla="*/ 10 w 13"/>
                  <a:gd name="T3" fmla="*/ 2 h 15"/>
                  <a:gd name="T4" fmla="*/ 10 w 13"/>
                  <a:gd name="T5" fmla="*/ 11 h 15"/>
                  <a:gd name="T6" fmla="*/ 9 w 13"/>
                  <a:gd name="T7" fmla="*/ 12 h 15"/>
                  <a:gd name="T8" fmla="*/ 2 w 13"/>
                  <a:gd name="T9" fmla="*/ 12 h 15"/>
                  <a:gd name="T10" fmla="*/ 0 w 13"/>
                  <a:gd name="T11" fmla="*/ 14 h 15"/>
                  <a:gd name="T12" fmla="*/ 2 w 13"/>
                  <a:gd name="T13" fmla="*/ 15 h 15"/>
                  <a:gd name="T14" fmla="*/ 11 w 13"/>
                  <a:gd name="T15" fmla="*/ 15 h 15"/>
                  <a:gd name="T16" fmla="*/ 12 w 13"/>
                  <a:gd name="T17" fmla="*/ 15 h 15"/>
                  <a:gd name="T18" fmla="*/ 12 w 13"/>
                  <a:gd name="T19" fmla="*/ 15 h 15"/>
                  <a:gd name="T20" fmla="*/ 13 w 13"/>
                  <a:gd name="T21" fmla="*/ 13 h 15"/>
                  <a:gd name="T22" fmla="*/ 13 w 13"/>
                  <a:gd name="T23" fmla="*/ 2 h 15"/>
                  <a:gd name="T24" fmla="*/ 11 w 13"/>
                  <a:gd name="T25" fmla="*/ 0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 h="15">
                    <a:moveTo>
                      <a:pt x="11" y="0"/>
                    </a:moveTo>
                    <a:cubicBezTo>
                      <a:pt x="10" y="0"/>
                      <a:pt x="10" y="1"/>
                      <a:pt x="10" y="2"/>
                    </a:cubicBezTo>
                    <a:cubicBezTo>
                      <a:pt x="10" y="11"/>
                      <a:pt x="10" y="11"/>
                      <a:pt x="10" y="11"/>
                    </a:cubicBezTo>
                    <a:cubicBezTo>
                      <a:pt x="10" y="12"/>
                      <a:pt x="9" y="12"/>
                      <a:pt x="9" y="12"/>
                    </a:cubicBezTo>
                    <a:cubicBezTo>
                      <a:pt x="2" y="12"/>
                      <a:pt x="2" y="12"/>
                      <a:pt x="2" y="12"/>
                    </a:cubicBezTo>
                    <a:cubicBezTo>
                      <a:pt x="1" y="12"/>
                      <a:pt x="0" y="13"/>
                      <a:pt x="0" y="14"/>
                    </a:cubicBezTo>
                    <a:cubicBezTo>
                      <a:pt x="0" y="14"/>
                      <a:pt x="1" y="15"/>
                      <a:pt x="2" y="15"/>
                    </a:cubicBezTo>
                    <a:cubicBezTo>
                      <a:pt x="11" y="15"/>
                      <a:pt x="11" y="15"/>
                      <a:pt x="11" y="15"/>
                    </a:cubicBezTo>
                    <a:cubicBezTo>
                      <a:pt x="11" y="15"/>
                      <a:pt x="12" y="15"/>
                      <a:pt x="12" y="15"/>
                    </a:cubicBezTo>
                    <a:cubicBezTo>
                      <a:pt x="12" y="15"/>
                      <a:pt x="12" y="15"/>
                      <a:pt x="12" y="15"/>
                    </a:cubicBezTo>
                    <a:cubicBezTo>
                      <a:pt x="13" y="14"/>
                      <a:pt x="13" y="14"/>
                      <a:pt x="13" y="13"/>
                    </a:cubicBezTo>
                    <a:cubicBezTo>
                      <a:pt x="13" y="2"/>
                      <a:pt x="13" y="2"/>
                      <a:pt x="13" y="2"/>
                    </a:cubicBezTo>
                    <a:cubicBezTo>
                      <a:pt x="13" y="1"/>
                      <a:pt x="12" y="0"/>
                      <a:pt x="1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grpSp>
        <p:nvGrpSpPr>
          <p:cNvPr id="90" name="组合 89"/>
          <p:cNvGrpSpPr/>
          <p:nvPr/>
        </p:nvGrpSpPr>
        <p:grpSpPr>
          <a:xfrm>
            <a:off x="5665155" y="2130857"/>
            <a:ext cx="534064" cy="533870"/>
            <a:chOff x="7552557" y="2448009"/>
            <a:chExt cx="711992" cy="711991"/>
          </a:xfrm>
        </p:grpSpPr>
        <p:sp>
          <p:nvSpPr>
            <p:cNvPr id="91" name="椭圆 90"/>
            <p:cNvSpPr/>
            <p:nvPr/>
          </p:nvSpPr>
          <p:spPr>
            <a:xfrm>
              <a:off x="7552557" y="2448009"/>
              <a:ext cx="711992" cy="711991"/>
            </a:xfrm>
            <a:prstGeom prst="ellipse">
              <a:avLst/>
            </a:prstGeom>
            <a:gradFill>
              <a:gsLst>
                <a:gs pos="0">
                  <a:srgbClr val="D3D3D3"/>
                </a:gs>
                <a:gs pos="100000">
                  <a:srgbClr val="F7F7F7"/>
                </a:gs>
              </a:gsLst>
              <a:lin ang="2700000" scaled="1"/>
            </a:gradFill>
            <a:ln w="19050">
              <a:gradFill flip="none" rotWithShape="1">
                <a:gsLst>
                  <a:gs pos="0">
                    <a:schemeClr val="bg1"/>
                  </a:gs>
                  <a:gs pos="100000">
                    <a:schemeClr val="bg1">
                      <a:lumMod val="75000"/>
                    </a:schemeClr>
                  </a:gs>
                </a:gsLst>
                <a:lin ang="2700000" scaled="1"/>
                <a:tileRect/>
              </a:gradFill>
            </a:ln>
            <a:effectLst>
              <a:outerShdw blurRad="1016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nvGrpSpPr>
            <p:cNvPr id="92" name="Group 62"/>
            <p:cNvGrpSpPr>
              <a:grpSpLocks noChangeAspect="1"/>
            </p:cNvGrpSpPr>
            <p:nvPr/>
          </p:nvGrpSpPr>
          <p:grpSpPr bwMode="auto">
            <a:xfrm>
              <a:off x="7718422" y="2676372"/>
              <a:ext cx="392378" cy="313294"/>
              <a:chOff x="3775" y="2110"/>
              <a:chExt cx="129" cy="103"/>
            </a:xfrm>
            <a:solidFill>
              <a:srgbClr val="01ACBE"/>
            </a:solidFill>
            <a:effectLst/>
          </p:grpSpPr>
          <p:sp>
            <p:nvSpPr>
              <p:cNvPr id="93" name="Freeform 63"/>
              <p:cNvSpPr>
                <a:spLocks/>
              </p:cNvSpPr>
              <p:nvPr/>
            </p:nvSpPr>
            <p:spPr bwMode="auto">
              <a:xfrm>
                <a:off x="3775" y="2177"/>
                <a:ext cx="40" cy="36"/>
              </a:xfrm>
              <a:custGeom>
                <a:avLst/>
                <a:gdLst>
                  <a:gd name="T0" fmla="*/ 5 w 16"/>
                  <a:gd name="T1" fmla="*/ 0 h 14"/>
                  <a:gd name="T2" fmla="*/ 0 w 16"/>
                  <a:gd name="T3" fmla="*/ 4 h 14"/>
                  <a:gd name="T4" fmla="*/ 10 w 16"/>
                  <a:gd name="T5" fmla="*/ 14 h 14"/>
                  <a:gd name="T6" fmla="*/ 16 w 16"/>
                  <a:gd name="T7" fmla="*/ 9 h 14"/>
                  <a:gd name="T8" fmla="*/ 5 w 16"/>
                  <a:gd name="T9" fmla="*/ 0 h 14"/>
                </a:gdLst>
                <a:ahLst/>
                <a:cxnLst>
                  <a:cxn ang="0">
                    <a:pos x="T0" y="T1"/>
                  </a:cxn>
                  <a:cxn ang="0">
                    <a:pos x="T2" y="T3"/>
                  </a:cxn>
                  <a:cxn ang="0">
                    <a:pos x="T4" y="T5"/>
                  </a:cxn>
                  <a:cxn ang="0">
                    <a:pos x="T6" y="T7"/>
                  </a:cxn>
                  <a:cxn ang="0">
                    <a:pos x="T8" y="T9"/>
                  </a:cxn>
                </a:cxnLst>
                <a:rect l="0" t="0" r="r" b="b"/>
                <a:pathLst>
                  <a:path w="16" h="14">
                    <a:moveTo>
                      <a:pt x="5" y="0"/>
                    </a:moveTo>
                    <a:cubicBezTo>
                      <a:pt x="1" y="3"/>
                      <a:pt x="0" y="4"/>
                      <a:pt x="0" y="4"/>
                    </a:cubicBezTo>
                    <a:cubicBezTo>
                      <a:pt x="10" y="14"/>
                      <a:pt x="10" y="14"/>
                      <a:pt x="10" y="14"/>
                    </a:cubicBezTo>
                    <a:cubicBezTo>
                      <a:pt x="10" y="14"/>
                      <a:pt x="13" y="11"/>
                      <a:pt x="16" y="9"/>
                    </a:cubicBezTo>
                    <a:lnTo>
                      <a:pt x="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94" name="Freeform 64"/>
              <p:cNvSpPr>
                <a:spLocks/>
              </p:cNvSpPr>
              <p:nvPr/>
            </p:nvSpPr>
            <p:spPr bwMode="auto">
              <a:xfrm>
                <a:off x="3795" y="2156"/>
                <a:ext cx="109" cy="41"/>
              </a:xfrm>
              <a:custGeom>
                <a:avLst/>
                <a:gdLst>
                  <a:gd name="T0" fmla="*/ 37 w 44"/>
                  <a:gd name="T1" fmla="*/ 4 h 16"/>
                  <a:gd name="T2" fmla="*/ 29 w 44"/>
                  <a:gd name="T3" fmla="*/ 9 h 16"/>
                  <a:gd name="T4" fmla="*/ 18 w 44"/>
                  <a:gd name="T5" fmla="*/ 8 h 16"/>
                  <a:gd name="T6" fmla="*/ 25 w 44"/>
                  <a:gd name="T7" fmla="*/ 7 h 16"/>
                  <a:gd name="T8" fmla="*/ 31 w 44"/>
                  <a:gd name="T9" fmla="*/ 2 h 16"/>
                  <a:gd name="T10" fmla="*/ 20 w 44"/>
                  <a:gd name="T11" fmla="*/ 2 h 16"/>
                  <a:gd name="T12" fmla="*/ 9 w 44"/>
                  <a:gd name="T13" fmla="*/ 2 h 16"/>
                  <a:gd name="T14" fmla="*/ 0 w 44"/>
                  <a:gd name="T15" fmla="*/ 7 h 16"/>
                  <a:gd name="T16" fmla="*/ 9 w 44"/>
                  <a:gd name="T17" fmla="*/ 16 h 16"/>
                  <a:gd name="T18" fmla="*/ 13 w 44"/>
                  <a:gd name="T19" fmla="*/ 14 h 16"/>
                  <a:gd name="T20" fmla="*/ 29 w 44"/>
                  <a:gd name="T21" fmla="*/ 14 h 16"/>
                  <a:gd name="T22" fmla="*/ 44 w 44"/>
                  <a:gd name="T23" fmla="*/ 2 h 16"/>
                  <a:gd name="T24" fmla="*/ 37 w 44"/>
                  <a:gd name="T25" fmla="*/ 4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4" h="16">
                    <a:moveTo>
                      <a:pt x="37" y="4"/>
                    </a:moveTo>
                    <a:cubicBezTo>
                      <a:pt x="34" y="7"/>
                      <a:pt x="32" y="8"/>
                      <a:pt x="29" y="9"/>
                    </a:cubicBezTo>
                    <a:cubicBezTo>
                      <a:pt x="24" y="10"/>
                      <a:pt x="19" y="9"/>
                      <a:pt x="18" y="8"/>
                    </a:cubicBezTo>
                    <a:cubicBezTo>
                      <a:pt x="15" y="6"/>
                      <a:pt x="18" y="7"/>
                      <a:pt x="25" y="7"/>
                    </a:cubicBezTo>
                    <a:cubicBezTo>
                      <a:pt x="32" y="6"/>
                      <a:pt x="31" y="2"/>
                      <a:pt x="31" y="2"/>
                    </a:cubicBezTo>
                    <a:cubicBezTo>
                      <a:pt x="29" y="2"/>
                      <a:pt x="27" y="2"/>
                      <a:pt x="20" y="2"/>
                    </a:cubicBezTo>
                    <a:cubicBezTo>
                      <a:pt x="17" y="2"/>
                      <a:pt x="12" y="1"/>
                      <a:pt x="9" y="2"/>
                    </a:cubicBezTo>
                    <a:cubicBezTo>
                      <a:pt x="6" y="2"/>
                      <a:pt x="4" y="5"/>
                      <a:pt x="0" y="7"/>
                    </a:cubicBezTo>
                    <a:cubicBezTo>
                      <a:pt x="9" y="16"/>
                      <a:pt x="9" y="16"/>
                      <a:pt x="9" y="16"/>
                    </a:cubicBezTo>
                    <a:cubicBezTo>
                      <a:pt x="11" y="15"/>
                      <a:pt x="12" y="14"/>
                      <a:pt x="13" y="14"/>
                    </a:cubicBezTo>
                    <a:cubicBezTo>
                      <a:pt x="16" y="14"/>
                      <a:pt x="23" y="15"/>
                      <a:pt x="29" y="14"/>
                    </a:cubicBezTo>
                    <a:cubicBezTo>
                      <a:pt x="40" y="9"/>
                      <a:pt x="44" y="2"/>
                      <a:pt x="44" y="2"/>
                    </a:cubicBezTo>
                    <a:cubicBezTo>
                      <a:pt x="44" y="2"/>
                      <a:pt x="41" y="0"/>
                      <a:pt x="37"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95" name="Freeform 65"/>
              <p:cNvSpPr>
                <a:spLocks noEditPoints="1"/>
              </p:cNvSpPr>
              <p:nvPr/>
            </p:nvSpPr>
            <p:spPr bwMode="auto">
              <a:xfrm>
                <a:off x="3810" y="2110"/>
                <a:ext cx="94" cy="41"/>
              </a:xfrm>
              <a:custGeom>
                <a:avLst/>
                <a:gdLst>
                  <a:gd name="T0" fmla="*/ 38 w 38"/>
                  <a:gd name="T1" fmla="*/ 0 h 16"/>
                  <a:gd name="T2" fmla="*/ 34 w 38"/>
                  <a:gd name="T3" fmla="*/ 0 h 16"/>
                  <a:gd name="T4" fmla="*/ 34 w 38"/>
                  <a:gd name="T5" fmla="*/ 6 h 16"/>
                  <a:gd name="T6" fmla="*/ 32 w 38"/>
                  <a:gd name="T7" fmla="*/ 6 h 16"/>
                  <a:gd name="T8" fmla="*/ 32 w 38"/>
                  <a:gd name="T9" fmla="*/ 0 h 16"/>
                  <a:gd name="T10" fmla="*/ 28 w 38"/>
                  <a:gd name="T11" fmla="*/ 0 h 16"/>
                  <a:gd name="T12" fmla="*/ 28 w 38"/>
                  <a:gd name="T13" fmla="*/ 6 h 16"/>
                  <a:gd name="T14" fmla="*/ 12 w 38"/>
                  <a:gd name="T15" fmla="*/ 6 h 16"/>
                  <a:gd name="T16" fmla="*/ 12 w 38"/>
                  <a:gd name="T17" fmla="*/ 3 h 16"/>
                  <a:gd name="T18" fmla="*/ 12 w 38"/>
                  <a:gd name="T19" fmla="*/ 1 h 16"/>
                  <a:gd name="T20" fmla="*/ 11 w 38"/>
                  <a:gd name="T21" fmla="*/ 0 h 16"/>
                  <a:gd name="T22" fmla="*/ 9 w 38"/>
                  <a:gd name="T23" fmla="*/ 0 h 16"/>
                  <a:gd name="T24" fmla="*/ 3 w 38"/>
                  <a:gd name="T25" fmla="*/ 0 h 16"/>
                  <a:gd name="T26" fmla="*/ 1 w 38"/>
                  <a:gd name="T27" fmla="*/ 0 h 16"/>
                  <a:gd name="T28" fmla="*/ 0 w 38"/>
                  <a:gd name="T29" fmla="*/ 2 h 16"/>
                  <a:gd name="T30" fmla="*/ 0 w 38"/>
                  <a:gd name="T31" fmla="*/ 3 h 16"/>
                  <a:gd name="T32" fmla="*/ 0 w 38"/>
                  <a:gd name="T33" fmla="*/ 13 h 16"/>
                  <a:gd name="T34" fmla="*/ 0 w 38"/>
                  <a:gd name="T35" fmla="*/ 15 h 16"/>
                  <a:gd name="T36" fmla="*/ 2 w 38"/>
                  <a:gd name="T37" fmla="*/ 16 h 16"/>
                  <a:gd name="T38" fmla="*/ 3 w 38"/>
                  <a:gd name="T39" fmla="*/ 16 h 16"/>
                  <a:gd name="T40" fmla="*/ 9 w 38"/>
                  <a:gd name="T41" fmla="*/ 16 h 16"/>
                  <a:gd name="T42" fmla="*/ 11 w 38"/>
                  <a:gd name="T43" fmla="*/ 16 h 16"/>
                  <a:gd name="T44" fmla="*/ 12 w 38"/>
                  <a:gd name="T45" fmla="*/ 14 h 16"/>
                  <a:gd name="T46" fmla="*/ 12 w 38"/>
                  <a:gd name="T47" fmla="*/ 13 h 16"/>
                  <a:gd name="T48" fmla="*/ 12 w 38"/>
                  <a:gd name="T49" fmla="*/ 10 h 16"/>
                  <a:gd name="T50" fmla="*/ 38 w 38"/>
                  <a:gd name="T51" fmla="*/ 10 h 16"/>
                  <a:gd name="T52" fmla="*/ 38 w 38"/>
                  <a:gd name="T53" fmla="*/ 0 h 16"/>
                  <a:gd name="T54" fmla="*/ 3 w 38"/>
                  <a:gd name="T55" fmla="*/ 3 h 16"/>
                  <a:gd name="T56" fmla="*/ 9 w 38"/>
                  <a:gd name="T57" fmla="*/ 3 h 16"/>
                  <a:gd name="T58" fmla="*/ 9 w 38"/>
                  <a:gd name="T59" fmla="*/ 13 h 16"/>
                  <a:gd name="T60" fmla="*/ 3 w 38"/>
                  <a:gd name="T61" fmla="*/ 13 h 16"/>
                  <a:gd name="T62" fmla="*/ 3 w 38"/>
                  <a:gd name="T63" fmla="*/ 3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8" h="16">
                    <a:moveTo>
                      <a:pt x="38" y="0"/>
                    </a:moveTo>
                    <a:cubicBezTo>
                      <a:pt x="34" y="0"/>
                      <a:pt x="34" y="0"/>
                      <a:pt x="34" y="0"/>
                    </a:cubicBezTo>
                    <a:cubicBezTo>
                      <a:pt x="34" y="6"/>
                      <a:pt x="34" y="6"/>
                      <a:pt x="34" y="6"/>
                    </a:cubicBezTo>
                    <a:cubicBezTo>
                      <a:pt x="32" y="6"/>
                      <a:pt x="32" y="6"/>
                      <a:pt x="32" y="6"/>
                    </a:cubicBezTo>
                    <a:cubicBezTo>
                      <a:pt x="32" y="0"/>
                      <a:pt x="32" y="0"/>
                      <a:pt x="32" y="0"/>
                    </a:cubicBezTo>
                    <a:cubicBezTo>
                      <a:pt x="28" y="0"/>
                      <a:pt x="28" y="0"/>
                      <a:pt x="28" y="0"/>
                    </a:cubicBezTo>
                    <a:cubicBezTo>
                      <a:pt x="28" y="6"/>
                      <a:pt x="28" y="6"/>
                      <a:pt x="28" y="6"/>
                    </a:cubicBezTo>
                    <a:cubicBezTo>
                      <a:pt x="12" y="6"/>
                      <a:pt x="12" y="6"/>
                      <a:pt x="12" y="6"/>
                    </a:cubicBezTo>
                    <a:cubicBezTo>
                      <a:pt x="12" y="3"/>
                      <a:pt x="12" y="3"/>
                      <a:pt x="12" y="3"/>
                    </a:cubicBezTo>
                    <a:cubicBezTo>
                      <a:pt x="12" y="2"/>
                      <a:pt x="12" y="2"/>
                      <a:pt x="12" y="1"/>
                    </a:cubicBezTo>
                    <a:cubicBezTo>
                      <a:pt x="12" y="1"/>
                      <a:pt x="11" y="0"/>
                      <a:pt x="11" y="0"/>
                    </a:cubicBezTo>
                    <a:cubicBezTo>
                      <a:pt x="10" y="0"/>
                      <a:pt x="10" y="0"/>
                      <a:pt x="9" y="0"/>
                    </a:cubicBezTo>
                    <a:cubicBezTo>
                      <a:pt x="3" y="0"/>
                      <a:pt x="3" y="0"/>
                      <a:pt x="3" y="0"/>
                    </a:cubicBezTo>
                    <a:cubicBezTo>
                      <a:pt x="2" y="0"/>
                      <a:pt x="2" y="0"/>
                      <a:pt x="1" y="0"/>
                    </a:cubicBezTo>
                    <a:cubicBezTo>
                      <a:pt x="1" y="1"/>
                      <a:pt x="0" y="1"/>
                      <a:pt x="0" y="2"/>
                    </a:cubicBezTo>
                    <a:cubicBezTo>
                      <a:pt x="0" y="2"/>
                      <a:pt x="0" y="2"/>
                      <a:pt x="0" y="3"/>
                    </a:cubicBezTo>
                    <a:cubicBezTo>
                      <a:pt x="0" y="13"/>
                      <a:pt x="0" y="13"/>
                      <a:pt x="0" y="13"/>
                    </a:cubicBezTo>
                    <a:cubicBezTo>
                      <a:pt x="0" y="14"/>
                      <a:pt x="0" y="14"/>
                      <a:pt x="0" y="15"/>
                    </a:cubicBezTo>
                    <a:cubicBezTo>
                      <a:pt x="1" y="15"/>
                      <a:pt x="1" y="16"/>
                      <a:pt x="2" y="16"/>
                    </a:cubicBezTo>
                    <a:cubicBezTo>
                      <a:pt x="2" y="16"/>
                      <a:pt x="2" y="16"/>
                      <a:pt x="3" y="16"/>
                    </a:cubicBezTo>
                    <a:cubicBezTo>
                      <a:pt x="9" y="16"/>
                      <a:pt x="9" y="16"/>
                      <a:pt x="9" y="16"/>
                    </a:cubicBezTo>
                    <a:cubicBezTo>
                      <a:pt x="10" y="16"/>
                      <a:pt x="11" y="16"/>
                      <a:pt x="11" y="16"/>
                    </a:cubicBezTo>
                    <a:cubicBezTo>
                      <a:pt x="12" y="15"/>
                      <a:pt x="12" y="15"/>
                      <a:pt x="12" y="14"/>
                    </a:cubicBezTo>
                    <a:cubicBezTo>
                      <a:pt x="12" y="14"/>
                      <a:pt x="12" y="13"/>
                      <a:pt x="12" y="13"/>
                    </a:cubicBezTo>
                    <a:cubicBezTo>
                      <a:pt x="12" y="10"/>
                      <a:pt x="12" y="10"/>
                      <a:pt x="12" y="10"/>
                    </a:cubicBezTo>
                    <a:cubicBezTo>
                      <a:pt x="38" y="10"/>
                      <a:pt x="38" y="10"/>
                      <a:pt x="38" y="10"/>
                    </a:cubicBezTo>
                    <a:lnTo>
                      <a:pt x="38" y="0"/>
                    </a:lnTo>
                    <a:close/>
                    <a:moveTo>
                      <a:pt x="3" y="3"/>
                    </a:moveTo>
                    <a:cubicBezTo>
                      <a:pt x="9" y="3"/>
                      <a:pt x="9" y="3"/>
                      <a:pt x="9" y="3"/>
                    </a:cubicBezTo>
                    <a:cubicBezTo>
                      <a:pt x="9" y="13"/>
                      <a:pt x="9" y="13"/>
                      <a:pt x="9" y="13"/>
                    </a:cubicBezTo>
                    <a:cubicBezTo>
                      <a:pt x="3" y="13"/>
                      <a:pt x="3" y="13"/>
                      <a:pt x="3" y="13"/>
                    </a:cubicBezTo>
                    <a:lnTo>
                      <a:pt x="3"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grpSp>
        <p:nvGrpSpPr>
          <p:cNvPr id="96" name="组合 95"/>
          <p:cNvGrpSpPr/>
          <p:nvPr/>
        </p:nvGrpSpPr>
        <p:grpSpPr>
          <a:xfrm>
            <a:off x="1864269" y="1517187"/>
            <a:ext cx="1465432" cy="583651"/>
            <a:chOff x="2485367" y="1629594"/>
            <a:chExt cx="1953655" cy="778381"/>
          </a:xfrm>
        </p:grpSpPr>
        <p:sp>
          <p:nvSpPr>
            <p:cNvPr id="97" name="文本框 64"/>
            <p:cNvSpPr txBox="1"/>
            <p:nvPr/>
          </p:nvSpPr>
          <p:spPr>
            <a:xfrm>
              <a:off x="2713971" y="1629594"/>
              <a:ext cx="1725051" cy="369417"/>
            </a:xfrm>
            <a:prstGeom prst="rect">
              <a:avLst/>
            </a:prstGeom>
            <a:noFill/>
          </p:spPr>
          <p:txBody>
            <a:bodyPr wrap="square" rtlCol="0">
              <a:spAutoFit/>
            </a:bodyPr>
            <a:lstStyle/>
            <a:p>
              <a:pPr algn="r"/>
              <a:r>
                <a:rPr lang="zh-CN" altLang="en-US" sz="1200" dirty="0">
                  <a:solidFill>
                    <a:prstClr val="black">
                      <a:lumMod val="50000"/>
                      <a:lumOff val="50000"/>
                    </a:prstClr>
                  </a:solidFill>
                  <a:latin typeface="时尚中黑简体" panose="01010104010101010101" pitchFamily="2" charset="-122"/>
                  <a:ea typeface="时尚中黑简体" panose="01010104010101010101" pitchFamily="2" charset="-122"/>
                </a:rPr>
                <a:t>在此添加标题</a:t>
              </a:r>
            </a:p>
          </p:txBody>
        </p:sp>
        <p:sp>
          <p:nvSpPr>
            <p:cNvPr id="98" name="文本框 129"/>
            <p:cNvSpPr txBox="1"/>
            <p:nvPr/>
          </p:nvSpPr>
          <p:spPr>
            <a:xfrm>
              <a:off x="2485367" y="1915419"/>
              <a:ext cx="1905543" cy="492556"/>
            </a:xfrm>
            <a:prstGeom prst="rect">
              <a:avLst/>
            </a:prstGeom>
            <a:noFill/>
          </p:spPr>
          <p:txBody>
            <a:bodyPr wrap="square" rtlCol="0">
              <a:spAutoFit/>
            </a:bodyPr>
            <a:lstStyle/>
            <a:p>
              <a:pPr algn="r">
                <a:lnSpc>
                  <a:spcPct val="120000"/>
                </a:lnSpc>
              </a:pPr>
              <a:r>
                <a:rPr lang="zh-CN" altLang="en-US" sz="75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点击添加文字说明详情介绍点击添加文字说明详情介绍</a:t>
              </a:r>
            </a:p>
          </p:txBody>
        </p:sp>
      </p:grpSp>
      <p:grpSp>
        <p:nvGrpSpPr>
          <p:cNvPr id="99" name="组合 98"/>
          <p:cNvGrpSpPr/>
          <p:nvPr/>
        </p:nvGrpSpPr>
        <p:grpSpPr>
          <a:xfrm>
            <a:off x="1319473" y="2111115"/>
            <a:ext cx="1470097" cy="596151"/>
            <a:chOff x="1759068" y="2421682"/>
            <a:chExt cx="1959874" cy="795052"/>
          </a:xfrm>
        </p:grpSpPr>
        <p:sp>
          <p:nvSpPr>
            <p:cNvPr id="100" name="文本框 67"/>
            <p:cNvSpPr txBox="1"/>
            <p:nvPr/>
          </p:nvSpPr>
          <p:spPr>
            <a:xfrm>
              <a:off x="1993889" y="2421682"/>
              <a:ext cx="1725053" cy="369418"/>
            </a:xfrm>
            <a:prstGeom prst="rect">
              <a:avLst/>
            </a:prstGeom>
            <a:noFill/>
          </p:spPr>
          <p:txBody>
            <a:bodyPr wrap="square" rtlCol="0">
              <a:spAutoFit/>
            </a:bodyPr>
            <a:lstStyle/>
            <a:p>
              <a:pPr algn="r"/>
              <a:r>
                <a:rPr lang="zh-CN" altLang="en-US" sz="1200" dirty="0">
                  <a:solidFill>
                    <a:prstClr val="black">
                      <a:lumMod val="50000"/>
                      <a:lumOff val="50000"/>
                    </a:prstClr>
                  </a:solidFill>
                  <a:latin typeface="时尚中黑简体" panose="01010104010101010101" pitchFamily="2" charset="-122"/>
                  <a:ea typeface="时尚中黑简体" panose="01010104010101010101" pitchFamily="2" charset="-122"/>
                </a:rPr>
                <a:t>在此添加标题</a:t>
              </a:r>
            </a:p>
          </p:txBody>
        </p:sp>
        <p:sp>
          <p:nvSpPr>
            <p:cNvPr id="101" name="文本框 129"/>
            <p:cNvSpPr txBox="1"/>
            <p:nvPr/>
          </p:nvSpPr>
          <p:spPr>
            <a:xfrm>
              <a:off x="1759068" y="2724177"/>
              <a:ext cx="1905542" cy="492557"/>
            </a:xfrm>
            <a:prstGeom prst="rect">
              <a:avLst/>
            </a:prstGeom>
            <a:noFill/>
          </p:spPr>
          <p:txBody>
            <a:bodyPr wrap="square" rtlCol="0">
              <a:spAutoFit/>
            </a:bodyPr>
            <a:lstStyle/>
            <a:p>
              <a:pPr algn="r">
                <a:lnSpc>
                  <a:spcPct val="120000"/>
                </a:lnSpc>
              </a:pPr>
              <a:r>
                <a:rPr lang="zh-CN" altLang="en-US" sz="75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点击添加文字说明详情介绍点击添加文字说明详情介绍</a:t>
              </a:r>
            </a:p>
          </p:txBody>
        </p:sp>
      </p:grpSp>
      <p:grpSp>
        <p:nvGrpSpPr>
          <p:cNvPr id="102" name="组合 101"/>
          <p:cNvGrpSpPr/>
          <p:nvPr/>
        </p:nvGrpSpPr>
        <p:grpSpPr>
          <a:xfrm>
            <a:off x="1171534" y="2930718"/>
            <a:ext cx="1455997" cy="592797"/>
            <a:chOff x="1561842" y="3514737"/>
            <a:chExt cx="1941076" cy="790579"/>
          </a:xfrm>
        </p:grpSpPr>
        <p:sp>
          <p:nvSpPr>
            <p:cNvPr id="103" name="文本框 70"/>
            <p:cNvSpPr txBox="1"/>
            <p:nvPr/>
          </p:nvSpPr>
          <p:spPr>
            <a:xfrm>
              <a:off x="1777866" y="3514737"/>
              <a:ext cx="1725052" cy="369418"/>
            </a:xfrm>
            <a:prstGeom prst="rect">
              <a:avLst/>
            </a:prstGeom>
            <a:noFill/>
          </p:spPr>
          <p:txBody>
            <a:bodyPr wrap="square" rtlCol="0">
              <a:spAutoFit/>
            </a:bodyPr>
            <a:lstStyle/>
            <a:p>
              <a:pPr algn="r"/>
              <a:r>
                <a:rPr lang="zh-CN" altLang="en-US" sz="1200" dirty="0">
                  <a:solidFill>
                    <a:prstClr val="black">
                      <a:lumMod val="50000"/>
                      <a:lumOff val="50000"/>
                    </a:prstClr>
                  </a:solidFill>
                  <a:latin typeface="时尚中黑简体" panose="01010104010101010101" pitchFamily="2" charset="-122"/>
                  <a:ea typeface="时尚中黑简体" panose="01010104010101010101" pitchFamily="2" charset="-122"/>
                </a:rPr>
                <a:t>在此添加标题</a:t>
              </a:r>
            </a:p>
          </p:txBody>
        </p:sp>
        <p:sp>
          <p:nvSpPr>
            <p:cNvPr id="104" name="文本框 129"/>
            <p:cNvSpPr txBox="1"/>
            <p:nvPr/>
          </p:nvSpPr>
          <p:spPr>
            <a:xfrm>
              <a:off x="1561842" y="3812759"/>
              <a:ext cx="1905542" cy="492557"/>
            </a:xfrm>
            <a:prstGeom prst="rect">
              <a:avLst/>
            </a:prstGeom>
            <a:noFill/>
          </p:spPr>
          <p:txBody>
            <a:bodyPr wrap="square" rtlCol="0">
              <a:spAutoFit/>
            </a:bodyPr>
            <a:lstStyle/>
            <a:p>
              <a:pPr algn="r">
                <a:lnSpc>
                  <a:spcPct val="120000"/>
                </a:lnSpc>
              </a:pPr>
              <a:r>
                <a:rPr lang="zh-CN" altLang="en-US" sz="75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点击添加文字说明详情介绍点击添加文字说明详情介绍</a:t>
              </a:r>
            </a:p>
          </p:txBody>
        </p:sp>
      </p:grpSp>
      <p:grpSp>
        <p:nvGrpSpPr>
          <p:cNvPr id="105" name="组合 104"/>
          <p:cNvGrpSpPr/>
          <p:nvPr/>
        </p:nvGrpSpPr>
        <p:grpSpPr>
          <a:xfrm>
            <a:off x="1360227" y="3608196"/>
            <a:ext cx="1429343" cy="607364"/>
            <a:chOff x="1813400" y="4418251"/>
            <a:chExt cx="1905542" cy="810006"/>
          </a:xfrm>
        </p:grpSpPr>
        <p:sp>
          <p:nvSpPr>
            <p:cNvPr id="106" name="文本框 73"/>
            <p:cNvSpPr txBox="1"/>
            <p:nvPr/>
          </p:nvSpPr>
          <p:spPr>
            <a:xfrm>
              <a:off x="1993890" y="4418251"/>
              <a:ext cx="1725052" cy="369418"/>
            </a:xfrm>
            <a:prstGeom prst="rect">
              <a:avLst/>
            </a:prstGeom>
            <a:noFill/>
          </p:spPr>
          <p:txBody>
            <a:bodyPr wrap="square" rtlCol="0">
              <a:spAutoFit/>
            </a:bodyPr>
            <a:lstStyle/>
            <a:p>
              <a:pPr algn="r"/>
              <a:r>
                <a:rPr lang="zh-CN" altLang="en-US" sz="1200" dirty="0">
                  <a:solidFill>
                    <a:prstClr val="black">
                      <a:lumMod val="50000"/>
                      <a:lumOff val="50000"/>
                    </a:prstClr>
                  </a:solidFill>
                  <a:latin typeface="时尚中黑简体" panose="01010104010101010101" pitchFamily="2" charset="-122"/>
                  <a:ea typeface="时尚中黑简体" panose="01010104010101010101" pitchFamily="2" charset="-122"/>
                </a:rPr>
                <a:t>在此添加标题</a:t>
              </a:r>
            </a:p>
          </p:txBody>
        </p:sp>
        <p:sp>
          <p:nvSpPr>
            <p:cNvPr id="107" name="文本框 129"/>
            <p:cNvSpPr txBox="1"/>
            <p:nvPr/>
          </p:nvSpPr>
          <p:spPr>
            <a:xfrm>
              <a:off x="1813400" y="4735700"/>
              <a:ext cx="1905542" cy="492557"/>
            </a:xfrm>
            <a:prstGeom prst="rect">
              <a:avLst/>
            </a:prstGeom>
            <a:noFill/>
          </p:spPr>
          <p:txBody>
            <a:bodyPr wrap="square" rtlCol="0">
              <a:spAutoFit/>
            </a:bodyPr>
            <a:lstStyle/>
            <a:p>
              <a:pPr algn="r">
                <a:lnSpc>
                  <a:spcPct val="120000"/>
                </a:lnSpc>
              </a:pPr>
              <a:r>
                <a:rPr lang="zh-CN" altLang="en-US" sz="75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点击添加文字说明详情介绍点击添加文字说明详情介绍</a:t>
              </a:r>
            </a:p>
          </p:txBody>
        </p:sp>
      </p:grpSp>
      <p:grpSp>
        <p:nvGrpSpPr>
          <p:cNvPr id="108" name="组合 107"/>
          <p:cNvGrpSpPr/>
          <p:nvPr/>
        </p:nvGrpSpPr>
        <p:grpSpPr>
          <a:xfrm>
            <a:off x="3855699" y="755182"/>
            <a:ext cx="1429343" cy="623189"/>
            <a:chOff x="5140263" y="613351"/>
            <a:chExt cx="1905542" cy="831112"/>
          </a:xfrm>
        </p:grpSpPr>
        <p:sp>
          <p:nvSpPr>
            <p:cNvPr id="109" name="文本框 61"/>
            <p:cNvSpPr txBox="1"/>
            <p:nvPr/>
          </p:nvSpPr>
          <p:spPr>
            <a:xfrm>
              <a:off x="5229793" y="613351"/>
              <a:ext cx="1725052" cy="369418"/>
            </a:xfrm>
            <a:prstGeom prst="rect">
              <a:avLst/>
            </a:prstGeom>
            <a:noFill/>
          </p:spPr>
          <p:txBody>
            <a:bodyPr wrap="square" rtlCol="0">
              <a:spAutoFit/>
            </a:bodyPr>
            <a:lstStyle/>
            <a:p>
              <a:pPr algn="ctr"/>
              <a:r>
                <a:rPr lang="zh-CN" altLang="en-US" sz="1200" dirty="0">
                  <a:solidFill>
                    <a:prstClr val="black">
                      <a:lumMod val="50000"/>
                      <a:lumOff val="50000"/>
                    </a:prstClr>
                  </a:solidFill>
                  <a:latin typeface="时尚中黑简体" panose="01010104010101010101" pitchFamily="2" charset="-122"/>
                  <a:ea typeface="时尚中黑简体" panose="01010104010101010101" pitchFamily="2" charset="-122"/>
                </a:rPr>
                <a:t>在此添加标题</a:t>
              </a:r>
            </a:p>
          </p:txBody>
        </p:sp>
        <p:sp>
          <p:nvSpPr>
            <p:cNvPr id="110" name="文本框 129"/>
            <p:cNvSpPr txBox="1"/>
            <p:nvPr/>
          </p:nvSpPr>
          <p:spPr>
            <a:xfrm>
              <a:off x="5140263" y="951906"/>
              <a:ext cx="1905542" cy="492557"/>
            </a:xfrm>
            <a:prstGeom prst="rect">
              <a:avLst/>
            </a:prstGeom>
            <a:noFill/>
          </p:spPr>
          <p:txBody>
            <a:bodyPr wrap="square" rtlCol="0">
              <a:spAutoFit/>
            </a:bodyPr>
            <a:lstStyle/>
            <a:p>
              <a:pPr algn="ctr">
                <a:lnSpc>
                  <a:spcPct val="120000"/>
                </a:lnSpc>
              </a:pPr>
              <a:r>
                <a:rPr lang="zh-CN" altLang="en-US" sz="75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点击添加文字说明详情介绍点击添加文字说明详情介绍</a:t>
              </a:r>
            </a:p>
          </p:txBody>
        </p:sp>
      </p:grpSp>
      <p:grpSp>
        <p:nvGrpSpPr>
          <p:cNvPr id="111" name="组合 110"/>
          <p:cNvGrpSpPr/>
          <p:nvPr/>
        </p:nvGrpSpPr>
        <p:grpSpPr>
          <a:xfrm>
            <a:off x="5868313" y="1523179"/>
            <a:ext cx="1440806" cy="564363"/>
            <a:chOff x="7823398" y="1637586"/>
            <a:chExt cx="1920825" cy="752659"/>
          </a:xfrm>
        </p:grpSpPr>
        <p:sp>
          <p:nvSpPr>
            <p:cNvPr id="112" name="文本框 58"/>
            <p:cNvSpPr txBox="1"/>
            <p:nvPr/>
          </p:nvSpPr>
          <p:spPr>
            <a:xfrm>
              <a:off x="7823398" y="1637586"/>
              <a:ext cx="1725052" cy="369418"/>
            </a:xfrm>
            <a:prstGeom prst="rect">
              <a:avLst/>
            </a:prstGeom>
            <a:noFill/>
          </p:spPr>
          <p:txBody>
            <a:bodyPr wrap="square" rtlCol="0">
              <a:spAutoFit/>
            </a:bodyPr>
            <a:lstStyle/>
            <a:p>
              <a:r>
                <a:rPr lang="zh-CN" altLang="en-US" sz="1200" dirty="0">
                  <a:solidFill>
                    <a:prstClr val="black">
                      <a:lumMod val="50000"/>
                      <a:lumOff val="50000"/>
                    </a:prstClr>
                  </a:solidFill>
                  <a:latin typeface="时尚中黑简体" panose="01010104010101010101" pitchFamily="2" charset="-122"/>
                  <a:ea typeface="时尚中黑简体" panose="01010104010101010101" pitchFamily="2" charset="-122"/>
                </a:rPr>
                <a:t>在此添加标题</a:t>
              </a:r>
            </a:p>
          </p:txBody>
        </p:sp>
        <p:sp>
          <p:nvSpPr>
            <p:cNvPr id="113" name="文本框 129"/>
            <p:cNvSpPr txBox="1"/>
            <p:nvPr/>
          </p:nvSpPr>
          <p:spPr>
            <a:xfrm>
              <a:off x="7838681" y="1897688"/>
              <a:ext cx="1905542" cy="492557"/>
            </a:xfrm>
            <a:prstGeom prst="rect">
              <a:avLst/>
            </a:prstGeom>
            <a:noFill/>
          </p:spPr>
          <p:txBody>
            <a:bodyPr wrap="square" rtlCol="0">
              <a:spAutoFit/>
            </a:bodyPr>
            <a:lstStyle/>
            <a:p>
              <a:pPr>
                <a:lnSpc>
                  <a:spcPct val="120000"/>
                </a:lnSpc>
              </a:pPr>
              <a:r>
                <a:rPr lang="zh-CN" altLang="en-US" sz="75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点击添加文字说明详情介绍点击添加文字说明详情介绍</a:t>
              </a:r>
            </a:p>
          </p:txBody>
        </p:sp>
      </p:grpSp>
      <p:grpSp>
        <p:nvGrpSpPr>
          <p:cNvPr id="114" name="组合 113"/>
          <p:cNvGrpSpPr/>
          <p:nvPr/>
        </p:nvGrpSpPr>
        <p:grpSpPr>
          <a:xfrm>
            <a:off x="6354430" y="2111116"/>
            <a:ext cx="1449023" cy="611927"/>
            <a:chOff x="8471470" y="2421682"/>
            <a:chExt cx="1931780" cy="816091"/>
          </a:xfrm>
        </p:grpSpPr>
        <p:sp>
          <p:nvSpPr>
            <p:cNvPr id="115" name="文本框 55"/>
            <p:cNvSpPr txBox="1"/>
            <p:nvPr/>
          </p:nvSpPr>
          <p:spPr>
            <a:xfrm>
              <a:off x="8471470" y="2421682"/>
              <a:ext cx="1725052" cy="369417"/>
            </a:xfrm>
            <a:prstGeom prst="rect">
              <a:avLst/>
            </a:prstGeom>
            <a:noFill/>
          </p:spPr>
          <p:txBody>
            <a:bodyPr wrap="square" rtlCol="0">
              <a:spAutoFit/>
            </a:bodyPr>
            <a:lstStyle/>
            <a:p>
              <a:r>
                <a:rPr lang="zh-CN" altLang="en-US" sz="1200" dirty="0">
                  <a:solidFill>
                    <a:prstClr val="black">
                      <a:lumMod val="50000"/>
                      <a:lumOff val="50000"/>
                    </a:prstClr>
                  </a:solidFill>
                  <a:latin typeface="时尚中黑简体" panose="01010104010101010101" pitchFamily="2" charset="-122"/>
                  <a:ea typeface="时尚中黑简体" panose="01010104010101010101" pitchFamily="2" charset="-122"/>
                </a:rPr>
                <a:t>在此添加标题</a:t>
              </a:r>
            </a:p>
          </p:txBody>
        </p:sp>
        <p:sp>
          <p:nvSpPr>
            <p:cNvPr id="116" name="文本框 129"/>
            <p:cNvSpPr txBox="1"/>
            <p:nvPr/>
          </p:nvSpPr>
          <p:spPr>
            <a:xfrm>
              <a:off x="8497708" y="2745216"/>
              <a:ext cx="1905542" cy="492557"/>
            </a:xfrm>
            <a:prstGeom prst="rect">
              <a:avLst/>
            </a:prstGeom>
            <a:noFill/>
          </p:spPr>
          <p:txBody>
            <a:bodyPr wrap="square" rtlCol="0">
              <a:spAutoFit/>
            </a:bodyPr>
            <a:lstStyle/>
            <a:p>
              <a:pPr>
                <a:lnSpc>
                  <a:spcPct val="120000"/>
                </a:lnSpc>
              </a:pPr>
              <a:r>
                <a:rPr lang="zh-CN" altLang="en-US" sz="75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点击添加文字说明详情介绍点击添加文字说明详情介绍</a:t>
              </a:r>
            </a:p>
          </p:txBody>
        </p:sp>
      </p:grpSp>
      <p:grpSp>
        <p:nvGrpSpPr>
          <p:cNvPr id="117" name="组合 116"/>
          <p:cNvGrpSpPr/>
          <p:nvPr/>
        </p:nvGrpSpPr>
        <p:grpSpPr>
          <a:xfrm>
            <a:off x="6516469" y="2911062"/>
            <a:ext cx="1455997" cy="588431"/>
            <a:chOff x="8687494" y="3488523"/>
            <a:chExt cx="1941076" cy="784757"/>
          </a:xfrm>
        </p:grpSpPr>
        <p:sp>
          <p:nvSpPr>
            <p:cNvPr id="118" name="文本框 52"/>
            <p:cNvSpPr txBox="1"/>
            <p:nvPr/>
          </p:nvSpPr>
          <p:spPr>
            <a:xfrm>
              <a:off x="8687494" y="3488523"/>
              <a:ext cx="1725052" cy="369418"/>
            </a:xfrm>
            <a:prstGeom prst="rect">
              <a:avLst/>
            </a:prstGeom>
            <a:noFill/>
          </p:spPr>
          <p:txBody>
            <a:bodyPr wrap="square" rtlCol="0">
              <a:spAutoFit/>
            </a:bodyPr>
            <a:lstStyle/>
            <a:p>
              <a:r>
                <a:rPr lang="zh-CN" altLang="en-US" sz="1200" dirty="0">
                  <a:solidFill>
                    <a:prstClr val="black">
                      <a:lumMod val="50000"/>
                      <a:lumOff val="50000"/>
                    </a:prstClr>
                  </a:solidFill>
                  <a:latin typeface="时尚中黑简体" panose="01010104010101010101" pitchFamily="2" charset="-122"/>
                  <a:ea typeface="时尚中黑简体" panose="01010104010101010101" pitchFamily="2" charset="-122"/>
                </a:rPr>
                <a:t>在此添加标题</a:t>
              </a:r>
            </a:p>
          </p:txBody>
        </p:sp>
        <p:sp>
          <p:nvSpPr>
            <p:cNvPr id="119" name="文本框 129"/>
            <p:cNvSpPr txBox="1"/>
            <p:nvPr/>
          </p:nvSpPr>
          <p:spPr>
            <a:xfrm>
              <a:off x="8723028" y="3780723"/>
              <a:ext cx="1905542" cy="492557"/>
            </a:xfrm>
            <a:prstGeom prst="rect">
              <a:avLst/>
            </a:prstGeom>
            <a:noFill/>
          </p:spPr>
          <p:txBody>
            <a:bodyPr wrap="square" rtlCol="0">
              <a:spAutoFit/>
            </a:bodyPr>
            <a:lstStyle/>
            <a:p>
              <a:pPr>
                <a:lnSpc>
                  <a:spcPct val="120000"/>
                </a:lnSpc>
              </a:pPr>
              <a:r>
                <a:rPr lang="zh-CN" altLang="en-US" sz="75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点击添加文字说明详情介绍点击添加文字说明详情介绍</a:t>
              </a:r>
            </a:p>
          </p:txBody>
        </p:sp>
      </p:grpSp>
      <p:grpSp>
        <p:nvGrpSpPr>
          <p:cNvPr id="120" name="组合 119"/>
          <p:cNvGrpSpPr/>
          <p:nvPr/>
        </p:nvGrpSpPr>
        <p:grpSpPr>
          <a:xfrm>
            <a:off x="6354430" y="3624179"/>
            <a:ext cx="1451285" cy="615847"/>
            <a:chOff x="8471470" y="4439566"/>
            <a:chExt cx="1934794" cy="821320"/>
          </a:xfrm>
        </p:grpSpPr>
        <p:sp>
          <p:nvSpPr>
            <p:cNvPr id="121" name="文本框 49"/>
            <p:cNvSpPr txBox="1"/>
            <p:nvPr/>
          </p:nvSpPr>
          <p:spPr>
            <a:xfrm>
              <a:off x="8471470" y="4439566"/>
              <a:ext cx="1725052" cy="369418"/>
            </a:xfrm>
            <a:prstGeom prst="rect">
              <a:avLst/>
            </a:prstGeom>
            <a:noFill/>
          </p:spPr>
          <p:txBody>
            <a:bodyPr wrap="square" rtlCol="0">
              <a:spAutoFit/>
            </a:bodyPr>
            <a:lstStyle/>
            <a:p>
              <a:r>
                <a:rPr lang="zh-CN" altLang="en-US" sz="1200" dirty="0">
                  <a:solidFill>
                    <a:prstClr val="black">
                      <a:lumMod val="50000"/>
                      <a:lumOff val="50000"/>
                    </a:prstClr>
                  </a:solidFill>
                  <a:latin typeface="时尚中黑简体" panose="01010104010101010101" pitchFamily="2" charset="-122"/>
                  <a:ea typeface="时尚中黑简体" panose="01010104010101010101" pitchFamily="2" charset="-122"/>
                </a:rPr>
                <a:t>在此添加标题</a:t>
              </a:r>
            </a:p>
          </p:txBody>
        </p:sp>
        <p:sp>
          <p:nvSpPr>
            <p:cNvPr id="122" name="文本框 129"/>
            <p:cNvSpPr txBox="1"/>
            <p:nvPr/>
          </p:nvSpPr>
          <p:spPr>
            <a:xfrm>
              <a:off x="8500722" y="4768329"/>
              <a:ext cx="1905542" cy="492557"/>
            </a:xfrm>
            <a:prstGeom prst="rect">
              <a:avLst/>
            </a:prstGeom>
            <a:noFill/>
          </p:spPr>
          <p:txBody>
            <a:bodyPr wrap="square" rtlCol="0">
              <a:spAutoFit/>
            </a:bodyPr>
            <a:lstStyle/>
            <a:p>
              <a:pPr>
                <a:lnSpc>
                  <a:spcPct val="120000"/>
                </a:lnSpc>
              </a:pPr>
              <a:r>
                <a:rPr lang="zh-CN" altLang="en-US" sz="75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点击添加文字说明详情介绍点击添加文字说明详情介绍</a:t>
              </a:r>
            </a:p>
          </p:txBody>
        </p:sp>
      </p:grpSp>
    </p:spTree>
    <p:extLst>
      <p:ext uri="{BB962C8B-B14F-4D97-AF65-F5344CB8AC3E}">
        <p14:creationId xmlns:p14="http://schemas.microsoft.com/office/powerpoint/2010/main" val="157509585"/>
      </p:ext>
    </p:extLst>
  </p:cSld>
  <p:clrMapOvr>
    <a:masterClrMapping/>
  </p:clrMapOvr>
  <mc:AlternateContent xmlns:mc="http://schemas.openxmlformats.org/markup-compatibility/2006" xmlns:p14="http://schemas.microsoft.com/office/powerpoint/2010/main">
    <mc:Choice Requires="p14">
      <p:transition spd="slow" p14:dur="1600" advTm="0">
        <p14:prism isInverted="1"/>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0-#ppt_w/2"/>
                                          </p:val>
                                        </p:tav>
                                        <p:tav tm="100000">
                                          <p:val>
                                            <p:strVal val="#ppt_x"/>
                                          </p:val>
                                        </p:tav>
                                      </p:tavLst>
                                    </p:anim>
                                    <p:anim calcmode="lin" valueType="num">
                                      <p:cBhvr additive="base">
                                        <p:cTn id="8" dur="500" fill="hold"/>
                                        <p:tgtEl>
                                          <p:spTgt spid="8"/>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18"/>
                                        </p:tgtEl>
                                        <p:attrNameLst>
                                          <p:attrName>style.visibility</p:attrName>
                                        </p:attrNameLst>
                                      </p:cBhvr>
                                      <p:to>
                                        <p:strVal val="visible"/>
                                      </p:to>
                                    </p:set>
                                    <p:anim calcmode="lin" valueType="num">
                                      <p:cBhvr additive="base">
                                        <p:cTn id="12" dur="500" fill="hold"/>
                                        <p:tgtEl>
                                          <p:spTgt spid="18"/>
                                        </p:tgtEl>
                                        <p:attrNameLst>
                                          <p:attrName>ppt_x</p:attrName>
                                        </p:attrNameLst>
                                      </p:cBhvr>
                                      <p:tavLst>
                                        <p:tav tm="0">
                                          <p:val>
                                            <p:strVal val="0-#ppt_w/2"/>
                                          </p:val>
                                        </p:tav>
                                        <p:tav tm="100000">
                                          <p:val>
                                            <p:strVal val="#ppt_x"/>
                                          </p:val>
                                        </p:tav>
                                      </p:tavLst>
                                    </p:anim>
                                    <p:anim calcmode="lin" valueType="num">
                                      <p:cBhvr additive="base">
                                        <p:cTn id="13" dur="500" fill="hold"/>
                                        <p:tgtEl>
                                          <p:spTgt spid="18"/>
                                        </p:tgtEl>
                                        <p:attrNameLst>
                                          <p:attrName>ppt_y</p:attrName>
                                        </p:attrNameLst>
                                      </p:cBhvr>
                                      <p:tavLst>
                                        <p:tav tm="0">
                                          <p:val>
                                            <p:strVal val="#ppt_y"/>
                                          </p:val>
                                        </p:tav>
                                        <p:tav tm="100000">
                                          <p:val>
                                            <p:strVal val="#ppt_y"/>
                                          </p:val>
                                        </p:tav>
                                      </p:tavLst>
                                    </p:anim>
                                  </p:childTnLst>
                                </p:cTn>
                              </p:par>
                              <p:par>
                                <p:cTn id="14" presetID="22" presetClass="entr" presetSubtype="8" fill="hold" nodeType="withEffect">
                                  <p:stCondLst>
                                    <p:cond delay="250"/>
                                  </p:stCondLst>
                                  <p:childTnLst>
                                    <p:set>
                                      <p:cBhvr>
                                        <p:cTn id="15" dur="1" fill="hold">
                                          <p:stCondLst>
                                            <p:cond delay="0"/>
                                          </p:stCondLst>
                                        </p:cTn>
                                        <p:tgtEl>
                                          <p:spTgt spid="19"/>
                                        </p:tgtEl>
                                        <p:attrNameLst>
                                          <p:attrName>style.visibility</p:attrName>
                                        </p:attrNameLst>
                                      </p:cBhvr>
                                      <p:to>
                                        <p:strVal val="visible"/>
                                      </p:to>
                                    </p:set>
                                    <p:animEffect transition="in" filter="wipe(left)">
                                      <p:cBhvr>
                                        <p:cTn id="16" dur="500"/>
                                        <p:tgtEl>
                                          <p:spTgt spid="19"/>
                                        </p:tgtEl>
                                      </p:cBhvr>
                                    </p:animEffect>
                                  </p:childTnLst>
                                </p:cTn>
                              </p:par>
                            </p:childTnLst>
                          </p:cTn>
                        </p:par>
                        <p:par>
                          <p:cTn id="17" fill="hold">
                            <p:stCondLst>
                              <p:cond delay="1250"/>
                            </p:stCondLst>
                            <p:childTnLst>
                              <p:par>
                                <p:cTn id="18" presetID="42" presetClass="entr" presetSubtype="0" fill="hold" grpId="0" nodeType="afterEffect">
                                  <p:stCondLst>
                                    <p:cond delay="0"/>
                                  </p:stCondLst>
                                  <p:childTnLst>
                                    <p:set>
                                      <p:cBhvr>
                                        <p:cTn id="19" dur="1" fill="hold">
                                          <p:stCondLst>
                                            <p:cond delay="0"/>
                                          </p:stCondLst>
                                        </p:cTn>
                                        <p:tgtEl>
                                          <p:spTgt spid="22"/>
                                        </p:tgtEl>
                                        <p:attrNameLst>
                                          <p:attrName>style.visibility</p:attrName>
                                        </p:attrNameLst>
                                      </p:cBhvr>
                                      <p:to>
                                        <p:strVal val="visible"/>
                                      </p:to>
                                    </p:set>
                                    <p:animEffect transition="in" filter="fade">
                                      <p:cBhvr>
                                        <p:cTn id="20" dur="750"/>
                                        <p:tgtEl>
                                          <p:spTgt spid="22"/>
                                        </p:tgtEl>
                                      </p:cBhvr>
                                    </p:animEffect>
                                    <p:anim calcmode="lin" valueType="num">
                                      <p:cBhvr>
                                        <p:cTn id="21" dur="750" fill="hold"/>
                                        <p:tgtEl>
                                          <p:spTgt spid="22"/>
                                        </p:tgtEl>
                                        <p:attrNameLst>
                                          <p:attrName>ppt_x</p:attrName>
                                        </p:attrNameLst>
                                      </p:cBhvr>
                                      <p:tavLst>
                                        <p:tav tm="0">
                                          <p:val>
                                            <p:strVal val="#ppt_x"/>
                                          </p:val>
                                        </p:tav>
                                        <p:tav tm="100000">
                                          <p:val>
                                            <p:strVal val="#ppt_x"/>
                                          </p:val>
                                        </p:tav>
                                      </p:tavLst>
                                    </p:anim>
                                    <p:anim calcmode="lin" valueType="num">
                                      <p:cBhvr>
                                        <p:cTn id="22" dur="750" fill="hold"/>
                                        <p:tgtEl>
                                          <p:spTgt spid="22"/>
                                        </p:tgtEl>
                                        <p:attrNameLst>
                                          <p:attrName>ppt_y</p:attrName>
                                        </p:attrNameLst>
                                      </p:cBhvr>
                                      <p:tavLst>
                                        <p:tav tm="0">
                                          <p:val>
                                            <p:strVal val="#ppt_y+.1"/>
                                          </p:val>
                                        </p:tav>
                                        <p:tav tm="100000">
                                          <p:val>
                                            <p:strVal val="#ppt_y"/>
                                          </p:val>
                                        </p:tav>
                                      </p:tavLst>
                                    </p:anim>
                                  </p:childTnLst>
                                </p:cTn>
                              </p:par>
                            </p:childTnLst>
                          </p:cTn>
                        </p:par>
                        <p:par>
                          <p:cTn id="23" fill="hold">
                            <p:stCondLst>
                              <p:cond delay="2000"/>
                            </p:stCondLst>
                            <p:childTnLst>
                              <p:par>
                                <p:cTn id="24" presetID="22" presetClass="entr" presetSubtype="4" fill="hold" nodeType="afterEffect">
                                  <p:stCondLst>
                                    <p:cond delay="0"/>
                                  </p:stCondLst>
                                  <p:childTnLst>
                                    <p:set>
                                      <p:cBhvr>
                                        <p:cTn id="25" dur="1" fill="hold">
                                          <p:stCondLst>
                                            <p:cond delay="0"/>
                                          </p:stCondLst>
                                        </p:cTn>
                                        <p:tgtEl>
                                          <p:spTgt spid="10"/>
                                        </p:tgtEl>
                                        <p:attrNameLst>
                                          <p:attrName>style.visibility</p:attrName>
                                        </p:attrNameLst>
                                      </p:cBhvr>
                                      <p:to>
                                        <p:strVal val="visible"/>
                                      </p:to>
                                    </p:set>
                                    <p:animEffect transition="in" filter="wipe(down)">
                                      <p:cBhvr>
                                        <p:cTn id="26" dur="500"/>
                                        <p:tgtEl>
                                          <p:spTgt spid="10"/>
                                        </p:tgtEl>
                                      </p:cBhvr>
                                    </p:animEffect>
                                  </p:childTnLst>
                                </p:cTn>
                              </p:par>
                            </p:childTnLst>
                          </p:cTn>
                        </p:par>
                        <p:par>
                          <p:cTn id="27" fill="hold">
                            <p:stCondLst>
                              <p:cond delay="2500"/>
                            </p:stCondLst>
                            <p:childTnLst>
                              <p:par>
                                <p:cTn id="28" presetID="10" presetClass="entr" presetSubtype="0" fill="hold" nodeType="afterEffect">
                                  <p:stCondLst>
                                    <p:cond delay="0"/>
                                  </p:stCondLst>
                                  <p:childTnLst>
                                    <p:set>
                                      <p:cBhvr>
                                        <p:cTn id="29" dur="1" fill="hold">
                                          <p:stCondLst>
                                            <p:cond delay="0"/>
                                          </p:stCondLst>
                                        </p:cTn>
                                        <p:tgtEl>
                                          <p:spTgt spid="41"/>
                                        </p:tgtEl>
                                        <p:attrNameLst>
                                          <p:attrName>style.visibility</p:attrName>
                                        </p:attrNameLst>
                                      </p:cBhvr>
                                      <p:to>
                                        <p:strVal val="visible"/>
                                      </p:to>
                                    </p:set>
                                    <p:animEffect transition="in" filter="fade">
                                      <p:cBhvr>
                                        <p:cTn id="30" dur="750"/>
                                        <p:tgtEl>
                                          <p:spTgt spid="41"/>
                                        </p:tgtEl>
                                      </p:cBhvr>
                                    </p:animEffect>
                                  </p:childTnLst>
                                </p:cTn>
                              </p:par>
                              <p:par>
                                <p:cTn id="31" presetID="42" presetClass="path" presetSubtype="0" accel="50000" decel="50000" fill="hold" nodeType="withEffect">
                                  <p:stCondLst>
                                    <p:cond delay="0"/>
                                  </p:stCondLst>
                                  <p:childTnLst>
                                    <p:animMotion origin="layout" path="M 0.14818 -0.25209 L -2.91667E-6 4.81481E-6 " pathEditMode="relative" rAng="0" ptsTypes="AA">
                                      <p:cBhvr>
                                        <p:cTn id="32" dur="750" fill="hold"/>
                                        <p:tgtEl>
                                          <p:spTgt spid="41"/>
                                        </p:tgtEl>
                                        <p:attrNameLst>
                                          <p:attrName>ppt_x</p:attrName>
                                          <p:attrName>ppt_y</p:attrName>
                                        </p:attrNameLst>
                                      </p:cBhvr>
                                      <p:rCtr x="-7409" y="12593"/>
                                    </p:animMotion>
                                  </p:childTnLst>
                                </p:cTn>
                              </p:par>
                              <p:par>
                                <p:cTn id="33" presetID="10" presetClass="entr" presetSubtype="0" fill="hold" nodeType="withEffect">
                                  <p:stCondLst>
                                    <p:cond delay="0"/>
                                  </p:stCondLst>
                                  <p:childTnLst>
                                    <p:set>
                                      <p:cBhvr>
                                        <p:cTn id="34" dur="1" fill="hold">
                                          <p:stCondLst>
                                            <p:cond delay="0"/>
                                          </p:stCondLst>
                                        </p:cTn>
                                        <p:tgtEl>
                                          <p:spTgt spid="33"/>
                                        </p:tgtEl>
                                        <p:attrNameLst>
                                          <p:attrName>style.visibility</p:attrName>
                                        </p:attrNameLst>
                                      </p:cBhvr>
                                      <p:to>
                                        <p:strVal val="visible"/>
                                      </p:to>
                                    </p:set>
                                    <p:animEffect transition="in" filter="fade">
                                      <p:cBhvr>
                                        <p:cTn id="35" dur="750"/>
                                        <p:tgtEl>
                                          <p:spTgt spid="33"/>
                                        </p:tgtEl>
                                      </p:cBhvr>
                                    </p:animEffect>
                                  </p:childTnLst>
                                </p:cTn>
                              </p:par>
                              <p:par>
                                <p:cTn id="36" presetID="42" presetClass="path" presetSubtype="0" accel="50000" decel="50000" fill="hold" nodeType="withEffect">
                                  <p:stCondLst>
                                    <p:cond delay="0"/>
                                  </p:stCondLst>
                                  <p:childTnLst>
                                    <p:animMotion origin="layout" path="M 0.17005 -0.10255 L 2.08333E-6 1.85185E-6 " pathEditMode="relative" rAng="0" ptsTypes="AA">
                                      <p:cBhvr>
                                        <p:cTn id="37" dur="750" fill="hold"/>
                                        <p:tgtEl>
                                          <p:spTgt spid="33"/>
                                        </p:tgtEl>
                                        <p:attrNameLst>
                                          <p:attrName>ppt_x</p:attrName>
                                          <p:attrName>ppt_y</p:attrName>
                                        </p:attrNameLst>
                                      </p:cBhvr>
                                      <p:rCtr x="-8503" y="5116"/>
                                    </p:animMotion>
                                  </p:childTnLst>
                                </p:cTn>
                              </p:par>
                              <p:par>
                                <p:cTn id="38" presetID="10" presetClass="entr" presetSubtype="0" fill="hold" nodeType="withEffect">
                                  <p:stCondLst>
                                    <p:cond delay="0"/>
                                  </p:stCondLst>
                                  <p:childTnLst>
                                    <p:set>
                                      <p:cBhvr>
                                        <p:cTn id="39" dur="1" fill="hold">
                                          <p:stCondLst>
                                            <p:cond delay="0"/>
                                          </p:stCondLst>
                                        </p:cTn>
                                        <p:tgtEl>
                                          <p:spTgt spid="28"/>
                                        </p:tgtEl>
                                        <p:attrNameLst>
                                          <p:attrName>style.visibility</p:attrName>
                                        </p:attrNameLst>
                                      </p:cBhvr>
                                      <p:to>
                                        <p:strVal val="visible"/>
                                      </p:to>
                                    </p:set>
                                    <p:animEffect transition="in" filter="fade">
                                      <p:cBhvr>
                                        <p:cTn id="40" dur="750"/>
                                        <p:tgtEl>
                                          <p:spTgt spid="28"/>
                                        </p:tgtEl>
                                      </p:cBhvr>
                                    </p:animEffect>
                                  </p:childTnLst>
                                </p:cTn>
                              </p:par>
                              <p:par>
                                <p:cTn id="41" presetID="42" presetClass="path" presetSubtype="0" accel="50000" decel="50000" fill="hold" nodeType="withEffect">
                                  <p:stCondLst>
                                    <p:cond delay="0"/>
                                  </p:stCondLst>
                                  <p:childTnLst>
                                    <p:animMotion origin="layout" path="M 0.14714 0.0493 L -4.58333E-6 3.7037E-6 " pathEditMode="relative" rAng="0" ptsTypes="AA">
                                      <p:cBhvr>
                                        <p:cTn id="42" dur="750" fill="hold"/>
                                        <p:tgtEl>
                                          <p:spTgt spid="28"/>
                                        </p:tgtEl>
                                        <p:attrNameLst>
                                          <p:attrName>ppt_x</p:attrName>
                                          <p:attrName>ppt_y</p:attrName>
                                        </p:attrNameLst>
                                      </p:cBhvr>
                                      <p:rCtr x="-7357" y="-2477"/>
                                    </p:animMotion>
                                  </p:childTnLst>
                                </p:cTn>
                              </p:par>
                              <p:par>
                                <p:cTn id="43" presetID="10" presetClass="entr" presetSubtype="0" fill="hold" nodeType="withEffect">
                                  <p:stCondLst>
                                    <p:cond delay="0"/>
                                  </p:stCondLst>
                                  <p:childTnLst>
                                    <p:set>
                                      <p:cBhvr>
                                        <p:cTn id="44" dur="1" fill="hold">
                                          <p:stCondLst>
                                            <p:cond delay="0"/>
                                          </p:stCondLst>
                                        </p:cTn>
                                        <p:tgtEl>
                                          <p:spTgt spid="23"/>
                                        </p:tgtEl>
                                        <p:attrNameLst>
                                          <p:attrName>style.visibility</p:attrName>
                                        </p:attrNameLst>
                                      </p:cBhvr>
                                      <p:to>
                                        <p:strVal val="visible"/>
                                      </p:to>
                                    </p:set>
                                    <p:animEffect transition="in" filter="fade">
                                      <p:cBhvr>
                                        <p:cTn id="45" dur="750"/>
                                        <p:tgtEl>
                                          <p:spTgt spid="23"/>
                                        </p:tgtEl>
                                      </p:cBhvr>
                                    </p:animEffect>
                                  </p:childTnLst>
                                </p:cTn>
                              </p:par>
                              <p:par>
                                <p:cTn id="46" presetID="42" presetClass="path" presetSubtype="0" accel="50000" decel="50000" fill="hold" nodeType="withEffect">
                                  <p:stCondLst>
                                    <p:cond delay="0"/>
                                  </p:stCondLst>
                                  <p:childTnLst>
                                    <p:animMotion origin="layout" path="M 0.08464 0.17083 L -4.58333E-6 4.81481E-6 " pathEditMode="relative" rAng="0" ptsTypes="AA">
                                      <p:cBhvr>
                                        <p:cTn id="47" dur="750" fill="hold"/>
                                        <p:tgtEl>
                                          <p:spTgt spid="23"/>
                                        </p:tgtEl>
                                        <p:attrNameLst>
                                          <p:attrName>ppt_x</p:attrName>
                                          <p:attrName>ppt_y</p:attrName>
                                        </p:attrNameLst>
                                      </p:cBhvr>
                                      <p:rCtr x="-4232" y="-8542"/>
                                    </p:animMotion>
                                  </p:childTnLst>
                                </p:cTn>
                              </p:par>
                              <p:par>
                                <p:cTn id="48" presetID="10" presetClass="entr" presetSubtype="0" fill="hold" nodeType="withEffect">
                                  <p:stCondLst>
                                    <p:cond delay="0"/>
                                  </p:stCondLst>
                                  <p:childTnLst>
                                    <p:set>
                                      <p:cBhvr>
                                        <p:cTn id="49" dur="1" fill="hold">
                                          <p:stCondLst>
                                            <p:cond delay="0"/>
                                          </p:stCondLst>
                                        </p:cTn>
                                        <p:tgtEl>
                                          <p:spTgt spid="69"/>
                                        </p:tgtEl>
                                        <p:attrNameLst>
                                          <p:attrName>style.visibility</p:attrName>
                                        </p:attrNameLst>
                                      </p:cBhvr>
                                      <p:to>
                                        <p:strVal val="visible"/>
                                      </p:to>
                                    </p:set>
                                    <p:animEffect transition="in" filter="fade">
                                      <p:cBhvr>
                                        <p:cTn id="50" dur="750"/>
                                        <p:tgtEl>
                                          <p:spTgt spid="69"/>
                                        </p:tgtEl>
                                      </p:cBhvr>
                                    </p:animEffect>
                                  </p:childTnLst>
                                </p:cTn>
                              </p:par>
                              <p:par>
                                <p:cTn id="51" presetID="42" presetClass="path" presetSubtype="0" accel="50000" decel="50000" fill="hold" nodeType="withEffect">
                                  <p:stCondLst>
                                    <p:cond delay="0"/>
                                  </p:stCondLst>
                                  <p:childTnLst>
                                    <p:animMotion origin="layout" path="M -0.00078 0.20116 L -1.25E-6 -4.44444E-6 " pathEditMode="relative" rAng="0" ptsTypes="AA">
                                      <p:cBhvr>
                                        <p:cTn id="52" dur="750" fill="hold"/>
                                        <p:tgtEl>
                                          <p:spTgt spid="69"/>
                                        </p:tgtEl>
                                        <p:attrNameLst>
                                          <p:attrName>ppt_x</p:attrName>
                                          <p:attrName>ppt_y</p:attrName>
                                        </p:attrNameLst>
                                      </p:cBhvr>
                                      <p:rCtr x="39" y="-10069"/>
                                    </p:animMotion>
                                  </p:childTnLst>
                                </p:cTn>
                              </p:par>
                              <p:par>
                                <p:cTn id="53" presetID="10" presetClass="entr" presetSubtype="0" fill="hold" nodeType="withEffect">
                                  <p:stCondLst>
                                    <p:cond delay="0"/>
                                  </p:stCondLst>
                                  <p:childTnLst>
                                    <p:set>
                                      <p:cBhvr>
                                        <p:cTn id="54" dur="1" fill="hold">
                                          <p:stCondLst>
                                            <p:cond delay="0"/>
                                          </p:stCondLst>
                                        </p:cTn>
                                        <p:tgtEl>
                                          <p:spTgt spid="80"/>
                                        </p:tgtEl>
                                        <p:attrNameLst>
                                          <p:attrName>style.visibility</p:attrName>
                                        </p:attrNameLst>
                                      </p:cBhvr>
                                      <p:to>
                                        <p:strVal val="visible"/>
                                      </p:to>
                                    </p:set>
                                    <p:animEffect transition="in" filter="fade">
                                      <p:cBhvr>
                                        <p:cTn id="55" dur="750"/>
                                        <p:tgtEl>
                                          <p:spTgt spid="80"/>
                                        </p:tgtEl>
                                      </p:cBhvr>
                                    </p:animEffect>
                                  </p:childTnLst>
                                </p:cTn>
                              </p:par>
                              <p:par>
                                <p:cTn id="56" presetID="42" presetClass="path" presetSubtype="0" accel="50000" decel="50000" fill="hold" nodeType="withEffect">
                                  <p:stCondLst>
                                    <p:cond delay="0"/>
                                  </p:stCondLst>
                                  <p:childTnLst>
                                    <p:animMotion origin="layout" path="M -0.08607 0.16041 L 2.29167E-6 4.81481E-6 " pathEditMode="relative" rAng="0" ptsTypes="AA">
                                      <p:cBhvr>
                                        <p:cTn id="57" dur="750" fill="hold"/>
                                        <p:tgtEl>
                                          <p:spTgt spid="80"/>
                                        </p:tgtEl>
                                        <p:attrNameLst>
                                          <p:attrName>ppt_x</p:attrName>
                                          <p:attrName>ppt_y</p:attrName>
                                        </p:attrNameLst>
                                      </p:cBhvr>
                                      <p:rCtr x="4297" y="-8032"/>
                                    </p:animMotion>
                                  </p:childTnLst>
                                </p:cTn>
                              </p:par>
                              <p:par>
                                <p:cTn id="58" presetID="10" presetClass="entr" presetSubtype="0" fill="hold" nodeType="withEffect">
                                  <p:stCondLst>
                                    <p:cond delay="0"/>
                                  </p:stCondLst>
                                  <p:childTnLst>
                                    <p:set>
                                      <p:cBhvr>
                                        <p:cTn id="59" dur="1" fill="hold">
                                          <p:stCondLst>
                                            <p:cond delay="0"/>
                                          </p:stCondLst>
                                        </p:cTn>
                                        <p:tgtEl>
                                          <p:spTgt spid="90"/>
                                        </p:tgtEl>
                                        <p:attrNameLst>
                                          <p:attrName>style.visibility</p:attrName>
                                        </p:attrNameLst>
                                      </p:cBhvr>
                                      <p:to>
                                        <p:strVal val="visible"/>
                                      </p:to>
                                    </p:set>
                                    <p:animEffect transition="in" filter="fade">
                                      <p:cBhvr>
                                        <p:cTn id="60" dur="750"/>
                                        <p:tgtEl>
                                          <p:spTgt spid="90"/>
                                        </p:tgtEl>
                                      </p:cBhvr>
                                    </p:animEffect>
                                  </p:childTnLst>
                                </p:cTn>
                              </p:par>
                              <p:par>
                                <p:cTn id="61" presetID="42" presetClass="path" presetSubtype="0" accel="50000" decel="50000" fill="hold" nodeType="withEffect">
                                  <p:stCondLst>
                                    <p:cond delay="0"/>
                                  </p:stCondLst>
                                  <p:childTnLst>
                                    <p:animMotion origin="layout" path="M -0.14284 0.0493 L 2.08333E-6 3.7037E-6 " pathEditMode="relative" rAng="0" ptsTypes="AA">
                                      <p:cBhvr>
                                        <p:cTn id="62" dur="750" fill="hold"/>
                                        <p:tgtEl>
                                          <p:spTgt spid="90"/>
                                        </p:tgtEl>
                                        <p:attrNameLst>
                                          <p:attrName>ppt_x</p:attrName>
                                          <p:attrName>ppt_y</p:attrName>
                                        </p:attrNameLst>
                                      </p:cBhvr>
                                      <p:rCtr x="7135" y="-2477"/>
                                    </p:animMotion>
                                  </p:childTnLst>
                                </p:cTn>
                              </p:par>
                              <p:par>
                                <p:cTn id="63" presetID="10" presetClass="entr" presetSubtype="0" fill="hold" nodeType="withEffect">
                                  <p:stCondLst>
                                    <p:cond delay="0"/>
                                  </p:stCondLst>
                                  <p:childTnLst>
                                    <p:set>
                                      <p:cBhvr>
                                        <p:cTn id="64" dur="1" fill="hold">
                                          <p:stCondLst>
                                            <p:cond delay="0"/>
                                          </p:stCondLst>
                                        </p:cTn>
                                        <p:tgtEl>
                                          <p:spTgt spid="62"/>
                                        </p:tgtEl>
                                        <p:attrNameLst>
                                          <p:attrName>style.visibility</p:attrName>
                                        </p:attrNameLst>
                                      </p:cBhvr>
                                      <p:to>
                                        <p:strVal val="visible"/>
                                      </p:to>
                                    </p:set>
                                    <p:animEffect transition="in" filter="fade">
                                      <p:cBhvr>
                                        <p:cTn id="65" dur="750"/>
                                        <p:tgtEl>
                                          <p:spTgt spid="62"/>
                                        </p:tgtEl>
                                      </p:cBhvr>
                                    </p:animEffect>
                                  </p:childTnLst>
                                </p:cTn>
                              </p:par>
                              <p:par>
                                <p:cTn id="66" presetID="42" presetClass="path" presetSubtype="0" accel="50000" decel="50000" fill="hold" nodeType="withEffect">
                                  <p:stCondLst>
                                    <p:cond delay="0"/>
                                  </p:stCondLst>
                                  <p:childTnLst>
                                    <p:animMotion origin="layout" path="M -0.16562 -0.10255 L -4.375E-6 1.85185E-6 " pathEditMode="relative" rAng="0" ptsTypes="AA">
                                      <p:cBhvr>
                                        <p:cTn id="67" dur="750" fill="hold"/>
                                        <p:tgtEl>
                                          <p:spTgt spid="62"/>
                                        </p:tgtEl>
                                        <p:attrNameLst>
                                          <p:attrName>ppt_x</p:attrName>
                                          <p:attrName>ppt_y</p:attrName>
                                        </p:attrNameLst>
                                      </p:cBhvr>
                                      <p:rCtr x="8281" y="5116"/>
                                    </p:animMotion>
                                  </p:childTnLst>
                                </p:cTn>
                              </p:par>
                              <p:par>
                                <p:cTn id="68" presetID="10" presetClass="entr" presetSubtype="0" fill="hold" nodeType="withEffect">
                                  <p:stCondLst>
                                    <p:cond delay="0"/>
                                  </p:stCondLst>
                                  <p:childTnLst>
                                    <p:set>
                                      <p:cBhvr>
                                        <p:cTn id="69" dur="1" fill="hold">
                                          <p:stCondLst>
                                            <p:cond delay="0"/>
                                          </p:stCondLst>
                                        </p:cTn>
                                        <p:tgtEl>
                                          <p:spTgt spid="59"/>
                                        </p:tgtEl>
                                        <p:attrNameLst>
                                          <p:attrName>style.visibility</p:attrName>
                                        </p:attrNameLst>
                                      </p:cBhvr>
                                      <p:to>
                                        <p:strVal val="visible"/>
                                      </p:to>
                                    </p:set>
                                    <p:animEffect transition="in" filter="fade">
                                      <p:cBhvr>
                                        <p:cTn id="70" dur="750"/>
                                        <p:tgtEl>
                                          <p:spTgt spid="59"/>
                                        </p:tgtEl>
                                      </p:cBhvr>
                                    </p:animEffect>
                                  </p:childTnLst>
                                </p:cTn>
                              </p:par>
                              <p:par>
                                <p:cTn id="71" presetID="42" presetClass="path" presetSubtype="0" accel="50000" decel="50000" fill="hold" nodeType="withEffect">
                                  <p:stCondLst>
                                    <p:cond delay="0"/>
                                  </p:stCondLst>
                                  <p:childTnLst>
                                    <p:animMotion origin="layout" path="M -0.1487 -0.24398 L 2.08333E-6 0 " pathEditMode="relative" rAng="0" ptsTypes="AA">
                                      <p:cBhvr>
                                        <p:cTn id="72" dur="750" fill="hold"/>
                                        <p:tgtEl>
                                          <p:spTgt spid="59"/>
                                        </p:tgtEl>
                                        <p:attrNameLst>
                                          <p:attrName>ppt_x</p:attrName>
                                          <p:attrName>ppt_y</p:attrName>
                                        </p:attrNameLst>
                                      </p:cBhvr>
                                      <p:rCtr x="7435" y="12199"/>
                                    </p:animMotion>
                                  </p:childTnLst>
                                </p:cTn>
                              </p:par>
                            </p:childTnLst>
                          </p:cTn>
                        </p:par>
                        <p:par>
                          <p:cTn id="73" fill="hold">
                            <p:stCondLst>
                              <p:cond delay="3250"/>
                            </p:stCondLst>
                            <p:childTnLst>
                              <p:par>
                                <p:cTn id="74" presetID="2" presetClass="entr" presetSubtype="8" fill="hold" nodeType="afterEffect">
                                  <p:stCondLst>
                                    <p:cond delay="0"/>
                                  </p:stCondLst>
                                  <p:childTnLst>
                                    <p:set>
                                      <p:cBhvr>
                                        <p:cTn id="75" dur="1" fill="hold">
                                          <p:stCondLst>
                                            <p:cond delay="0"/>
                                          </p:stCondLst>
                                        </p:cTn>
                                        <p:tgtEl>
                                          <p:spTgt spid="105"/>
                                        </p:tgtEl>
                                        <p:attrNameLst>
                                          <p:attrName>style.visibility</p:attrName>
                                        </p:attrNameLst>
                                      </p:cBhvr>
                                      <p:to>
                                        <p:strVal val="visible"/>
                                      </p:to>
                                    </p:set>
                                    <p:anim calcmode="lin" valueType="num">
                                      <p:cBhvr additive="base">
                                        <p:cTn id="76" dur="500" fill="hold"/>
                                        <p:tgtEl>
                                          <p:spTgt spid="105"/>
                                        </p:tgtEl>
                                        <p:attrNameLst>
                                          <p:attrName>ppt_x</p:attrName>
                                        </p:attrNameLst>
                                      </p:cBhvr>
                                      <p:tavLst>
                                        <p:tav tm="0">
                                          <p:val>
                                            <p:strVal val="0-#ppt_w/2"/>
                                          </p:val>
                                        </p:tav>
                                        <p:tav tm="100000">
                                          <p:val>
                                            <p:strVal val="#ppt_x"/>
                                          </p:val>
                                        </p:tav>
                                      </p:tavLst>
                                    </p:anim>
                                    <p:anim calcmode="lin" valueType="num">
                                      <p:cBhvr additive="base">
                                        <p:cTn id="77" dur="500" fill="hold"/>
                                        <p:tgtEl>
                                          <p:spTgt spid="105"/>
                                        </p:tgtEl>
                                        <p:attrNameLst>
                                          <p:attrName>ppt_y</p:attrName>
                                        </p:attrNameLst>
                                      </p:cBhvr>
                                      <p:tavLst>
                                        <p:tav tm="0">
                                          <p:val>
                                            <p:strVal val="#ppt_y"/>
                                          </p:val>
                                        </p:tav>
                                        <p:tav tm="100000">
                                          <p:val>
                                            <p:strVal val="#ppt_y"/>
                                          </p:val>
                                        </p:tav>
                                      </p:tavLst>
                                    </p:anim>
                                  </p:childTnLst>
                                </p:cTn>
                              </p:par>
                            </p:childTnLst>
                          </p:cTn>
                        </p:par>
                        <p:par>
                          <p:cTn id="78" fill="hold">
                            <p:stCondLst>
                              <p:cond delay="3750"/>
                            </p:stCondLst>
                            <p:childTnLst>
                              <p:par>
                                <p:cTn id="79" presetID="2" presetClass="entr" presetSubtype="8" fill="hold" nodeType="afterEffect">
                                  <p:stCondLst>
                                    <p:cond delay="0"/>
                                  </p:stCondLst>
                                  <p:childTnLst>
                                    <p:set>
                                      <p:cBhvr>
                                        <p:cTn id="80" dur="1" fill="hold">
                                          <p:stCondLst>
                                            <p:cond delay="0"/>
                                          </p:stCondLst>
                                        </p:cTn>
                                        <p:tgtEl>
                                          <p:spTgt spid="102"/>
                                        </p:tgtEl>
                                        <p:attrNameLst>
                                          <p:attrName>style.visibility</p:attrName>
                                        </p:attrNameLst>
                                      </p:cBhvr>
                                      <p:to>
                                        <p:strVal val="visible"/>
                                      </p:to>
                                    </p:set>
                                    <p:anim calcmode="lin" valueType="num">
                                      <p:cBhvr additive="base">
                                        <p:cTn id="81" dur="500" fill="hold"/>
                                        <p:tgtEl>
                                          <p:spTgt spid="102"/>
                                        </p:tgtEl>
                                        <p:attrNameLst>
                                          <p:attrName>ppt_x</p:attrName>
                                        </p:attrNameLst>
                                      </p:cBhvr>
                                      <p:tavLst>
                                        <p:tav tm="0">
                                          <p:val>
                                            <p:strVal val="0-#ppt_w/2"/>
                                          </p:val>
                                        </p:tav>
                                        <p:tav tm="100000">
                                          <p:val>
                                            <p:strVal val="#ppt_x"/>
                                          </p:val>
                                        </p:tav>
                                      </p:tavLst>
                                    </p:anim>
                                    <p:anim calcmode="lin" valueType="num">
                                      <p:cBhvr additive="base">
                                        <p:cTn id="82" dur="500" fill="hold"/>
                                        <p:tgtEl>
                                          <p:spTgt spid="102"/>
                                        </p:tgtEl>
                                        <p:attrNameLst>
                                          <p:attrName>ppt_y</p:attrName>
                                        </p:attrNameLst>
                                      </p:cBhvr>
                                      <p:tavLst>
                                        <p:tav tm="0">
                                          <p:val>
                                            <p:strVal val="#ppt_y"/>
                                          </p:val>
                                        </p:tav>
                                        <p:tav tm="100000">
                                          <p:val>
                                            <p:strVal val="#ppt_y"/>
                                          </p:val>
                                        </p:tav>
                                      </p:tavLst>
                                    </p:anim>
                                  </p:childTnLst>
                                </p:cTn>
                              </p:par>
                            </p:childTnLst>
                          </p:cTn>
                        </p:par>
                        <p:par>
                          <p:cTn id="83" fill="hold">
                            <p:stCondLst>
                              <p:cond delay="4250"/>
                            </p:stCondLst>
                            <p:childTnLst>
                              <p:par>
                                <p:cTn id="84" presetID="2" presetClass="entr" presetSubtype="8" fill="hold" nodeType="afterEffect">
                                  <p:stCondLst>
                                    <p:cond delay="0"/>
                                  </p:stCondLst>
                                  <p:childTnLst>
                                    <p:set>
                                      <p:cBhvr>
                                        <p:cTn id="85" dur="1" fill="hold">
                                          <p:stCondLst>
                                            <p:cond delay="0"/>
                                          </p:stCondLst>
                                        </p:cTn>
                                        <p:tgtEl>
                                          <p:spTgt spid="99"/>
                                        </p:tgtEl>
                                        <p:attrNameLst>
                                          <p:attrName>style.visibility</p:attrName>
                                        </p:attrNameLst>
                                      </p:cBhvr>
                                      <p:to>
                                        <p:strVal val="visible"/>
                                      </p:to>
                                    </p:set>
                                    <p:anim calcmode="lin" valueType="num">
                                      <p:cBhvr additive="base">
                                        <p:cTn id="86" dur="500" fill="hold"/>
                                        <p:tgtEl>
                                          <p:spTgt spid="99"/>
                                        </p:tgtEl>
                                        <p:attrNameLst>
                                          <p:attrName>ppt_x</p:attrName>
                                        </p:attrNameLst>
                                      </p:cBhvr>
                                      <p:tavLst>
                                        <p:tav tm="0">
                                          <p:val>
                                            <p:strVal val="0-#ppt_w/2"/>
                                          </p:val>
                                        </p:tav>
                                        <p:tav tm="100000">
                                          <p:val>
                                            <p:strVal val="#ppt_x"/>
                                          </p:val>
                                        </p:tav>
                                      </p:tavLst>
                                    </p:anim>
                                    <p:anim calcmode="lin" valueType="num">
                                      <p:cBhvr additive="base">
                                        <p:cTn id="87" dur="500" fill="hold"/>
                                        <p:tgtEl>
                                          <p:spTgt spid="99"/>
                                        </p:tgtEl>
                                        <p:attrNameLst>
                                          <p:attrName>ppt_y</p:attrName>
                                        </p:attrNameLst>
                                      </p:cBhvr>
                                      <p:tavLst>
                                        <p:tav tm="0">
                                          <p:val>
                                            <p:strVal val="#ppt_y"/>
                                          </p:val>
                                        </p:tav>
                                        <p:tav tm="100000">
                                          <p:val>
                                            <p:strVal val="#ppt_y"/>
                                          </p:val>
                                        </p:tav>
                                      </p:tavLst>
                                    </p:anim>
                                  </p:childTnLst>
                                </p:cTn>
                              </p:par>
                            </p:childTnLst>
                          </p:cTn>
                        </p:par>
                        <p:par>
                          <p:cTn id="88" fill="hold">
                            <p:stCondLst>
                              <p:cond delay="4750"/>
                            </p:stCondLst>
                            <p:childTnLst>
                              <p:par>
                                <p:cTn id="89" presetID="2" presetClass="entr" presetSubtype="8" fill="hold" nodeType="afterEffect">
                                  <p:stCondLst>
                                    <p:cond delay="0"/>
                                  </p:stCondLst>
                                  <p:childTnLst>
                                    <p:set>
                                      <p:cBhvr>
                                        <p:cTn id="90" dur="1" fill="hold">
                                          <p:stCondLst>
                                            <p:cond delay="0"/>
                                          </p:stCondLst>
                                        </p:cTn>
                                        <p:tgtEl>
                                          <p:spTgt spid="96"/>
                                        </p:tgtEl>
                                        <p:attrNameLst>
                                          <p:attrName>style.visibility</p:attrName>
                                        </p:attrNameLst>
                                      </p:cBhvr>
                                      <p:to>
                                        <p:strVal val="visible"/>
                                      </p:to>
                                    </p:set>
                                    <p:anim calcmode="lin" valueType="num">
                                      <p:cBhvr additive="base">
                                        <p:cTn id="91" dur="500" fill="hold"/>
                                        <p:tgtEl>
                                          <p:spTgt spid="96"/>
                                        </p:tgtEl>
                                        <p:attrNameLst>
                                          <p:attrName>ppt_x</p:attrName>
                                        </p:attrNameLst>
                                      </p:cBhvr>
                                      <p:tavLst>
                                        <p:tav tm="0">
                                          <p:val>
                                            <p:strVal val="0-#ppt_w/2"/>
                                          </p:val>
                                        </p:tav>
                                        <p:tav tm="100000">
                                          <p:val>
                                            <p:strVal val="#ppt_x"/>
                                          </p:val>
                                        </p:tav>
                                      </p:tavLst>
                                    </p:anim>
                                    <p:anim calcmode="lin" valueType="num">
                                      <p:cBhvr additive="base">
                                        <p:cTn id="92" dur="500" fill="hold"/>
                                        <p:tgtEl>
                                          <p:spTgt spid="96"/>
                                        </p:tgtEl>
                                        <p:attrNameLst>
                                          <p:attrName>ppt_y</p:attrName>
                                        </p:attrNameLst>
                                      </p:cBhvr>
                                      <p:tavLst>
                                        <p:tav tm="0">
                                          <p:val>
                                            <p:strVal val="#ppt_y"/>
                                          </p:val>
                                        </p:tav>
                                        <p:tav tm="100000">
                                          <p:val>
                                            <p:strVal val="#ppt_y"/>
                                          </p:val>
                                        </p:tav>
                                      </p:tavLst>
                                    </p:anim>
                                  </p:childTnLst>
                                </p:cTn>
                              </p:par>
                            </p:childTnLst>
                          </p:cTn>
                        </p:par>
                        <p:par>
                          <p:cTn id="93" fill="hold">
                            <p:stCondLst>
                              <p:cond delay="5250"/>
                            </p:stCondLst>
                            <p:childTnLst>
                              <p:par>
                                <p:cTn id="94" presetID="2" presetClass="entr" presetSubtype="1" fill="hold" nodeType="afterEffect">
                                  <p:stCondLst>
                                    <p:cond delay="0"/>
                                  </p:stCondLst>
                                  <p:childTnLst>
                                    <p:set>
                                      <p:cBhvr>
                                        <p:cTn id="95" dur="1" fill="hold">
                                          <p:stCondLst>
                                            <p:cond delay="0"/>
                                          </p:stCondLst>
                                        </p:cTn>
                                        <p:tgtEl>
                                          <p:spTgt spid="108"/>
                                        </p:tgtEl>
                                        <p:attrNameLst>
                                          <p:attrName>style.visibility</p:attrName>
                                        </p:attrNameLst>
                                      </p:cBhvr>
                                      <p:to>
                                        <p:strVal val="visible"/>
                                      </p:to>
                                    </p:set>
                                    <p:anim calcmode="lin" valueType="num">
                                      <p:cBhvr additive="base">
                                        <p:cTn id="96" dur="500" fill="hold"/>
                                        <p:tgtEl>
                                          <p:spTgt spid="108"/>
                                        </p:tgtEl>
                                        <p:attrNameLst>
                                          <p:attrName>ppt_x</p:attrName>
                                        </p:attrNameLst>
                                      </p:cBhvr>
                                      <p:tavLst>
                                        <p:tav tm="0">
                                          <p:val>
                                            <p:strVal val="#ppt_x"/>
                                          </p:val>
                                        </p:tav>
                                        <p:tav tm="100000">
                                          <p:val>
                                            <p:strVal val="#ppt_x"/>
                                          </p:val>
                                        </p:tav>
                                      </p:tavLst>
                                    </p:anim>
                                    <p:anim calcmode="lin" valueType="num">
                                      <p:cBhvr additive="base">
                                        <p:cTn id="97" dur="500" fill="hold"/>
                                        <p:tgtEl>
                                          <p:spTgt spid="108"/>
                                        </p:tgtEl>
                                        <p:attrNameLst>
                                          <p:attrName>ppt_y</p:attrName>
                                        </p:attrNameLst>
                                      </p:cBhvr>
                                      <p:tavLst>
                                        <p:tav tm="0">
                                          <p:val>
                                            <p:strVal val="0-#ppt_h/2"/>
                                          </p:val>
                                        </p:tav>
                                        <p:tav tm="100000">
                                          <p:val>
                                            <p:strVal val="#ppt_y"/>
                                          </p:val>
                                        </p:tav>
                                      </p:tavLst>
                                    </p:anim>
                                  </p:childTnLst>
                                </p:cTn>
                              </p:par>
                            </p:childTnLst>
                          </p:cTn>
                        </p:par>
                        <p:par>
                          <p:cTn id="98" fill="hold">
                            <p:stCondLst>
                              <p:cond delay="5750"/>
                            </p:stCondLst>
                            <p:childTnLst>
                              <p:par>
                                <p:cTn id="99" presetID="2" presetClass="entr" presetSubtype="2" fill="hold" nodeType="afterEffect">
                                  <p:stCondLst>
                                    <p:cond delay="0"/>
                                  </p:stCondLst>
                                  <p:childTnLst>
                                    <p:set>
                                      <p:cBhvr>
                                        <p:cTn id="100" dur="1" fill="hold">
                                          <p:stCondLst>
                                            <p:cond delay="0"/>
                                          </p:stCondLst>
                                        </p:cTn>
                                        <p:tgtEl>
                                          <p:spTgt spid="111"/>
                                        </p:tgtEl>
                                        <p:attrNameLst>
                                          <p:attrName>style.visibility</p:attrName>
                                        </p:attrNameLst>
                                      </p:cBhvr>
                                      <p:to>
                                        <p:strVal val="visible"/>
                                      </p:to>
                                    </p:set>
                                    <p:anim calcmode="lin" valueType="num">
                                      <p:cBhvr additive="base">
                                        <p:cTn id="101" dur="500" fill="hold"/>
                                        <p:tgtEl>
                                          <p:spTgt spid="111"/>
                                        </p:tgtEl>
                                        <p:attrNameLst>
                                          <p:attrName>ppt_x</p:attrName>
                                        </p:attrNameLst>
                                      </p:cBhvr>
                                      <p:tavLst>
                                        <p:tav tm="0">
                                          <p:val>
                                            <p:strVal val="1+#ppt_w/2"/>
                                          </p:val>
                                        </p:tav>
                                        <p:tav tm="100000">
                                          <p:val>
                                            <p:strVal val="#ppt_x"/>
                                          </p:val>
                                        </p:tav>
                                      </p:tavLst>
                                    </p:anim>
                                    <p:anim calcmode="lin" valueType="num">
                                      <p:cBhvr additive="base">
                                        <p:cTn id="102" dur="500" fill="hold"/>
                                        <p:tgtEl>
                                          <p:spTgt spid="111"/>
                                        </p:tgtEl>
                                        <p:attrNameLst>
                                          <p:attrName>ppt_y</p:attrName>
                                        </p:attrNameLst>
                                      </p:cBhvr>
                                      <p:tavLst>
                                        <p:tav tm="0">
                                          <p:val>
                                            <p:strVal val="#ppt_y"/>
                                          </p:val>
                                        </p:tav>
                                        <p:tav tm="100000">
                                          <p:val>
                                            <p:strVal val="#ppt_y"/>
                                          </p:val>
                                        </p:tav>
                                      </p:tavLst>
                                    </p:anim>
                                  </p:childTnLst>
                                </p:cTn>
                              </p:par>
                            </p:childTnLst>
                          </p:cTn>
                        </p:par>
                        <p:par>
                          <p:cTn id="103" fill="hold">
                            <p:stCondLst>
                              <p:cond delay="6250"/>
                            </p:stCondLst>
                            <p:childTnLst>
                              <p:par>
                                <p:cTn id="104" presetID="2" presetClass="entr" presetSubtype="2" fill="hold" nodeType="afterEffect">
                                  <p:stCondLst>
                                    <p:cond delay="0"/>
                                  </p:stCondLst>
                                  <p:childTnLst>
                                    <p:set>
                                      <p:cBhvr>
                                        <p:cTn id="105" dur="1" fill="hold">
                                          <p:stCondLst>
                                            <p:cond delay="0"/>
                                          </p:stCondLst>
                                        </p:cTn>
                                        <p:tgtEl>
                                          <p:spTgt spid="114"/>
                                        </p:tgtEl>
                                        <p:attrNameLst>
                                          <p:attrName>style.visibility</p:attrName>
                                        </p:attrNameLst>
                                      </p:cBhvr>
                                      <p:to>
                                        <p:strVal val="visible"/>
                                      </p:to>
                                    </p:set>
                                    <p:anim calcmode="lin" valueType="num">
                                      <p:cBhvr additive="base">
                                        <p:cTn id="106" dur="500" fill="hold"/>
                                        <p:tgtEl>
                                          <p:spTgt spid="114"/>
                                        </p:tgtEl>
                                        <p:attrNameLst>
                                          <p:attrName>ppt_x</p:attrName>
                                        </p:attrNameLst>
                                      </p:cBhvr>
                                      <p:tavLst>
                                        <p:tav tm="0">
                                          <p:val>
                                            <p:strVal val="1+#ppt_w/2"/>
                                          </p:val>
                                        </p:tav>
                                        <p:tav tm="100000">
                                          <p:val>
                                            <p:strVal val="#ppt_x"/>
                                          </p:val>
                                        </p:tav>
                                      </p:tavLst>
                                    </p:anim>
                                    <p:anim calcmode="lin" valueType="num">
                                      <p:cBhvr additive="base">
                                        <p:cTn id="107" dur="500" fill="hold"/>
                                        <p:tgtEl>
                                          <p:spTgt spid="114"/>
                                        </p:tgtEl>
                                        <p:attrNameLst>
                                          <p:attrName>ppt_y</p:attrName>
                                        </p:attrNameLst>
                                      </p:cBhvr>
                                      <p:tavLst>
                                        <p:tav tm="0">
                                          <p:val>
                                            <p:strVal val="#ppt_y"/>
                                          </p:val>
                                        </p:tav>
                                        <p:tav tm="100000">
                                          <p:val>
                                            <p:strVal val="#ppt_y"/>
                                          </p:val>
                                        </p:tav>
                                      </p:tavLst>
                                    </p:anim>
                                  </p:childTnLst>
                                </p:cTn>
                              </p:par>
                            </p:childTnLst>
                          </p:cTn>
                        </p:par>
                        <p:par>
                          <p:cTn id="108" fill="hold">
                            <p:stCondLst>
                              <p:cond delay="6750"/>
                            </p:stCondLst>
                            <p:childTnLst>
                              <p:par>
                                <p:cTn id="109" presetID="2" presetClass="entr" presetSubtype="2" fill="hold" nodeType="afterEffect">
                                  <p:stCondLst>
                                    <p:cond delay="0"/>
                                  </p:stCondLst>
                                  <p:childTnLst>
                                    <p:set>
                                      <p:cBhvr>
                                        <p:cTn id="110" dur="1" fill="hold">
                                          <p:stCondLst>
                                            <p:cond delay="0"/>
                                          </p:stCondLst>
                                        </p:cTn>
                                        <p:tgtEl>
                                          <p:spTgt spid="117"/>
                                        </p:tgtEl>
                                        <p:attrNameLst>
                                          <p:attrName>style.visibility</p:attrName>
                                        </p:attrNameLst>
                                      </p:cBhvr>
                                      <p:to>
                                        <p:strVal val="visible"/>
                                      </p:to>
                                    </p:set>
                                    <p:anim calcmode="lin" valueType="num">
                                      <p:cBhvr additive="base">
                                        <p:cTn id="111" dur="500" fill="hold"/>
                                        <p:tgtEl>
                                          <p:spTgt spid="117"/>
                                        </p:tgtEl>
                                        <p:attrNameLst>
                                          <p:attrName>ppt_x</p:attrName>
                                        </p:attrNameLst>
                                      </p:cBhvr>
                                      <p:tavLst>
                                        <p:tav tm="0">
                                          <p:val>
                                            <p:strVal val="1+#ppt_w/2"/>
                                          </p:val>
                                        </p:tav>
                                        <p:tav tm="100000">
                                          <p:val>
                                            <p:strVal val="#ppt_x"/>
                                          </p:val>
                                        </p:tav>
                                      </p:tavLst>
                                    </p:anim>
                                    <p:anim calcmode="lin" valueType="num">
                                      <p:cBhvr additive="base">
                                        <p:cTn id="112" dur="500" fill="hold"/>
                                        <p:tgtEl>
                                          <p:spTgt spid="117"/>
                                        </p:tgtEl>
                                        <p:attrNameLst>
                                          <p:attrName>ppt_y</p:attrName>
                                        </p:attrNameLst>
                                      </p:cBhvr>
                                      <p:tavLst>
                                        <p:tav tm="0">
                                          <p:val>
                                            <p:strVal val="#ppt_y"/>
                                          </p:val>
                                        </p:tav>
                                        <p:tav tm="100000">
                                          <p:val>
                                            <p:strVal val="#ppt_y"/>
                                          </p:val>
                                        </p:tav>
                                      </p:tavLst>
                                    </p:anim>
                                  </p:childTnLst>
                                </p:cTn>
                              </p:par>
                            </p:childTnLst>
                          </p:cTn>
                        </p:par>
                        <p:par>
                          <p:cTn id="113" fill="hold">
                            <p:stCondLst>
                              <p:cond delay="7250"/>
                            </p:stCondLst>
                            <p:childTnLst>
                              <p:par>
                                <p:cTn id="114" presetID="2" presetClass="entr" presetSubtype="2" fill="hold" nodeType="afterEffect">
                                  <p:stCondLst>
                                    <p:cond delay="0"/>
                                  </p:stCondLst>
                                  <p:childTnLst>
                                    <p:set>
                                      <p:cBhvr>
                                        <p:cTn id="115" dur="1" fill="hold">
                                          <p:stCondLst>
                                            <p:cond delay="0"/>
                                          </p:stCondLst>
                                        </p:cTn>
                                        <p:tgtEl>
                                          <p:spTgt spid="120"/>
                                        </p:tgtEl>
                                        <p:attrNameLst>
                                          <p:attrName>style.visibility</p:attrName>
                                        </p:attrNameLst>
                                      </p:cBhvr>
                                      <p:to>
                                        <p:strVal val="visible"/>
                                      </p:to>
                                    </p:set>
                                    <p:anim calcmode="lin" valueType="num">
                                      <p:cBhvr additive="base">
                                        <p:cTn id="116" dur="500" fill="hold"/>
                                        <p:tgtEl>
                                          <p:spTgt spid="120"/>
                                        </p:tgtEl>
                                        <p:attrNameLst>
                                          <p:attrName>ppt_x</p:attrName>
                                        </p:attrNameLst>
                                      </p:cBhvr>
                                      <p:tavLst>
                                        <p:tav tm="0">
                                          <p:val>
                                            <p:strVal val="1+#ppt_w/2"/>
                                          </p:val>
                                        </p:tav>
                                        <p:tav tm="100000">
                                          <p:val>
                                            <p:strVal val="#ppt_x"/>
                                          </p:val>
                                        </p:tav>
                                      </p:tavLst>
                                    </p:anim>
                                    <p:anim calcmode="lin" valueType="num">
                                      <p:cBhvr additive="base">
                                        <p:cTn id="117" dur="500" fill="hold"/>
                                        <p:tgtEl>
                                          <p:spTgt spid="12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22"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p:cNvGrpSpPr/>
          <p:nvPr/>
        </p:nvGrpSpPr>
        <p:grpSpPr>
          <a:xfrm>
            <a:off x="414621" y="243728"/>
            <a:ext cx="453150" cy="161976"/>
            <a:chOff x="264939" y="188640"/>
            <a:chExt cx="604358" cy="216024"/>
          </a:xfrm>
        </p:grpSpPr>
        <p:sp>
          <p:nvSpPr>
            <p:cNvPr id="9" name="燕尾形 8"/>
            <p:cNvSpPr/>
            <p:nvPr/>
          </p:nvSpPr>
          <p:spPr>
            <a:xfrm>
              <a:off x="264939" y="188640"/>
              <a:ext cx="216024" cy="216024"/>
            </a:xfrm>
            <a:prstGeom prst="chevron">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schemeClr val="tx1"/>
                </a:solidFill>
              </a:endParaRPr>
            </a:p>
          </p:txBody>
        </p:sp>
        <p:sp>
          <p:nvSpPr>
            <p:cNvPr id="16" name="燕尾形 15"/>
            <p:cNvSpPr/>
            <p:nvPr/>
          </p:nvSpPr>
          <p:spPr>
            <a:xfrm>
              <a:off x="454914" y="188640"/>
              <a:ext cx="216024" cy="216024"/>
            </a:xfrm>
            <a:prstGeom prst="chevron">
              <a:avLst/>
            </a:prstGeom>
            <a:solidFill>
              <a:schemeClr val="accent5">
                <a:lumMod val="75000"/>
                <a:alpha val="69804"/>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schemeClr val="tx1"/>
                </a:solidFill>
              </a:endParaRPr>
            </a:p>
          </p:txBody>
        </p:sp>
        <p:sp>
          <p:nvSpPr>
            <p:cNvPr id="17" name="燕尾形 16"/>
            <p:cNvSpPr/>
            <p:nvPr/>
          </p:nvSpPr>
          <p:spPr>
            <a:xfrm>
              <a:off x="653273" y="188640"/>
              <a:ext cx="216024" cy="216024"/>
            </a:xfrm>
            <a:prstGeom prst="chevron">
              <a:avLst/>
            </a:prstGeom>
            <a:solidFill>
              <a:schemeClr val="accent5">
                <a:lumMod val="75000"/>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schemeClr val="tx1"/>
                </a:solidFill>
              </a:endParaRPr>
            </a:p>
          </p:txBody>
        </p:sp>
      </p:grpSp>
      <p:sp>
        <p:nvSpPr>
          <p:cNvPr id="18" name="文本框 9"/>
          <p:cNvSpPr txBox="1"/>
          <p:nvPr/>
        </p:nvSpPr>
        <p:spPr>
          <a:xfrm>
            <a:off x="1008532" y="183368"/>
            <a:ext cx="1673750" cy="282757"/>
          </a:xfrm>
          <a:prstGeom prst="rect">
            <a:avLst/>
          </a:prstGeom>
          <a:noFill/>
        </p:spPr>
        <p:txBody>
          <a:bodyPr wrap="square" lIns="51422" tIns="25711" rIns="51422" bIns="25711" rtlCol="0">
            <a:spAutoFit/>
          </a:bodyPr>
          <a:lstStyle/>
          <a:p>
            <a:pPr marL="0" lvl="1"/>
            <a:r>
              <a:rPr lang="zh-CN" altLang="en-US" sz="1500" b="1" dirty="0">
                <a:solidFill>
                  <a:schemeClr val="accent5">
                    <a:lumMod val="75000"/>
                  </a:schemeClr>
                </a:solidFill>
                <a:latin typeface="微软雅黑" panose="020B0503020204020204" pitchFamily="34" charset="-122"/>
                <a:ea typeface="微软雅黑" panose="020B0503020204020204" pitchFamily="34" charset="-122"/>
              </a:rPr>
              <a:t>点击输入标题内容</a:t>
            </a:r>
            <a:endParaRPr lang="zh-CN" altLang="en-US" sz="1800" b="1" dirty="0">
              <a:solidFill>
                <a:schemeClr val="accent5">
                  <a:lumMod val="75000"/>
                </a:schemeClr>
              </a:solidFill>
              <a:latin typeface="微软雅黑" panose="020B0503020204020204" pitchFamily="34" charset="-122"/>
              <a:ea typeface="微软雅黑" panose="020B0503020204020204" pitchFamily="34" charset="-122"/>
            </a:endParaRPr>
          </a:p>
        </p:txBody>
      </p:sp>
      <p:cxnSp>
        <p:nvCxnSpPr>
          <p:cNvPr id="19" name="直接连接符 18"/>
          <p:cNvCxnSpPr/>
          <p:nvPr/>
        </p:nvCxnSpPr>
        <p:spPr>
          <a:xfrm>
            <a:off x="1062524" y="466064"/>
            <a:ext cx="7234920"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nvGrpSpPr>
          <p:cNvPr id="10" name="组合 9"/>
          <p:cNvGrpSpPr/>
          <p:nvPr/>
        </p:nvGrpSpPr>
        <p:grpSpPr>
          <a:xfrm flipH="1">
            <a:off x="4764956" y="3585211"/>
            <a:ext cx="3325830" cy="112298"/>
            <a:chOff x="7872142" y="1716173"/>
            <a:chExt cx="4433863" cy="149766"/>
          </a:xfrm>
        </p:grpSpPr>
        <p:cxnSp>
          <p:nvCxnSpPr>
            <p:cNvPr id="11" name="直接连接符 10"/>
            <p:cNvCxnSpPr>
              <a:endCxn id="12" idx="6"/>
            </p:cNvCxnSpPr>
            <p:nvPr/>
          </p:nvCxnSpPr>
          <p:spPr>
            <a:xfrm flipH="1" flipV="1">
              <a:off x="8021908" y="1791056"/>
              <a:ext cx="4284097" cy="22276"/>
            </a:xfrm>
            <a:prstGeom prst="line">
              <a:avLst/>
            </a:prstGeom>
            <a:ln w="25400">
              <a:solidFill>
                <a:schemeClr val="tx1">
                  <a:lumMod val="50000"/>
                  <a:lumOff val="50000"/>
                </a:schemeClr>
              </a:solidFill>
              <a:prstDash val="sysDot"/>
            </a:ln>
          </p:spPr>
          <p:style>
            <a:lnRef idx="1">
              <a:schemeClr val="accent1"/>
            </a:lnRef>
            <a:fillRef idx="0">
              <a:schemeClr val="accent1"/>
            </a:fillRef>
            <a:effectRef idx="0">
              <a:schemeClr val="accent1"/>
            </a:effectRef>
            <a:fontRef idx="minor">
              <a:schemeClr val="tx1"/>
            </a:fontRef>
          </p:style>
        </p:cxnSp>
        <p:sp>
          <p:nvSpPr>
            <p:cNvPr id="12" name="椭圆 11"/>
            <p:cNvSpPr/>
            <p:nvPr/>
          </p:nvSpPr>
          <p:spPr>
            <a:xfrm>
              <a:off x="7872142" y="1716173"/>
              <a:ext cx="149766" cy="149766"/>
            </a:xfrm>
            <a:prstGeom prst="ellipse">
              <a:avLst/>
            </a:prstGeom>
            <a:solidFill>
              <a:srgbClr val="7B469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13" name="组合 12"/>
          <p:cNvGrpSpPr/>
          <p:nvPr/>
        </p:nvGrpSpPr>
        <p:grpSpPr>
          <a:xfrm flipH="1">
            <a:off x="5151745" y="2097833"/>
            <a:ext cx="2939040" cy="112298"/>
            <a:chOff x="7872142" y="1716173"/>
            <a:chExt cx="3918210" cy="149766"/>
          </a:xfrm>
        </p:grpSpPr>
        <p:cxnSp>
          <p:nvCxnSpPr>
            <p:cNvPr id="14" name="直接连接符 13"/>
            <p:cNvCxnSpPr>
              <a:endCxn id="15" idx="6"/>
            </p:cNvCxnSpPr>
            <p:nvPr/>
          </p:nvCxnSpPr>
          <p:spPr>
            <a:xfrm flipH="1" flipV="1">
              <a:off x="8021908" y="1791056"/>
              <a:ext cx="3768444" cy="19595"/>
            </a:xfrm>
            <a:prstGeom prst="line">
              <a:avLst/>
            </a:prstGeom>
            <a:ln w="25400">
              <a:solidFill>
                <a:schemeClr val="tx1">
                  <a:lumMod val="50000"/>
                  <a:lumOff val="50000"/>
                </a:schemeClr>
              </a:solidFill>
              <a:prstDash val="sysDot"/>
            </a:ln>
          </p:spPr>
          <p:style>
            <a:lnRef idx="1">
              <a:schemeClr val="accent1"/>
            </a:lnRef>
            <a:fillRef idx="0">
              <a:schemeClr val="accent1"/>
            </a:fillRef>
            <a:effectRef idx="0">
              <a:schemeClr val="accent1"/>
            </a:effectRef>
            <a:fontRef idx="minor">
              <a:schemeClr val="tx1"/>
            </a:fontRef>
          </p:style>
        </p:cxnSp>
        <p:sp>
          <p:nvSpPr>
            <p:cNvPr id="15" name="椭圆 14"/>
            <p:cNvSpPr/>
            <p:nvPr/>
          </p:nvSpPr>
          <p:spPr>
            <a:xfrm>
              <a:off x="7872142" y="1716173"/>
              <a:ext cx="149766" cy="149766"/>
            </a:xfrm>
            <a:prstGeom prst="ellipse">
              <a:avLst/>
            </a:prstGeom>
            <a:solidFill>
              <a:srgbClr val="FFB8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sp>
        <p:nvSpPr>
          <p:cNvPr id="20" name="任意多边形 19"/>
          <p:cNvSpPr/>
          <p:nvPr/>
        </p:nvSpPr>
        <p:spPr>
          <a:xfrm>
            <a:off x="3842640" y="833074"/>
            <a:ext cx="1459912" cy="666082"/>
          </a:xfrm>
          <a:custGeom>
            <a:avLst/>
            <a:gdLst>
              <a:gd name="connsiteX0" fmla="*/ 1289422 w 2578844"/>
              <a:gd name="connsiteY0" fmla="*/ 0 h 1177018"/>
              <a:gd name="connsiteX1" fmla="*/ 2578134 w 2578844"/>
              <a:gd name="connsiteY1" fmla="*/ 1162953 h 1177018"/>
              <a:gd name="connsiteX2" fmla="*/ 2578844 w 2578844"/>
              <a:gd name="connsiteY2" fmla="*/ 1177018 h 1177018"/>
              <a:gd name="connsiteX3" fmla="*/ 0 w 2578844"/>
              <a:gd name="connsiteY3" fmla="*/ 1177018 h 1177018"/>
              <a:gd name="connsiteX4" fmla="*/ 710 w 2578844"/>
              <a:gd name="connsiteY4" fmla="*/ 1162953 h 1177018"/>
              <a:gd name="connsiteX5" fmla="*/ 1289422 w 2578844"/>
              <a:gd name="connsiteY5" fmla="*/ 0 h 11770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78844" h="1177018">
                <a:moveTo>
                  <a:pt x="1289422" y="0"/>
                </a:moveTo>
                <a:cubicBezTo>
                  <a:pt x="1960138" y="0"/>
                  <a:pt x="2511797" y="509739"/>
                  <a:pt x="2578134" y="1162953"/>
                </a:cubicBezTo>
                <a:lnTo>
                  <a:pt x="2578844" y="1177018"/>
                </a:lnTo>
                <a:lnTo>
                  <a:pt x="0" y="1177018"/>
                </a:lnTo>
                <a:lnTo>
                  <a:pt x="710" y="1162953"/>
                </a:lnTo>
                <a:cubicBezTo>
                  <a:pt x="67048" y="509739"/>
                  <a:pt x="618707" y="0"/>
                  <a:pt x="1289422" y="0"/>
                </a:cubicBezTo>
                <a:close/>
              </a:path>
            </a:pathLst>
          </a:custGeom>
          <a:gradFill>
            <a:gsLst>
              <a:gs pos="100000">
                <a:schemeClr val="bg1">
                  <a:lumMod val="95000"/>
                </a:schemeClr>
              </a:gs>
              <a:gs pos="0">
                <a:schemeClr val="bg1">
                  <a:lumMod val="80000"/>
                </a:schemeClr>
              </a:gs>
            </a:gsLst>
            <a:lin ang="2700000" scaled="1"/>
          </a:gradFill>
          <a:ln w="25400">
            <a:gradFill flip="none" rotWithShape="1">
              <a:gsLst>
                <a:gs pos="0">
                  <a:schemeClr val="bg1"/>
                </a:gs>
                <a:gs pos="100000">
                  <a:schemeClr val="bg1">
                    <a:lumMod val="75000"/>
                  </a:schemeClr>
                </a:gs>
              </a:gsLst>
              <a:lin ang="2700000" scaled="1"/>
              <a:tileRect/>
            </a:gradFill>
          </a:ln>
          <a:effectLst>
            <a:outerShdw blurRad="1270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1" name="梯形 20"/>
          <p:cNvSpPr/>
          <p:nvPr/>
        </p:nvSpPr>
        <p:spPr>
          <a:xfrm flipV="1">
            <a:off x="3842640" y="1559825"/>
            <a:ext cx="1459912" cy="604643"/>
          </a:xfrm>
          <a:prstGeom prst="trapezoid">
            <a:avLst/>
          </a:prstGeom>
          <a:gradFill flip="none" rotWithShape="1">
            <a:gsLst>
              <a:gs pos="100000">
                <a:schemeClr val="bg1">
                  <a:lumMod val="95000"/>
                </a:schemeClr>
              </a:gs>
              <a:gs pos="0">
                <a:schemeClr val="bg1">
                  <a:lumMod val="80000"/>
                </a:schemeClr>
              </a:gs>
            </a:gsLst>
            <a:lin ang="18900000" scaled="1"/>
            <a:tileRect/>
          </a:gradFill>
          <a:ln w="25400">
            <a:gradFill flip="none" rotWithShape="1">
              <a:gsLst>
                <a:gs pos="0">
                  <a:schemeClr val="bg1">
                    <a:lumMod val="96000"/>
                  </a:schemeClr>
                </a:gs>
                <a:gs pos="100000">
                  <a:schemeClr val="bg1">
                    <a:lumMod val="75000"/>
                  </a:schemeClr>
                </a:gs>
              </a:gsLst>
              <a:lin ang="18900000" scaled="1"/>
              <a:tileRect/>
            </a:gradFill>
          </a:ln>
          <a:effectLst>
            <a:outerShdw blurRad="1270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2" name="梯形 21"/>
          <p:cNvSpPr/>
          <p:nvPr/>
        </p:nvSpPr>
        <p:spPr>
          <a:xfrm flipV="1">
            <a:off x="4005799" y="2225137"/>
            <a:ext cx="1139553" cy="604643"/>
          </a:xfrm>
          <a:prstGeom prst="trapezoid">
            <a:avLst/>
          </a:prstGeom>
          <a:gradFill flip="none" rotWithShape="1">
            <a:gsLst>
              <a:gs pos="100000">
                <a:schemeClr val="bg1">
                  <a:lumMod val="95000"/>
                </a:schemeClr>
              </a:gs>
              <a:gs pos="0">
                <a:schemeClr val="bg1">
                  <a:lumMod val="80000"/>
                </a:schemeClr>
              </a:gs>
            </a:gsLst>
            <a:lin ang="18900000" scaled="1"/>
            <a:tileRect/>
          </a:gradFill>
          <a:ln w="25400">
            <a:gradFill flip="none" rotWithShape="1">
              <a:gsLst>
                <a:gs pos="0">
                  <a:schemeClr val="bg1">
                    <a:lumMod val="96000"/>
                  </a:schemeClr>
                </a:gs>
                <a:gs pos="100000">
                  <a:schemeClr val="bg1">
                    <a:lumMod val="75000"/>
                  </a:schemeClr>
                </a:gs>
              </a:gsLst>
              <a:lin ang="18900000" scaled="1"/>
              <a:tileRect/>
            </a:gradFill>
          </a:ln>
          <a:effectLst>
            <a:outerShdw blurRad="1270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3" name="任意多边形 22"/>
          <p:cNvSpPr/>
          <p:nvPr/>
        </p:nvSpPr>
        <p:spPr>
          <a:xfrm flipV="1">
            <a:off x="4165768" y="2890448"/>
            <a:ext cx="819615" cy="807062"/>
          </a:xfrm>
          <a:custGeom>
            <a:avLst/>
            <a:gdLst>
              <a:gd name="connsiteX0" fmla="*/ 0 w 1447800"/>
              <a:gd name="connsiteY0" fmla="*/ 1426140 h 1426140"/>
              <a:gd name="connsiteX1" fmla="*/ 1447800 w 1447800"/>
              <a:gd name="connsiteY1" fmla="*/ 1426140 h 1426140"/>
              <a:gd name="connsiteX2" fmla="*/ 1180688 w 1447800"/>
              <a:gd name="connsiteY2" fmla="*/ 357690 h 1426140"/>
              <a:gd name="connsiteX3" fmla="*/ 1177247 w 1447800"/>
              <a:gd name="connsiteY3" fmla="*/ 357690 h 1426140"/>
              <a:gd name="connsiteX4" fmla="*/ 1174880 w 1447800"/>
              <a:gd name="connsiteY4" fmla="*/ 336305 h 1426140"/>
              <a:gd name="connsiteX5" fmla="*/ 721810 w 1447800"/>
              <a:gd name="connsiteY5" fmla="*/ 0 h 1426140"/>
              <a:gd name="connsiteX6" fmla="*/ 268741 w 1447800"/>
              <a:gd name="connsiteY6" fmla="*/ 336305 h 1426140"/>
              <a:gd name="connsiteX7" fmla="*/ 265786 w 1447800"/>
              <a:gd name="connsiteY7" fmla="*/ 362997 h 14261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47800" h="1426140">
                <a:moveTo>
                  <a:pt x="0" y="1426140"/>
                </a:moveTo>
                <a:lnTo>
                  <a:pt x="1447800" y="1426140"/>
                </a:lnTo>
                <a:lnTo>
                  <a:pt x="1180688" y="357690"/>
                </a:lnTo>
                <a:lnTo>
                  <a:pt x="1177247" y="357690"/>
                </a:lnTo>
                <a:lnTo>
                  <a:pt x="1174880" y="336305"/>
                </a:lnTo>
                <a:cubicBezTo>
                  <a:pt x="1131756" y="144376"/>
                  <a:pt x="945296" y="0"/>
                  <a:pt x="721810" y="0"/>
                </a:cubicBezTo>
                <a:cubicBezTo>
                  <a:pt x="498325" y="0"/>
                  <a:pt x="311864" y="144376"/>
                  <a:pt x="268741" y="336305"/>
                </a:cubicBezTo>
                <a:lnTo>
                  <a:pt x="265786" y="362997"/>
                </a:lnTo>
                <a:close/>
              </a:path>
            </a:pathLst>
          </a:custGeom>
          <a:gradFill flip="none" rotWithShape="1">
            <a:gsLst>
              <a:gs pos="100000">
                <a:schemeClr val="bg1">
                  <a:lumMod val="95000"/>
                </a:schemeClr>
              </a:gs>
              <a:gs pos="0">
                <a:schemeClr val="bg1">
                  <a:lumMod val="75000"/>
                </a:schemeClr>
              </a:gs>
            </a:gsLst>
            <a:lin ang="18900000" scaled="1"/>
            <a:tileRect/>
          </a:gradFill>
          <a:ln w="25400">
            <a:gradFill flip="none" rotWithShape="1">
              <a:gsLst>
                <a:gs pos="0">
                  <a:schemeClr val="bg1">
                    <a:lumMod val="96000"/>
                  </a:schemeClr>
                </a:gs>
                <a:gs pos="100000">
                  <a:schemeClr val="bg1">
                    <a:lumMod val="75000"/>
                  </a:schemeClr>
                </a:gs>
              </a:gsLst>
              <a:lin ang="18900000" scaled="1"/>
              <a:tileRect/>
            </a:gradFill>
          </a:ln>
          <a:effectLst>
            <a:outerShdw blurRad="1270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nvGrpSpPr>
          <p:cNvPr id="24" name="组合 23"/>
          <p:cNvGrpSpPr/>
          <p:nvPr/>
        </p:nvGrpSpPr>
        <p:grpSpPr>
          <a:xfrm>
            <a:off x="4144312" y="3808161"/>
            <a:ext cx="856568" cy="784038"/>
            <a:chOff x="5525029" y="5078724"/>
            <a:chExt cx="1141942" cy="1045626"/>
          </a:xfrm>
        </p:grpSpPr>
        <p:sp>
          <p:nvSpPr>
            <p:cNvPr id="25" name="椭圆 24"/>
            <p:cNvSpPr/>
            <p:nvPr/>
          </p:nvSpPr>
          <p:spPr>
            <a:xfrm>
              <a:off x="5573188" y="5078724"/>
              <a:ext cx="1045626" cy="1045626"/>
            </a:xfrm>
            <a:prstGeom prst="ellipse">
              <a:avLst/>
            </a:prstGeom>
            <a:gradFill>
              <a:gsLst>
                <a:gs pos="100000">
                  <a:schemeClr val="bg1">
                    <a:lumMod val="95000"/>
                  </a:schemeClr>
                </a:gs>
                <a:gs pos="0">
                  <a:schemeClr val="bg1">
                    <a:lumMod val="75000"/>
                  </a:schemeClr>
                </a:gs>
              </a:gsLst>
              <a:lin ang="2700000" scaled="1"/>
            </a:gradFill>
            <a:ln w="25400">
              <a:gradFill flip="none" rotWithShape="1">
                <a:gsLst>
                  <a:gs pos="0">
                    <a:schemeClr val="bg1"/>
                  </a:gs>
                  <a:gs pos="100000">
                    <a:schemeClr val="bg1">
                      <a:lumMod val="75000"/>
                    </a:schemeClr>
                  </a:gs>
                </a:gsLst>
                <a:lin ang="2700000" scaled="1"/>
                <a:tileRect/>
              </a:gradFill>
            </a:ln>
            <a:effectLst>
              <a:outerShdw blurRad="1270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6" name="文本框 17"/>
            <p:cNvSpPr txBox="1"/>
            <p:nvPr/>
          </p:nvSpPr>
          <p:spPr>
            <a:xfrm>
              <a:off x="5525029" y="5370704"/>
              <a:ext cx="1141942" cy="554126"/>
            </a:xfrm>
            <a:prstGeom prst="rect">
              <a:avLst/>
            </a:prstGeom>
            <a:noFill/>
          </p:spPr>
          <p:txBody>
            <a:bodyPr wrap="square" rtlCol="0">
              <a:spAutoFit/>
            </a:bodyPr>
            <a:lstStyle/>
            <a:p>
              <a:pPr algn="ctr"/>
              <a:r>
                <a:rPr lang="zh-CN" altLang="en-US" sz="2100" dirty="0">
                  <a:solidFill>
                    <a:prstClr val="black">
                      <a:lumMod val="50000"/>
                      <a:lumOff val="50000"/>
                    </a:prstClr>
                  </a:solidFill>
                  <a:latin typeface="LiHei Pro" panose="020B0500000000000000" pitchFamily="34" charset="-122"/>
                  <a:ea typeface="LiHei Pro" panose="020B0500000000000000" pitchFamily="34" charset="-122"/>
                </a:rPr>
                <a:t>标题</a:t>
              </a:r>
            </a:p>
          </p:txBody>
        </p:sp>
      </p:grpSp>
      <p:grpSp>
        <p:nvGrpSpPr>
          <p:cNvPr id="27" name="Group 4"/>
          <p:cNvGrpSpPr>
            <a:grpSpLocks noChangeAspect="1"/>
          </p:cNvGrpSpPr>
          <p:nvPr/>
        </p:nvGrpSpPr>
        <p:grpSpPr bwMode="auto">
          <a:xfrm>
            <a:off x="4397046" y="1008549"/>
            <a:ext cx="315481" cy="369574"/>
            <a:chOff x="1776" y="1776"/>
            <a:chExt cx="64" cy="75"/>
          </a:xfrm>
          <a:solidFill>
            <a:srgbClr val="01ACBE"/>
          </a:solidFill>
        </p:grpSpPr>
        <p:sp>
          <p:nvSpPr>
            <p:cNvPr id="28" name="Freeform 5"/>
            <p:cNvSpPr>
              <a:spLocks/>
            </p:cNvSpPr>
            <p:nvPr/>
          </p:nvSpPr>
          <p:spPr bwMode="auto">
            <a:xfrm>
              <a:off x="1795" y="1779"/>
              <a:ext cx="29" cy="26"/>
            </a:xfrm>
            <a:custGeom>
              <a:avLst/>
              <a:gdLst>
                <a:gd name="T0" fmla="*/ 5 w 11"/>
                <a:gd name="T1" fmla="*/ 10 h 10"/>
                <a:gd name="T2" fmla="*/ 5 w 11"/>
                <a:gd name="T3" fmla="*/ 10 h 10"/>
                <a:gd name="T4" fmla="*/ 11 w 11"/>
                <a:gd name="T5" fmla="*/ 5 h 10"/>
                <a:gd name="T6" fmla="*/ 5 w 11"/>
                <a:gd name="T7" fmla="*/ 0 h 10"/>
                <a:gd name="T8" fmla="*/ 5 w 11"/>
                <a:gd name="T9" fmla="*/ 0 h 10"/>
                <a:gd name="T10" fmla="*/ 0 w 11"/>
                <a:gd name="T11" fmla="*/ 5 h 10"/>
                <a:gd name="T12" fmla="*/ 5 w 11"/>
                <a:gd name="T13" fmla="*/ 10 h 10"/>
              </a:gdLst>
              <a:ahLst/>
              <a:cxnLst>
                <a:cxn ang="0">
                  <a:pos x="T0" y="T1"/>
                </a:cxn>
                <a:cxn ang="0">
                  <a:pos x="T2" y="T3"/>
                </a:cxn>
                <a:cxn ang="0">
                  <a:pos x="T4" y="T5"/>
                </a:cxn>
                <a:cxn ang="0">
                  <a:pos x="T6" y="T7"/>
                </a:cxn>
                <a:cxn ang="0">
                  <a:pos x="T8" y="T9"/>
                </a:cxn>
                <a:cxn ang="0">
                  <a:pos x="T10" y="T11"/>
                </a:cxn>
                <a:cxn ang="0">
                  <a:pos x="T12" y="T13"/>
                </a:cxn>
              </a:cxnLst>
              <a:rect l="0" t="0" r="r" b="b"/>
              <a:pathLst>
                <a:path w="11" h="10">
                  <a:moveTo>
                    <a:pt x="5" y="10"/>
                  </a:moveTo>
                  <a:cubicBezTo>
                    <a:pt x="5" y="10"/>
                    <a:pt x="5" y="10"/>
                    <a:pt x="5" y="10"/>
                  </a:cubicBezTo>
                  <a:cubicBezTo>
                    <a:pt x="8" y="10"/>
                    <a:pt x="11" y="8"/>
                    <a:pt x="11" y="5"/>
                  </a:cubicBezTo>
                  <a:cubicBezTo>
                    <a:pt x="11" y="2"/>
                    <a:pt x="8" y="0"/>
                    <a:pt x="5" y="0"/>
                  </a:cubicBezTo>
                  <a:cubicBezTo>
                    <a:pt x="5" y="0"/>
                    <a:pt x="5" y="0"/>
                    <a:pt x="5" y="0"/>
                  </a:cubicBezTo>
                  <a:cubicBezTo>
                    <a:pt x="2" y="1"/>
                    <a:pt x="0" y="3"/>
                    <a:pt x="0" y="5"/>
                  </a:cubicBezTo>
                  <a:cubicBezTo>
                    <a:pt x="0" y="8"/>
                    <a:pt x="2" y="10"/>
                    <a:pt x="5"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29" name="Freeform 6"/>
            <p:cNvSpPr>
              <a:spLocks/>
            </p:cNvSpPr>
            <p:nvPr/>
          </p:nvSpPr>
          <p:spPr bwMode="auto">
            <a:xfrm>
              <a:off x="1776" y="1810"/>
              <a:ext cx="64" cy="41"/>
            </a:xfrm>
            <a:custGeom>
              <a:avLst/>
              <a:gdLst>
                <a:gd name="T0" fmla="*/ 23 w 24"/>
                <a:gd name="T1" fmla="*/ 3 h 16"/>
                <a:gd name="T2" fmla="*/ 19 w 24"/>
                <a:gd name="T3" fmla="*/ 0 h 16"/>
                <a:gd name="T4" fmla="*/ 19 w 24"/>
                <a:gd name="T5" fmla="*/ 0 h 16"/>
                <a:gd name="T6" fmla="*/ 17 w 24"/>
                <a:gd name="T7" fmla="*/ 0 h 16"/>
                <a:gd name="T8" fmla="*/ 15 w 24"/>
                <a:gd name="T9" fmla="*/ 5 h 16"/>
                <a:gd name="T10" fmla="*/ 12 w 24"/>
                <a:gd name="T11" fmla="*/ 11 h 16"/>
                <a:gd name="T12" fmla="*/ 14 w 24"/>
                <a:gd name="T13" fmla="*/ 7 h 16"/>
                <a:gd name="T14" fmla="*/ 13 w 24"/>
                <a:gd name="T15" fmla="*/ 1 h 16"/>
                <a:gd name="T16" fmla="*/ 13 w 24"/>
                <a:gd name="T17" fmla="*/ 1 h 16"/>
                <a:gd name="T18" fmla="*/ 12 w 24"/>
                <a:gd name="T19" fmla="*/ 0 h 16"/>
                <a:gd name="T20" fmla="*/ 12 w 24"/>
                <a:gd name="T21" fmla="*/ 0 h 16"/>
                <a:gd name="T22" fmla="*/ 12 w 24"/>
                <a:gd name="T23" fmla="*/ 1 h 16"/>
                <a:gd name="T24" fmla="*/ 12 w 24"/>
                <a:gd name="T25" fmla="*/ 1 h 16"/>
                <a:gd name="T26" fmla="*/ 11 w 24"/>
                <a:gd name="T27" fmla="*/ 7 h 16"/>
                <a:gd name="T28" fmla="*/ 10 w 24"/>
                <a:gd name="T29" fmla="*/ 5 h 16"/>
                <a:gd name="T30" fmla="*/ 8 w 24"/>
                <a:gd name="T31" fmla="*/ 0 h 16"/>
                <a:gd name="T32" fmla="*/ 5 w 24"/>
                <a:gd name="T33" fmla="*/ 0 h 16"/>
                <a:gd name="T34" fmla="*/ 5 w 24"/>
                <a:gd name="T35" fmla="*/ 0 h 16"/>
                <a:gd name="T36" fmla="*/ 1 w 24"/>
                <a:gd name="T37" fmla="*/ 3 h 16"/>
                <a:gd name="T38" fmla="*/ 0 w 24"/>
                <a:gd name="T39" fmla="*/ 16 h 16"/>
                <a:gd name="T40" fmla="*/ 4 w 24"/>
                <a:gd name="T41" fmla="*/ 16 h 16"/>
                <a:gd name="T42" fmla="*/ 4 w 24"/>
                <a:gd name="T43" fmla="*/ 6 h 16"/>
                <a:gd name="T44" fmla="*/ 5 w 24"/>
                <a:gd name="T45" fmla="*/ 6 h 16"/>
                <a:gd name="T46" fmla="*/ 5 w 24"/>
                <a:gd name="T47" fmla="*/ 16 h 16"/>
                <a:gd name="T48" fmla="*/ 12 w 24"/>
                <a:gd name="T49" fmla="*/ 16 h 16"/>
                <a:gd name="T50" fmla="*/ 19 w 24"/>
                <a:gd name="T51" fmla="*/ 16 h 16"/>
                <a:gd name="T52" fmla="*/ 19 w 24"/>
                <a:gd name="T53" fmla="*/ 6 h 16"/>
                <a:gd name="T54" fmla="*/ 19 w 24"/>
                <a:gd name="T55" fmla="*/ 6 h 16"/>
                <a:gd name="T56" fmla="*/ 20 w 24"/>
                <a:gd name="T57" fmla="*/ 6 h 16"/>
                <a:gd name="T58" fmla="*/ 20 w 24"/>
                <a:gd name="T59" fmla="*/ 16 h 16"/>
                <a:gd name="T60" fmla="*/ 23 w 24"/>
                <a:gd name="T61" fmla="*/ 16 h 16"/>
                <a:gd name="T62" fmla="*/ 23 w 24"/>
                <a:gd name="T63" fmla="*/ 3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4" h="16">
                  <a:moveTo>
                    <a:pt x="23" y="3"/>
                  </a:moveTo>
                  <a:cubicBezTo>
                    <a:pt x="22" y="1"/>
                    <a:pt x="20" y="0"/>
                    <a:pt x="19" y="0"/>
                  </a:cubicBezTo>
                  <a:cubicBezTo>
                    <a:pt x="19" y="0"/>
                    <a:pt x="19" y="0"/>
                    <a:pt x="19" y="0"/>
                  </a:cubicBezTo>
                  <a:cubicBezTo>
                    <a:pt x="17" y="0"/>
                    <a:pt x="17" y="0"/>
                    <a:pt x="17" y="0"/>
                  </a:cubicBezTo>
                  <a:cubicBezTo>
                    <a:pt x="15" y="5"/>
                    <a:pt x="15" y="5"/>
                    <a:pt x="15" y="5"/>
                  </a:cubicBezTo>
                  <a:cubicBezTo>
                    <a:pt x="12" y="11"/>
                    <a:pt x="12" y="11"/>
                    <a:pt x="12" y="11"/>
                  </a:cubicBezTo>
                  <a:cubicBezTo>
                    <a:pt x="14" y="7"/>
                    <a:pt x="14" y="7"/>
                    <a:pt x="14" y="7"/>
                  </a:cubicBezTo>
                  <a:cubicBezTo>
                    <a:pt x="13" y="1"/>
                    <a:pt x="13" y="1"/>
                    <a:pt x="13" y="1"/>
                  </a:cubicBezTo>
                  <a:cubicBezTo>
                    <a:pt x="13" y="1"/>
                    <a:pt x="13" y="1"/>
                    <a:pt x="13" y="1"/>
                  </a:cubicBezTo>
                  <a:cubicBezTo>
                    <a:pt x="13" y="0"/>
                    <a:pt x="13" y="0"/>
                    <a:pt x="12" y="0"/>
                  </a:cubicBezTo>
                  <a:cubicBezTo>
                    <a:pt x="12" y="0"/>
                    <a:pt x="12" y="0"/>
                    <a:pt x="12" y="0"/>
                  </a:cubicBezTo>
                  <a:cubicBezTo>
                    <a:pt x="12" y="0"/>
                    <a:pt x="12" y="0"/>
                    <a:pt x="12" y="1"/>
                  </a:cubicBezTo>
                  <a:cubicBezTo>
                    <a:pt x="12" y="1"/>
                    <a:pt x="12" y="1"/>
                    <a:pt x="12" y="1"/>
                  </a:cubicBezTo>
                  <a:cubicBezTo>
                    <a:pt x="11" y="7"/>
                    <a:pt x="11" y="7"/>
                    <a:pt x="11" y="7"/>
                  </a:cubicBezTo>
                  <a:cubicBezTo>
                    <a:pt x="10" y="5"/>
                    <a:pt x="10" y="5"/>
                    <a:pt x="10" y="5"/>
                  </a:cubicBezTo>
                  <a:cubicBezTo>
                    <a:pt x="8" y="0"/>
                    <a:pt x="8" y="0"/>
                    <a:pt x="8" y="0"/>
                  </a:cubicBezTo>
                  <a:cubicBezTo>
                    <a:pt x="5" y="0"/>
                    <a:pt x="5" y="0"/>
                    <a:pt x="5" y="0"/>
                  </a:cubicBezTo>
                  <a:cubicBezTo>
                    <a:pt x="5" y="0"/>
                    <a:pt x="5" y="0"/>
                    <a:pt x="5" y="0"/>
                  </a:cubicBezTo>
                  <a:cubicBezTo>
                    <a:pt x="3" y="0"/>
                    <a:pt x="2" y="1"/>
                    <a:pt x="1" y="3"/>
                  </a:cubicBezTo>
                  <a:cubicBezTo>
                    <a:pt x="0" y="5"/>
                    <a:pt x="0" y="11"/>
                    <a:pt x="0" y="16"/>
                  </a:cubicBezTo>
                  <a:cubicBezTo>
                    <a:pt x="4" y="16"/>
                    <a:pt x="4" y="16"/>
                    <a:pt x="4" y="16"/>
                  </a:cubicBezTo>
                  <a:cubicBezTo>
                    <a:pt x="4" y="6"/>
                    <a:pt x="4" y="6"/>
                    <a:pt x="4" y="6"/>
                  </a:cubicBezTo>
                  <a:cubicBezTo>
                    <a:pt x="4" y="6"/>
                    <a:pt x="4" y="6"/>
                    <a:pt x="5" y="6"/>
                  </a:cubicBezTo>
                  <a:cubicBezTo>
                    <a:pt x="5" y="16"/>
                    <a:pt x="5" y="16"/>
                    <a:pt x="5" y="16"/>
                  </a:cubicBezTo>
                  <a:cubicBezTo>
                    <a:pt x="12" y="16"/>
                    <a:pt x="12" y="16"/>
                    <a:pt x="12" y="16"/>
                  </a:cubicBezTo>
                  <a:cubicBezTo>
                    <a:pt x="19" y="16"/>
                    <a:pt x="19" y="16"/>
                    <a:pt x="19" y="16"/>
                  </a:cubicBezTo>
                  <a:cubicBezTo>
                    <a:pt x="19" y="6"/>
                    <a:pt x="19" y="6"/>
                    <a:pt x="19" y="6"/>
                  </a:cubicBezTo>
                  <a:cubicBezTo>
                    <a:pt x="19" y="6"/>
                    <a:pt x="19" y="6"/>
                    <a:pt x="19" y="6"/>
                  </a:cubicBezTo>
                  <a:cubicBezTo>
                    <a:pt x="19" y="6"/>
                    <a:pt x="20" y="6"/>
                    <a:pt x="20" y="6"/>
                  </a:cubicBezTo>
                  <a:cubicBezTo>
                    <a:pt x="20" y="16"/>
                    <a:pt x="20" y="16"/>
                    <a:pt x="20" y="16"/>
                  </a:cubicBezTo>
                  <a:cubicBezTo>
                    <a:pt x="23" y="16"/>
                    <a:pt x="23" y="16"/>
                    <a:pt x="23" y="16"/>
                  </a:cubicBezTo>
                  <a:cubicBezTo>
                    <a:pt x="24" y="11"/>
                    <a:pt x="24" y="5"/>
                    <a:pt x="2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30" name="Freeform 7"/>
            <p:cNvSpPr>
              <a:spLocks/>
            </p:cNvSpPr>
            <p:nvPr/>
          </p:nvSpPr>
          <p:spPr bwMode="auto">
            <a:xfrm>
              <a:off x="1795" y="1776"/>
              <a:ext cx="29" cy="26"/>
            </a:xfrm>
            <a:custGeom>
              <a:avLst/>
              <a:gdLst>
                <a:gd name="T0" fmla="*/ 5 w 11"/>
                <a:gd name="T1" fmla="*/ 10 h 10"/>
                <a:gd name="T2" fmla="*/ 5 w 11"/>
                <a:gd name="T3" fmla="*/ 10 h 10"/>
                <a:gd name="T4" fmla="*/ 11 w 11"/>
                <a:gd name="T5" fmla="*/ 5 h 10"/>
                <a:gd name="T6" fmla="*/ 5 w 11"/>
                <a:gd name="T7" fmla="*/ 0 h 10"/>
                <a:gd name="T8" fmla="*/ 5 w 11"/>
                <a:gd name="T9" fmla="*/ 0 h 10"/>
                <a:gd name="T10" fmla="*/ 0 w 11"/>
                <a:gd name="T11" fmla="*/ 5 h 10"/>
                <a:gd name="T12" fmla="*/ 5 w 11"/>
                <a:gd name="T13" fmla="*/ 10 h 10"/>
              </a:gdLst>
              <a:ahLst/>
              <a:cxnLst>
                <a:cxn ang="0">
                  <a:pos x="T0" y="T1"/>
                </a:cxn>
                <a:cxn ang="0">
                  <a:pos x="T2" y="T3"/>
                </a:cxn>
                <a:cxn ang="0">
                  <a:pos x="T4" y="T5"/>
                </a:cxn>
                <a:cxn ang="0">
                  <a:pos x="T6" y="T7"/>
                </a:cxn>
                <a:cxn ang="0">
                  <a:pos x="T8" y="T9"/>
                </a:cxn>
                <a:cxn ang="0">
                  <a:pos x="T10" y="T11"/>
                </a:cxn>
                <a:cxn ang="0">
                  <a:pos x="T12" y="T13"/>
                </a:cxn>
              </a:cxnLst>
              <a:rect l="0" t="0" r="r" b="b"/>
              <a:pathLst>
                <a:path w="11" h="10">
                  <a:moveTo>
                    <a:pt x="5" y="10"/>
                  </a:moveTo>
                  <a:cubicBezTo>
                    <a:pt x="5" y="10"/>
                    <a:pt x="5" y="10"/>
                    <a:pt x="5" y="10"/>
                  </a:cubicBezTo>
                  <a:cubicBezTo>
                    <a:pt x="8" y="10"/>
                    <a:pt x="11" y="8"/>
                    <a:pt x="11" y="5"/>
                  </a:cubicBezTo>
                  <a:cubicBezTo>
                    <a:pt x="11" y="2"/>
                    <a:pt x="8" y="0"/>
                    <a:pt x="5" y="0"/>
                  </a:cubicBezTo>
                  <a:cubicBezTo>
                    <a:pt x="5" y="0"/>
                    <a:pt x="5" y="0"/>
                    <a:pt x="5" y="0"/>
                  </a:cubicBezTo>
                  <a:cubicBezTo>
                    <a:pt x="2" y="1"/>
                    <a:pt x="0" y="3"/>
                    <a:pt x="0" y="5"/>
                  </a:cubicBezTo>
                  <a:cubicBezTo>
                    <a:pt x="0" y="8"/>
                    <a:pt x="2" y="10"/>
                    <a:pt x="5"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31" name="Freeform 8"/>
            <p:cNvSpPr>
              <a:spLocks/>
            </p:cNvSpPr>
            <p:nvPr/>
          </p:nvSpPr>
          <p:spPr bwMode="auto">
            <a:xfrm>
              <a:off x="1776" y="1807"/>
              <a:ext cx="64" cy="42"/>
            </a:xfrm>
            <a:custGeom>
              <a:avLst/>
              <a:gdLst>
                <a:gd name="T0" fmla="*/ 23 w 24"/>
                <a:gd name="T1" fmla="*/ 3 h 16"/>
                <a:gd name="T2" fmla="*/ 19 w 24"/>
                <a:gd name="T3" fmla="*/ 0 h 16"/>
                <a:gd name="T4" fmla="*/ 19 w 24"/>
                <a:gd name="T5" fmla="*/ 0 h 16"/>
                <a:gd name="T6" fmla="*/ 17 w 24"/>
                <a:gd name="T7" fmla="*/ 0 h 16"/>
                <a:gd name="T8" fmla="*/ 15 w 24"/>
                <a:gd name="T9" fmla="*/ 5 h 16"/>
                <a:gd name="T10" fmla="*/ 12 w 24"/>
                <a:gd name="T11" fmla="*/ 11 h 16"/>
                <a:gd name="T12" fmla="*/ 14 w 24"/>
                <a:gd name="T13" fmla="*/ 7 h 16"/>
                <a:gd name="T14" fmla="*/ 13 w 24"/>
                <a:gd name="T15" fmla="*/ 1 h 16"/>
                <a:gd name="T16" fmla="*/ 13 w 24"/>
                <a:gd name="T17" fmla="*/ 1 h 16"/>
                <a:gd name="T18" fmla="*/ 12 w 24"/>
                <a:gd name="T19" fmla="*/ 0 h 16"/>
                <a:gd name="T20" fmla="*/ 12 w 24"/>
                <a:gd name="T21" fmla="*/ 0 h 16"/>
                <a:gd name="T22" fmla="*/ 12 w 24"/>
                <a:gd name="T23" fmla="*/ 1 h 16"/>
                <a:gd name="T24" fmla="*/ 12 w 24"/>
                <a:gd name="T25" fmla="*/ 1 h 16"/>
                <a:gd name="T26" fmla="*/ 11 w 24"/>
                <a:gd name="T27" fmla="*/ 7 h 16"/>
                <a:gd name="T28" fmla="*/ 10 w 24"/>
                <a:gd name="T29" fmla="*/ 5 h 16"/>
                <a:gd name="T30" fmla="*/ 8 w 24"/>
                <a:gd name="T31" fmla="*/ 0 h 16"/>
                <a:gd name="T32" fmla="*/ 5 w 24"/>
                <a:gd name="T33" fmla="*/ 0 h 16"/>
                <a:gd name="T34" fmla="*/ 5 w 24"/>
                <a:gd name="T35" fmla="*/ 0 h 16"/>
                <a:gd name="T36" fmla="*/ 1 w 24"/>
                <a:gd name="T37" fmla="*/ 3 h 16"/>
                <a:gd name="T38" fmla="*/ 0 w 24"/>
                <a:gd name="T39" fmla="*/ 16 h 16"/>
                <a:gd name="T40" fmla="*/ 4 w 24"/>
                <a:gd name="T41" fmla="*/ 16 h 16"/>
                <a:gd name="T42" fmla="*/ 4 w 24"/>
                <a:gd name="T43" fmla="*/ 6 h 16"/>
                <a:gd name="T44" fmla="*/ 5 w 24"/>
                <a:gd name="T45" fmla="*/ 6 h 16"/>
                <a:gd name="T46" fmla="*/ 5 w 24"/>
                <a:gd name="T47" fmla="*/ 16 h 16"/>
                <a:gd name="T48" fmla="*/ 12 w 24"/>
                <a:gd name="T49" fmla="*/ 16 h 16"/>
                <a:gd name="T50" fmla="*/ 19 w 24"/>
                <a:gd name="T51" fmla="*/ 16 h 16"/>
                <a:gd name="T52" fmla="*/ 19 w 24"/>
                <a:gd name="T53" fmla="*/ 6 h 16"/>
                <a:gd name="T54" fmla="*/ 19 w 24"/>
                <a:gd name="T55" fmla="*/ 6 h 16"/>
                <a:gd name="T56" fmla="*/ 20 w 24"/>
                <a:gd name="T57" fmla="*/ 6 h 16"/>
                <a:gd name="T58" fmla="*/ 20 w 24"/>
                <a:gd name="T59" fmla="*/ 16 h 16"/>
                <a:gd name="T60" fmla="*/ 23 w 24"/>
                <a:gd name="T61" fmla="*/ 16 h 16"/>
                <a:gd name="T62" fmla="*/ 23 w 24"/>
                <a:gd name="T63" fmla="*/ 3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4" h="16">
                  <a:moveTo>
                    <a:pt x="23" y="3"/>
                  </a:moveTo>
                  <a:cubicBezTo>
                    <a:pt x="22" y="1"/>
                    <a:pt x="20" y="0"/>
                    <a:pt x="19" y="0"/>
                  </a:cubicBezTo>
                  <a:cubicBezTo>
                    <a:pt x="19" y="0"/>
                    <a:pt x="19" y="0"/>
                    <a:pt x="19" y="0"/>
                  </a:cubicBezTo>
                  <a:cubicBezTo>
                    <a:pt x="17" y="0"/>
                    <a:pt x="17" y="0"/>
                    <a:pt x="17" y="0"/>
                  </a:cubicBezTo>
                  <a:cubicBezTo>
                    <a:pt x="15" y="5"/>
                    <a:pt x="15" y="5"/>
                    <a:pt x="15" y="5"/>
                  </a:cubicBezTo>
                  <a:cubicBezTo>
                    <a:pt x="12" y="11"/>
                    <a:pt x="12" y="11"/>
                    <a:pt x="12" y="11"/>
                  </a:cubicBezTo>
                  <a:cubicBezTo>
                    <a:pt x="14" y="7"/>
                    <a:pt x="14" y="7"/>
                    <a:pt x="14" y="7"/>
                  </a:cubicBezTo>
                  <a:cubicBezTo>
                    <a:pt x="13" y="1"/>
                    <a:pt x="13" y="1"/>
                    <a:pt x="13" y="1"/>
                  </a:cubicBezTo>
                  <a:cubicBezTo>
                    <a:pt x="13" y="1"/>
                    <a:pt x="13" y="1"/>
                    <a:pt x="13" y="1"/>
                  </a:cubicBezTo>
                  <a:cubicBezTo>
                    <a:pt x="13" y="0"/>
                    <a:pt x="13" y="0"/>
                    <a:pt x="12" y="0"/>
                  </a:cubicBezTo>
                  <a:cubicBezTo>
                    <a:pt x="12" y="0"/>
                    <a:pt x="12" y="0"/>
                    <a:pt x="12" y="0"/>
                  </a:cubicBezTo>
                  <a:cubicBezTo>
                    <a:pt x="12" y="0"/>
                    <a:pt x="12" y="0"/>
                    <a:pt x="12" y="1"/>
                  </a:cubicBezTo>
                  <a:cubicBezTo>
                    <a:pt x="12" y="1"/>
                    <a:pt x="12" y="1"/>
                    <a:pt x="12" y="1"/>
                  </a:cubicBezTo>
                  <a:cubicBezTo>
                    <a:pt x="11" y="7"/>
                    <a:pt x="11" y="7"/>
                    <a:pt x="11" y="7"/>
                  </a:cubicBezTo>
                  <a:cubicBezTo>
                    <a:pt x="10" y="5"/>
                    <a:pt x="10" y="5"/>
                    <a:pt x="10" y="5"/>
                  </a:cubicBezTo>
                  <a:cubicBezTo>
                    <a:pt x="8" y="0"/>
                    <a:pt x="8" y="0"/>
                    <a:pt x="8" y="0"/>
                  </a:cubicBezTo>
                  <a:cubicBezTo>
                    <a:pt x="5" y="0"/>
                    <a:pt x="5" y="0"/>
                    <a:pt x="5" y="0"/>
                  </a:cubicBezTo>
                  <a:cubicBezTo>
                    <a:pt x="5" y="0"/>
                    <a:pt x="5" y="0"/>
                    <a:pt x="5" y="0"/>
                  </a:cubicBezTo>
                  <a:cubicBezTo>
                    <a:pt x="3" y="0"/>
                    <a:pt x="2" y="1"/>
                    <a:pt x="1" y="3"/>
                  </a:cubicBezTo>
                  <a:cubicBezTo>
                    <a:pt x="0" y="5"/>
                    <a:pt x="0" y="11"/>
                    <a:pt x="0" y="16"/>
                  </a:cubicBezTo>
                  <a:cubicBezTo>
                    <a:pt x="4" y="16"/>
                    <a:pt x="4" y="16"/>
                    <a:pt x="4" y="16"/>
                  </a:cubicBezTo>
                  <a:cubicBezTo>
                    <a:pt x="4" y="6"/>
                    <a:pt x="4" y="6"/>
                    <a:pt x="4" y="6"/>
                  </a:cubicBezTo>
                  <a:cubicBezTo>
                    <a:pt x="4" y="6"/>
                    <a:pt x="4" y="6"/>
                    <a:pt x="5" y="6"/>
                  </a:cubicBezTo>
                  <a:cubicBezTo>
                    <a:pt x="5" y="16"/>
                    <a:pt x="5" y="16"/>
                    <a:pt x="5" y="16"/>
                  </a:cubicBezTo>
                  <a:cubicBezTo>
                    <a:pt x="12" y="16"/>
                    <a:pt x="12" y="16"/>
                    <a:pt x="12" y="16"/>
                  </a:cubicBezTo>
                  <a:cubicBezTo>
                    <a:pt x="19" y="16"/>
                    <a:pt x="19" y="16"/>
                    <a:pt x="19" y="16"/>
                  </a:cubicBezTo>
                  <a:cubicBezTo>
                    <a:pt x="19" y="6"/>
                    <a:pt x="19" y="6"/>
                    <a:pt x="19" y="6"/>
                  </a:cubicBezTo>
                  <a:cubicBezTo>
                    <a:pt x="19" y="6"/>
                    <a:pt x="19" y="6"/>
                    <a:pt x="19" y="6"/>
                  </a:cubicBezTo>
                  <a:cubicBezTo>
                    <a:pt x="19" y="6"/>
                    <a:pt x="20" y="6"/>
                    <a:pt x="20" y="6"/>
                  </a:cubicBezTo>
                  <a:cubicBezTo>
                    <a:pt x="20" y="16"/>
                    <a:pt x="20" y="16"/>
                    <a:pt x="20" y="16"/>
                  </a:cubicBezTo>
                  <a:cubicBezTo>
                    <a:pt x="23" y="16"/>
                    <a:pt x="23" y="16"/>
                    <a:pt x="23" y="16"/>
                  </a:cubicBezTo>
                  <a:cubicBezTo>
                    <a:pt x="24" y="11"/>
                    <a:pt x="24" y="5"/>
                    <a:pt x="2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nvGrpSpPr>
          <p:cNvPr id="32" name="Group 18"/>
          <p:cNvGrpSpPr>
            <a:grpSpLocks noChangeAspect="1"/>
          </p:cNvGrpSpPr>
          <p:nvPr/>
        </p:nvGrpSpPr>
        <p:grpSpPr bwMode="auto">
          <a:xfrm>
            <a:off x="4414144" y="3086348"/>
            <a:ext cx="320398" cy="298443"/>
            <a:chOff x="3802" y="2858"/>
            <a:chExt cx="616" cy="574"/>
          </a:xfrm>
          <a:solidFill>
            <a:srgbClr val="7B4690"/>
          </a:solidFill>
        </p:grpSpPr>
        <p:sp>
          <p:nvSpPr>
            <p:cNvPr id="33" name="Rectangle 19"/>
            <p:cNvSpPr>
              <a:spLocks noChangeArrowheads="1"/>
            </p:cNvSpPr>
            <p:nvPr/>
          </p:nvSpPr>
          <p:spPr bwMode="auto">
            <a:xfrm>
              <a:off x="3802" y="3205"/>
              <a:ext cx="129" cy="22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34" name="Rectangle 20"/>
            <p:cNvSpPr>
              <a:spLocks noChangeArrowheads="1"/>
            </p:cNvSpPr>
            <p:nvPr/>
          </p:nvSpPr>
          <p:spPr bwMode="auto">
            <a:xfrm>
              <a:off x="3964" y="3174"/>
              <a:ext cx="129" cy="25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35" name="Rectangle 21"/>
            <p:cNvSpPr>
              <a:spLocks noChangeArrowheads="1"/>
            </p:cNvSpPr>
            <p:nvPr/>
          </p:nvSpPr>
          <p:spPr bwMode="auto">
            <a:xfrm>
              <a:off x="4129" y="3131"/>
              <a:ext cx="129" cy="30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36" name="Rectangle 22"/>
            <p:cNvSpPr>
              <a:spLocks noChangeArrowheads="1"/>
            </p:cNvSpPr>
            <p:nvPr/>
          </p:nvSpPr>
          <p:spPr bwMode="auto">
            <a:xfrm>
              <a:off x="4289" y="3078"/>
              <a:ext cx="129" cy="35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37" name="Freeform 23"/>
            <p:cNvSpPr>
              <a:spLocks/>
            </p:cNvSpPr>
            <p:nvPr/>
          </p:nvSpPr>
          <p:spPr bwMode="auto">
            <a:xfrm>
              <a:off x="3888" y="2858"/>
              <a:ext cx="370" cy="270"/>
            </a:xfrm>
            <a:custGeom>
              <a:avLst/>
              <a:gdLst>
                <a:gd name="T0" fmla="*/ 94 w 155"/>
                <a:gd name="T1" fmla="*/ 21 h 113"/>
                <a:gd name="T2" fmla="*/ 0 w 155"/>
                <a:gd name="T3" fmla="*/ 72 h 113"/>
                <a:gd name="T4" fmla="*/ 114 w 155"/>
                <a:gd name="T5" fmla="*/ 63 h 113"/>
                <a:gd name="T6" fmla="*/ 122 w 155"/>
                <a:gd name="T7" fmla="*/ 82 h 113"/>
                <a:gd name="T8" fmla="*/ 155 w 155"/>
                <a:gd name="T9" fmla="*/ 0 h 113"/>
                <a:gd name="T10" fmla="*/ 85 w 155"/>
                <a:gd name="T11" fmla="*/ 2 h 113"/>
                <a:gd name="T12" fmla="*/ 94 w 155"/>
                <a:gd name="T13" fmla="*/ 21 h 113"/>
              </a:gdLst>
              <a:ahLst/>
              <a:cxnLst>
                <a:cxn ang="0">
                  <a:pos x="T0" y="T1"/>
                </a:cxn>
                <a:cxn ang="0">
                  <a:pos x="T2" y="T3"/>
                </a:cxn>
                <a:cxn ang="0">
                  <a:pos x="T4" y="T5"/>
                </a:cxn>
                <a:cxn ang="0">
                  <a:pos x="T6" y="T7"/>
                </a:cxn>
                <a:cxn ang="0">
                  <a:pos x="T8" y="T9"/>
                </a:cxn>
                <a:cxn ang="0">
                  <a:pos x="T10" y="T11"/>
                </a:cxn>
                <a:cxn ang="0">
                  <a:pos x="T12" y="T13"/>
                </a:cxn>
              </a:cxnLst>
              <a:rect l="0" t="0" r="r" b="b"/>
              <a:pathLst>
                <a:path w="155" h="113">
                  <a:moveTo>
                    <a:pt x="94" y="21"/>
                  </a:moveTo>
                  <a:cubicBezTo>
                    <a:pt x="85" y="33"/>
                    <a:pt x="53" y="68"/>
                    <a:pt x="0" y="72"/>
                  </a:cubicBezTo>
                  <a:cubicBezTo>
                    <a:pt x="0" y="72"/>
                    <a:pt x="31" y="113"/>
                    <a:pt x="114" y="63"/>
                  </a:cubicBezTo>
                  <a:cubicBezTo>
                    <a:pt x="122" y="82"/>
                    <a:pt x="122" y="82"/>
                    <a:pt x="122" y="82"/>
                  </a:cubicBezTo>
                  <a:cubicBezTo>
                    <a:pt x="155" y="0"/>
                    <a:pt x="155" y="0"/>
                    <a:pt x="155" y="0"/>
                  </a:cubicBezTo>
                  <a:cubicBezTo>
                    <a:pt x="85" y="2"/>
                    <a:pt x="85" y="2"/>
                    <a:pt x="85" y="2"/>
                  </a:cubicBezTo>
                  <a:lnTo>
                    <a:pt x="94" y="2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nvGrpSpPr>
          <p:cNvPr id="38" name="Group 13"/>
          <p:cNvGrpSpPr>
            <a:grpSpLocks noChangeAspect="1"/>
          </p:cNvGrpSpPr>
          <p:nvPr/>
        </p:nvGrpSpPr>
        <p:grpSpPr bwMode="auto">
          <a:xfrm>
            <a:off x="4380236" y="1676426"/>
            <a:ext cx="384719" cy="389120"/>
            <a:chOff x="2426" y="2781"/>
            <a:chExt cx="593" cy="600"/>
          </a:xfrm>
          <a:solidFill>
            <a:srgbClr val="FFB850"/>
          </a:solidFill>
        </p:grpSpPr>
        <p:sp>
          <p:nvSpPr>
            <p:cNvPr id="39" name="Freeform 14"/>
            <p:cNvSpPr>
              <a:spLocks/>
            </p:cNvSpPr>
            <p:nvPr/>
          </p:nvSpPr>
          <p:spPr bwMode="auto">
            <a:xfrm>
              <a:off x="2442" y="2805"/>
              <a:ext cx="577" cy="576"/>
            </a:xfrm>
            <a:custGeom>
              <a:avLst/>
              <a:gdLst>
                <a:gd name="T0" fmla="*/ 0 w 241"/>
                <a:gd name="T1" fmla="*/ 115 h 241"/>
                <a:gd name="T2" fmla="*/ 0 w 241"/>
                <a:gd name="T3" fmla="*/ 121 h 241"/>
                <a:gd name="T4" fmla="*/ 121 w 241"/>
                <a:gd name="T5" fmla="*/ 241 h 241"/>
                <a:gd name="T6" fmla="*/ 241 w 241"/>
                <a:gd name="T7" fmla="*/ 121 h 241"/>
                <a:gd name="T8" fmla="*/ 121 w 241"/>
                <a:gd name="T9" fmla="*/ 0 h 241"/>
                <a:gd name="T10" fmla="*/ 121 w 241"/>
                <a:gd name="T11" fmla="*/ 115 h 241"/>
                <a:gd name="T12" fmla="*/ 0 w 241"/>
                <a:gd name="T13" fmla="*/ 115 h 241"/>
              </a:gdLst>
              <a:ahLst/>
              <a:cxnLst>
                <a:cxn ang="0">
                  <a:pos x="T0" y="T1"/>
                </a:cxn>
                <a:cxn ang="0">
                  <a:pos x="T2" y="T3"/>
                </a:cxn>
                <a:cxn ang="0">
                  <a:pos x="T4" y="T5"/>
                </a:cxn>
                <a:cxn ang="0">
                  <a:pos x="T6" y="T7"/>
                </a:cxn>
                <a:cxn ang="0">
                  <a:pos x="T8" y="T9"/>
                </a:cxn>
                <a:cxn ang="0">
                  <a:pos x="T10" y="T11"/>
                </a:cxn>
                <a:cxn ang="0">
                  <a:pos x="T12" y="T13"/>
                </a:cxn>
              </a:cxnLst>
              <a:rect l="0" t="0" r="r" b="b"/>
              <a:pathLst>
                <a:path w="241" h="241">
                  <a:moveTo>
                    <a:pt x="0" y="115"/>
                  </a:moveTo>
                  <a:cubicBezTo>
                    <a:pt x="0" y="117"/>
                    <a:pt x="0" y="119"/>
                    <a:pt x="0" y="121"/>
                  </a:cubicBezTo>
                  <a:cubicBezTo>
                    <a:pt x="0" y="187"/>
                    <a:pt x="54" y="241"/>
                    <a:pt x="121" y="241"/>
                  </a:cubicBezTo>
                  <a:cubicBezTo>
                    <a:pt x="187" y="241"/>
                    <a:pt x="241" y="187"/>
                    <a:pt x="241" y="121"/>
                  </a:cubicBezTo>
                  <a:cubicBezTo>
                    <a:pt x="241" y="54"/>
                    <a:pt x="187" y="0"/>
                    <a:pt x="121" y="0"/>
                  </a:cubicBezTo>
                  <a:cubicBezTo>
                    <a:pt x="121" y="115"/>
                    <a:pt x="121" y="115"/>
                    <a:pt x="121" y="115"/>
                  </a:cubicBezTo>
                  <a:lnTo>
                    <a:pt x="0" y="11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40" name="Freeform 15"/>
            <p:cNvSpPr>
              <a:spLocks noEditPoints="1"/>
            </p:cNvSpPr>
            <p:nvPr/>
          </p:nvSpPr>
          <p:spPr bwMode="auto">
            <a:xfrm>
              <a:off x="2426" y="2781"/>
              <a:ext cx="275" cy="273"/>
            </a:xfrm>
            <a:custGeom>
              <a:avLst/>
              <a:gdLst>
                <a:gd name="T0" fmla="*/ 0 w 115"/>
                <a:gd name="T1" fmla="*/ 114 h 114"/>
                <a:gd name="T2" fmla="*/ 115 w 115"/>
                <a:gd name="T3" fmla="*/ 114 h 114"/>
                <a:gd name="T4" fmla="*/ 115 w 115"/>
                <a:gd name="T5" fmla="*/ 0 h 114"/>
                <a:gd name="T6" fmla="*/ 0 w 115"/>
                <a:gd name="T7" fmla="*/ 114 h 114"/>
                <a:gd name="T8" fmla="*/ 15 w 115"/>
                <a:gd name="T9" fmla="*/ 104 h 114"/>
                <a:gd name="T10" fmla="*/ 104 w 115"/>
                <a:gd name="T11" fmla="*/ 14 h 114"/>
                <a:gd name="T12" fmla="*/ 104 w 115"/>
                <a:gd name="T13" fmla="*/ 104 h 114"/>
                <a:gd name="T14" fmla="*/ 15 w 115"/>
                <a:gd name="T15" fmla="*/ 104 h 1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5" h="114">
                  <a:moveTo>
                    <a:pt x="0" y="114"/>
                  </a:moveTo>
                  <a:cubicBezTo>
                    <a:pt x="115" y="114"/>
                    <a:pt x="115" y="114"/>
                    <a:pt x="115" y="114"/>
                  </a:cubicBezTo>
                  <a:cubicBezTo>
                    <a:pt x="115" y="0"/>
                    <a:pt x="115" y="0"/>
                    <a:pt x="115" y="0"/>
                  </a:cubicBezTo>
                  <a:cubicBezTo>
                    <a:pt x="51" y="0"/>
                    <a:pt x="0" y="51"/>
                    <a:pt x="0" y="114"/>
                  </a:cubicBezTo>
                  <a:close/>
                  <a:moveTo>
                    <a:pt x="15" y="104"/>
                  </a:moveTo>
                  <a:cubicBezTo>
                    <a:pt x="15" y="54"/>
                    <a:pt x="55" y="14"/>
                    <a:pt x="104" y="14"/>
                  </a:cubicBezTo>
                  <a:cubicBezTo>
                    <a:pt x="104" y="104"/>
                    <a:pt x="104" y="104"/>
                    <a:pt x="104" y="104"/>
                  </a:cubicBezTo>
                  <a:lnTo>
                    <a:pt x="15" y="10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nvGrpSpPr>
          <p:cNvPr id="41" name="组合 40"/>
          <p:cNvGrpSpPr/>
          <p:nvPr/>
        </p:nvGrpSpPr>
        <p:grpSpPr>
          <a:xfrm>
            <a:off x="4412482" y="2349530"/>
            <a:ext cx="330607" cy="359647"/>
            <a:chOff x="4873626" y="1965325"/>
            <a:chExt cx="269876" cy="293688"/>
          </a:xfrm>
          <a:solidFill>
            <a:srgbClr val="E87071"/>
          </a:solidFill>
        </p:grpSpPr>
        <p:sp>
          <p:nvSpPr>
            <p:cNvPr id="42" name="Freeform 502"/>
            <p:cNvSpPr>
              <a:spLocks/>
            </p:cNvSpPr>
            <p:nvPr/>
          </p:nvSpPr>
          <p:spPr bwMode="auto">
            <a:xfrm>
              <a:off x="4873626" y="2127250"/>
              <a:ext cx="112713" cy="131763"/>
            </a:xfrm>
            <a:custGeom>
              <a:avLst/>
              <a:gdLst>
                <a:gd name="T0" fmla="*/ 2 w 30"/>
                <a:gd name="T1" fmla="*/ 0 h 35"/>
                <a:gd name="T2" fmla="*/ 28 w 30"/>
                <a:gd name="T3" fmla="*/ 0 h 35"/>
                <a:gd name="T4" fmla="*/ 30 w 30"/>
                <a:gd name="T5" fmla="*/ 1 h 35"/>
                <a:gd name="T6" fmla="*/ 28 w 30"/>
                <a:gd name="T7" fmla="*/ 3 h 35"/>
                <a:gd name="T8" fmla="*/ 3 w 30"/>
                <a:gd name="T9" fmla="*/ 3 h 35"/>
                <a:gd name="T10" fmla="*/ 3 w 30"/>
                <a:gd name="T11" fmla="*/ 33 h 35"/>
                <a:gd name="T12" fmla="*/ 2 w 30"/>
                <a:gd name="T13" fmla="*/ 35 h 35"/>
                <a:gd name="T14" fmla="*/ 0 w 30"/>
                <a:gd name="T15" fmla="*/ 33 h 35"/>
                <a:gd name="T16" fmla="*/ 0 w 30"/>
                <a:gd name="T17" fmla="*/ 1 h 35"/>
                <a:gd name="T18" fmla="*/ 2 w 30"/>
                <a:gd name="T19" fmla="*/ 0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0" h="35">
                  <a:moveTo>
                    <a:pt x="2" y="0"/>
                  </a:moveTo>
                  <a:cubicBezTo>
                    <a:pt x="28" y="0"/>
                    <a:pt x="28" y="0"/>
                    <a:pt x="28" y="0"/>
                  </a:cubicBezTo>
                  <a:cubicBezTo>
                    <a:pt x="29" y="0"/>
                    <a:pt x="30" y="1"/>
                    <a:pt x="30" y="1"/>
                  </a:cubicBezTo>
                  <a:cubicBezTo>
                    <a:pt x="30" y="2"/>
                    <a:pt x="29" y="3"/>
                    <a:pt x="28" y="3"/>
                  </a:cubicBezTo>
                  <a:cubicBezTo>
                    <a:pt x="3" y="3"/>
                    <a:pt x="3" y="3"/>
                    <a:pt x="3" y="3"/>
                  </a:cubicBezTo>
                  <a:cubicBezTo>
                    <a:pt x="3" y="33"/>
                    <a:pt x="3" y="33"/>
                    <a:pt x="3" y="33"/>
                  </a:cubicBezTo>
                  <a:cubicBezTo>
                    <a:pt x="3" y="34"/>
                    <a:pt x="3" y="35"/>
                    <a:pt x="2" y="35"/>
                  </a:cubicBezTo>
                  <a:cubicBezTo>
                    <a:pt x="1" y="35"/>
                    <a:pt x="0" y="34"/>
                    <a:pt x="0" y="33"/>
                  </a:cubicBezTo>
                  <a:cubicBezTo>
                    <a:pt x="0" y="1"/>
                    <a:pt x="0" y="1"/>
                    <a:pt x="0" y="1"/>
                  </a:cubicBezTo>
                  <a:cubicBezTo>
                    <a:pt x="0" y="1"/>
                    <a:pt x="1"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43" name="Freeform 503"/>
            <p:cNvSpPr>
              <a:spLocks/>
            </p:cNvSpPr>
            <p:nvPr/>
          </p:nvSpPr>
          <p:spPr bwMode="auto">
            <a:xfrm>
              <a:off x="4884739" y="1973263"/>
              <a:ext cx="41275" cy="146050"/>
            </a:xfrm>
            <a:custGeom>
              <a:avLst/>
              <a:gdLst>
                <a:gd name="T0" fmla="*/ 11 w 11"/>
                <a:gd name="T1" fmla="*/ 34 h 39"/>
                <a:gd name="T2" fmla="*/ 11 w 11"/>
                <a:gd name="T3" fmla="*/ 6 h 39"/>
                <a:gd name="T4" fmla="*/ 5 w 11"/>
                <a:gd name="T5" fmla="*/ 0 h 39"/>
                <a:gd name="T6" fmla="*/ 0 w 11"/>
                <a:gd name="T7" fmla="*/ 6 h 39"/>
                <a:gd name="T8" fmla="*/ 0 w 11"/>
                <a:gd name="T9" fmla="*/ 34 h 39"/>
                <a:gd name="T10" fmla="*/ 5 w 11"/>
                <a:gd name="T11" fmla="*/ 39 h 39"/>
                <a:gd name="T12" fmla="*/ 11 w 11"/>
                <a:gd name="T13" fmla="*/ 34 h 39"/>
              </a:gdLst>
              <a:ahLst/>
              <a:cxnLst>
                <a:cxn ang="0">
                  <a:pos x="T0" y="T1"/>
                </a:cxn>
                <a:cxn ang="0">
                  <a:pos x="T2" y="T3"/>
                </a:cxn>
                <a:cxn ang="0">
                  <a:pos x="T4" y="T5"/>
                </a:cxn>
                <a:cxn ang="0">
                  <a:pos x="T6" y="T7"/>
                </a:cxn>
                <a:cxn ang="0">
                  <a:pos x="T8" y="T9"/>
                </a:cxn>
                <a:cxn ang="0">
                  <a:pos x="T10" y="T11"/>
                </a:cxn>
                <a:cxn ang="0">
                  <a:pos x="T12" y="T13"/>
                </a:cxn>
              </a:cxnLst>
              <a:rect l="0" t="0" r="r" b="b"/>
              <a:pathLst>
                <a:path w="11" h="39">
                  <a:moveTo>
                    <a:pt x="11" y="34"/>
                  </a:moveTo>
                  <a:cubicBezTo>
                    <a:pt x="11" y="6"/>
                    <a:pt x="11" y="6"/>
                    <a:pt x="11" y="6"/>
                  </a:cubicBezTo>
                  <a:cubicBezTo>
                    <a:pt x="11" y="3"/>
                    <a:pt x="9" y="0"/>
                    <a:pt x="5" y="0"/>
                  </a:cubicBezTo>
                  <a:cubicBezTo>
                    <a:pt x="2" y="0"/>
                    <a:pt x="0" y="3"/>
                    <a:pt x="0" y="6"/>
                  </a:cubicBezTo>
                  <a:cubicBezTo>
                    <a:pt x="0" y="34"/>
                    <a:pt x="0" y="34"/>
                    <a:pt x="0" y="34"/>
                  </a:cubicBezTo>
                  <a:cubicBezTo>
                    <a:pt x="0" y="37"/>
                    <a:pt x="2" y="39"/>
                    <a:pt x="5" y="39"/>
                  </a:cubicBezTo>
                  <a:cubicBezTo>
                    <a:pt x="9" y="39"/>
                    <a:pt x="11" y="37"/>
                    <a:pt x="11" y="3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44" name="Freeform 504"/>
            <p:cNvSpPr>
              <a:spLocks/>
            </p:cNvSpPr>
            <p:nvPr/>
          </p:nvSpPr>
          <p:spPr bwMode="auto">
            <a:xfrm>
              <a:off x="4940301" y="1965325"/>
              <a:ext cx="177800" cy="293688"/>
            </a:xfrm>
            <a:custGeom>
              <a:avLst/>
              <a:gdLst>
                <a:gd name="T0" fmla="*/ 5 w 47"/>
                <a:gd name="T1" fmla="*/ 69 h 78"/>
                <a:gd name="T2" fmla="*/ 6 w 47"/>
                <a:gd name="T3" fmla="*/ 77 h 78"/>
                <a:gd name="T4" fmla="*/ 9 w 47"/>
                <a:gd name="T5" fmla="*/ 78 h 78"/>
                <a:gd name="T6" fmla="*/ 14 w 47"/>
                <a:gd name="T7" fmla="*/ 76 h 78"/>
                <a:gd name="T8" fmla="*/ 26 w 47"/>
                <a:gd name="T9" fmla="*/ 57 h 78"/>
                <a:gd name="T10" fmla="*/ 46 w 47"/>
                <a:gd name="T11" fmla="*/ 57 h 78"/>
                <a:gd name="T12" fmla="*/ 47 w 47"/>
                <a:gd name="T13" fmla="*/ 56 h 78"/>
                <a:gd name="T14" fmla="*/ 47 w 47"/>
                <a:gd name="T15" fmla="*/ 42 h 78"/>
                <a:gd name="T16" fmla="*/ 32 w 47"/>
                <a:gd name="T17" fmla="*/ 19 h 78"/>
                <a:gd name="T18" fmla="*/ 30 w 47"/>
                <a:gd name="T19" fmla="*/ 20 h 78"/>
                <a:gd name="T20" fmla="*/ 35 w 47"/>
                <a:gd name="T21" fmla="*/ 10 h 78"/>
                <a:gd name="T22" fmla="*/ 24 w 47"/>
                <a:gd name="T23" fmla="*/ 0 h 78"/>
                <a:gd name="T24" fmla="*/ 14 w 47"/>
                <a:gd name="T25" fmla="*/ 10 h 78"/>
                <a:gd name="T26" fmla="*/ 24 w 47"/>
                <a:gd name="T27" fmla="*/ 21 h 78"/>
                <a:gd name="T28" fmla="*/ 27 w 47"/>
                <a:gd name="T29" fmla="*/ 20 h 78"/>
                <a:gd name="T30" fmla="*/ 21 w 47"/>
                <a:gd name="T31" fmla="*/ 27 h 78"/>
                <a:gd name="T32" fmla="*/ 5 w 47"/>
                <a:gd name="T33" fmla="*/ 31 h 78"/>
                <a:gd name="T34" fmla="*/ 1 w 47"/>
                <a:gd name="T35" fmla="*/ 34 h 78"/>
                <a:gd name="T36" fmla="*/ 1 w 47"/>
                <a:gd name="T37" fmla="*/ 38 h 78"/>
                <a:gd name="T38" fmla="*/ 6 w 47"/>
                <a:gd name="T39" fmla="*/ 42 h 78"/>
                <a:gd name="T40" fmla="*/ 8 w 47"/>
                <a:gd name="T41" fmla="*/ 42 h 78"/>
                <a:gd name="T42" fmla="*/ 17 w 47"/>
                <a:gd name="T43" fmla="*/ 40 h 78"/>
                <a:gd name="T44" fmla="*/ 17 w 47"/>
                <a:gd name="T45" fmla="*/ 43 h 78"/>
                <a:gd name="T46" fmla="*/ 17 w 47"/>
                <a:gd name="T47" fmla="*/ 47 h 78"/>
                <a:gd name="T48" fmla="*/ 5 w 47"/>
                <a:gd name="T49" fmla="*/ 69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47" h="78">
                  <a:moveTo>
                    <a:pt x="5" y="69"/>
                  </a:moveTo>
                  <a:cubicBezTo>
                    <a:pt x="3" y="72"/>
                    <a:pt x="3" y="76"/>
                    <a:pt x="6" y="77"/>
                  </a:cubicBezTo>
                  <a:cubicBezTo>
                    <a:pt x="7" y="78"/>
                    <a:pt x="8" y="78"/>
                    <a:pt x="9" y="78"/>
                  </a:cubicBezTo>
                  <a:cubicBezTo>
                    <a:pt x="11" y="78"/>
                    <a:pt x="13" y="77"/>
                    <a:pt x="14" y="76"/>
                  </a:cubicBezTo>
                  <a:cubicBezTo>
                    <a:pt x="26" y="57"/>
                    <a:pt x="26" y="57"/>
                    <a:pt x="26" y="57"/>
                  </a:cubicBezTo>
                  <a:cubicBezTo>
                    <a:pt x="46" y="57"/>
                    <a:pt x="46" y="57"/>
                    <a:pt x="46" y="57"/>
                  </a:cubicBezTo>
                  <a:cubicBezTo>
                    <a:pt x="47" y="57"/>
                    <a:pt x="47" y="57"/>
                    <a:pt x="47" y="56"/>
                  </a:cubicBezTo>
                  <a:cubicBezTo>
                    <a:pt x="47" y="42"/>
                    <a:pt x="47" y="42"/>
                    <a:pt x="47" y="42"/>
                  </a:cubicBezTo>
                  <a:cubicBezTo>
                    <a:pt x="47" y="29"/>
                    <a:pt x="41" y="19"/>
                    <a:pt x="32" y="19"/>
                  </a:cubicBezTo>
                  <a:cubicBezTo>
                    <a:pt x="31" y="19"/>
                    <a:pt x="30" y="19"/>
                    <a:pt x="30" y="20"/>
                  </a:cubicBezTo>
                  <a:cubicBezTo>
                    <a:pt x="33" y="18"/>
                    <a:pt x="35" y="14"/>
                    <a:pt x="35" y="10"/>
                  </a:cubicBezTo>
                  <a:cubicBezTo>
                    <a:pt x="35" y="5"/>
                    <a:pt x="30" y="0"/>
                    <a:pt x="24" y="0"/>
                  </a:cubicBezTo>
                  <a:cubicBezTo>
                    <a:pt x="19" y="0"/>
                    <a:pt x="14" y="5"/>
                    <a:pt x="14" y="10"/>
                  </a:cubicBezTo>
                  <a:cubicBezTo>
                    <a:pt x="14" y="16"/>
                    <a:pt x="19" y="21"/>
                    <a:pt x="24" y="21"/>
                  </a:cubicBezTo>
                  <a:cubicBezTo>
                    <a:pt x="25" y="21"/>
                    <a:pt x="26" y="21"/>
                    <a:pt x="27" y="20"/>
                  </a:cubicBezTo>
                  <a:cubicBezTo>
                    <a:pt x="25" y="22"/>
                    <a:pt x="23" y="24"/>
                    <a:pt x="21" y="27"/>
                  </a:cubicBezTo>
                  <a:cubicBezTo>
                    <a:pt x="5" y="31"/>
                    <a:pt x="5" y="31"/>
                    <a:pt x="5" y="31"/>
                  </a:cubicBezTo>
                  <a:cubicBezTo>
                    <a:pt x="3" y="32"/>
                    <a:pt x="2" y="32"/>
                    <a:pt x="1" y="34"/>
                  </a:cubicBezTo>
                  <a:cubicBezTo>
                    <a:pt x="1" y="35"/>
                    <a:pt x="0" y="37"/>
                    <a:pt x="1" y="38"/>
                  </a:cubicBezTo>
                  <a:cubicBezTo>
                    <a:pt x="1" y="41"/>
                    <a:pt x="4" y="42"/>
                    <a:pt x="6" y="42"/>
                  </a:cubicBezTo>
                  <a:cubicBezTo>
                    <a:pt x="7" y="42"/>
                    <a:pt x="7" y="42"/>
                    <a:pt x="8" y="42"/>
                  </a:cubicBezTo>
                  <a:cubicBezTo>
                    <a:pt x="17" y="40"/>
                    <a:pt x="17" y="40"/>
                    <a:pt x="17" y="40"/>
                  </a:cubicBezTo>
                  <a:cubicBezTo>
                    <a:pt x="17" y="41"/>
                    <a:pt x="17" y="42"/>
                    <a:pt x="17" y="43"/>
                  </a:cubicBezTo>
                  <a:cubicBezTo>
                    <a:pt x="17" y="47"/>
                    <a:pt x="17" y="47"/>
                    <a:pt x="17" y="47"/>
                  </a:cubicBezTo>
                  <a:lnTo>
                    <a:pt x="5" y="6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45" name="Freeform 505"/>
            <p:cNvSpPr>
              <a:spLocks/>
            </p:cNvSpPr>
            <p:nvPr/>
          </p:nvSpPr>
          <p:spPr bwMode="auto">
            <a:xfrm>
              <a:off x="5046664" y="2093913"/>
              <a:ext cx="96838" cy="112713"/>
            </a:xfrm>
            <a:custGeom>
              <a:avLst/>
              <a:gdLst>
                <a:gd name="T0" fmla="*/ 1 w 26"/>
                <a:gd name="T1" fmla="*/ 27 h 30"/>
                <a:gd name="T2" fmla="*/ 23 w 26"/>
                <a:gd name="T3" fmla="*/ 27 h 30"/>
                <a:gd name="T4" fmla="*/ 23 w 26"/>
                <a:gd name="T5" fmla="*/ 2 h 30"/>
                <a:gd name="T6" fmla="*/ 24 w 26"/>
                <a:gd name="T7" fmla="*/ 0 h 30"/>
                <a:gd name="T8" fmla="*/ 26 w 26"/>
                <a:gd name="T9" fmla="*/ 2 h 30"/>
                <a:gd name="T10" fmla="*/ 26 w 26"/>
                <a:gd name="T11" fmla="*/ 28 h 30"/>
                <a:gd name="T12" fmla="*/ 24 w 26"/>
                <a:gd name="T13" fmla="*/ 30 h 30"/>
                <a:gd name="T14" fmla="*/ 1 w 26"/>
                <a:gd name="T15" fmla="*/ 30 h 30"/>
                <a:gd name="T16" fmla="*/ 0 w 26"/>
                <a:gd name="T17" fmla="*/ 28 h 30"/>
                <a:gd name="T18" fmla="*/ 1 w 26"/>
                <a:gd name="T19" fmla="*/ 27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 h="30">
                  <a:moveTo>
                    <a:pt x="1" y="27"/>
                  </a:moveTo>
                  <a:cubicBezTo>
                    <a:pt x="23" y="27"/>
                    <a:pt x="23" y="27"/>
                    <a:pt x="23" y="27"/>
                  </a:cubicBezTo>
                  <a:cubicBezTo>
                    <a:pt x="23" y="2"/>
                    <a:pt x="23" y="2"/>
                    <a:pt x="23" y="2"/>
                  </a:cubicBezTo>
                  <a:cubicBezTo>
                    <a:pt x="23" y="1"/>
                    <a:pt x="23" y="0"/>
                    <a:pt x="24" y="0"/>
                  </a:cubicBezTo>
                  <a:cubicBezTo>
                    <a:pt x="25" y="0"/>
                    <a:pt x="26" y="1"/>
                    <a:pt x="26" y="2"/>
                  </a:cubicBezTo>
                  <a:cubicBezTo>
                    <a:pt x="26" y="28"/>
                    <a:pt x="26" y="28"/>
                    <a:pt x="26" y="28"/>
                  </a:cubicBezTo>
                  <a:cubicBezTo>
                    <a:pt x="26" y="29"/>
                    <a:pt x="25" y="30"/>
                    <a:pt x="24" y="30"/>
                  </a:cubicBezTo>
                  <a:cubicBezTo>
                    <a:pt x="1" y="30"/>
                    <a:pt x="1" y="30"/>
                    <a:pt x="1" y="30"/>
                  </a:cubicBezTo>
                  <a:cubicBezTo>
                    <a:pt x="0" y="30"/>
                    <a:pt x="0" y="29"/>
                    <a:pt x="0" y="28"/>
                  </a:cubicBezTo>
                  <a:cubicBezTo>
                    <a:pt x="0" y="27"/>
                    <a:pt x="0" y="27"/>
                    <a:pt x="1" y="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nvGrpSpPr>
          <p:cNvPr id="46" name="组合 45"/>
          <p:cNvGrpSpPr/>
          <p:nvPr/>
        </p:nvGrpSpPr>
        <p:grpSpPr>
          <a:xfrm>
            <a:off x="1167953" y="1428314"/>
            <a:ext cx="2674687" cy="112298"/>
            <a:chOff x="1557067" y="1904859"/>
            <a:chExt cx="3565785" cy="149766"/>
          </a:xfrm>
        </p:grpSpPr>
        <p:cxnSp>
          <p:nvCxnSpPr>
            <p:cNvPr id="47" name="直接连接符 46"/>
            <p:cNvCxnSpPr>
              <a:stCxn id="20" idx="3"/>
            </p:cNvCxnSpPr>
            <p:nvPr/>
          </p:nvCxnSpPr>
          <p:spPr>
            <a:xfrm flipH="1">
              <a:off x="1642533" y="1999337"/>
              <a:ext cx="3480319" cy="0"/>
            </a:xfrm>
            <a:prstGeom prst="line">
              <a:avLst/>
            </a:prstGeom>
            <a:ln w="25400">
              <a:solidFill>
                <a:schemeClr val="tx1">
                  <a:lumMod val="50000"/>
                  <a:lumOff val="50000"/>
                </a:schemeClr>
              </a:solidFill>
              <a:prstDash val="sysDot"/>
            </a:ln>
          </p:spPr>
          <p:style>
            <a:lnRef idx="1">
              <a:schemeClr val="accent1"/>
            </a:lnRef>
            <a:fillRef idx="0">
              <a:schemeClr val="accent1"/>
            </a:fillRef>
            <a:effectRef idx="0">
              <a:schemeClr val="accent1"/>
            </a:effectRef>
            <a:fontRef idx="minor">
              <a:schemeClr val="tx1"/>
            </a:fontRef>
          </p:style>
        </p:cxnSp>
        <p:sp>
          <p:nvSpPr>
            <p:cNvPr id="48" name="椭圆 47"/>
            <p:cNvSpPr/>
            <p:nvPr/>
          </p:nvSpPr>
          <p:spPr>
            <a:xfrm>
              <a:off x="1557067" y="1904859"/>
              <a:ext cx="149766" cy="149766"/>
            </a:xfrm>
            <a:prstGeom prst="ellipse">
              <a:avLst/>
            </a:prstGeom>
            <a:solidFill>
              <a:srgbClr val="01AC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49" name="组合 48"/>
          <p:cNvGrpSpPr/>
          <p:nvPr/>
        </p:nvGrpSpPr>
        <p:grpSpPr>
          <a:xfrm>
            <a:off x="1167953" y="2761009"/>
            <a:ext cx="2997816" cy="112298"/>
            <a:chOff x="1557067" y="3682197"/>
            <a:chExt cx="3996568" cy="149766"/>
          </a:xfrm>
        </p:grpSpPr>
        <p:cxnSp>
          <p:nvCxnSpPr>
            <p:cNvPr id="50" name="直接连接符 49"/>
            <p:cNvCxnSpPr/>
            <p:nvPr/>
          </p:nvCxnSpPr>
          <p:spPr>
            <a:xfrm flipH="1">
              <a:off x="1642533" y="3773912"/>
              <a:ext cx="3911102" cy="0"/>
            </a:xfrm>
            <a:prstGeom prst="line">
              <a:avLst/>
            </a:prstGeom>
            <a:ln w="25400">
              <a:solidFill>
                <a:schemeClr val="tx1">
                  <a:lumMod val="50000"/>
                  <a:lumOff val="50000"/>
                </a:schemeClr>
              </a:solidFill>
              <a:prstDash val="sysDot"/>
            </a:ln>
          </p:spPr>
          <p:style>
            <a:lnRef idx="1">
              <a:schemeClr val="accent1"/>
            </a:lnRef>
            <a:fillRef idx="0">
              <a:schemeClr val="accent1"/>
            </a:fillRef>
            <a:effectRef idx="0">
              <a:schemeClr val="accent1"/>
            </a:effectRef>
            <a:fontRef idx="minor">
              <a:schemeClr val="tx1"/>
            </a:fontRef>
          </p:style>
        </p:cxnSp>
        <p:sp>
          <p:nvSpPr>
            <p:cNvPr id="51" name="椭圆 50"/>
            <p:cNvSpPr/>
            <p:nvPr/>
          </p:nvSpPr>
          <p:spPr>
            <a:xfrm>
              <a:off x="1557067" y="3682197"/>
              <a:ext cx="149766" cy="149766"/>
            </a:xfrm>
            <a:prstGeom prst="ellipse">
              <a:avLst/>
            </a:prstGeom>
            <a:solidFill>
              <a:srgbClr val="E870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sp>
        <p:nvSpPr>
          <p:cNvPr id="52" name="文本框 52"/>
          <p:cNvSpPr txBox="1"/>
          <p:nvPr/>
        </p:nvSpPr>
        <p:spPr>
          <a:xfrm>
            <a:off x="1265571" y="1139280"/>
            <a:ext cx="1361960" cy="323165"/>
          </a:xfrm>
          <a:prstGeom prst="rect">
            <a:avLst/>
          </a:prstGeom>
          <a:noFill/>
        </p:spPr>
        <p:txBody>
          <a:bodyPr wrap="square" rtlCol="0">
            <a:spAutoFit/>
          </a:bodyPr>
          <a:lstStyle/>
          <a:p>
            <a:r>
              <a:rPr lang="zh-CN" altLang="en-US" sz="1500" dirty="0">
                <a:solidFill>
                  <a:srgbClr val="01ACBE"/>
                </a:solidFill>
                <a:latin typeface="微软雅黑" panose="020B0503020204020204" pitchFamily="34" charset="-122"/>
                <a:ea typeface="微软雅黑" panose="020B0503020204020204" pitchFamily="34" charset="-122"/>
              </a:rPr>
              <a:t>添加标题一</a:t>
            </a:r>
          </a:p>
        </p:txBody>
      </p:sp>
      <p:sp>
        <p:nvSpPr>
          <p:cNvPr id="53" name="文本框 53"/>
          <p:cNvSpPr txBox="1"/>
          <p:nvPr/>
        </p:nvSpPr>
        <p:spPr>
          <a:xfrm>
            <a:off x="1265571" y="2469131"/>
            <a:ext cx="1361960" cy="323165"/>
          </a:xfrm>
          <a:prstGeom prst="rect">
            <a:avLst/>
          </a:prstGeom>
          <a:noFill/>
        </p:spPr>
        <p:txBody>
          <a:bodyPr wrap="square" rtlCol="0">
            <a:spAutoFit/>
          </a:bodyPr>
          <a:lstStyle/>
          <a:p>
            <a:r>
              <a:rPr lang="zh-CN" altLang="en-US" sz="1500" dirty="0">
                <a:solidFill>
                  <a:srgbClr val="E87071"/>
                </a:solidFill>
                <a:latin typeface="微软雅黑" panose="020B0503020204020204" pitchFamily="34" charset="-122"/>
                <a:ea typeface="微软雅黑" panose="020B0503020204020204" pitchFamily="34" charset="-122"/>
              </a:rPr>
              <a:t>添加标题三</a:t>
            </a:r>
          </a:p>
        </p:txBody>
      </p:sp>
      <p:sp>
        <p:nvSpPr>
          <p:cNvPr id="54" name="文本框 54"/>
          <p:cNvSpPr txBox="1"/>
          <p:nvPr/>
        </p:nvSpPr>
        <p:spPr>
          <a:xfrm>
            <a:off x="6866968" y="1805877"/>
            <a:ext cx="1323905" cy="323165"/>
          </a:xfrm>
          <a:prstGeom prst="rect">
            <a:avLst/>
          </a:prstGeom>
          <a:noFill/>
        </p:spPr>
        <p:txBody>
          <a:bodyPr wrap="square" rtlCol="0">
            <a:spAutoFit/>
          </a:bodyPr>
          <a:lstStyle/>
          <a:p>
            <a:r>
              <a:rPr lang="zh-CN" altLang="en-US" sz="1500" dirty="0">
                <a:solidFill>
                  <a:srgbClr val="FF9A05"/>
                </a:solidFill>
                <a:latin typeface="微软雅黑" panose="020B0503020204020204" pitchFamily="34" charset="-122"/>
                <a:ea typeface="微软雅黑" panose="020B0503020204020204" pitchFamily="34" charset="-122"/>
              </a:rPr>
              <a:t>添加标题二</a:t>
            </a:r>
          </a:p>
        </p:txBody>
      </p:sp>
      <p:sp>
        <p:nvSpPr>
          <p:cNvPr id="55" name="文本框 55"/>
          <p:cNvSpPr txBox="1"/>
          <p:nvPr/>
        </p:nvSpPr>
        <p:spPr>
          <a:xfrm>
            <a:off x="6488877" y="3297614"/>
            <a:ext cx="1323905" cy="323165"/>
          </a:xfrm>
          <a:prstGeom prst="rect">
            <a:avLst/>
          </a:prstGeom>
          <a:noFill/>
        </p:spPr>
        <p:txBody>
          <a:bodyPr wrap="square" rtlCol="0">
            <a:spAutoFit/>
          </a:bodyPr>
          <a:lstStyle/>
          <a:p>
            <a:r>
              <a:rPr lang="zh-CN" altLang="en-US" sz="1500" dirty="0">
                <a:solidFill>
                  <a:srgbClr val="7B4690"/>
                </a:solidFill>
                <a:latin typeface="微软雅黑" panose="020B0503020204020204" pitchFamily="34" charset="-122"/>
                <a:ea typeface="微软雅黑" panose="020B0503020204020204" pitchFamily="34" charset="-122"/>
              </a:rPr>
              <a:t>添加标题四</a:t>
            </a:r>
          </a:p>
        </p:txBody>
      </p:sp>
      <p:sp>
        <p:nvSpPr>
          <p:cNvPr id="56" name="文本框 129"/>
          <p:cNvSpPr txBox="1"/>
          <p:nvPr/>
        </p:nvSpPr>
        <p:spPr>
          <a:xfrm>
            <a:off x="1277206" y="1540612"/>
            <a:ext cx="1998482" cy="784830"/>
          </a:xfrm>
          <a:prstGeom prst="rect">
            <a:avLst/>
          </a:prstGeom>
          <a:noFill/>
        </p:spPr>
        <p:txBody>
          <a:bodyPr wrap="square" rtlCol="0">
            <a:spAutoFit/>
          </a:bodyPr>
          <a:lstStyle/>
          <a:p>
            <a:pPr>
              <a:lnSpc>
                <a:spcPct val="150000"/>
              </a:lnSpc>
            </a:pPr>
            <a:r>
              <a:rPr lang="zh-CN" altLang="en-US" sz="75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点击添加文字说明详情介绍点击添加文字说明详情介绍点击添加文字说明详情介绍点击添加文字说明详情介绍</a:t>
            </a:r>
          </a:p>
          <a:p>
            <a:pPr>
              <a:lnSpc>
                <a:spcPct val="150000"/>
              </a:lnSpc>
            </a:pPr>
            <a:endParaRPr lang="zh-CN" altLang="en-US" sz="750" dirty="0">
              <a:solidFill>
                <a:prstClr val="black">
                  <a:lumMod val="50000"/>
                  <a:lumOff val="50000"/>
                </a:prstClr>
              </a:solidFill>
              <a:latin typeface="微软雅黑" panose="020B0503020204020204" pitchFamily="34" charset="-122"/>
              <a:ea typeface="微软雅黑" panose="020B0503020204020204" pitchFamily="34" charset="-122"/>
            </a:endParaRPr>
          </a:p>
        </p:txBody>
      </p:sp>
      <p:sp>
        <p:nvSpPr>
          <p:cNvPr id="57" name="文本框 129"/>
          <p:cNvSpPr txBox="1"/>
          <p:nvPr/>
        </p:nvSpPr>
        <p:spPr>
          <a:xfrm>
            <a:off x="1297168" y="2911976"/>
            <a:ext cx="1998482" cy="784830"/>
          </a:xfrm>
          <a:prstGeom prst="rect">
            <a:avLst/>
          </a:prstGeom>
          <a:noFill/>
        </p:spPr>
        <p:txBody>
          <a:bodyPr wrap="square" rtlCol="0">
            <a:spAutoFit/>
          </a:bodyPr>
          <a:lstStyle/>
          <a:p>
            <a:pPr>
              <a:lnSpc>
                <a:spcPct val="150000"/>
              </a:lnSpc>
            </a:pPr>
            <a:r>
              <a:rPr lang="zh-CN" altLang="en-US" sz="75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点击添加文字说明详情介绍点击添加文字说明详情介绍点击添加文字说明详情介绍点击添加文字说明详情介绍</a:t>
            </a:r>
          </a:p>
          <a:p>
            <a:pPr>
              <a:lnSpc>
                <a:spcPct val="150000"/>
              </a:lnSpc>
            </a:pPr>
            <a:endParaRPr lang="zh-CN" altLang="en-US" sz="750" dirty="0">
              <a:solidFill>
                <a:prstClr val="black">
                  <a:lumMod val="50000"/>
                  <a:lumOff val="50000"/>
                </a:prstClr>
              </a:solidFill>
              <a:latin typeface="微软雅黑" panose="020B0503020204020204" pitchFamily="34" charset="-122"/>
              <a:ea typeface="微软雅黑" panose="020B0503020204020204" pitchFamily="34" charset="-122"/>
            </a:endParaRPr>
          </a:p>
        </p:txBody>
      </p:sp>
      <p:sp>
        <p:nvSpPr>
          <p:cNvPr id="58" name="文本框 129"/>
          <p:cNvSpPr txBox="1"/>
          <p:nvPr/>
        </p:nvSpPr>
        <p:spPr>
          <a:xfrm>
            <a:off x="5956376" y="2217193"/>
            <a:ext cx="1998482" cy="784830"/>
          </a:xfrm>
          <a:prstGeom prst="rect">
            <a:avLst/>
          </a:prstGeom>
          <a:noFill/>
        </p:spPr>
        <p:txBody>
          <a:bodyPr wrap="square" rtlCol="0">
            <a:spAutoFit/>
          </a:bodyPr>
          <a:lstStyle/>
          <a:p>
            <a:pPr algn="r">
              <a:lnSpc>
                <a:spcPct val="150000"/>
              </a:lnSpc>
            </a:pPr>
            <a:r>
              <a:rPr lang="zh-CN" altLang="en-US" sz="75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点击添加文字说明详情介绍点击添加文字说明详情介绍点击添加文字说明详情介绍点击添加文字说明详情介绍</a:t>
            </a:r>
          </a:p>
          <a:p>
            <a:pPr algn="r">
              <a:lnSpc>
                <a:spcPct val="150000"/>
              </a:lnSpc>
            </a:pPr>
            <a:endParaRPr lang="zh-CN" altLang="en-US" sz="750" dirty="0">
              <a:solidFill>
                <a:prstClr val="black">
                  <a:lumMod val="50000"/>
                  <a:lumOff val="50000"/>
                </a:prstClr>
              </a:solidFill>
              <a:latin typeface="微软雅黑" panose="020B0503020204020204" pitchFamily="34" charset="-122"/>
              <a:ea typeface="微软雅黑" panose="020B0503020204020204" pitchFamily="34" charset="-122"/>
            </a:endParaRPr>
          </a:p>
        </p:txBody>
      </p:sp>
      <p:sp>
        <p:nvSpPr>
          <p:cNvPr id="59" name="文本框 129"/>
          <p:cNvSpPr txBox="1"/>
          <p:nvPr/>
        </p:nvSpPr>
        <p:spPr>
          <a:xfrm>
            <a:off x="5760286" y="3651620"/>
            <a:ext cx="1998482" cy="784830"/>
          </a:xfrm>
          <a:prstGeom prst="rect">
            <a:avLst/>
          </a:prstGeom>
          <a:noFill/>
        </p:spPr>
        <p:txBody>
          <a:bodyPr wrap="square" rtlCol="0">
            <a:spAutoFit/>
          </a:bodyPr>
          <a:lstStyle/>
          <a:p>
            <a:pPr algn="r">
              <a:lnSpc>
                <a:spcPct val="150000"/>
              </a:lnSpc>
            </a:pPr>
            <a:r>
              <a:rPr lang="zh-CN" altLang="en-US" sz="75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点击添加文字说明详情介绍点击添加文字说明详情介绍点击添加文字说明详情介绍点击添加文字说明详情介绍</a:t>
            </a:r>
          </a:p>
          <a:p>
            <a:pPr algn="r">
              <a:lnSpc>
                <a:spcPct val="150000"/>
              </a:lnSpc>
            </a:pPr>
            <a:endParaRPr lang="zh-CN" altLang="en-US" sz="750" dirty="0">
              <a:solidFill>
                <a:prstClr val="black">
                  <a:lumMod val="50000"/>
                  <a:lumOff val="50000"/>
                </a:prst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506001459"/>
      </p:ext>
    </p:extLst>
  </p:cSld>
  <p:clrMapOvr>
    <a:masterClrMapping/>
  </p:clrMapOvr>
  <mc:AlternateContent xmlns:mc="http://schemas.openxmlformats.org/markup-compatibility/2006" xmlns:p14="http://schemas.microsoft.com/office/powerpoint/2010/main">
    <mc:Choice Requires="p14">
      <p:transition spd="slow" p14:dur="1600" advTm="0">
        <p14:prism isInverted="1"/>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0-#ppt_w/2"/>
                                          </p:val>
                                        </p:tav>
                                        <p:tav tm="100000">
                                          <p:val>
                                            <p:strVal val="#ppt_x"/>
                                          </p:val>
                                        </p:tav>
                                      </p:tavLst>
                                    </p:anim>
                                    <p:anim calcmode="lin" valueType="num">
                                      <p:cBhvr additive="base">
                                        <p:cTn id="8" dur="500" fill="hold"/>
                                        <p:tgtEl>
                                          <p:spTgt spid="8"/>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18"/>
                                        </p:tgtEl>
                                        <p:attrNameLst>
                                          <p:attrName>style.visibility</p:attrName>
                                        </p:attrNameLst>
                                      </p:cBhvr>
                                      <p:to>
                                        <p:strVal val="visible"/>
                                      </p:to>
                                    </p:set>
                                    <p:anim calcmode="lin" valueType="num">
                                      <p:cBhvr additive="base">
                                        <p:cTn id="12" dur="500" fill="hold"/>
                                        <p:tgtEl>
                                          <p:spTgt spid="18"/>
                                        </p:tgtEl>
                                        <p:attrNameLst>
                                          <p:attrName>ppt_x</p:attrName>
                                        </p:attrNameLst>
                                      </p:cBhvr>
                                      <p:tavLst>
                                        <p:tav tm="0">
                                          <p:val>
                                            <p:strVal val="0-#ppt_w/2"/>
                                          </p:val>
                                        </p:tav>
                                        <p:tav tm="100000">
                                          <p:val>
                                            <p:strVal val="#ppt_x"/>
                                          </p:val>
                                        </p:tav>
                                      </p:tavLst>
                                    </p:anim>
                                    <p:anim calcmode="lin" valueType="num">
                                      <p:cBhvr additive="base">
                                        <p:cTn id="13" dur="500" fill="hold"/>
                                        <p:tgtEl>
                                          <p:spTgt spid="18"/>
                                        </p:tgtEl>
                                        <p:attrNameLst>
                                          <p:attrName>ppt_y</p:attrName>
                                        </p:attrNameLst>
                                      </p:cBhvr>
                                      <p:tavLst>
                                        <p:tav tm="0">
                                          <p:val>
                                            <p:strVal val="#ppt_y"/>
                                          </p:val>
                                        </p:tav>
                                        <p:tav tm="100000">
                                          <p:val>
                                            <p:strVal val="#ppt_y"/>
                                          </p:val>
                                        </p:tav>
                                      </p:tavLst>
                                    </p:anim>
                                  </p:childTnLst>
                                </p:cTn>
                              </p:par>
                              <p:par>
                                <p:cTn id="14" presetID="22" presetClass="entr" presetSubtype="8" fill="hold" nodeType="withEffect">
                                  <p:stCondLst>
                                    <p:cond delay="250"/>
                                  </p:stCondLst>
                                  <p:childTnLst>
                                    <p:set>
                                      <p:cBhvr>
                                        <p:cTn id="15" dur="1" fill="hold">
                                          <p:stCondLst>
                                            <p:cond delay="0"/>
                                          </p:stCondLst>
                                        </p:cTn>
                                        <p:tgtEl>
                                          <p:spTgt spid="19"/>
                                        </p:tgtEl>
                                        <p:attrNameLst>
                                          <p:attrName>style.visibility</p:attrName>
                                        </p:attrNameLst>
                                      </p:cBhvr>
                                      <p:to>
                                        <p:strVal val="visible"/>
                                      </p:to>
                                    </p:set>
                                    <p:animEffect transition="in" filter="wipe(left)">
                                      <p:cBhvr>
                                        <p:cTn id="16" dur="500"/>
                                        <p:tgtEl>
                                          <p:spTgt spid="19"/>
                                        </p:tgtEl>
                                      </p:cBhvr>
                                    </p:animEffect>
                                  </p:childTnLst>
                                </p:cTn>
                              </p:par>
                            </p:childTnLst>
                          </p:cTn>
                        </p:par>
                        <p:par>
                          <p:cTn id="17" fill="hold">
                            <p:stCondLst>
                              <p:cond delay="1250"/>
                            </p:stCondLst>
                            <p:childTnLst>
                              <p:par>
                                <p:cTn id="18" presetID="53" presetClass="entr" presetSubtype="16" fill="hold" nodeType="afterEffect">
                                  <p:stCondLst>
                                    <p:cond delay="0"/>
                                  </p:stCondLst>
                                  <p:childTnLst>
                                    <p:set>
                                      <p:cBhvr>
                                        <p:cTn id="19" dur="1" fill="hold">
                                          <p:stCondLst>
                                            <p:cond delay="0"/>
                                          </p:stCondLst>
                                        </p:cTn>
                                        <p:tgtEl>
                                          <p:spTgt spid="24"/>
                                        </p:tgtEl>
                                        <p:attrNameLst>
                                          <p:attrName>style.visibility</p:attrName>
                                        </p:attrNameLst>
                                      </p:cBhvr>
                                      <p:to>
                                        <p:strVal val="visible"/>
                                      </p:to>
                                    </p:set>
                                    <p:anim calcmode="lin" valueType="num">
                                      <p:cBhvr>
                                        <p:cTn id="20" dur="100" fill="hold"/>
                                        <p:tgtEl>
                                          <p:spTgt spid="24"/>
                                        </p:tgtEl>
                                        <p:attrNameLst>
                                          <p:attrName>ppt_w</p:attrName>
                                        </p:attrNameLst>
                                      </p:cBhvr>
                                      <p:tavLst>
                                        <p:tav tm="0">
                                          <p:val>
                                            <p:fltVal val="0"/>
                                          </p:val>
                                        </p:tav>
                                        <p:tav tm="100000">
                                          <p:val>
                                            <p:strVal val="#ppt_w"/>
                                          </p:val>
                                        </p:tav>
                                      </p:tavLst>
                                    </p:anim>
                                    <p:anim calcmode="lin" valueType="num">
                                      <p:cBhvr>
                                        <p:cTn id="21" dur="100" fill="hold"/>
                                        <p:tgtEl>
                                          <p:spTgt spid="24"/>
                                        </p:tgtEl>
                                        <p:attrNameLst>
                                          <p:attrName>ppt_h</p:attrName>
                                        </p:attrNameLst>
                                      </p:cBhvr>
                                      <p:tavLst>
                                        <p:tav tm="0">
                                          <p:val>
                                            <p:fltVal val="0"/>
                                          </p:val>
                                        </p:tav>
                                        <p:tav tm="100000">
                                          <p:val>
                                            <p:strVal val="#ppt_h"/>
                                          </p:val>
                                        </p:tav>
                                      </p:tavLst>
                                    </p:anim>
                                    <p:animEffect transition="in" filter="fade">
                                      <p:cBhvr>
                                        <p:cTn id="22" dur="100"/>
                                        <p:tgtEl>
                                          <p:spTgt spid="24"/>
                                        </p:tgtEl>
                                      </p:cBhvr>
                                    </p:animEffect>
                                  </p:childTnLst>
                                </p:cTn>
                              </p:par>
                              <p:par>
                                <p:cTn id="23" presetID="6" presetClass="emph" presetSubtype="0" fill="hold" nodeType="withEffect">
                                  <p:stCondLst>
                                    <p:cond delay="100"/>
                                  </p:stCondLst>
                                  <p:childTnLst>
                                    <p:animScale>
                                      <p:cBhvr>
                                        <p:cTn id="24" dur="100" fill="hold"/>
                                        <p:tgtEl>
                                          <p:spTgt spid="24"/>
                                        </p:tgtEl>
                                      </p:cBhvr>
                                      <p:by x="110000" y="110000"/>
                                    </p:animScale>
                                  </p:childTnLst>
                                </p:cTn>
                              </p:par>
                              <p:par>
                                <p:cTn id="25" presetID="6" presetClass="emph" presetSubtype="0" fill="hold" nodeType="withEffect">
                                  <p:stCondLst>
                                    <p:cond delay="200"/>
                                  </p:stCondLst>
                                  <p:childTnLst>
                                    <p:animScale>
                                      <p:cBhvr>
                                        <p:cTn id="26" dur="200" fill="hold"/>
                                        <p:tgtEl>
                                          <p:spTgt spid="24"/>
                                        </p:tgtEl>
                                      </p:cBhvr>
                                      <p:by x="90000" y="90000"/>
                                    </p:animScale>
                                  </p:childTnLst>
                                </p:cTn>
                              </p:par>
                              <p:par>
                                <p:cTn id="27" presetID="6" presetClass="emph" presetSubtype="0" fill="hold" nodeType="withEffect">
                                  <p:stCondLst>
                                    <p:cond delay="400"/>
                                  </p:stCondLst>
                                  <p:childTnLst>
                                    <p:animScale>
                                      <p:cBhvr>
                                        <p:cTn id="28" dur="100" fill="hold"/>
                                        <p:tgtEl>
                                          <p:spTgt spid="24"/>
                                        </p:tgtEl>
                                      </p:cBhvr>
                                      <p:by x="105000" y="105000"/>
                                    </p:animScale>
                                  </p:childTnLst>
                                </p:cTn>
                              </p:par>
                              <p:par>
                                <p:cTn id="29" presetID="6" presetClass="emph" presetSubtype="0" fill="hold" nodeType="withEffect">
                                  <p:stCondLst>
                                    <p:cond delay="500"/>
                                  </p:stCondLst>
                                  <p:childTnLst>
                                    <p:animScale>
                                      <p:cBhvr>
                                        <p:cTn id="30" dur="200" fill="hold"/>
                                        <p:tgtEl>
                                          <p:spTgt spid="24"/>
                                        </p:tgtEl>
                                      </p:cBhvr>
                                      <p:by x="95000" y="95000"/>
                                    </p:animScale>
                                  </p:childTnLst>
                                </p:cTn>
                              </p:par>
                            </p:childTnLst>
                          </p:cTn>
                        </p:par>
                        <p:par>
                          <p:cTn id="31" fill="hold">
                            <p:stCondLst>
                              <p:cond delay="1950"/>
                            </p:stCondLst>
                            <p:childTnLst>
                              <p:par>
                                <p:cTn id="32" presetID="2" presetClass="entr" presetSubtype="4" fill="hold" grpId="0" nodeType="afterEffect">
                                  <p:stCondLst>
                                    <p:cond delay="0"/>
                                  </p:stCondLst>
                                  <p:childTnLst>
                                    <p:set>
                                      <p:cBhvr>
                                        <p:cTn id="33" dur="1" fill="hold">
                                          <p:stCondLst>
                                            <p:cond delay="0"/>
                                          </p:stCondLst>
                                        </p:cTn>
                                        <p:tgtEl>
                                          <p:spTgt spid="23"/>
                                        </p:tgtEl>
                                        <p:attrNameLst>
                                          <p:attrName>style.visibility</p:attrName>
                                        </p:attrNameLst>
                                      </p:cBhvr>
                                      <p:to>
                                        <p:strVal val="visible"/>
                                      </p:to>
                                    </p:set>
                                    <p:anim calcmode="lin" valueType="num">
                                      <p:cBhvr additive="base">
                                        <p:cTn id="34" dur="500" fill="hold"/>
                                        <p:tgtEl>
                                          <p:spTgt spid="23"/>
                                        </p:tgtEl>
                                        <p:attrNameLst>
                                          <p:attrName>ppt_x</p:attrName>
                                        </p:attrNameLst>
                                      </p:cBhvr>
                                      <p:tavLst>
                                        <p:tav tm="0">
                                          <p:val>
                                            <p:strVal val="#ppt_x"/>
                                          </p:val>
                                        </p:tav>
                                        <p:tav tm="100000">
                                          <p:val>
                                            <p:strVal val="#ppt_x"/>
                                          </p:val>
                                        </p:tav>
                                      </p:tavLst>
                                    </p:anim>
                                    <p:anim calcmode="lin" valueType="num">
                                      <p:cBhvr additive="base">
                                        <p:cTn id="35" dur="500" fill="hold"/>
                                        <p:tgtEl>
                                          <p:spTgt spid="23"/>
                                        </p:tgtEl>
                                        <p:attrNameLst>
                                          <p:attrName>ppt_y</p:attrName>
                                        </p:attrNameLst>
                                      </p:cBhvr>
                                      <p:tavLst>
                                        <p:tav tm="0">
                                          <p:val>
                                            <p:strVal val="1+#ppt_h/2"/>
                                          </p:val>
                                        </p:tav>
                                        <p:tav tm="100000">
                                          <p:val>
                                            <p:strVal val="#ppt_y"/>
                                          </p:val>
                                        </p:tav>
                                      </p:tavLst>
                                    </p:anim>
                                  </p:childTnLst>
                                </p:cTn>
                              </p:par>
                            </p:childTnLst>
                          </p:cTn>
                        </p:par>
                        <p:par>
                          <p:cTn id="36" fill="hold">
                            <p:stCondLst>
                              <p:cond delay="2450"/>
                            </p:stCondLst>
                            <p:childTnLst>
                              <p:par>
                                <p:cTn id="37" presetID="2" presetClass="entr" presetSubtype="4" fill="hold" grpId="0" nodeType="afterEffect">
                                  <p:stCondLst>
                                    <p:cond delay="0"/>
                                  </p:stCondLst>
                                  <p:childTnLst>
                                    <p:set>
                                      <p:cBhvr>
                                        <p:cTn id="38" dur="1" fill="hold">
                                          <p:stCondLst>
                                            <p:cond delay="0"/>
                                          </p:stCondLst>
                                        </p:cTn>
                                        <p:tgtEl>
                                          <p:spTgt spid="22"/>
                                        </p:tgtEl>
                                        <p:attrNameLst>
                                          <p:attrName>style.visibility</p:attrName>
                                        </p:attrNameLst>
                                      </p:cBhvr>
                                      <p:to>
                                        <p:strVal val="visible"/>
                                      </p:to>
                                    </p:set>
                                    <p:anim calcmode="lin" valueType="num">
                                      <p:cBhvr additive="base">
                                        <p:cTn id="39" dur="500" fill="hold"/>
                                        <p:tgtEl>
                                          <p:spTgt spid="22"/>
                                        </p:tgtEl>
                                        <p:attrNameLst>
                                          <p:attrName>ppt_x</p:attrName>
                                        </p:attrNameLst>
                                      </p:cBhvr>
                                      <p:tavLst>
                                        <p:tav tm="0">
                                          <p:val>
                                            <p:strVal val="#ppt_x"/>
                                          </p:val>
                                        </p:tav>
                                        <p:tav tm="100000">
                                          <p:val>
                                            <p:strVal val="#ppt_x"/>
                                          </p:val>
                                        </p:tav>
                                      </p:tavLst>
                                    </p:anim>
                                    <p:anim calcmode="lin" valueType="num">
                                      <p:cBhvr additive="base">
                                        <p:cTn id="40" dur="500" fill="hold"/>
                                        <p:tgtEl>
                                          <p:spTgt spid="22"/>
                                        </p:tgtEl>
                                        <p:attrNameLst>
                                          <p:attrName>ppt_y</p:attrName>
                                        </p:attrNameLst>
                                      </p:cBhvr>
                                      <p:tavLst>
                                        <p:tav tm="0">
                                          <p:val>
                                            <p:strVal val="1+#ppt_h/2"/>
                                          </p:val>
                                        </p:tav>
                                        <p:tav tm="100000">
                                          <p:val>
                                            <p:strVal val="#ppt_y"/>
                                          </p:val>
                                        </p:tav>
                                      </p:tavLst>
                                    </p:anim>
                                  </p:childTnLst>
                                </p:cTn>
                              </p:par>
                            </p:childTnLst>
                          </p:cTn>
                        </p:par>
                        <p:par>
                          <p:cTn id="41" fill="hold">
                            <p:stCondLst>
                              <p:cond delay="2950"/>
                            </p:stCondLst>
                            <p:childTnLst>
                              <p:par>
                                <p:cTn id="42" presetID="2" presetClass="entr" presetSubtype="4" fill="hold" grpId="0" nodeType="afterEffect">
                                  <p:stCondLst>
                                    <p:cond delay="0"/>
                                  </p:stCondLst>
                                  <p:childTnLst>
                                    <p:set>
                                      <p:cBhvr>
                                        <p:cTn id="43" dur="1" fill="hold">
                                          <p:stCondLst>
                                            <p:cond delay="0"/>
                                          </p:stCondLst>
                                        </p:cTn>
                                        <p:tgtEl>
                                          <p:spTgt spid="21"/>
                                        </p:tgtEl>
                                        <p:attrNameLst>
                                          <p:attrName>style.visibility</p:attrName>
                                        </p:attrNameLst>
                                      </p:cBhvr>
                                      <p:to>
                                        <p:strVal val="visible"/>
                                      </p:to>
                                    </p:set>
                                    <p:anim calcmode="lin" valueType="num">
                                      <p:cBhvr additive="base">
                                        <p:cTn id="44" dur="500" fill="hold"/>
                                        <p:tgtEl>
                                          <p:spTgt spid="21"/>
                                        </p:tgtEl>
                                        <p:attrNameLst>
                                          <p:attrName>ppt_x</p:attrName>
                                        </p:attrNameLst>
                                      </p:cBhvr>
                                      <p:tavLst>
                                        <p:tav tm="0">
                                          <p:val>
                                            <p:strVal val="#ppt_x"/>
                                          </p:val>
                                        </p:tav>
                                        <p:tav tm="100000">
                                          <p:val>
                                            <p:strVal val="#ppt_x"/>
                                          </p:val>
                                        </p:tav>
                                      </p:tavLst>
                                    </p:anim>
                                    <p:anim calcmode="lin" valueType="num">
                                      <p:cBhvr additive="base">
                                        <p:cTn id="45" dur="500" fill="hold"/>
                                        <p:tgtEl>
                                          <p:spTgt spid="21"/>
                                        </p:tgtEl>
                                        <p:attrNameLst>
                                          <p:attrName>ppt_y</p:attrName>
                                        </p:attrNameLst>
                                      </p:cBhvr>
                                      <p:tavLst>
                                        <p:tav tm="0">
                                          <p:val>
                                            <p:strVal val="1+#ppt_h/2"/>
                                          </p:val>
                                        </p:tav>
                                        <p:tav tm="100000">
                                          <p:val>
                                            <p:strVal val="#ppt_y"/>
                                          </p:val>
                                        </p:tav>
                                      </p:tavLst>
                                    </p:anim>
                                  </p:childTnLst>
                                </p:cTn>
                              </p:par>
                            </p:childTnLst>
                          </p:cTn>
                        </p:par>
                        <p:par>
                          <p:cTn id="46" fill="hold">
                            <p:stCondLst>
                              <p:cond delay="3450"/>
                            </p:stCondLst>
                            <p:childTnLst>
                              <p:par>
                                <p:cTn id="47" presetID="2" presetClass="entr" presetSubtype="4" fill="hold" grpId="0" nodeType="afterEffect">
                                  <p:stCondLst>
                                    <p:cond delay="0"/>
                                  </p:stCondLst>
                                  <p:childTnLst>
                                    <p:set>
                                      <p:cBhvr>
                                        <p:cTn id="48" dur="1" fill="hold">
                                          <p:stCondLst>
                                            <p:cond delay="0"/>
                                          </p:stCondLst>
                                        </p:cTn>
                                        <p:tgtEl>
                                          <p:spTgt spid="20"/>
                                        </p:tgtEl>
                                        <p:attrNameLst>
                                          <p:attrName>style.visibility</p:attrName>
                                        </p:attrNameLst>
                                      </p:cBhvr>
                                      <p:to>
                                        <p:strVal val="visible"/>
                                      </p:to>
                                    </p:set>
                                    <p:anim calcmode="lin" valueType="num">
                                      <p:cBhvr additive="base">
                                        <p:cTn id="49" dur="500" fill="hold"/>
                                        <p:tgtEl>
                                          <p:spTgt spid="20"/>
                                        </p:tgtEl>
                                        <p:attrNameLst>
                                          <p:attrName>ppt_x</p:attrName>
                                        </p:attrNameLst>
                                      </p:cBhvr>
                                      <p:tavLst>
                                        <p:tav tm="0">
                                          <p:val>
                                            <p:strVal val="#ppt_x"/>
                                          </p:val>
                                        </p:tav>
                                        <p:tav tm="100000">
                                          <p:val>
                                            <p:strVal val="#ppt_x"/>
                                          </p:val>
                                        </p:tav>
                                      </p:tavLst>
                                    </p:anim>
                                    <p:anim calcmode="lin" valueType="num">
                                      <p:cBhvr additive="base">
                                        <p:cTn id="50" dur="500" fill="hold"/>
                                        <p:tgtEl>
                                          <p:spTgt spid="20"/>
                                        </p:tgtEl>
                                        <p:attrNameLst>
                                          <p:attrName>ppt_y</p:attrName>
                                        </p:attrNameLst>
                                      </p:cBhvr>
                                      <p:tavLst>
                                        <p:tav tm="0">
                                          <p:val>
                                            <p:strVal val="1+#ppt_h/2"/>
                                          </p:val>
                                        </p:tav>
                                        <p:tav tm="100000">
                                          <p:val>
                                            <p:strVal val="#ppt_y"/>
                                          </p:val>
                                        </p:tav>
                                      </p:tavLst>
                                    </p:anim>
                                  </p:childTnLst>
                                </p:cTn>
                              </p:par>
                            </p:childTnLst>
                          </p:cTn>
                        </p:par>
                        <p:par>
                          <p:cTn id="51" fill="hold">
                            <p:stCondLst>
                              <p:cond delay="3950"/>
                            </p:stCondLst>
                            <p:childTnLst>
                              <p:par>
                                <p:cTn id="52" presetID="14" presetClass="entr" presetSubtype="10" fill="hold" nodeType="afterEffect">
                                  <p:stCondLst>
                                    <p:cond delay="0"/>
                                  </p:stCondLst>
                                  <p:childTnLst>
                                    <p:set>
                                      <p:cBhvr>
                                        <p:cTn id="53" dur="1" fill="hold">
                                          <p:stCondLst>
                                            <p:cond delay="0"/>
                                          </p:stCondLst>
                                        </p:cTn>
                                        <p:tgtEl>
                                          <p:spTgt spid="27"/>
                                        </p:tgtEl>
                                        <p:attrNameLst>
                                          <p:attrName>style.visibility</p:attrName>
                                        </p:attrNameLst>
                                      </p:cBhvr>
                                      <p:to>
                                        <p:strVal val="visible"/>
                                      </p:to>
                                    </p:set>
                                    <p:animEffect transition="in" filter="randombar(horizontal)">
                                      <p:cBhvr>
                                        <p:cTn id="54" dur="500"/>
                                        <p:tgtEl>
                                          <p:spTgt spid="27"/>
                                        </p:tgtEl>
                                      </p:cBhvr>
                                    </p:animEffect>
                                  </p:childTnLst>
                                </p:cTn>
                              </p:par>
                            </p:childTnLst>
                          </p:cTn>
                        </p:par>
                        <p:par>
                          <p:cTn id="55" fill="hold">
                            <p:stCondLst>
                              <p:cond delay="4450"/>
                            </p:stCondLst>
                            <p:childTnLst>
                              <p:par>
                                <p:cTn id="56" presetID="14" presetClass="entr" presetSubtype="10" fill="hold" nodeType="afterEffect">
                                  <p:stCondLst>
                                    <p:cond delay="0"/>
                                  </p:stCondLst>
                                  <p:childTnLst>
                                    <p:set>
                                      <p:cBhvr>
                                        <p:cTn id="57" dur="1" fill="hold">
                                          <p:stCondLst>
                                            <p:cond delay="0"/>
                                          </p:stCondLst>
                                        </p:cTn>
                                        <p:tgtEl>
                                          <p:spTgt spid="38"/>
                                        </p:tgtEl>
                                        <p:attrNameLst>
                                          <p:attrName>style.visibility</p:attrName>
                                        </p:attrNameLst>
                                      </p:cBhvr>
                                      <p:to>
                                        <p:strVal val="visible"/>
                                      </p:to>
                                    </p:set>
                                    <p:animEffect transition="in" filter="randombar(horizontal)">
                                      <p:cBhvr>
                                        <p:cTn id="58" dur="500"/>
                                        <p:tgtEl>
                                          <p:spTgt spid="38"/>
                                        </p:tgtEl>
                                      </p:cBhvr>
                                    </p:animEffect>
                                  </p:childTnLst>
                                </p:cTn>
                              </p:par>
                            </p:childTnLst>
                          </p:cTn>
                        </p:par>
                        <p:par>
                          <p:cTn id="59" fill="hold">
                            <p:stCondLst>
                              <p:cond delay="4950"/>
                            </p:stCondLst>
                            <p:childTnLst>
                              <p:par>
                                <p:cTn id="60" presetID="14" presetClass="entr" presetSubtype="10" fill="hold" nodeType="afterEffect">
                                  <p:stCondLst>
                                    <p:cond delay="0"/>
                                  </p:stCondLst>
                                  <p:childTnLst>
                                    <p:set>
                                      <p:cBhvr>
                                        <p:cTn id="61" dur="1" fill="hold">
                                          <p:stCondLst>
                                            <p:cond delay="0"/>
                                          </p:stCondLst>
                                        </p:cTn>
                                        <p:tgtEl>
                                          <p:spTgt spid="41"/>
                                        </p:tgtEl>
                                        <p:attrNameLst>
                                          <p:attrName>style.visibility</p:attrName>
                                        </p:attrNameLst>
                                      </p:cBhvr>
                                      <p:to>
                                        <p:strVal val="visible"/>
                                      </p:to>
                                    </p:set>
                                    <p:animEffect transition="in" filter="randombar(horizontal)">
                                      <p:cBhvr>
                                        <p:cTn id="62" dur="500"/>
                                        <p:tgtEl>
                                          <p:spTgt spid="41"/>
                                        </p:tgtEl>
                                      </p:cBhvr>
                                    </p:animEffect>
                                  </p:childTnLst>
                                </p:cTn>
                              </p:par>
                            </p:childTnLst>
                          </p:cTn>
                        </p:par>
                        <p:par>
                          <p:cTn id="63" fill="hold">
                            <p:stCondLst>
                              <p:cond delay="5450"/>
                            </p:stCondLst>
                            <p:childTnLst>
                              <p:par>
                                <p:cTn id="64" presetID="14" presetClass="entr" presetSubtype="10" fill="hold" nodeType="afterEffect">
                                  <p:stCondLst>
                                    <p:cond delay="0"/>
                                  </p:stCondLst>
                                  <p:childTnLst>
                                    <p:set>
                                      <p:cBhvr>
                                        <p:cTn id="65" dur="1" fill="hold">
                                          <p:stCondLst>
                                            <p:cond delay="0"/>
                                          </p:stCondLst>
                                        </p:cTn>
                                        <p:tgtEl>
                                          <p:spTgt spid="32"/>
                                        </p:tgtEl>
                                        <p:attrNameLst>
                                          <p:attrName>style.visibility</p:attrName>
                                        </p:attrNameLst>
                                      </p:cBhvr>
                                      <p:to>
                                        <p:strVal val="visible"/>
                                      </p:to>
                                    </p:set>
                                    <p:animEffect transition="in" filter="randombar(horizontal)">
                                      <p:cBhvr>
                                        <p:cTn id="66" dur="500"/>
                                        <p:tgtEl>
                                          <p:spTgt spid="32"/>
                                        </p:tgtEl>
                                      </p:cBhvr>
                                    </p:animEffect>
                                  </p:childTnLst>
                                </p:cTn>
                              </p:par>
                            </p:childTnLst>
                          </p:cTn>
                        </p:par>
                        <p:par>
                          <p:cTn id="67" fill="hold">
                            <p:stCondLst>
                              <p:cond delay="5950"/>
                            </p:stCondLst>
                            <p:childTnLst>
                              <p:par>
                                <p:cTn id="68" presetID="22" presetClass="entr" presetSubtype="2" fill="hold" nodeType="afterEffect">
                                  <p:stCondLst>
                                    <p:cond delay="0"/>
                                  </p:stCondLst>
                                  <p:childTnLst>
                                    <p:set>
                                      <p:cBhvr>
                                        <p:cTn id="69" dur="1" fill="hold">
                                          <p:stCondLst>
                                            <p:cond delay="0"/>
                                          </p:stCondLst>
                                        </p:cTn>
                                        <p:tgtEl>
                                          <p:spTgt spid="46"/>
                                        </p:tgtEl>
                                        <p:attrNameLst>
                                          <p:attrName>style.visibility</p:attrName>
                                        </p:attrNameLst>
                                      </p:cBhvr>
                                      <p:to>
                                        <p:strVal val="visible"/>
                                      </p:to>
                                    </p:set>
                                    <p:animEffect transition="in" filter="wipe(right)">
                                      <p:cBhvr>
                                        <p:cTn id="70" dur="500"/>
                                        <p:tgtEl>
                                          <p:spTgt spid="46"/>
                                        </p:tgtEl>
                                      </p:cBhvr>
                                    </p:animEffect>
                                  </p:childTnLst>
                                </p:cTn>
                              </p:par>
                            </p:childTnLst>
                          </p:cTn>
                        </p:par>
                        <p:par>
                          <p:cTn id="71" fill="hold">
                            <p:stCondLst>
                              <p:cond delay="6450"/>
                            </p:stCondLst>
                            <p:childTnLst>
                              <p:par>
                                <p:cTn id="72" presetID="42" presetClass="entr" presetSubtype="0" fill="hold" grpId="0" nodeType="afterEffect">
                                  <p:stCondLst>
                                    <p:cond delay="0"/>
                                  </p:stCondLst>
                                  <p:childTnLst>
                                    <p:set>
                                      <p:cBhvr>
                                        <p:cTn id="73" dur="1" fill="hold">
                                          <p:stCondLst>
                                            <p:cond delay="0"/>
                                          </p:stCondLst>
                                        </p:cTn>
                                        <p:tgtEl>
                                          <p:spTgt spid="52"/>
                                        </p:tgtEl>
                                        <p:attrNameLst>
                                          <p:attrName>style.visibility</p:attrName>
                                        </p:attrNameLst>
                                      </p:cBhvr>
                                      <p:to>
                                        <p:strVal val="visible"/>
                                      </p:to>
                                    </p:set>
                                    <p:animEffect transition="in" filter="fade">
                                      <p:cBhvr>
                                        <p:cTn id="74" dur="500"/>
                                        <p:tgtEl>
                                          <p:spTgt spid="52"/>
                                        </p:tgtEl>
                                      </p:cBhvr>
                                    </p:animEffect>
                                    <p:anim calcmode="lin" valueType="num">
                                      <p:cBhvr>
                                        <p:cTn id="75" dur="500" fill="hold"/>
                                        <p:tgtEl>
                                          <p:spTgt spid="52"/>
                                        </p:tgtEl>
                                        <p:attrNameLst>
                                          <p:attrName>ppt_x</p:attrName>
                                        </p:attrNameLst>
                                      </p:cBhvr>
                                      <p:tavLst>
                                        <p:tav tm="0">
                                          <p:val>
                                            <p:strVal val="#ppt_x"/>
                                          </p:val>
                                        </p:tav>
                                        <p:tav tm="100000">
                                          <p:val>
                                            <p:strVal val="#ppt_x"/>
                                          </p:val>
                                        </p:tav>
                                      </p:tavLst>
                                    </p:anim>
                                    <p:anim calcmode="lin" valueType="num">
                                      <p:cBhvr>
                                        <p:cTn id="76" dur="500" fill="hold"/>
                                        <p:tgtEl>
                                          <p:spTgt spid="52"/>
                                        </p:tgtEl>
                                        <p:attrNameLst>
                                          <p:attrName>ppt_y</p:attrName>
                                        </p:attrNameLst>
                                      </p:cBhvr>
                                      <p:tavLst>
                                        <p:tav tm="0">
                                          <p:val>
                                            <p:strVal val="#ppt_y+.1"/>
                                          </p:val>
                                        </p:tav>
                                        <p:tav tm="100000">
                                          <p:val>
                                            <p:strVal val="#ppt_y"/>
                                          </p:val>
                                        </p:tav>
                                      </p:tavLst>
                                    </p:anim>
                                  </p:childTnLst>
                                </p:cTn>
                              </p:par>
                              <p:par>
                                <p:cTn id="77" presetID="47" presetClass="entr" presetSubtype="0" fill="hold" grpId="0" nodeType="withEffect">
                                  <p:stCondLst>
                                    <p:cond delay="0"/>
                                  </p:stCondLst>
                                  <p:childTnLst>
                                    <p:set>
                                      <p:cBhvr>
                                        <p:cTn id="78" dur="1" fill="hold">
                                          <p:stCondLst>
                                            <p:cond delay="0"/>
                                          </p:stCondLst>
                                        </p:cTn>
                                        <p:tgtEl>
                                          <p:spTgt spid="56"/>
                                        </p:tgtEl>
                                        <p:attrNameLst>
                                          <p:attrName>style.visibility</p:attrName>
                                        </p:attrNameLst>
                                      </p:cBhvr>
                                      <p:to>
                                        <p:strVal val="visible"/>
                                      </p:to>
                                    </p:set>
                                    <p:animEffect transition="in" filter="fade">
                                      <p:cBhvr>
                                        <p:cTn id="79" dur="500"/>
                                        <p:tgtEl>
                                          <p:spTgt spid="56"/>
                                        </p:tgtEl>
                                      </p:cBhvr>
                                    </p:animEffect>
                                    <p:anim calcmode="lin" valueType="num">
                                      <p:cBhvr>
                                        <p:cTn id="80" dur="500" fill="hold"/>
                                        <p:tgtEl>
                                          <p:spTgt spid="56"/>
                                        </p:tgtEl>
                                        <p:attrNameLst>
                                          <p:attrName>ppt_x</p:attrName>
                                        </p:attrNameLst>
                                      </p:cBhvr>
                                      <p:tavLst>
                                        <p:tav tm="0">
                                          <p:val>
                                            <p:strVal val="#ppt_x"/>
                                          </p:val>
                                        </p:tav>
                                        <p:tav tm="100000">
                                          <p:val>
                                            <p:strVal val="#ppt_x"/>
                                          </p:val>
                                        </p:tav>
                                      </p:tavLst>
                                    </p:anim>
                                    <p:anim calcmode="lin" valueType="num">
                                      <p:cBhvr>
                                        <p:cTn id="81" dur="500" fill="hold"/>
                                        <p:tgtEl>
                                          <p:spTgt spid="56"/>
                                        </p:tgtEl>
                                        <p:attrNameLst>
                                          <p:attrName>ppt_y</p:attrName>
                                        </p:attrNameLst>
                                      </p:cBhvr>
                                      <p:tavLst>
                                        <p:tav tm="0">
                                          <p:val>
                                            <p:strVal val="#ppt_y-.1"/>
                                          </p:val>
                                        </p:tav>
                                        <p:tav tm="100000">
                                          <p:val>
                                            <p:strVal val="#ppt_y"/>
                                          </p:val>
                                        </p:tav>
                                      </p:tavLst>
                                    </p:anim>
                                  </p:childTnLst>
                                </p:cTn>
                              </p:par>
                            </p:childTnLst>
                          </p:cTn>
                        </p:par>
                        <p:par>
                          <p:cTn id="82" fill="hold">
                            <p:stCondLst>
                              <p:cond delay="6950"/>
                            </p:stCondLst>
                            <p:childTnLst>
                              <p:par>
                                <p:cTn id="83" presetID="22" presetClass="entr" presetSubtype="8" fill="hold" nodeType="afterEffect">
                                  <p:stCondLst>
                                    <p:cond delay="0"/>
                                  </p:stCondLst>
                                  <p:childTnLst>
                                    <p:set>
                                      <p:cBhvr>
                                        <p:cTn id="84" dur="1" fill="hold">
                                          <p:stCondLst>
                                            <p:cond delay="0"/>
                                          </p:stCondLst>
                                        </p:cTn>
                                        <p:tgtEl>
                                          <p:spTgt spid="13"/>
                                        </p:tgtEl>
                                        <p:attrNameLst>
                                          <p:attrName>style.visibility</p:attrName>
                                        </p:attrNameLst>
                                      </p:cBhvr>
                                      <p:to>
                                        <p:strVal val="visible"/>
                                      </p:to>
                                    </p:set>
                                    <p:animEffect transition="in" filter="wipe(left)">
                                      <p:cBhvr>
                                        <p:cTn id="85" dur="500"/>
                                        <p:tgtEl>
                                          <p:spTgt spid="13"/>
                                        </p:tgtEl>
                                      </p:cBhvr>
                                    </p:animEffect>
                                  </p:childTnLst>
                                </p:cTn>
                              </p:par>
                            </p:childTnLst>
                          </p:cTn>
                        </p:par>
                        <p:par>
                          <p:cTn id="86" fill="hold">
                            <p:stCondLst>
                              <p:cond delay="7450"/>
                            </p:stCondLst>
                            <p:childTnLst>
                              <p:par>
                                <p:cTn id="87" presetID="42" presetClass="entr" presetSubtype="0" fill="hold" grpId="0" nodeType="afterEffect">
                                  <p:stCondLst>
                                    <p:cond delay="0"/>
                                  </p:stCondLst>
                                  <p:childTnLst>
                                    <p:set>
                                      <p:cBhvr>
                                        <p:cTn id="88" dur="1" fill="hold">
                                          <p:stCondLst>
                                            <p:cond delay="0"/>
                                          </p:stCondLst>
                                        </p:cTn>
                                        <p:tgtEl>
                                          <p:spTgt spid="54"/>
                                        </p:tgtEl>
                                        <p:attrNameLst>
                                          <p:attrName>style.visibility</p:attrName>
                                        </p:attrNameLst>
                                      </p:cBhvr>
                                      <p:to>
                                        <p:strVal val="visible"/>
                                      </p:to>
                                    </p:set>
                                    <p:animEffect transition="in" filter="fade">
                                      <p:cBhvr>
                                        <p:cTn id="89" dur="500"/>
                                        <p:tgtEl>
                                          <p:spTgt spid="54"/>
                                        </p:tgtEl>
                                      </p:cBhvr>
                                    </p:animEffect>
                                    <p:anim calcmode="lin" valueType="num">
                                      <p:cBhvr>
                                        <p:cTn id="90" dur="500" fill="hold"/>
                                        <p:tgtEl>
                                          <p:spTgt spid="54"/>
                                        </p:tgtEl>
                                        <p:attrNameLst>
                                          <p:attrName>ppt_x</p:attrName>
                                        </p:attrNameLst>
                                      </p:cBhvr>
                                      <p:tavLst>
                                        <p:tav tm="0">
                                          <p:val>
                                            <p:strVal val="#ppt_x"/>
                                          </p:val>
                                        </p:tav>
                                        <p:tav tm="100000">
                                          <p:val>
                                            <p:strVal val="#ppt_x"/>
                                          </p:val>
                                        </p:tav>
                                      </p:tavLst>
                                    </p:anim>
                                    <p:anim calcmode="lin" valueType="num">
                                      <p:cBhvr>
                                        <p:cTn id="91" dur="500" fill="hold"/>
                                        <p:tgtEl>
                                          <p:spTgt spid="54"/>
                                        </p:tgtEl>
                                        <p:attrNameLst>
                                          <p:attrName>ppt_y</p:attrName>
                                        </p:attrNameLst>
                                      </p:cBhvr>
                                      <p:tavLst>
                                        <p:tav tm="0">
                                          <p:val>
                                            <p:strVal val="#ppt_y+.1"/>
                                          </p:val>
                                        </p:tav>
                                        <p:tav tm="100000">
                                          <p:val>
                                            <p:strVal val="#ppt_y"/>
                                          </p:val>
                                        </p:tav>
                                      </p:tavLst>
                                    </p:anim>
                                  </p:childTnLst>
                                </p:cTn>
                              </p:par>
                              <p:par>
                                <p:cTn id="92" presetID="47" presetClass="entr" presetSubtype="0" fill="hold" grpId="0" nodeType="withEffect">
                                  <p:stCondLst>
                                    <p:cond delay="0"/>
                                  </p:stCondLst>
                                  <p:childTnLst>
                                    <p:set>
                                      <p:cBhvr>
                                        <p:cTn id="93" dur="1" fill="hold">
                                          <p:stCondLst>
                                            <p:cond delay="0"/>
                                          </p:stCondLst>
                                        </p:cTn>
                                        <p:tgtEl>
                                          <p:spTgt spid="58"/>
                                        </p:tgtEl>
                                        <p:attrNameLst>
                                          <p:attrName>style.visibility</p:attrName>
                                        </p:attrNameLst>
                                      </p:cBhvr>
                                      <p:to>
                                        <p:strVal val="visible"/>
                                      </p:to>
                                    </p:set>
                                    <p:animEffect transition="in" filter="fade">
                                      <p:cBhvr>
                                        <p:cTn id="94" dur="500"/>
                                        <p:tgtEl>
                                          <p:spTgt spid="58"/>
                                        </p:tgtEl>
                                      </p:cBhvr>
                                    </p:animEffect>
                                    <p:anim calcmode="lin" valueType="num">
                                      <p:cBhvr>
                                        <p:cTn id="95" dur="500" fill="hold"/>
                                        <p:tgtEl>
                                          <p:spTgt spid="58"/>
                                        </p:tgtEl>
                                        <p:attrNameLst>
                                          <p:attrName>ppt_x</p:attrName>
                                        </p:attrNameLst>
                                      </p:cBhvr>
                                      <p:tavLst>
                                        <p:tav tm="0">
                                          <p:val>
                                            <p:strVal val="#ppt_x"/>
                                          </p:val>
                                        </p:tav>
                                        <p:tav tm="100000">
                                          <p:val>
                                            <p:strVal val="#ppt_x"/>
                                          </p:val>
                                        </p:tav>
                                      </p:tavLst>
                                    </p:anim>
                                    <p:anim calcmode="lin" valueType="num">
                                      <p:cBhvr>
                                        <p:cTn id="96" dur="500" fill="hold"/>
                                        <p:tgtEl>
                                          <p:spTgt spid="58"/>
                                        </p:tgtEl>
                                        <p:attrNameLst>
                                          <p:attrName>ppt_y</p:attrName>
                                        </p:attrNameLst>
                                      </p:cBhvr>
                                      <p:tavLst>
                                        <p:tav tm="0">
                                          <p:val>
                                            <p:strVal val="#ppt_y-.1"/>
                                          </p:val>
                                        </p:tav>
                                        <p:tav tm="100000">
                                          <p:val>
                                            <p:strVal val="#ppt_y"/>
                                          </p:val>
                                        </p:tav>
                                      </p:tavLst>
                                    </p:anim>
                                  </p:childTnLst>
                                </p:cTn>
                              </p:par>
                            </p:childTnLst>
                          </p:cTn>
                        </p:par>
                        <p:par>
                          <p:cTn id="97" fill="hold">
                            <p:stCondLst>
                              <p:cond delay="7950"/>
                            </p:stCondLst>
                            <p:childTnLst>
                              <p:par>
                                <p:cTn id="98" presetID="22" presetClass="entr" presetSubtype="2" fill="hold" nodeType="afterEffect">
                                  <p:stCondLst>
                                    <p:cond delay="0"/>
                                  </p:stCondLst>
                                  <p:childTnLst>
                                    <p:set>
                                      <p:cBhvr>
                                        <p:cTn id="99" dur="1" fill="hold">
                                          <p:stCondLst>
                                            <p:cond delay="0"/>
                                          </p:stCondLst>
                                        </p:cTn>
                                        <p:tgtEl>
                                          <p:spTgt spid="49"/>
                                        </p:tgtEl>
                                        <p:attrNameLst>
                                          <p:attrName>style.visibility</p:attrName>
                                        </p:attrNameLst>
                                      </p:cBhvr>
                                      <p:to>
                                        <p:strVal val="visible"/>
                                      </p:to>
                                    </p:set>
                                    <p:animEffect transition="in" filter="wipe(right)">
                                      <p:cBhvr>
                                        <p:cTn id="100" dur="500"/>
                                        <p:tgtEl>
                                          <p:spTgt spid="49"/>
                                        </p:tgtEl>
                                      </p:cBhvr>
                                    </p:animEffect>
                                  </p:childTnLst>
                                </p:cTn>
                              </p:par>
                            </p:childTnLst>
                          </p:cTn>
                        </p:par>
                        <p:par>
                          <p:cTn id="101" fill="hold">
                            <p:stCondLst>
                              <p:cond delay="8450"/>
                            </p:stCondLst>
                            <p:childTnLst>
                              <p:par>
                                <p:cTn id="102" presetID="42" presetClass="entr" presetSubtype="0" fill="hold" grpId="0" nodeType="afterEffect">
                                  <p:stCondLst>
                                    <p:cond delay="0"/>
                                  </p:stCondLst>
                                  <p:childTnLst>
                                    <p:set>
                                      <p:cBhvr>
                                        <p:cTn id="103" dur="1" fill="hold">
                                          <p:stCondLst>
                                            <p:cond delay="0"/>
                                          </p:stCondLst>
                                        </p:cTn>
                                        <p:tgtEl>
                                          <p:spTgt spid="53"/>
                                        </p:tgtEl>
                                        <p:attrNameLst>
                                          <p:attrName>style.visibility</p:attrName>
                                        </p:attrNameLst>
                                      </p:cBhvr>
                                      <p:to>
                                        <p:strVal val="visible"/>
                                      </p:to>
                                    </p:set>
                                    <p:animEffect transition="in" filter="fade">
                                      <p:cBhvr>
                                        <p:cTn id="104" dur="500"/>
                                        <p:tgtEl>
                                          <p:spTgt spid="53"/>
                                        </p:tgtEl>
                                      </p:cBhvr>
                                    </p:animEffect>
                                    <p:anim calcmode="lin" valueType="num">
                                      <p:cBhvr>
                                        <p:cTn id="105" dur="500" fill="hold"/>
                                        <p:tgtEl>
                                          <p:spTgt spid="53"/>
                                        </p:tgtEl>
                                        <p:attrNameLst>
                                          <p:attrName>ppt_x</p:attrName>
                                        </p:attrNameLst>
                                      </p:cBhvr>
                                      <p:tavLst>
                                        <p:tav tm="0">
                                          <p:val>
                                            <p:strVal val="#ppt_x"/>
                                          </p:val>
                                        </p:tav>
                                        <p:tav tm="100000">
                                          <p:val>
                                            <p:strVal val="#ppt_x"/>
                                          </p:val>
                                        </p:tav>
                                      </p:tavLst>
                                    </p:anim>
                                    <p:anim calcmode="lin" valueType="num">
                                      <p:cBhvr>
                                        <p:cTn id="106" dur="500" fill="hold"/>
                                        <p:tgtEl>
                                          <p:spTgt spid="53"/>
                                        </p:tgtEl>
                                        <p:attrNameLst>
                                          <p:attrName>ppt_y</p:attrName>
                                        </p:attrNameLst>
                                      </p:cBhvr>
                                      <p:tavLst>
                                        <p:tav tm="0">
                                          <p:val>
                                            <p:strVal val="#ppt_y+.1"/>
                                          </p:val>
                                        </p:tav>
                                        <p:tav tm="100000">
                                          <p:val>
                                            <p:strVal val="#ppt_y"/>
                                          </p:val>
                                        </p:tav>
                                      </p:tavLst>
                                    </p:anim>
                                  </p:childTnLst>
                                </p:cTn>
                              </p:par>
                              <p:par>
                                <p:cTn id="107" presetID="47" presetClass="entr" presetSubtype="0" fill="hold" grpId="0" nodeType="withEffect">
                                  <p:stCondLst>
                                    <p:cond delay="0"/>
                                  </p:stCondLst>
                                  <p:childTnLst>
                                    <p:set>
                                      <p:cBhvr>
                                        <p:cTn id="108" dur="1" fill="hold">
                                          <p:stCondLst>
                                            <p:cond delay="0"/>
                                          </p:stCondLst>
                                        </p:cTn>
                                        <p:tgtEl>
                                          <p:spTgt spid="57"/>
                                        </p:tgtEl>
                                        <p:attrNameLst>
                                          <p:attrName>style.visibility</p:attrName>
                                        </p:attrNameLst>
                                      </p:cBhvr>
                                      <p:to>
                                        <p:strVal val="visible"/>
                                      </p:to>
                                    </p:set>
                                    <p:animEffect transition="in" filter="fade">
                                      <p:cBhvr>
                                        <p:cTn id="109" dur="500"/>
                                        <p:tgtEl>
                                          <p:spTgt spid="57"/>
                                        </p:tgtEl>
                                      </p:cBhvr>
                                    </p:animEffect>
                                    <p:anim calcmode="lin" valueType="num">
                                      <p:cBhvr>
                                        <p:cTn id="110" dur="500" fill="hold"/>
                                        <p:tgtEl>
                                          <p:spTgt spid="57"/>
                                        </p:tgtEl>
                                        <p:attrNameLst>
                                          <p:attrName>ppt_x</p:attrName>
                                        </p:attrNameLst>
                                      </p:cBhvr>
                                      <p:tavLst>
                                        <p:tav tm="0">
                                          <p:val>
                                            <p:strVal val="#ppt_x"/>
                                          </p:val>
                                        </p:tav>
                                        <p:tav tm="100000">
                                          <p:val>
                                            <p:strVal val="#ppt_x"/>
                                          </p:val>
                                        </p:tav>
                                      </p:tavLst>
                                    </p:anim>
                                    <p:anim calcmode="lin" valueType="num">
                                      <p:cBhvr>
                                        <p:cTn id="111" dur="500" fill="hold"/>
                                        <p:tgtEl>
                                          <p:spTgt spid="57"/>
                                        </p:tgtEl>
                                        <p:attrNameLst>
                                          <p:attrName>ppt_y</p:attrName>
                                        </p:attrNameLst>
                                      </p:cBhvr>
                                      <p:tavLst>
                                        <p:tav tm="0">
                                          <p:val>
                                            <p:strVal val="#ppt_y-.1"/>
                                          </p:val>
                                        </p:tav>
                                        <p:tav tm="100000">
                                          <p:val>
                                            <p:strVal val="#ppt_y"/>
                                          </p:val>
                                        </p:tav>
                                      </p:tavLst>
                                    </p:anim>
                                  </p:childTnLst>
                                </p:cTn>
                              </p:par>
                            </p:childTnLst>
                          </p:cTn>
                        </p:par>
                        <p:par>
                          <p:cTn id="112" fill="hold">
                            <p:stCondLst>
                              <p:cond delay="8950"/>
                            </p:stCondLst>
                            <p:childTnLst>
                              <p:par>
                                <p:cTn id="113" presetID="22" presetClass="entr" presetSubtype="8" fill="hold" nodeType="afterEffect">
                                  <p:stCondLst>
                                    <p:cond delay="0"/>
                                  </p:stCondLst>
                                  <p:childTnLst>
                                    <p:set>
                                      <p:cBhvr>
                                        <p:cTn id="114" dur="1" fill="hold">
                                          <p:stCondLst>
                                            <p:cond delay="0"/>
                                          </p:stCondLst>
                                        </p:cTn>
                                        <p:tgtEl>
                                          <p:spTgt spid="10"/>
                                        </p:tgtEl>
                                        <p:attrNameLst>
                                          <p:attrName>style.visibility</p:attrName>
                                        </p:attrNameLst>
                                      </p:cBhvr>
                                      <p:to>
                                        <p:strVal val="visible"/>
                                      </p:to>
                                    </p:set>
                                    <p:animEffect transition="in" filter="wipe(left)">
                                      <p:cBhvr>
                                        <p:cTn id="115" dur="500"/>
                                        <p:tgtEl>
                                          <p:spTgt spid="10"/>
                                        </p:tgtEl>
                                      </p:cBhvr>
                                    </p:animEffect>
                                  </p:childTnLst>
                                </p:cTn>
                              </p:par>
                            </p:childTnLst>
                          </p:cTn>
                        </p:par>
                        <p:par>
                          <p:cTn id="116" fill="hold">
                            <p:stCondLst>
                              <p:cond delay="9450"/>
                            </p:stCondLst>
                            <p:childTnLst>
                              <p:par>
                                <p:cTn id="117" presetID="42" presetClass="entr" presetSubtype="0" fill="hold" grpId="0" nodeType="afterEffect">
                                  <p:stCondLst>
                                    <p:cond delay="0"/>
                                  </p:stCondLst>
                                  <p:childTnLst>
                                    <p:set>
                                      <p:cBhvr>
                                        <p:cTn id="118" dur="1" fill="hold">
                                          <p:stCondLst>
                                            <p:cond delay="0"/>
                                          </p:stCondLst>
                                        </p:cTn>
                                        <p:tgtEl>
                                          <p:spTgt spid="55"/>
                                        </p:tgtEl>
                                        <p:attrNameLst>
                                          <p:attrName>style.visibility</p:attrName>
                                        </p:attrNameLst>
                                      </p:cBhvr>
                                      <p:to>
                                        <p:strVal val="visible"/>
                                      </p:to>
                                    </p:set>
                                    <p:animEffect transition="in" filter="fade">
                                      <p:cBhvr>
                                        <p:cTn id="119" dur="500"/>
                                        <p:tgtEl>
                                          <p:spTgt spid="55"/>
                                        </p:tgtEl>
                                      </p:cBhvr>
                                    </p:animEffect>
                                    <p:anim calcmode="lin" valueType="num">
                                      <p:cBhvr>
                                        <p:cTn id="120" dur="500" fill="hold"/>
                                        <p:tgtEl>
                                          <p:spTgt spid="55"/>
                                        </p:tgtEl>
                                        <p:attrNameLst>
                                          <p:attrName>ppt_x</p:attrName>
                                        </p:attrNameLst>
                                      </p:cBhvr>
                                      <p:tavLst>
                                        <p:tav tm="0">
                                          <p:val>
                                            <p:strVal val="#ppt_x"/>
                                          </p:val>
                                        </p:tav>
                                        <p:tav tm="100000">
                                          <p:val>
                                            <p:strVal val="#ppt_x"/>
                                          </p:val>
                                        </p:tav>
                                      </p:tavLst>
                                    </p:anim>
                                    <p:anim calcmode="lin" valueType="num">
                                      <p:cBhvr>
                                        <p:cTn id="121" dur="500" fill="hold"/>
                                        <p:tgtEl>
                                          <p:spTgt spid="55"/>
                                        </p:tgtEl>
                                        <p:attrNameLst>
                                          <p:attrName>ppt_y</p:attrName>
                                        </p:attrNameLst>
                                      </p:cBhvr>
                                      <p:tavLst>
                                        <p:tav tm="0">
                                          <p:val>
                                            <p:strVal val="#ppt_y+.1"/>
                                          </p:val>
                                        </p:tav>
                                        <p:tav tm="100000">
                                          <p:val>
                                            <p:strVal val="#ppt_y"/>
                                          </p:val>
                                        </p:tav>
                                      </p:tavLst>
                                    </p:anim>
                                  </p:childTnLst>
                                </p:cTn>
                              </p:par>
                              <p:par>
                                <p:cTn id="122" presetID="47" presetClass="entr" presetSubtype="0" fill="hold" grpId="0" nodeType="withEffect">
                                  <p:stCondLst>
                                    <p:cond delay="0"/>
                                  </p:stCondLst>
                                  <p:childTnLst>
                                    <p:set>
                                      <p:cBhvr>
                                        <p:cTn id="123" dur="1" fill="hold">
                                          <p:stCondLst>
                                            <p:cond delay="0"/>
                                          </p:stCondLst>
                                        </p:cTn>
                                        <p:tgtEl>
                                          <p:spTgt spid="59"/>
                                        </p:tgtEl>
                                        <p:attrNameLst>
                                          <p:attrName>style.visibility</p:attrName>
                                        </p:attrNameLst>
                                      </p:cBhvr>
                                      <p:to>
                                        <p:strVal val="visible"/>
                                      </p:to>
                                    </p:set>
                                    <p:animEffect transition="in" filter="fade">
                                      <p:cBhvr>
                                        <p:cTn id="124" dur="500"/>
                                        <p:tgtEl>
                                          <p:spTgt spid="59"/>
                                        </p:tgtEl>
                                      </p:cBhvr>
                                    </p:animEffect>
                                    <p:anim calcmode="lin" valueType="num">
                                      <p:cBhvr>
                                        <p:cTn id="125" dur="500" fill="hold"/>
                                        <p:tgtEl>
                                          <p:spTgt spid="59"/>
                                        </p:tgtEl>
                                        <p:attrNameLst>
                                          <p:attrName>ppt_x</p:attrName>
                                        </p:attrNameLst>
                                      </p:cBhvr>
                                      <p:tavLst>
                                        <p:tav tm="0">
                                          <p:val>
                                            <p:strVal val="#ppt_x"/>
                                          </p:val>
                                        </p:tav>
                                        <p:tav tm="100000">
                                          <p:val>
                                            <p:strVal val="#ppt_x"/>
                                          </p:val>
                                        </p:tav>
                                      </p:tavLst>
                                    </p:anim>
                                    <p:anim calcmode="lin" valueType="num">
                                      <p:cBhvr>
                                        <p:cTn id="126" dur="500" fill="hold"/>
                                        <p:tgtEl>
                                          <p:spTgt spid="5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20" grpId="0" animBg="1"/>
      <p:bldP spid="21" grpId="0" animBg="1"/>
      <p:bldP spid="22" grpId="0" animBg="1"/>
      <p:bldP spid="23" grpId="0" animBg="1"/>
      <p:bldP spid="52" grpId="0"/>
      <p:bldP spid="53" grpId="0"/>
      <p:bldP spid="54" grpId="0"/>
      <p:bldP spid="55" grpId="0"/>
      <p:bldP spid="56" grpId="0"/>
      <p:bldP spid="57" grpId="0"/>
      <p:bldP spid="58" grpId="0"/>
      <p:bldP spid="59"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Freeform 5"/>
          <p:cNvSpPr/>
          <p:nvPr/>
        </p:nvSpPr>
        <p:spPr bwMode="auto">
          <a:xfrm rot="5400000">
            <a:off x="1510846" y="1367541"/>
            <a:ext cx="1611119" cy="1427924"/>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100000">
                <a:srgbClr val="864D9D"/>
              </a:gs>
              <a:gs pos="0">
                <a:srgbClr val="4F2D5D"/>
              </a:gs>
            </a:gsLst>
            <a:lin ang="18900000" scaled="0"/>
            <a:tileRect/>
          </a:gradFill>
          <a:ln w="25400">
            <a:gradFill flip="none" rotWithShape="1">
              <a:gsLst>
                <a:gs pos="0">
                  <a:srgbClr val="864D9D"/>
                </a:gs>
                <a:gs pos="100000">
                  <a:srgbClr val="4F2D5D"/>
                </a:gs>
              </a:gsLst>
              <a:lin ang="18900000" scaled="0"/>
              <a:tileRect/>
            </a:gradFill>
          </a:ln>
          <a:effectLst>
            <a:outerShdw blurRad="444500" dist="152400" dir="2700000" algn="tl" rotWithShape="0">
              <a:prstClr val="black">
                <a:alpha val="30000"/>
              </a:prstClr>
            </a:outerShdw>
          </a:effectLst>
        </p:spPr>
        <p:txBody>
          <a:bodyPr vert="horz" wrap="square" lIns="68562" tIns="34281" rIns="68562" bIns="34281" numCol="1" anchor="t" anchorCtr="0" compatLnSpc="1"/>
          <a:lstStyle/>
          <a:p>
            <a:endParaRPr lang="zh-CN" altLang="en-US" sz="1012"/>
          </a:p>
        </p:txBody>
      </p:sp>
      <p:sp>
        <p:nvSpPr>
          <p:cNvPr id="18" name="Freeform 5"/>
          <p:cNvSpPr/>
          <p:nvPr/>
        </p:nvSpPr>
        <p:spPr bwMode="auto">
          <a:xfrm rot="5400000">
            <a:off x="2262919" y="2290477"/>
            <a:ext cx="902616" cy="79998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100000">
                <a:srgbClr val="01CFE5"/>
              </a:gs>
              <a:gs pos="0">
                <a:srgbClr val="0192A1"/>
              </a:gs>
            </a:gsLst>
            <a:lin ang="18900000" scaled="0"/>
            <a:tileRect/>
          </a:gradFill>
          <a:ln w="25400">
            <a:gradFill flip="none" rotWithShape="1">
              <a:gsLst>
                <a:gs pos="0">
                  <a:srgbClr val="01CFE5"/>
                </a:gs>
                <a:gs pos="100000">
                  <a:srgbClr val="0192A1"/>
                </a:gs>
              </a:gsLst>
              <a:lin ang="18900000" scaled="0"/>
              <a:tileRect/>
            </a:gradFill>
          </a:ln>
          <a:effectLst>
            <a:outerShdw blurRad="444500" dist="152400" dir="2700000" algn="tl" rotWithShape="0">
              <a:prstClr val="black">
                <a:alpha val="30000"/>
              </a:prstClr>
            </a:outerShdw>
          </a:effectLst>
        </p:spPr>
        <p:txBody>
          <a:bodyPr vert="horz" wrap="square" lIns="68562" tIns="34281" rIns="68562" bIns="34281" numCol="1" anchor="t" anchorCtr="0" compatLnSpc="1"/>
          <a:lstStyle/>
          <a:p>
            <a:endParaRPr lang="zh-CN" altLang="en-US" sz="1012"/>
          </a:p>
        </p:txBody>
      </p:sp>
      <p:sp>
        <p:nvSpPr>
          <p:cNvPr id="19" name="Freeform 5"/>
          <p:cNvSpPr/>
          <p:nvPr/>
        </p:nvSpPr>
        <p:spPr bwMode="auto">
          <a:xfrm rot="5400000">
            <a:off x="633264" y="1480597"/>
            <a:ext cx="902616" cy="79998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100000">
                <a:srgbClr val="FFC46D"/>
              </a:gs>
              <a:gs pos="0">
                <a:srgbClr val="FFA015"/>
              </a:gs>
            </a:gsLst>
            <a:lin ang="18900000" scaled="0"/>
            <a:tileRect/>
          </a:gradFill>
          <a:ln w="25400">
            <a:gradFill flip="none" rotWithShape="1">
              <a:gsLst>
                <a:gs pos="0">
                  <a:srgbClr val="FFC46D"/>
                </a:gs>
                <a:gs pos="100000">
                  <a:srgbClr val="FFA015"/>
                </a:gs>
              </a:gsLst>
              <a:lin ang="18900000" scaled="0"/>
              <a:tileRect/>
            </a:gradFill>
          </a:ln>
          <a:effectLst>
            <a:outerShdw blurRad="444500" dist="152400" dir="2700000" algn="tl" rotWithShape="0">
              <a:prstClr val="black">
                <a:alpha val="30000"/>
              </a:prstClr>
            </a:outerShdw>
          </a:effectLst>
        </p:spPr>
        <p:txBody>
          <a:bodyPr vert="horz" wrap="square" lIns="68562" tIns="34281" rIns="68562" bIns="34281" numCol="1" anchor="t" anchorCtr="0" compatLnSpc="1"/>
          <a:lstStyle/>
          <a:p>
            <a:endParaRPr lang="zh-CN" altLang="en-US" sz="1012"/>
          </a:p>
        </p:txBody>
      </p:sp>
      <p:sp>
        <p:nvSpPr>
          <p:cNvPr id="20" name="Freeform 5"/>
          <p:cNvSpPr/>
          <p:nvPr/>
        </p:nvSpPr>
        <p:spPr bwMode="auto">
          <a:xfrm rot="5400000">
            <a:off x="955681" y="1397225"/>
            <a:ext cx="1890618" cy="167564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100000">
                <a:srgbClr val="FF858E"/>
              </a:gs>
              <a:gs pos="0">
                <a:srgbClr val="F02832"/>
              </a:gs>
            </a:gsLst>
            <a:lin ang="18900000" scaled="0"/>
            <a:tileRect/>
          </a:gradFill>
          <a:ln w="25400">
            <a:gradFill flip="none" rotWithShape="1">
              <a:gsLst>
                <a:gs pos="0">
                  <a:srgbClr val="FF858E"/>
                </a:gs>
                <a:gs pos="100000">
                  <a:srgbClr val="F02832"/>
                </a:gs>
              </a:gsLst>
              <a:lin ang="18900000" scaled="0"/>
              <a:tileRect/>
            </a:gradFill>
          </a:ln>
          <a:effectLst>
            <a:outerShdw blurRad="444500" dist="152400" dir="2700000" algn="tl" rotWithShape="0">
              <a:prstClr val="black">
                <a:alpha val="30000"/>
              </a:prstClr>
            </a:outerShdw>
          </a:effectLst>
        </p:spPr>
        <p:txBody>
          <a:bodyPr vert="horz" wrap="square" lIns="68562" tIns="34281" rIns="68562" bIns="34281" numCol="1" anchor="t" anchorCtr="0" compatLnSpc="1"/>
          <a:lstStyle/>
          <a:p>
            <a:endParaRPr lang="zh-CN" altLang="en-US" sz="1012"/>
          </a:p>
        </p:txBody>
      </p:sp>
      <p:sp>
        <p:nvSpPr>
          <p:cNvPr id="21" name="矩形 20"/>
          <p:cNvSpPr/>
          <p:nvPr/>
        </p:nvSpPr>
        <p:spPr>
          <a:xfrm>
            <a:off x="1008532" y="1769442"/>
            <a:ext cx="1786605" cy="923201"/>
          </a:xfrm>
          <a:prstGeom prst="rect">
            <a:avLst/>
          </a:prstGeom>
        </p:spPr>
        <p:txBody>
          <a:bodyPr wrap="square">
            <a:spAutoFit/>
          </a:bodyPr>
          <a:lstStyle/>
          <a:p>
            <a:pPr algn="ctr">
              <a:defRPr/>
            </a:pPr>
            <a:r>
              <a:rPr lang="en-US" altLang="zh-CN" sz="5399" b="1" dirty="0" smtClean="0">
                <a:solidFill>
                  <a:schemeClr val="bg1">
                    <a:lumMod val="95000"/>
                  </a:schemeClr>
                </a:solidFill>
                <a:latin typeface="Impact MT Std" pitchFamily="34" charset="0"/>
                <a:ea typeface="微软雅黑" panose="020B0503020204020204" pitchFamily="34" charset="-122"/>
                <a:sym typeface="微软雅黑" panose="020B0503020204020204" pitchFamily="34" charset="-122"/>
              </a:rPr>
              <a:t>201X</a:t>
            </a:r>
            <a:endParaRPr lang="zh-CN" altLang="en-US" sz="5399" b="1" dirty="0">
              <a:solidFill>
                <a:schemeClr val="bg1">
                  <a:lumMod val="95000"/>
                </a:schemeClr>
              </a:solidFill>
              <a:latin typeface="Impact MT Std" pitchFamily="34" charset="0"/>
              <a:ea typeface="微软雅黑" panose="020B0503020204020204" pitchFamily="34" charset="-122"/>
              <a:sym typeface="微软雅黑" panose="020B0503020204020204" pitchFamily="34" charset="-122"/>
            </a:endParaRPr>
          </a:p>
        </p:txBody>
      </p:sp>
      <p:sp>
        <p:nvSpPr>
          <p:cNvPr id="22" name="Rectangle 3"/>
          <p:cNvSpPr txBox="1">
            <a:spLocks noChangeArrowheads="1"/>
          </p:cNvSpPr>
          <p:nvPr/>
        </p:nvSpPr>
        <p:spPr bwMode="auto">
          <a:xfrm>
            <a:off x="3708129" y="1753712"/>
            <a:ext cx="5134457" cy="89086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ctr" anchorCtr="0" compatLnSpc="1"/>
          <a:lstStyle>
            <a:lvl1pPr algn="l" rtl="0" fontAlgn="base">
              <a:spcBef>
                <a:spcPct val="0"/>
              </a:spcBef>
              <a:spcAft>
                <a:spcPct val="0"/>
              </a:spcAft>
              <a:defRPr sz="2400">
                <a:solidFill>
                  <a:schemeClr val="accent2"/>
                </a:solidFill>
                <a:latin typeface="+mj-lt"/>
                <a:ea typeface="+mj-ea"/>
                <a:cs typeface="+mj-cs"/>
              </a:defRPr>
            </a:lvl1pPr>
            <a:lvl2pPr algn="l" rtl="0" fontAlgn="base">
              <a:spcBef>
                <a:spcPct val="0"/>
              </a:spcBef>
              <a:spcAft>
                <a:spcPct val="0"/>
              </a:spcAft>
              <a:defRPr sz="2400">
                <a:solidFill>
                  <a:schemeClr val="tx2"/>
                </a:solidFill>
                <a:latin typeface="Arial" panose="020B0604020202020204" pitchFamily="34" charset="0"/>
                <a:ea typeface="微软雅黑" panose="020B0503020204020204" pitchFamily="34" charset="-122"/>
              </a:defRPr>
            </a:lvl2pPr>
            <a:lvl3pPr algn="l" rtl="0" fontAlgn="base">
              <a:spcBef>
                <a:spcPct val="0"/>
              </a:spcBef>
              <a:spcAft>
                <a:spcPct val="0"/>
              </a:spcAft>
              <a:defRPr sz="2400">
                <a:solidFill>
                  <a:schemeClr val="tx2"/>
                </a:solidFill>
                <a:latin typeface="Arial" panose="020B0604020202020204" pitchFamily="34" charset="0"/>
                <a:ea typeface="微软雅黑" panose="020B0503020204020204" pitchFamily="34" charset="-122"/>
              </a:defRPr>
            </a:lvl3pPr>
            <a:lvl4pPr algn="l" rtl="0" fontAlgn="base">
              <a:spcBef>
                <a:spcPct val="0"/>
              </a:spcBef>
              <a:spcAft>
                <a:spcPct val="0"/>
              </a:spcAft>
              <a:defRPr sz="2400">
                <a:solidFill>
                  <a:schemeClr val="tx2"/>
                </a:solidFill>
                <a:latin typeface="Arial" panose="020B0604020202020204" pitchFamily="34" charset="0"/>
                <a:ea typeface="微软雅黑" panose="020B0503020204020204" pitchFamily="34" charset="-122"/>
              </a:defRPr>
            </a:lvl4pPr>
            <a:lvl5pPr algn="l" rtl="0" fontAlgn="base">
              <a:spcBef>
                <a:spcPct val="0"/>
              </a:spcBef>
              <a:spcAft>
                <a:spcPct val="0"/>
              </a:spcAft>
              <a:defRPr sz="2400">
                <a:solidFill>
                  <a:schemeClr val="tx2"/>
                </a:solidFill>
                <a:latin typeface="Arial" panose="020B0604020202020204" pitchFamily="34" charset="0"/>
                <a:ea typeface="微软雅黑" panose="020B0503020204020204" pitchFamily="34" charset="-122"/>
              </a:defRPr>
            </a:lvl5pPr>
            <a:lvl6pPr marL="457200" algn="l" rtl="0" fontAlgn="base">
              <a:spcBef>
                <a:spcPct val="0"/>
              </a:spcBef>
              <a:spcAft>
                <a:spcPct val="0"/>
              </a:spcAft>
              <a:defRPr sz="2400">
                <a:solidFill>
                  <a:schemeClr val="tx2"/>
                </a:solidFill>
                <a:latin typeface="Arial" panose="020B0604020202020204" pitchFamily="34" charset="0"/>
                <a:ea typeface="微软雅黑" panose="020B0503020204020204" pitchFamily="34" charset="-122"/>
              </a:defRPr>
            </a:lvl6pPr>
            <a:lvl7pPr marL="914400" algn="l" rtl="0" fontAlgn="base">
              <a:spcBef>
                <a:spcPct val="0"/>
              </a:spcBef>
              <a:spcAft>
                <a:spcPct val="0"/>
              </a:spcAft>
              <a:defRPr sz="2400">
                <a:solidFill>
                  <a:schemeClr val="tx2"/>
                </a:solidFill>
                <a:latin typeface="Arial" panose="020B0604020202020204" pitchFamily="34" charset="0"/>
                <a:ea typeface="微软雅黑" panose="020B0503020204020204" pitchFamily="34" charset="-122"/>
              </a:defRPr>
            </a:lvl7pPr>
            <a:lvl8pPr marL="1371600" algn="l" rtl="0" fontAlgn="base">
              <a:spcBef>
                <a:spcPct val="0"/>
              </a:spcBef>
              <a:spcAft>
                <a:spcPct val="0"/>
              </a:spcAft>
              <a:defRPr sz="2400">
                <a:solidFill>
                  <a:schemeClr val="tx2"/>
                </a:solidFill>
                <a:latin typeface="Arial" panose="020B0604020202020204" pitchFamily="34" charset="0"/>
                <a:ea typeface="微软雅黑" panose="020B0503020204020204" pitchFamily="34" charset="-122"/>
              </a:defRPr>
            </a:lvl8pPr>
            <a:lvl9pPr marL="1828800" algn="l" rtl="0" fontAlgn="base">
              <a:spcBef>
                <a:spcPct val="0"/>
              </a:spcBef>
              <a:spcAft>
                <a:spcPct val="0"/>
              </a:spcAft>
              <a:defRPr sz="2400">
                <a:solidFill>
                  <a:schemeClr val="tx2"/>
                </a:solidFill>
                <a:latin typeface="Arial" panose="020B0604020202020204" pitchFamily="34" charset="0"/>
                <a:ea typeface="微软雅黑" panose="020B0503020204020204" pitchFamily="34" charset="-122"/>
              </a:defRPr>
            </a:lvl9pPr>
          </a:lstStyle>
          <a:p>
            <a:r>
              <a:rPr lang="zh-CN" altLang="en-US" sz="4799" b="1" dirty="0" smtClean="0">
                <a:solidFill>
                  <a:srgbClr val="F8353D"/>
                </a:solidFill>
                <a:latin typeface="微软雅黑" panose="020B0503020204020204" pitchFamily="34" charset="-122"/>
                <a:ea typeface="微软雅黑" panose="020B0503020204020204" pitchFamily="34" charset="-122"/>
              </a:rPr>
              <a:t>谢谢观看</a:t>
            </a:r>
            <a:endParaRPr lang="zh-CN" altLang="en-US" sz="4799" b="1" dirty="0">
              <a:solidFill>
                <a:srgbClr val="F8353D"/>
              </a:solidFill>
              <a:latin typeface="微软雅黑" panose="020B0503020204020204" pitchFamily="34" charset="-122"/>
              <a:ea typeface="微软雅黑" panose="020B0503020204020204" pitchFamily="34" charset="-122"/>
            </a:endParaRPr>
          </a:p>
        </p:txBody>
      </p:sp>
      <p:sp>
        <p:nvSpPr>
          <p:cNvPr id="23" name="Rectangle 4"/>
          <p:cNvSpPr txBox="1">
            <a:spLocks noChangeArrowheads="1"/>
          </p:cNvSpPr>
          <p:nvPr/>
        </p:nvSpPr>
        <p:spPr bwMode="auto">
          <a:xfrm>
            <a:off x="3762121" y="2636643"/>
            <a:ext cx="5080465" cy="28215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ctr" anchorCtr="0" compatLnSpc="1"/>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anose="02010609030101010101"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algn="l"/>
            <a:r>
              <a:rPr lang="en-US" altLang="zh-CN" sz="1200" b="0" dirty="0">
                <a:solidFill>
                  <a:schemeClr val="tx1">
                    <a:lumMod val="50000"/>
                    <a:lumOff val="50000"/>
                  </a:schemeClr>
                </a:solidFill>
                <a:latin typeface="方正兰亭黑简体" panose="02000000000000000000" pitchFamily="2" charset="-122"/>
                <a:ea typeface="方正兰亭黑简体" panose="02000000000000000000" pitchFamily="2" charset="-122"/>
              </a:rPr>
              <a:t>Introduction Of Atmospheric</a:t>
            </a:r>
          </a:p>
          <a:p>
            <a:pPr algn="l"/>
            <a:r>
              <a:rPr lang="en-US" altLang="zh-CN" sz="1200" b="0" dirty="0">
                <a:solidFill>
                  <a:schemeClr val="tx1">
                    <a:lumMod val="50000"/>
                    <a:lumOff val="50000"/>
                  </a:schemeClr>
                </a:solidFill>
                <a:latin typeface="方正兰亭黑简体" panose="02000000000000000000" pitchFamily="2" charset="-122"/>
                <a:ea typeface="方正兰亭黑简体" panose="02000000000000000000" pitchFamily="2" charset="-122"/>
              </a:rPr>
              <a:t>Business Plan Startup Plan PPT Template, Complete Framework</a:t>
            </a:r>
            <a:endParaRPr lang="zh-CN" altLang="en-US" sz="1200" b="0" dirty="0">
              <a:solidFill>
                <a:schemeClr val="tx1">
                  <a:lumMod val="50000"/>
                  <a:lumOff val="50000"/>
                </a:schemeClr>
              </a:solidFill>
              <a:latin typeface="方正兰亭黑简体" panose="02000000000000000000" pitchFamily="2" charset="-122"/>
              <a:ea typeface="方正兰亭黑简体" panose="02000000000000000000" pitchFamily="2" charset="-122"/>
            </a:endParaRPr>
          </a:p>
        </p:txBody>
      </p:sp>
      <p:sp>
        <p:nvSpPr>
          <p:cNvPr id="24" name="Rectangle 4"/>
          <p:cNvSpPr txBox="1">
            <a:spLocks noChangeArrowheads="1"/>
          </p:cNvSpPr>
          <p:nvPr/>
        </p:nvSpPr>
        <p:spPr bwMode="auto">
          <a:xfrm>
            <a:off x="3732298" y="1437919"/>
            <a:ext cx="4139879" cy="4157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ctr" anchorCtr="0" compatLnSpc="1"/>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anose="02010609030101010101"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algn="l"/>
            <a:r>
              <a:rPr lang="zh-CN" altLang="en-US" sz="2099" b="0" dirty="0">
                <a:solidFill>
                  <a:schemeClr val="tx1">
                    <a:lumMod val="50000"/>
                    <a:lumOff val="50000"/>
                  </a:schemeClr>
                </a:solidFill>
                <a:latin typeface="微软雅黑" panose="020B0503020204020204" pitchFamily="34" charset="-122"/>
                <a:ea typeface="微软雅黑" panose="020B0503020204020204" pitchFamily="34" charset="-122"/>
              </a:rPr>
              <a:t>这里可以简要的描述您的项目</a:t>
            </a:r>
            <a:endParaRPr lang="zh-CN" altLang="zh-CN" sz="2099" b="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25" name="六边形 24"/>
          <p:cNvSpPr/>
          <p:nvPr/>
        </p:nvSpPr>
        <p:spPr>
          <a:xfrm flipH="1">
            <a:off x="3708129" y="3199252"/>
            <a:ext cx="1511774" cy="323952"/>
          </a:xfrm>
          <a:prstGeom prst="hexagon">
            <a:avLst/>
          </a:prstGeom>
          <a:solidFill>
            <a:srgbClr val="01ACBE"/>
          </a:solidFill>
          <a:ln w="19050">
            <a:gradFill>
              <a:gsLst>
                <a:gs pos="0">
                  <a:schemeClr val="bg1"/>
                </a:gs>
                <a:gs pos="100000">
                  <a:srgbClr val="CBCBCB"/>
                </a:gs>
              </a:gsLst>
              <a:lin ang="5400000" scaled="0"/>
            </a:gradFill>
          </a:ln>
          <a:effectLst>
            <a:outerShdw blurRad="190500" dist="762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sp>
        <p:nvSpPr>
          <p:cNvPr id="26" name="Rectangle 4"/>
          <p:cNvSpPr txBox="1">
            <a:spLocks noChangeArrowheads="1"/>
          </p:cNvSpPr>
          <p:nvPr/>
        </p:nvSpPr>
        <p:spPr bwMode="auto">
          <a:xfrm>
            <a:off x="3654137" y="3180355"/>
            <a:ext cx="1619758" cy="36174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ctr" anchorCtr="0" compatLnSpc="1"/>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anose="02010609030101010101"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r>
              <a:rPr lang="zh-CN" altLang="en-US" sz="1350" b="0" dirty="0">
                <a:latin typeface="微软雅黑" panose="020B0503020204020204" pitchFamily="34" charset="-122"/>
                <a:ea typeface="微软雅黑" panose="020B0503020204020204" pitchFamily="34" charset="-122"/>
              </a:rPr>
              <a:t>汇报人</a:t>
            </a:r>
            <a:r>
              <a:rPr lang="zh-CN" altLang="en-US" sz="1350" b="0" dirty="0" smtClean="0">
                <a:latin typeface="微软雅黑" panose="020B0503020204020204" pitchFamily="34" charset="-122"/>
                <a:ea typeface="微软雅黑" panose="020B0503020204020204" pitchFamily="34" charset="-122"/>
              </a:rPr>
              <a:t>：第一</a:t>
            </a:r>
            <a:r>
              <a:rPr lang="en-US" altLang="zh-CN" sz="1350" b="0" dirty="0" smtClean="0">
                <a:latin typeface="微软雅黑" panose="020B0503020204020204" pitchFamily="34" charset="-122"/>
                <a:ea typeface="微软雅黑" panose="020B0503020204020204" pitchFamily="34" charset="-122"/>
              </a:rPr>
              <a:t>PPT</a:t>
            </a:r>
            <a:endParaRPr lang="zh-CN" altLang="zh-CN" sz="1350" b="0" dirty="0">
              <a:latin typeface="微软雅黑" panose="020B0503020204020204" pitchFamily="34" charset="-122"/>
              <a:ea typeface="微软雅黑" panose="020B0503020204020204" pitchFamily="34" charset="-122"/>
            </a:endParaRPr>
          </a:p>
        </p:txBody>
      </p:sp>
      <p:sp>
        <p:nvSpPr>
          <p:cNvPr id="27" name="六边形 26"/>
          <p:cNvSpPr/>
          <p:nvPr/>
        </p:nvSpPr>
        <p:spPr>
          <a:xfrm flipH="1">
            <a:off x="5327887" y="3199252"/>
            <a:ext cx="1511774" cy="323952"/>
          </a:xfrm>
          <a:prstGeom prst="hexagon">
            <a:avLst/>
          </a:prstGeom>
          <a:solidFill>
            <a:srgbClr val="F8353D"/>
          </a:solidFill>
          <a:ln w="19050">
            <a:gradFill>
              <a:gsLst>
                <a:gs pos="0">
                  <a:schemeClr val="bg1"/>
                </a:gs>
                <a:gs pos="100000">
                  <a:srgbClr val="CBCBCB"/>
                </a:gs>
              </a:gsLst>
              <a:lin ang="5400000" scaled="0"/>
            </a:gradFill>
          </a:ln>
          <a:effectLst>
            <a:outerShdw blurRad="190500" dist="762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sp>
        <p:nvSpPr>
          <p:cNvPr id="28" name="Rectangle 4"/>
          <p:cNvSpPr txBox="1">
            <a:spLocks noChangeArrowheads="1"/>
          </p:cNvSpPr>
          <p:nvPr/>
        </p:nvSpPr>
        <p:spPr bwMode="auto">
          <a:xfrm>
            <a:off x="5219903" y="3180355"/>
            <a:ext cx="1619758" cy="36174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ctr" anchorCtr="0" compatLnSpc="1"/>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anose="02010609030101010101"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r>
              <a:rPr lang="zh-CN" altLang="en-US" sz="1350" b="0" dirty="0">
                <a:latin typeface="微软雅黑" panose="020B0503020204020204" pitchFamily="34" charset="-122"/>
                <a:ea typeface="微软雅黑" panose="020B0503020204020204" pitchFamily="34" charset="-122"/>
              </a:rPr>
              <a:t>部门</a:t>
            </a:r>
            <a:r>
              <a:rPr lang="zh-CN" altLang="en-US" sz="1350" b="0" dirty="0" smtClean="0">
                <a:latin typeface="微软雅黑" panose="020B0503020204020204" pitchFamily="34" charset="-122"/>
                <a:ea typeface="微软雅黑" panose="020B0503020204020204" pitchFamily="34" charset="-122"/>
              </a:rPr>
              <a:t>：</a:t>
            </a:r>
            <a:r>
              <a:rPr lang="zh-CN" altLang="en-US" sz="1350" b="0" dirty="0">
                <a:latin typeface="微软雅黑" panose="020B0503020204020204" pitchFamily="34" charset="-122"/>
                <a:ea typeface="微软雅黑" panose="020B0503020204020204" pitchFamily="34" charset="-122"/>
              </a:rPr>
              <a:t>设计部</a:t>
            </a:r>
            <a:endParaRPr lang="zh-CN" altLang="zh-CN" sz="1350" b="0" dirty="0">
              <a:latin typeface="微软雅黑" panose="020B0503020204020204" pitchFamily="34" charset="-122"/>
              <a:ea typeface="微软雅黑" panose="020B0503020204020204" pitchFamily="34" charset="-122"/>
            </a:endParaRPr>
          </a:p>
        </p:txBody>
      </p:sp>
      <p:sp>
        <p:nvSpPr>
          <p:cNvPr id="29" name="圆角矩形 28"/>
          <p:cNvSpPr/>
          <p:nvPr/>
        </p:nvSpPr>
        <p:spPr>
          <a:xfrm>
            <a:off x="1494459" y="4947395"/>
            <a:ext cx="6317057" cy="431936"/>
          </a:xfrm>
          <a:prstGeom prst="roundRect">
            <a:avLst>
              <a:gd name="adj" fmla="val 50000"/>
            </a:avLst>
          </a:prstGeom>
          <a:solidFill>
            <a:srgbClr val="F835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spTree>
    <p:extLst>
      <p:ext uri="{BB962C8B-B14F-4D97-AF65-F5344CB8AC3E}">
        <p14:creationId xmlns:p14="http://schemas.microsoft.com/office/powerpoint/2010/main" val="1057168001"/>
      </p:ext>
    </p:extLst>
  </p:cSld>
  <p:clrMapOvr>
    <a:masterClrMapping/>
  </p:clrMapOvr>
  <mc:AlternateContent xmlns:mc="http://schemas.openxmlformats.org/markup-compatibility/2006" xmlns:p14="http://schemas.microsoft.com/office/powerpoint/2010/main">
    <mc:Choice Requires="p14">
      <p:transition spd="slow" p14:dur="4000" advTm="0">
        <p14:vortex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250"/>
                                  </p:stCondLst>
                                  <p:childTnLst>
                                    <p:set>
                                      <p:cBhvr>
                                        <p:cTn id="6" dur="1" fill="hold">
                                          <p:stCondLst>
                                            <p:cond delay="0"/>
                                          </p:stCondLst>
                                        </p:cTn>
                                        <p:tgtEl>
                                          <p:spTgt spid="17"/>
                                        </p:tgtEl>
                                        <p:attrNameLst>
                                          <p:attrName>style.visibility</p:attrName>
                                        </p:attrNameLst>
                                      </p:cBhvr>
                                      <p:to>
                                        <p:strVal val="visible"/>
                                      </p:to>
                                    </p:set>
                                    <p:anim calcmode="lin" valueType="num">
                                      <p:cBhvr>
                                        <p:cTn id="7" dur="500" fill="hold"/>
                                        <p:tgtEl>
                                          <p:spTgt spid="17"/>
                                        </p:tgtEl>
                                        <p:attrNameLst>
                                          <p:attrName>ppt_w</p:attrName>
                                        </p:attrNameLst>
                                      </p:cBhvr>
                                      <p:tavLst>
                                        <p:tav tm="0">
                                          <p:val>
                                            <p:fltVal val="0"/>
                                          </p:val>
                                        </p:tav>
                                        <p:tav tm="100000">
                                          <p:val>
                                            <p:strVal val="#ppt_w"/>
                                          </p:val>
                                        </p:tav>
                                      </p:tavLst>
                                    </p:anim>
                                    <p:anim calcmode="lin" valueType="num">
                                      <p:cBhvr>
                                        <p:cTn id="8" dur="500" fill="hold"/>
                                        <p:tgtEl>
                                          <p:spTgt spid="17"/>
                                        </p:tgtEl>
                                        <p:attrNameLst>
                                          <p:attrName>ppt_h</p:attrName>
                                        </p:attrNameLst>
                                      </p:cBhvr>
                                      <p:tavLst>
                                        <p:tav tm="0">
                                          <p:val>
                                            <p:fltVal val="0"/>
                                          </p:val>
                                        </p:tav>
                                        <p:tav tm="100000">
                                          <p:val>
                                            <p:strVal val="#ppt_h"/>
                                          </p:val>
                                        </p:tav>
                                      </p:tavLst>
                                    </p:anim>
                                    <p:animEffect transition="in" filter="fade">
                                      <p:cBhvr>
                                        <p:cTn id="9" dur="500"/>
                                        <p:tgtEl>
                                          <p:spTgt spid="17"/>
                                        </p:tgtEl>
                                      </p:cBhvr>
                                    </p:animEffect>
                                  </p:childTnLst>
                                </p:cTn>
                              </p:par>
                              <p:par>
                                <p:cTn id="10" presetID="53" presetClass="entr" presetSubtype="16" fill="hold" grpId="0" nodeType="withEffect">
                                  <p:stCondLst>
                                    <p:cond delay="250"/>
                                  </p:stCondLst>
                                  <p:childTnLst>
                                    <p:set>
                                      <p:cBhvr>
                                        <p:cTn id="11" dur="1" fill="hold">
                                          <p:stCondLst>
                                            <p:cond delay="0"/>
                                          </p:stCondLst>
                                        </p:cTn>
                                        <p:tgtEl>
                                          <p:spTgt spid="18"/>
                                        </p:tgtEl>
                                        <p:attrNameLst>
                                          <p:attrName>style.visibility</p:attrName>
                                        </p:attrNameLst>
                                      </p:cBhvr>
                                      <p:to>
                                        <p:strVal val="visible"/>
                                      </p:to>
                                    </p:set>
                                    <p:anim calcmode="lin" valueType="num">
                                      <p:cBhvr>
                                        <p:cTn id="12" dur="500" fill="hold"/>
                                        <p:tgtEl>
                                          <p:spTgt spid="18"/>
                                        </p:tgtEl>
                                        <p:attrNameLst>
                                          <p:attrName>ppt_w</p:attrName>
                                        </p:attrNameLst>
                                      </p:cBhvr>
                                      <p:tavLst>
                                        <p:tav tm="0">
                                          <p:val>
                                            <p:fltVal val="0"/>
                                          </p:val>
                                        </p:tav>
                                        <p:tav tm="100000">
                                          <p:val>
                                            <p:strVal val="#ppt_w"/>
                                          </p:val>
                                        </p:tav>
                                      </p:tavLst>
                                    </p:anim>
                                    <p:anim calcmode="lin" valueType="num">
                                      <p:cBhvr>
                                        <p:cTn id="13" dur="500" fill="hold"/>
                                        <p:tgtEl>
                                          <p:spTgt spid="18"/>
                                        </p:tgtEl>
                                        <p:attrNameLst>
                                          <p:attrName>ppt_h</p:attrName>
                                        </p:attrNameLst>
                                      </p:cBhvr>
                                      <p:tavLst>
                                        <p:tav tm="0">
                                          <p:val>
                                            <p:fltVal val="0"/>
                                          </p:val>
                                        </p:tav>
                                        <p:tav tm="100000">
                                          <p:val>
                                            <p:strVal val="#ppt_h"/>
                                          </p:val>
                                        </p:tav>
                                      </p:tavLst>
                                    </p:anim>
                                    <p:animEffect transition="in" filter="fade">
                                      <p:cBhvr>
                                        <p:cTn id="14" dur="500"/>
                                        <p:tgtEl>
                                          <p:spTgt spid="18"/>
                                        </p:tgtEl>
                                      </p:cBhvr>
                                    </p:animEffect>
                                  </p:childTnLst>
                                </p:cTn>
                              </p:par>
                              <p:par>
                                <p:cTn id="15" presetID="53" presetClass="entr" presetSubtype="16" fill="hold" grpId="0" nodeType="withEffect">
                                  <p:stCondLst>
                                    <p:cond delay="250"/>
                                  </p:stCondLst>
                                  <p:childTnLst>
                                    <p:set>
                                      <p:cBhvr>
                                        <p:cTn id="16" dur="1" fill="hold">
                                          <p:stCondLst>
                                            <p:cond delay="0"/>
                                          </p:stCondLst>
                                        </p:cTn>
                                        <p:tgtEl>
                                          <p:spTgt spid="19"/>
                                        </p:tgtEl>
                                        <p:attrNameLst>
                                          <p:attrName>style.visibility</p:attrName>
                                        </p:attrNameLst>
                                      </p:cBhvr>
                                      <p:to>
                                        <p:strVal val="visible"/>
                                      </p:to>
                                    </p:set>
                                    <p:anim calcmode="lin" valueType="num">
                                      <p:cBhvr>
                                        <p:cTn id="17" dur="500" fill="hold"/>
                                        <p:tgtEl>
                                          <p:spTgt spid="19"/>
                                        </p:tgtEl>
                                        <p:attrNameLst>
                                          <p:attrName>ppt_w</p:attrName>
                                        </p:attrNameLst>
                                      </p:cBhvr>
                                      <p:tavLst>
                                        <p:tav tm="0">
                                          <p:val>
                                            <p:fltVal val="0"/>
                                          </p:val>
                                        </p:tav>
                                        <p:tav tm="100000">
                                          <p:val>
                                            <p:strVal val="#ppt_w"/>
                                          </p:val>
                                        </p:tav>
                                      </p:tavLst>
                                    </p:anim>
                                    <p:anim calcmode="lin" valueType="num">
                                      <p:cBhvr>
                                        <p:cTn id="18" dur="500" fill="hold"/>
                                        <p:tgtEl>
                                          <p:spTgt spid="19"/>
                                        </p:tgtEl>
                                        <p:attrNameLst>
                                          <p:attrName>ppt_h</p:attrName>
                                        </p:attrNameLst>
                                      </p:cBhvr>
                                      <p:tavLst>
                                        <p:tav tm="0">
                                          <p:val>
                                            <p:fltVal val="0"/>
                                          </p:val>
                                        </p:tav>
                                        <p:tav tm="100000">
                                          <p:val>
                                            <p:strVal val="#ppt_h"/>
                                          </p:val>
                                        </p:tav>
                                      </p:tavLst>
                                    </p:anim>
                                    <p:animEffect transition="in" filter="fade">
                                      <p:cBhvr>
                                        <p:cTn id="19" dur="500"/>
                                        <p:tgtEl>
                                          <p:spTgt spid="19"/>
                                        </p:tgtEl>
                                      </p:cBhvr>
                                    </p:animEffect>
                                  </p:childTnLst>
                                </p:cTn>
                              </p:par>
                              <p:par>
                                <p:cTn id="20" presetID="53" presetClass="entr" presetSubtype="16" fill="hold" grpId="0" nodeType="withEffect">
                                  <p:stCondLst>
                                    <p:cond delay="250"/>
                                  </p:stCondLst>
                                  <p:childTnLst>
                                    <p:set>
                                      <p:cBhvr>
                                        <p:cTn id="21" dur="1" fill="hold">
                                          <p:stCondLst>
                                            <p:cond delay="0"/>
                                          </p:stCondLst>
                                        </p:cTn>
                                        <p:tgtEl>
                                          <p:spTgt spid="20"/>
                                        </p:tgtEl>
                                        <p:attrNameLst>
                                          <p:attrName>style.visibility</p:attrName>
                                        </p:attrNameLst>
                                      </p:cBhvr>
                                      <p:to>
                                        <p:strVal val="visible"/>
                                      </p:to>
                                    </p:set>
                                    <p:anim calcmode="lin" valueType="num">
                                      <p:cBhvr>
                                        <p:cTn id="22" dur="500" fill="hold"/>
                                        <p:tgtEl>
                                          <p:spTgt spid="20"/>
                                        </p:tgtEl>
                                        <p:attrNameLst>
                                          <p:attrName>ppt_w</p:attrName>
                                        </p:attrNameLst>
                                      </p:cBhvr>
                                      <p:tavLst>
                                        <p:tav tm="0">
                                          <p:val>
                                            <p:fltVal val="0"/>
                                          </p:val>
                                        </p:tav>
                                        <p:tav tm="100000">
                                          <p:val>
                                            <p:strVal val="#ppt_w"/>
                                          </p:val>
                                        </p:tav>
                                      </p:tavLst>
                                    </p:anim>
                                    <p:anim calcmode="lin" valueType="num">
                                      <p:cBhvr>
                                        <p:cTn id="23" dur="500" fill="hold"/>
                                        <p:tgtEl>
                                          <p:spTgt spid="20"/>
                                        </p:tgtEl>
                                        <p:attrNameLst>
                                          <p:attrName>ppt_h</p:attrName>
                                        </p:attrNameLst>
                                      </p:cBhvr>
                                      <p:tavLst>
                                        <p:tav tm="0">
                                          <p:val>
                                            <p:fltVal val="0"/>
                                          </p:val>
                                        </p:tav>
                                        <p:tav tm="100000">
                                          <p:val>
                                            <p:strVal val="#ppt_h"/>
                                          </p:val>
                                        </p:tav>
                                      </p:tavLst>
                                    </p:anim>
                                    <p:animEffect transition="in" filter="fade">
                                      <p:cBhvr>
                                        <p:cTn id="24" dur="500"/>
                                        <p:tgtEl>
                                          <p:spTgt spid="20"/>
                                        </p:tgtEl>
                                      </p:cBhvr>
                                    </p:animEffect>
                                  </p:childTnLst>
                                </p:cTn>
                              </p:par>
                            </p:childTnLst>
                          </p:cTn>
                        </p:par>
                        <p:par>
                          <p:cTn id="25" fill="hold">
                            <p:stCondLst>
                              <p:cond delay="750"/>
                            </p:stCondLst>
                            <p:childTnLst>
                              <p:par>
                                <p:cTn id="26" presetID="41" presetClass="entr" presetSubtype="0" fill="hold" grpId="0" nodeType="afterEffect">
                                  <p:stCondLst>
                                    <p:cond delay="0"/>
                                  </p:stCondLst>
                                  <p:iterate type="lt">
                                    <p:tmPct val="10000"/>
                                  </p:iterate>
                                  <p:childTnLst>
                                    <p:set>
                                      <p:cBhvr>
                                        <p:cTn id="27" dur="1" fill="hold">
                                          <p:stCondLst>
                                            <p:cond delay="0"/>
                                          </p:stCondLst>
                                        </p:cTn>
                                        <p:tgtEl>
                                          <p:spTgt spid="21"/>
                                        </p:tgtEl>
                                        <p:attrNameLst>
                                          <p:attrName>style.visibility</p:attrName>
                                        </p:attrNameLst>
                                      </p:cBhvr>
                                      <p:to>
                                        <p:strVal val="visible"/>
                                      </p:to>
                                    </p:set>
                                    <p:anim calcmode="lin" valueType="num">
                                      <p:cBhvr>
                                        <p:cTn id="28" dur="500" fill="hold"/>
                                        <p:tgtEl>
                                          <p:spTgt spid="21"/>
                                        </p:tgtEl>
                                        <p:attrNameLst>
                                          <p:attrName>ppt_x</p:attrName>
                                        </p:attrNameLst>
                                      </p:cBhvr>
                                      <p:tavLst>
                                        <p:tav tm="0">
                                          <p:val>
                                            <p:strVal val="#ppt_x"/>
                                          </p:val>
                                        </p:tav>
                                        <p:tav tm="50000">
                                          <p:val>
                                            <p:strVal val="#ppt_x+.1"/>
                                          </p:val>
                                        </p:tav>
                                        <p:tav tm="100000">
                                          <p:val>
                                            <p:strVal val="#ppt_x"/>
                                          </p:val>
                                        </p:tav>
                                      </p:tavLst>
                                    </p:anim>
                                    <p:anim calcmode="lin" valueType="num">
                                      <p:cBhvr>
                                        <p:cTn id="29" dur="500" fill="hold"/>
                                        <p:tgtEl>
                                          <p:spTgt spid="21"/>
                                        </p:tgtEl>
                                        <p:attrNameLst>
                                          <p:attrName>ppt_y</p:attrName>
                                        </p:attrNameLst>
                                      </p:cBhvr>
                                      <p:tavLst>
                                        <p:tav tm="0">
                                          <p:val>
                                            <p:strVal val="#ppt_y"/>
                                          </p:val>
                                        </p:tav>
                                        <p:tav tm="100000">
                                          <p:val>
                                            <p:strVal val="#ppt_y"/>
                                          </p:val>
                                        </p:tav>
                                      </p:tavLst>
                                    </p:anim>
                                    <p:anim calcmode="lin" valueType="num">
                                      <p:cBhvr>
                                        <p:cTn id="30" dur="500" fill="hold"/>
                                        <p:tgtEl>
                                          <p:spTgt spid="21"/>
                                        </p:tgtEl>
                                        <p:attrNameLst>
                                          <p:attrName>ppt_h</p:attrName>
                                        </p:attrNameLst>
                                      </p:cBhvr>
                                      <p:tavLst>
                                        <p:tav tm="0">
                                          <p:val>
                                            <p:strVal val="#ppt_h/10"/>
                                          </p:val>
                                        </p:tav>
                                        <p:tav tm="50000">
                                          <p:val>
                                            <p:strVal val="#ppt_h+.01"/>
                                          </p:val>
                                        </p:tav>
                                        <p:tav tm="100000">
                                          <p:val>
                                            <p:strVal val="#ppt_h"/>
                                          </p:val>
                                        </p:tav>
                                      </p:tavLst>
                                    </p:anim>
                                    <p:anim calcmode="lin" valueType="num">
                                      <p:cBhvr>
                                        <p:cTn id="31" dur="500" fill="hold"/>
                                        <p:tgtEl>
                                          <p:spTgt spid="21"/>
                                        </p:tgtEl>
                                        <p:attrNameLst>
                                          <p:attrName>ppt_w</p:attrName>
                                        </p:attrNameLst>
                                      </p:cBhvr>
                                      <p:tavLst>
                                        <p:tav tm="0">
                                          <p:val>
                                            <p:strVal val="#ppt_w/10"/>
                                          </p:val>
                                        </p:tav>
                                        <p:tav tm="50000">
                                          <p:val>
                                            <p:strVal val="#ppt_w+.01"/>
                                          </p:val>
                                        </p:tav>
                                        <p:tav tm="100000">
                                          <p:val>
                                            <p:strVal val="#ppt_w"/>
                                          </p:val>
                                        </p:tav>
                                      </p:tavLst>
                                    </p:anim>
                                    <p:animEffect transition="in" filter="fade">
                                      <p:cBhvr>
                                        <p:cTn id="32" dur="500" tmFilter="0,0; .5, 1; 1, 1"/>
                                        <p:tgtEl>
                                          <p:spTgt spid="21"/>
                                        </p:tgtEl>
                                      </p:cBhvr>
                                    </p:animEffect>
                                  </p:childTnLst>
                                </p:cTn>
                              </p:par>
                            </p:childTnLst>
                          </p:cTn>
                        </p:par>
                        <p:par>
                          <p:cTn id="33" fill="hold">
                            <p:stCondLst>
                              <p:cond delay="1400"/>
                            </p:stCondLst>
                            <p:childTnLst>
                              <p:par>
                                <p:cTn id="34" presetID="56" presetClass="entr" presetSubtype="0" fill="hold" grpId="0" nodeType="afterEffect">
                                  <p:stCondLst>
                                    <p:cond delay="0"/>
                                  </p:stCondLst>
                                  <p:iterate type="lt">
                                    <p:tmPct val="10000"/>
                                  </p:iterate>
                                  <p:childTnLst>
                                    <p:set>
                                      <p:cBhvr>
                                        <p:cTn id="35" dur="1" fill="hold">
                                          <p:stCondLst>
                                            <p:cond delay="0"/>
                                          </p:stCondLst>
                                        </p:cTn>
                                        <p:tgtEl>
                                          <p:spTgt spid="22"/>
                                        </p:tgtEl>
                                        <p:attrNameLst>
                                          <p:attrName>style.visibility</p:attrName>
                                        </p:attrNameLst>
                                      </p:cBhvr>
                                      <p:to>
                                        <p:strVal val="visible"/>
                                      </p:to>
                                    </p:set>
                                    <p:anim by="(-#ppt_w*2)" calcmode="lin" valueType="num">
                                      <p:cBhvr rctx="PPT">
                                        <p:cTn id="36" dur="500" autoRev="1" fill="hold">
                                          <p:stCondLst>
                                            <p:cond delay="0"/>
                                          </p:stCondLst>
                                        </p:cTn>
                                        <p:tgtEl>
                                          <p:spTgt spid="22"/>
                                        </p:tgtEl>
                                        <p:attrNameLst>
                                          <p:attrName>ppt_w</p:attrName>
                                        </p:attrNameLst>
                                      </p:cBhvr>
                                    </p:anim>
                                    <p:anim by="(#ppt_w*0.50)" calcmode="lin" valueType="num">
                                      <p:cBhvr>
                                        <p:cTn id="37" dur="500" decel="50000" autoRev="1" fill="hold">
                                          <p:stCondLst>
                                            <p:cond delay="0"/>
                                          </p:stCondLst>
                                        </p:cTn>
                                        <p:tgtEl>
                                          <p:spTgt spid="22"/>
                                        </p:tgtEl>
                                        <p:attrNameLst>
                                          <p:attrName>ppt_x</p:attrName>
                                        </p:attrNameLst>
                                      </p:cBhvr>
                                    </p:anim>
                                    <p:anim from="(-#ppt_h/2)" to="(#ppt_y)" calcmode="lin" valueType="num">
                                      <p:cBhvr>
                                        <p:cTn id="38" dur="1000" fill="hold">
                                          <p:stCondLst>
                                            <p:cond delay="0"/>
                                          </p:stCondLst>
                                        </p:cTn>
                                        <p:tgtEl>
                                          <p:spTgt spid="22"/>
                                        </p:tgtEl>
                                        <p:attrNameLst>
                                          <p:attrName>ppt_y</p:attrName>
                                        </p:attrNameLst>
                                      </p:cBhvr>
                                    </p:anim>
                                    <p:animRot by="21600000">
                                      <p:cBhvr>
                                        <p:cTn id="39" dur="1000" fill="hold">
                                          <p:stCondLst>
                                            <p:cond delay="0"/>
                                          </p:stCondLst>
                                        </p:cTn>
                                        <p:tgtEl>
                                          <p:spTgt spid="22"/>
                                        </p:tgtEl>
                                        <p:attrNameLst>
                                          <p:attrName>r</p:attrName>
                                        </p:attrNameLst>
                                      </p:cBhvr>
                                    </p:animRot>
                                  </p:childTnLst>
                                </p:cTn>
                              </p:par>
                            </p:childTnLst>
                          </p:cTn>
                        </p:par>
                        <p:par>
                          <p:cTn id="40" fill="hold">
                            <p:stCondLst>
                              <p:cond delay="2700"/>
                            </p:stCondLst>
                            <p:childTnLst>
                              <p:par>
                                <p:cTn id="41" presetID="22" presetClass="entr" presetSubtype="8" fill="hold" grpId="0" nodeType="afterEffect">
                                  <p:stCondLst>
                                    <p:cond delay="0"/>
                                  </p:stCondLst>
                                  <p:childTnLst>
                                    <p:set>
                                      <p:cBhvr>
                                        <p:cTn id="42" dur="1" fill="hold">
                                          <p:stCondLst>
                                            <p:cond delay="0"/>
                                          </p:stCondLst>
                                        </p:cTn>
                                        <p:tgtEl>
                                          <p:spTgt spid="24"/>
                                        </p:tgtEl>
                                        <p:attrNameLst>
                                          <p:attrName>style.visibility</p:attrName>
                                        </p:attrNameLst>
                                      </p:cBhvr>
                                      <p:to>
                                        <p:strVal val="visible"/>
                                      </p:to>
                                    </p:set>
                                    <p:animEffect transition="in" filter="wipe(left)">
                                      <p:cBhvr>
                                        <p:cTn id="43" dur="500"/>
                                        <p:tgtEl>
                                          <p:spTgt spid="24"/>
                                        </p:tgtEl>
                                      </p:cBhvr>
                                    </p:animEffect>
                                  </p:childTnLst>
                                </p:cTn>
                              </p:par>
                            </p:childTnLst>
                          </p:cTn>
                        </p:par>
                        <p:par>
                          <p:cTn id="44" fill="hold">
                            <p:stCondLst>
                              <p:cond delay="3200"/>
                            </p:stCondLst>
                            <p:childTnLst>
                              <p:par>
                                <p:cTn id="45" presetID="22" presetClass="entr" presetSubtype="8" fill="hold" grpId="0" nodeType="afterEffect">
                                  <p:stCondLst>
                                    <p:cond delay="0"/>
                                  </p:stCondLst>
                                  <p:childTnLst>
                                    <p:set>
                                      <p:cBhvr>
                                        <p:cTn id="46" dur="1" fill="hold">
                                          <p:stCondLst>
                                            <p:cond delay="0"/>
                                          </p:stCondLst>
                                        </p:cTn>
                                        <p:tgtEl>
                                          <p:spTgt spid="23"/>
                                        </p:tgtEl>
                                        <p:attrNameLst>
                                          <p:attrName>style.visibility</p:attrName>
                                        </p:attrNameLst>
                                      </p:cBhvr>
                                      <p:to>
                                        <p:strVal val="visible"/>
                                      </p:to>
                                    </p:set>
                                    <p:animEffect transition="in" filter="wipe(left)">
                                      <p:cBhvr>
                                        <p:cTn id="47" dur="500"/>
                                        <p:tgtEl>
                                          <p:spTgt spid="23"/>
                                        </p:tgtEl>
                                      </p:cBhvr>
                                    </p:animEffect>
                                  </p:childTnLst>
                                </p:cTn>
                              </p:par>
                            </p:childTnLst>
                          </p:cTn>
                        </p:par>
                        <p:par>
                          <p:cTn id="48" fill="hold">
                            <p:stCondLst>
                              <p:cond delay="3700"/>
                            </p:stCondLst>
                            <p:childTnLst>
                              <p:par>
                                <p:cTn id="49" presetID="10" presetClass="entr" presetSubtype="0" fill="hold" grpId="0" nodeType="afterEffect">
                                  <p:stCondLst>
                                    <p:cond delay="0"/>
                                  </p:stCondLst>
                                  <p:childTnLst>
                                    <p:set>
                                      <p:cBhvr>
                                        <p:cTn id="50" dur="1" fill="hold">
                                          <p:stCondLst>
                                            <p:cond delay="0"/>
                                          </p:stCondLst>
                                        </p:cTn>
                                        <p:tgtEl>
                                          <p:spTgt spid="25"/>
                                        </p:tgtEl>
                                        <p:attrNameLst>
                                          <p:attrName>style.visibility</p:attrName>
                                        </p:attrNameLst>
                                      </p:cBhvr>
                                      <p:to>
                                        <p:strVal val="visible"/>
                                      </p:to>
                                    </p:set>
                                    <p:animEffect transition="in" filter="fade">
                                      <p:cBhvr>
                                        <p:cTn id="51" dur="500"/>
                                        <p:tgtEl>
                                          <p:spTgt spid="25"/>
                                        </p:tgtEl>
                                      </p:cBhvr>
                                    </p:animEffect>
                                  </p:childTnLst>
                                </p:cTn>
                              </p:par>
                            </p:childTnLst>
                          </p:cTn>
                        </p:par>
                        <p:par>
                          <p:cTn id="52" fill="hold">
                            <p:stCondLst>
                              <p:cond delay="4200"/>
                            </p:stCondLst>
                            <p:childTnLst>
                              <p:par>
                                <p:cTn id="53" presetID="10" presetClass="entr" presetSubtype="0" fill="hold" grpId="0" nodeType="afterEffect">
                                  <p:stCondLst>
                                    <p:cond delay="0"/>
                                  </p:stCondLst>
                                  <p:childTnLst>
                                    <p:set>
                                      <p:cBhvr>
                                        <p:cTn id="54" dur="1" fill="hold">
                                          <p:stCondLst>
                                            <p:cond delay="0"/>
                                          </p:stCondLst>
                                        </p:cTn>
                                        <p:tgtEl>
                                          <p:spTgt spid="27"/>
                                        </p:tgtEl>
                                        <p:attrNameLst>
                                          <p:attrName>style.visibility</p:attrName>
                                        </p:attrNameLst>
                                      </p:cBhvr>
                                      <p:to>
                                        <p:strVal val="visible"/>
                                      </p:to>
                                    </p:set>
                                    <p:animEffect transition="in" filter="fade">
                                      <p:cBhvr>
                                        <p:cTn id="55" dur="500"/>
                                        <p:tgtEl>
                                          <p:spTgt spid="27"/>
                                        </p:tgtEl>
                                      </p:cBhvr>
                                    </p:animEffect>
                                  </p:childTnLst>
                                </p:cTn>
                              </p:par>
                            </p:childTnLst>
                          </p:cTn>
                        </p:par>
                        <p:par>
                          <p:cTn id="56" fill="hold">
                            <p:stCondLst>
                              <p:cond delay="4700"/>
                            </p:stCondLst>
                            <p:childTnLst>
                              <p:par>
                                <p:cTn id="57" presetID="22" presetClass="entr" presetSubtype="8" fill="hold" grpId="0" nodeType="afterEffect">
                                  <p:stCondLst>
                                    <p:cond delay="0"/>
                                  </p:stCondLst>
                                  <p:childTnLst>
                                    <p:set>
                                      <p:cBhvr>
                                        <p:cTn id="58" dur="1" fill="hold">
                                          <p:stCondLst>
                                            <p:cond delay="0"/>
                                          </p:stCondLst>
                                        </p:cTn>
                                        <p:tgtEl>
                                          <p:spTgt spid="26"/>
                                        </p:tgtEl>
                                        <p:attrNameLst>
                                          <p:attrName>style.visibility</p:attrName>
                                        </p:attrNameLst>
                                      </p:cBhvr>
                                      <p:to>
                                        <p:strVal val="visible"/>
                                      </p:to>
                                    </p:set>
                                    <p:animEffect transition="in" filter="wipe(left)">
                                      <p:cBhvr>
                                        <p:cTn id="59" dur="500"/>
                                        <p:tgtEl>
                                          <p:spTgt spid="26"/>
                                        </p:tgtEl>
                                      </p:cBhvr>
                                    </p:animEffect>
                                  </p:childTnLst>
                                </p:cTn>
                              </p:par>
                            </p:childTnLst>
                          </p:cTn>
                        </p:par>
                        <p:par>
                          <p:cTn id="60" fill="hold">
                            <p:stCondLst>
                              <p:cond delay="5200"/>
                            </p:stCondLst>
                            <p:childTnLst>
                              <p:par>
                                <p:cTn id="61" presetID="22" presetClass="entr" presetSubtype="8" fill="hold" grpId="0" nodeType="afterEffect">
                                  <p:stCondLst>
                                    <p:cond delay="0"/>
                                  </p:stCondLst>
                                  <p:childTnLst>
                                    <p:set>
                                      <p:cBhvr>
                                        <p:cTn id="62" dur="1" fill="hold">
                                          <p:stCondLst>
                                            <p:cond delay="0"/>
                                          </p:stCondLst>
                                        </p:cTn>
                                        <p:tgtEl>
                                          <p:spTgt spid="28"/>
                                        </p:tgtEl>
                                        <p:attrNameLst>
                                          <p:attrName>style.visibility</p:attrName>
                                        </p:attrNameLst>
                                      </p:cBhvr>
                                      <p:to>
                                        <p:strVal val="visible"/>
                                      </p:to>
                                    </p:set>
                                    <p:animEffect transition="in" filter="wipe(left)">
                                      <p:cBhvr>
                                        <p:cTn id="63" dur="500"/>
                                        <p:tgtEl>
                                          <p:spTgt spid="28"/>
                                        </p:tgtEl>
                                      </p:cBhvr>
                                    </p:animEffect>
                                  </p:childTnLst>
                                </p:cTn>
                              </p:par>
                              <p:par>
                                <p:cTn id="64" presetID="42" presetClass="entr" presetSubtype="0" fill="hold" grpId="0" nodeType="withEffect">
                                  <p:stCondLst>
                                    <p:cond delay="500"/>
                                  </p:stCondLst>
                                  <p:childTnLst>
                                    <p:set>
                                      <p:cBhvr>
                                        <p:cTn id="65" dur="1" fill="hold">
                                          <p:stCondLst>
                                            <p:cond delay="0"/>
                                          </p:stCondLst>
                                        </p:cTn>
                                        <p:tgtEl>
                                          <p:spTgt spid="29"/>
                                        </p:tgtEl>
                                        <p:attrNameLst>
                                          <p:attrName>style.visibility</p:attrName>
                                        </p:attrNameLst>
                                      </p:cBhvr>
                                      <p:to>
                                        <p:strVal val="visible"/>
                                      </p:to>
                                    </p:set>
                                    <p:animEffect transition="in" filter="fade">
                                      <p:cBhvr>
                                        <p:cTn id="66" dur="1000"/>
                                        <p:tgtEl>
                                          <p:spTgt spid="29"/>
                                        </p:tgtEl>
                                      </p:cBhvr>
                                    </p:animEffect>
                                    <p:anim calcmode="lin" valueType="num">
                                      <p:cBhvr>
                                        <p:cTn id="67" dur="1000" fill="hold"/>
                                        <p:tgtEl>
                                          <p:spTgt spid="29"/>
                                        </p:tgtEl>
                                        <p:attrNameLst>
                                          <p:attrName>ppt_x</p:attrName>
                                        </p:attrNameLst>
                                      </p:cBhvr>
                                      <p:tavLst>
                                        <p:tav tm="0">
                                          <p:val>
                                            <p:strVal val="#ppt_x"/>
                                          </p:val>
                                        </p:tav>
                                        <p:tav tm="100000">
                                          <p:val>
                                            <p:strVal val="#ppt_x"/>
                                          </p:val>
                                        </p:tav>
                                      </p:tavLst>
                                    </p:anim>
                                    <p:anim calcmode="lin" valueType="num">
                                      <p:cBhvr>
                                        <p:cTn id="68" dur="1000" fill="hold"/>
                                        <p:tgtEl>
                                          <p:spTgt spid="2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8" grpId="0" animBg="1"/>
      <p:bldP spid="19" grpId="0" animBg="1"/>
      <p:bldP spid="20" grpId="0" animBg="1"/>
      <p:bldP spid="21" grpId="0"/>
      <p:bldP spid="22" grpId="0"/>
      <p:bldP spid="23" grpId="0"/>
      <p:bldP spid="24" grpId="0"/>
      <p:bldP spid="25" grpId="0" animBg="1"/>
      <p:bldP spid="26" grpId="0"/>
      <p:bldP spid="27" grpId="0" animBg="1"/>
      <p:bldP spid="28" grpId="0"/>
      <p:bldP spid="29"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47666" y="3327835"/>
            <a:ext cx="6455579" cy="126957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248707"/>
            <a:ext cx="9144000" cy="1025122"/>
          </a:xfrm>
          <a:prstGeom prst="rect">
            <a:avLst/>
          </a:prstGeom>
          <a:solidFill>
            <a:schemeClr val="tx2">
              <a:lumMod val="75000"/>
            </a:schemeClr>
          </a:solidFill>
          <a:ln w="9525">
            <a:noFill/>
            <a:miter lim="800000"/>
            <a:headEnd/>
            <a:tailEnd/>
          </a:ln>
        </p:spPr>
        <p:txBody>
          <a:bodyPr wrap="none" anchor="ctr"/>
          <a:lstStyle/>
          <a:p>
            <a:pPr defTabSz="914400">
              <a:defRPr/>
            </a:pPr>
            <a:endParaRPr lang="zh-CN" altLang="en-US" sz="1800"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820802" y="236386"/>
            <a:ext cx="7711638" cy="2011329"/>
          </a:xfrm>
          <a:prstGeom prst="rect">
            <a:avLst/>
          </a:prstGeom>
          <a:noFill/>
          <a:ln>
            <a:noFill/>
          </a:ln>
        </p:spPr>
      </p:pic>
      <p:sp>
        <p:nvSpPr>
          <p:cNvPr id="15" name="Rectangle 3"/>
          <p:cNvSpPr>
            <a:spLocks noChangeArrowheads="1"/>
          </p:cNvSpPr>
          <p:nvPr/>
        </p:nvSpPr>
        <p:spPr bwMode="auto">
          <a:xfrm>
            <a:off x="468315" y="2323010"/>
            <a:ext cx="4103687" cy="121400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4572000" y="2323010"/>
            <a:ext cx="4103688" cy="1160003"/>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2915816"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7234001"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51286184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9" name="组合 18"/>
          <p:cNvGrpSpPr/>
          <p:nvPr/>
        </p:nvGrpSpPr>
        <p:grpSpPr>
          <a:xfrm>
            <a:off x="1929081" y="1564272"/>
            <a:ext cx="2072420" cy="2584081"/>
            <a:chOff x="3295850" y="1908877"/>
            <a:chExt cx="3738030" cy="4660916"/>
          </a:xfrm>
        </p:grpSpPr>
        <p:sp>
          <p:nvSpPr>
            <p:cNvPr id="20" name="圆角矩形 19"/>
            <p:cNvSpPr/>
            <p:nvPr/>
          </p:nvSpPr>
          <p:spPr>
            <a:xfrm rot="2760000">
              <a:off x="3098889" y="2634801"/>
              <a:ext cx="4660916" cy="3209067"/>
            </a:xfrm>
            <a:prstGeom prst="roundRect">
              <a:avLst>
                <a:gd name="adj" fmla="val 50000"/>
              </a:avLst>
            </a:prstGeom>
            <a:gradFill>
              <a:gsLst>
                <a:gs pos="33000">
                  <a:srgbClr val="6C6C6C">
                    <a:alpha val="42000"/>
                  </a:srgbClr>
                </a:gs>
                <a:gs pos="0">
                  <a:schemeClr val="tx1">
                    <a:alpha val="54000"/>
                  </a:schemeClr>
                </a:gs>
                <a:gs pos="100000">
                  <a:srgbClr val="D8D8D8">
                    <a:alpha val="0"/>
                  </a:srgbClr>
                </a:gs>
              </a:gsLst>
              <a:lin ang="0" scaled="0"/>
            </a:gradFill>
            <a:ln>
              <a:noFill/>
            </a:ln>
            <a:effectLst>
              <a:softEdge rad="254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prstClr val="white"/>
                </a:solidFill>
              </a:endParaRPr>
            </a:p>
          </p:txBody>
        </p:sp>
        <p:sp>
          <p:nvSpPr>
            <p:cNvPr id="21" name="Freeform 5"/>
            <p:cNvSpPr/>
            <p:nvPr/>
          </p:nvSpPr>
          <p:spPr bwMode="auto">
            <a:xfrm rot="10800000">
              <a:off x="3295850" y="2263222"/>
              <a:ext cx="2643765" cy="2343151"/>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chemeClr val="bg1"/>
                </a:gs>
                <a:gs pos="73000">
                  <a:srgbClr val="ECECEC"/>
                </a:gs>
                <a:gs pos="100000">
                  <a:srgbClr val="D9D9D9"/>
                </a:gs>
              </a:gsLst>
              <a:lin ang="2700000" scaled="1"/>
              <a:tileRect/>
            </a:gradFill>
            <a:ln w="25400">
              <a:gradFill flip="none" rotWithShape="1">
                <a:gsLst>
                  <a:gs pos="29000">
                    <a:srgbClr val="E0E0E0"/>
                  </a:gs>
                  <a:gs pos="0">
                    <a:srgbClr val="999999"/>
                  </a:gs>
                  <a:gs pos="83000">
                    <a:schemeClr val="bg1"/>
                  </a:gs>
                </a:gsLst>
                <a:lin ang="2700000" scaled="1"/>
                <a:tileRect/>
              </a:gradFill>
            </a:ln>
            <a:effectLst>
              <a:outerShdw blurRad="355600" dist="88900" dir="2700000" algn="tl" rotWithShape="0">
                <a:prstClr val="black">
                  <a:alpha val="28000"/>
                </a:prstClr>
              </a:outerShdw>
            </a:effectLst>
          </p:spPr>
          <p:txBody>
            <a:bodyPr vert="horz" wrap="square" lIns="68562" tIns="34281" rIns="68562" bIns="34281" numCol="1" anchor="t" anchorCtr="0" compatLnSpc="1"/>
            <a:lstStyle/>
            <a:p>
              <a:endParaRPr lang="zh-CN" altLang="en-US" sz="1012">
                <a:solidFill>
                  <a:prstClr val="black"/>
                </a:solidFill>
              </a:endParaRPr>
            </a:p>
          </p:txBody>
        </p:sp>
        <p:sp>
          <p:nvSpPr>
            <p:cNvPr id="22" name="圆角矩形 21"/>
            <p:cNvSpPr/>
            <p:nvPr/>
          </p:nvSpPr>
          <p:spPr>
            <a:xfrm rot="2760000">
              <a:off x="3358628" y="2852802"/>
              <a:ext cx="3953506" cy="2592561"/>
            </a:xfrm>
            <a:prstGeom prst="roundRect">
              <a:avLst>
                <a:gd name="adj" fmla="val 50000"/>
              </a:avLst>
            </a:prstGeom>
            <a:gradFill>
              <a:gsLst>
                <a:gs pos="37000">
                  <a:srgbClr val="6C6C6C">
                    <a:alpha val="50000"/>
                  </a:srgbClr>
                </a:gs>
                <a:gs pos="0">
                  <a:schemeClr val="tx1">
                    <a:alpha val="61000"/>
                  </a:schemeClr>
                </a:gs>
                <a:gs pos="100000">
                  <a:srgbClr val="D8D8D8">
                    <a:alpha val="0"/>
                  </a:srgbClr>
                </a:gs>
              </a:gsLst>
              <a:lin ang="0" scaled="0"/>
            </a:gradFill>
            <a:ln>
              <a:noFill/>
            </a:ln>
            <a:effectLst>
              <a:softEdge rad="254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prstClr val="white"/>
                </a:solidFill>
              </a:endParaRPr>
            </a:p>
          </p:txBody>
        </p:sp>
        <p:sp>
          <p:nvSpPr>
            <p:cNvPr id="23" name="Freeform 5"/>
            <p:cNvSpPr/>
            <p:nvPr/>
          </p:nvSpPr>
          <p:spPr bwMode="auto">
            <a:xfrm rot="10800000">
              <a:off x="3589408" y="2523401"/>
              <a:ext cx="2056648" cy="1822794"/>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FFB850"/>
            </a:solidFill>
            <a:ln w="25400">
              <a:noFill/>
            </a:ln>
            <a:effectLst>
              <a:outerShdw blurRad="254000" dist="114300" dir="2700000" algn="tl" rotWithShape="0">
                <a:prstClr val="black">
                  <a:alpha val="25000"/>
                </a:prstClr>
              </a:outerShdw>
            </a:effectLst>
          </p:spPr>
          <p:txBody>
            <a:bodyPr vert="horz" wrap="square" lIns="68562" tIns="34281" rIns="68562" bIns="34281" numCol="1" anchor="t" anchorCtr="0" compatLnSpc="1"/>
            <a:lstStyle/>
            <a:p>
              <a:endParaRPr lang="zh-CN" altLang="en-US" sz="1012">
                <a:solidFill>
                  <a:prstClr val="black"/>
                </a:solidFill>
              </a:endParaRPr>
            </a:p>
          </p:txBody>
        </p:sp>
      </p:grpSp>
      <p:sp>
        <p:nvSpPr>
          <p:cNvPr id="24" name="圆角矩形 23"/>
          <p:cNvSpPr/>
          <p:nvPr/>
        </p:nvSpPr>
        <p:spPr>
          <a:xfrm>
            <a:off x="3400501" y="1969434"/>
            <a:ext cx="3893937" cy="750884"/>
          </a:xfrm>
          <a:prstGeom prst="roundRect">
            <a:avLst>
              <a:gd name="adj" fmla="val 9976"/>
            </a:avLst>
          </a:prstGeom>
          <a:solidFill>
            <a:srgbClr val="FFB850"/>
          </a:solidFill>
          <a:ln w="25400">
            <a:gradFill flip="none" rotWithShape="1">
              <a:gsLst>
                <a:gs pos="88000">
                  <a:schemeClr val="bg1"/>
                </a:gs>
                <a:gs pos="0">
                  <a:schemeClr val="bg1">
                    <a:lumMod val="75000"/>
                  </a:schemeClr>
                </a:gs>
                <a:gs pos="71000">
                  <a:schemeClr val="bg1">
                    <a:lumMod val="85000"/>
                  </a:schemeClr>
                </a:gs>
                <a:gs pos="55000">
                  <a:schemeClr val="bg1"/>
                </a:gs>
                <a:gs pos="37000">
                  <a:schemeClr val="bg1">
                    <a:lumMod val="85000"/>
                  </a:schemeClr>
                </a:gs>
                <a:gs pos="22000">
                  <a:schemeClr val="bg1"/>
                </a:gs>
                <a:gs pos="100000">
                  <a:schemeClr val="bg1">
                    <a:lumMod val="75000"/>
                  </a:schemeClr>
                </a:gs>
              </a:gsLst>
              <a:lin ang="1200000" scaled="0"/>
              <a:tileRect/>
            </a:gradFill>
          </a:ln>
          <a:effectLst>
            <a:outerShdw blurRad="1016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grpSp>
        <p:nvGrpSpPr>
          <p:cNvPr id="25" name="组合 24"/>
          <p:cNvGrpSpPr/>
          <p:nvPr/>
        </p:nvGrpSpPr>
        <p:grpSpPr>
          <a:xfrm>
            <a:off x="3470771" y="2283209"/>
            <a:ext cx="118477" cy="118478"/>
            <a:chOff x="4486616" y="3001075"/>
            <a:chExt cx="274695" cy="274699"/>
          </a:xfrm>
        </p:grpSpPr>
        <p:sp>
          <p:nvSpPr>
            <p:cNvPr id="26" name="椭圆 25"/>
            <p:cNvSpPr/>
            <p:nvPr/>
          </p:nvSpPr>
          <p:spPr>
            <a:xfrm rot="16200000">
              <a:off x="4486614" y="3001077"/>
              <a:ext cx="274699" cy="274695"/>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prstClr val="white"/>
                </a:solidFill>
              </a:endParaRPr>
            </a:p>
          </p:txBody>
        </p:sp>
        <p:sp>
          <p:nvSpPr>
            <p:cNvPr id="27" name="椭圆 26"/>
            <p:cNvSpPr/>
            <p:nvPr/>
          </p:nvSpPr>
          <p:spPr>
            <a:xfrm rot="16200000">
              <a:off x="4511585" y="3026055"/>
              <a:ext cx="224753" cy="224751"/>
            </a:xfrm>
            <a:prstGeom prst="ellipse">
              <a:avLst/>
            </a:prstGeom>
            <a:solidFill>
              <a:schemeClr val="tx1">
                <a:lumMod val="65000"/>
                <a:lumOff val="35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prstClr val="white"/>
                </a:solidFill>
              </a:endParaRPr>
            </a:p>
          </p:txBody>
        </p:sp>
      </p:grpSp>
      <p:grpSp>
        <p:nvGrpSpPr>
          <p:cNvPr id="28" name="组合 27"/>
          <p:cNvGrpSpPr/>
          <p:nvPr/>
        </p:nvGrpSpPr>
        <p:grpSpPr>
          <a:xfrm>
            <a:off x="3171345" y="2283209"/>
            <a:ext cx="118477" cy="118478"/>
            <a:chOff x="4486616" y="3001075"/>
            <a:chExt cx="274695" cy="274699"/>
          </a:xfrm>
        </p:grpSpPr>
        <p:sp>
          <p:nvSpPr>
            <p:cNvPr id="29" name="椭圆 28"/>
            <p:cNvSpPr/>
            <p:nvPr/>
          </p:nvSpPr>
          <p:spPr>
            <a:xfrm rot="16200000">
              <a:off x="4486614" y="3001077"/>
              <a:ext cx="274699" cy="274695"/>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prstClr val="white"/>
                </a:solidFill>
              </a:endParaRPr>
            </a:p>
          </p:txBody>
        </p:sp>
        <p:sp>
          <p:nvSpPr>
            <p:cNvPr id="30" name="椭圆 29"/>
            <p:cNvSpPr/>
            <p:nvPr/>
          </p:nvSpPr>
          <p:spPr>
            <a:xfrm rot="16200000">
              <a:off x="4511585" y="3026055"/>
              <a:ext cx="224753" cy="224751"/>
            </a:xfrm>
            <a:prstGeom prst="ellipse">
              <a:avLst/>
            </a:prstGeom>
            <a:solidFill>
              <a:schemeClr val="tx1">
                <a:lumMod val="65000"/>
                <a:lumOff val="35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prstClr val="white"/>
                </a:solidFill>
              </a:endParaRPr>
            </a:p>
          </p:txBody>
        </p:sp>
      </p:grpSp>
      <p:grpSp>
        <p:nvGrpSpPr>
          <p:cNvPr id="31" name="组合 30"/>
          <p:cNvGrpSpPr/>
          <p:nvPr/>
        </p:nvGrpSpPr>
        <p:grpSpPr>
          <a:xfrm>
            <a:off x="3237885" y="2316861"/>
            <a:ext cx="288163" cy="46061"/>
            <a:chOff x="4318304" y="3089060"/>
            <a:chExt cx="384317" cy="61430"/>
          </a:xfrm>
        </p:grpSpPr>
        <p:sp>
          <p:nvSpPr>
            <p:cNvPr id="32" name="圆角矩形 31"/>
            <p:cNvSpPr/>
            <p:nvPr/>
          </p:nvSpPr>
          <p:spPr>
            <a:xfrm rot="16200000">
              <a:off x="4499257" y="2947128"/>
              <a:ext cx="22409" cy="384316"/>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9525">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prstClr val="white"/>
                </a:solidFill>
              </a:endParaRPr>
            </a:p>
          </p:txBody>
        </p:sp>
        <p:sp>
          <p:nvSpPr>
            <p:cNvPr id="33" name="圆角矩形 32"/>
            <p:cNvSpPr/>
            <p:nvPr/>
          </p:nvSpPr>
          <p:spPr>
            <a:xfrm rot="16200000">
              <a:off x="4499258" y="2908107"/>
              <a:ext cx="22409" cy="384316"/>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9525">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prstClr val="white"/>
                </a:solidFill>
              </a:endParaRPr>
            </a:p>
          </p:txBody>
        </p:sp>
      </p:grpSp>
      <p:sp>
        <p:nvSpPr>
          <p:cNvPr id="34" name="文本框 40"/>
          <p:cNvSpPr txBox="1"/>
          <p:nvPr/>
        </p:nvSpPr>
        <p:spPr>
          <a:xfrm>
            <a:off x="4210438" y="2115166"/>
            <a:ext cx="2629224" cy="507703"/>
          </a:xfrm>
          <a:prstGeom prst="rect">
            <a:avLst/>
          </a:prstGeom>
          <a:noFill/>
        </p:spPr>
        <p:txBody>
          <a:bodyPr wrap="square" rtlCol="0">
            <a:spAutoFit/>
          </a:bodyPr>
          <a:lstStyle/>
          <a:p>
            <a:pPr algn="ctr"/>
            <a:r>
              <a:rPr lang="zh-CN" altLang="en-US" sz="2699" b="1" dirty="0" smtClean="0">
                <a:solidFill>
                  <a:schemeClr val="bg1"/>
                </a:solidFill>
                <a:latin typeface="微软雅黑" panose="020B0503020204020204" pitchFamily="34" charset="-122"/>
                <a:ea typeface="微软雅黑" panose="020B0503020204020204" pitchFamily="34" charset="-122"/>
              </a:rPr>
              <a:t>单击添加标题</a:t>
            </a:r>
            <a:endParaRPr lang="zh-CN" altLang="en-US" sz="2699" b="1" dirty="0">
              <a:solidFill>
                <a:schemeClr val="bg1"/>
              </a:solidFill>
              <a:latin typeface="微软雅黑" panose="020B0503020204020204" pitchFamily="34" charset="-122"/>
              <a:ea typeface="微软雅黑" panose="020B0503020204020204" pitchFamily="34" charset="-122"/>
            </a:endParaRPr>
          </a:p>
        </p:txBody>
      </p:sp>
      <p:grpSp>
        <p:nvGrpSpPr>
          <p:cNvPr id="35" name="组合 34"/>
          <p:cNvGrpSpPr/>
          <p:nvPr/>
        </p:nvGrpSpPr>
        <p:grpSpPr>
          <a:xfrm>
            <a:off x="3772215" y="2163187"/>
            <a:ext cx="486457" cy="429536"/>
            <a:chOff x="5030931" y="2884106"/>
            <a:chExt cx="648779" cy="572863"/>
          </a:xfrm>
        </p:grpSpPr>
        <p:sp>
          <p:nvSpPr>
            <p:cNvPr id="36" name="椭圆 35"/>
            <p:cNvSpPr/>
            <p:nvPr/>
          </p:nvSpPr>
          <p:spPr>
            <a:xfrm>
              <a:off x="5055353" y="2884106"/>
              <a:ext cx="562742" cy="56274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latin typeface="Impact MT Std" pitchFamily="34" charset="0"/>
              </a:endParaRPr>
            </a:p>
          </p:txBody>
        </p:sp>
        <p:sp>
          <p:nvSpPr>
            <p:cNvPr id="37" name="文本框 58"/>
            <p:cNvSpPr txBox="1"/>
            <p:nvPr/>
          </p:nvSpPr>
          <p:spPr>
            <a:xfrm>
              <a:off x="5030931" y="2902999"/>
              <a:ext cx="648779" cy="553970"/>
            </a:xfrm>
            <a:prstGeom prst="rect">
              <a:avLst/>
            </a:prstGeom>
            <a:noFill/>
          </p:spPr>
          <p:txBody>
            <a:bodyPr wrap="square" rtlCol="0">
              <a:spAutoFit/>
            </a:bodyPr>
            <a:lstStyle/>
            <a:p>
              <a:pPr algn="ctr"/>
              <a:r>
                <a:rPr lang="en-US" altLang="zh-CN" sz="2099" dirty="0">
                  <a:solidFill>
                    <a:srgbClr val="FFB850"/>
                  </a:solidFill>
                  <a:latin typeface="Impact MT Std" pitchFamily="34" charset="0"/>
                </a:rPr>
                <a:t>01</a:t>
              </a:r>
              <a:endParaRPr lang="zh-CN" altLang="en-US" sz="2099" dirty="0">
                <a:solidFill>
                  <a:srgbClr val="FFB850"/>
                </a:solidFill>
                <a:latin typeface="Impact MT Std" pitchFamily="34" charset="0"/>
              </a:endParaRPr>
            </a:p>
          </p:txBody>
        </p:sp>
      </p:grpSp>
      <p:sp>
        <p:nvSpPr>
          <p:cNvPr id="38" name="KSO_Shape"/>
          <p:cNvSpPr/>
          <p:nvPr/>
        </p:nvSpPr>
        <p:spPr bwMode="auto">
          <a:xfrm>
            <a:off x="2358331" y="2179874"/>
            <a:ext cx="649321" cy="445868"/>
          </a:xfrm>
          <a:custGeom>
            <a:avLst/>
            <a:gdLst>
              <a:gd name="T0" fmla="*/ 2147483646 w 112"/>
              <a:gd name="T1" fmla="*/ 2147483646 h 77"/>
              <a:gd name="T2" fmla="*/ 2147483646 w 112"/>
              <a:gd name="T3" fmla="*/ 2147483646 h 77"/>
              <a:gd name="T4" fmla="*/ 2147483646 w 112"/>
              <a:gd name="T5" fmla="*/ 2147483646 h 77"/>
              <a:gd name="T6" fmla="*/ 2147483646 w 112"/>
              <a:gd name="T7" fmla="*/ 2147483646 h 77"/>
              <a:gd name="T8" fmla="*/ 2147483646 w 112"/>
              <a:gd name="T9" fmla="*/ 2147483646 h 77"/>
              <a:gd name="T10" fmla="*/ 0 w 112"/>
              <a:gd name="T11" fmla="*/ 2147483646 h 77"/>
              <a:gd name="T12" fmla="*/ 2147483646 w 112"/>
              <a:gd name="T13" fmla="*/ 2147483646 h 77"/>
              <a:gd name="T14" fmla="*/ 2147483646 w 112"/>
              <a:gd name="T15" fmla="*/ 2147483646 h 77"/>
              <a:gd name="T16" fmla="*/ 2147483646 w 112"/>
              <a:gd name="T17" fmla="*/ 2147483646 h 77"/>
              <a:gd name="T18" fmla="*/ 2147483646 w 112"/>
              <a:gd name="T19" fmla="*/ 2147483646 h 77"/>
              <a:gd name="T20" fmla="*/ 2147483646 w 112"/>
              <a:gd name="T21" fmla="*/ 2147483646 h 77"/>
              <a:gd name="T22" fmla="*/ 2147483646 w 112"/>
              <a:gd name="T23" fmla="*/ 2147483646 h 77"/>
              <a:gd name="T24" fmla="*/ 2147483646 w 112"/>
              <a:gd name="T25" fmla="*/ 2147483646 h 77"/>
              <a:gd name="T26" fmla="*/ 2147483646 w 112"/>
              <a:gd name="T27" fmla="*/ 2147483646 h 77"/>
              <a:gd name="T28" fmla="*/ 2147483646 w 112"/>
              <a:gd name="T29" fmla="*/ 2147483646 h 77"/>
              <a:gd name="T30" fmla="*/ 2147483646 w 112"/>
              <a:gd name="T31" fmla="*/ 2147483646 h 77"/>
              <a:gd name="T32" fmla="*/ 2147483646 w 112"/>
              <a:gd name="T33" fmla="*/ 2147483646 h 77"/>
              <a:gd name="T34" fmla="*/ 2147483646 w 112"/>
              <a:gd name="T35" fmla="*/ 2147483646 h 77"/>
              <a:gd name="T36" fmla="*/ 2147483646 w 112"/>
              <a:gd name="T37" fmla="*/ 2147483646 h 77"/>
              <a:gd name="T38" fmla="*/ 2147483646 w 112"/>
              <a:gd name="T39" fmla="*/ 2147483646 h 77"/>
              <a:gd name="T40" fmla="*/ 2147483646 w 112"/>
              <a:gd name="T41" fmla="*/ 2147483646 h 77"/>
              <a:gd name="T42" fmla="*/ 2147483646 w 112"/>
              <a:gd name="T43" fmla="*/ 2147483646 h 77"/>
              <a:gd name="T44" fmla="*/ 2147483646 w 112"/>
              <a:gd name="T45" fmla="*/ 2147483646 h 77"/>
              <a:gd name="T46" fmla="*/ 2147483646 w 112"/>
              <a:gd name="T47" fmla="*/ 2147483646 h 77"/>
              <a:gd name="T48" fmla="*/ 2147483646 w 112"/>
              <a:gd name="T49" fmla="*/ 2147483646 h 77"/>
              <a:gd name="T50" fmla="*/ 2147483646 w 112"/>
              <a:gd name="T51" fmla="*/ 2147483646 h 77"/>
              <a:gd name="T52" fmla="*/ 2147483646 w 112"/>
              <a:gd name="T53" fmla="*/ 2147483646 h 77"/>
              <a:gd name="T54" fmla="*/ 2147483646 w 112"/>
              <a:gd name="T55" fmla="*/ 2147483646 h 77"/>
              <a:gd name="T56" fmla="*/ 2147483646 w 112"/>
              <a:gd name="T57" fmla="*/ 2147483646 h 77"/>
              <a:gd name="T58" fmla="*/ 2147483646 w 112"/>
              <a:gd name="T59" fmla="*/ 2147483646 h 77"/>
              <a:gd name="T60" fmla="*/ 2147483646 w 112"/>
              <a:gd name="T61" fmla="*/ 2147483646 h 77"/>
              <a:gd name="T62" fmla="*/ 2147483646 w 112"/>
              <a:gd name="T63" fmla="*/ 2147483646 h 77"/>
              <a:gd name="T64" fmla="*/ 2147483646 w 112"/>
              <a:gd name="T65" fmla="*/ 2147483646 h 77"/>
              <a:gd name="T66" fmla="*/ 2147483646 w 112"/>
              <a:gd name="T67" fmla="*/ 2147483646 h 77"/>
              <a:gd name="T68" fmla="*/ 2147483646 w 112"/>
              <a:gd name="T69" fmla="*/ 2147483646 h 77"/>
              <a:gd name="T70" fmla="*/ 2147483646 w 112"/>
              <a:gd name="T71" fmla="*/ 2147483646 h 77"/>
              <a:gd name="T72" fmla="*/ 2147483646 w 112"/>
              <a:gd name="T73" fmla="*/ 2147483646 h 77"/>
              <a:gd name="T74" fmla="*/ 2147483646 w 112"/>
              <a:gd name="T75" fmla="*/ 2147483646 h 77"/>
              <a:gd name="T76" fmla="*/ 2147483646 w 112"/>
              <a:gd name="T77" fmla="*/ 2147483646 h 77"/>
              <a:gd name="T78" fmla="*/ 2147483646 w 112"/>
              <a:gd name="T79" fmla="*/ 2147483646 h 77"/>
              <a:gd name="T80" fmla="*/ 2147483646 w 112"/>
              <a:gd name="T81" fmla="*/ 2147483646 h 77"/>
              <a:gd name="T82" fmla="*/ 2147483646 w 112"/>
              <a:gd name="T83" fmla="*/ 2147483646 h 77"/>
              <a:gd name="T84" fmla="*/ 2147483646 w 112"/>
              <a:gd name="T85" fmla="*/ 2147483646 h 77"/>
              <a:gd name="T86" fmla="*/ 2147483646 w 112"/>
              <a:gd name="T87" fmla="*/ 2147483646 h 77"/>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112" h="77">
                <a:moveTo>
                  <a:pt x="56" y="0"/>
                </a:moveTo>
                <a:cubicBezTo>
                  <a:pt x="62" y="0"/>
                  <a:pt x="66" y="4"/>
                  <a:pt x="66" y="10"/>
                </a:cubicBezTo>
                <a:cubicBezTo>
                  <a:pt x="66" y="15"/>
                  <a:pt x="62" y="20"/>
                  <a:pt x="56" y="20"/>
                </a:cubicBezTo>
                <a:cubicBezTo>
                  <a:pt x="51" y="20"/>
                  <a:pt x="46" y="15"/>
                  <a:pt x="46" y="10"/>
                </a:cubicBezTo>
                <a:cubicBezTo>
                  <a:pt x="46" y="4"/>
                  <a:pt x="51" y="0"/>
                  <a:pt x="56" y="0"/>
                </a:cubicBezTo>
                <a:close/>
                <a:moveTo>
                  <a:pt x="15" y="49"/>
                </a:moveTo>
                <a:cubicBezTo>
                  <a:pt x="15" y="66"/>
                  <a:pt x="15" y="66"/>
                  <a:pt x="15" y="66"/>
                </a:cubicBezTo>
                <a:cubicBezTo>
                  <a:pt x="10" y="66"/>
                  <a:pt x="10" y="66"/>
                  <a:pt x="10" y="66"/>
                </a:cubicBezTo>
                <a:cubicBezTo>
                  <a:pt x="10" y="52"/>
                  <a:pt x="10" y="52"/>
                  <a:pt x="10" y="52"/>
                </a:cubicBezTo>
                <a:cubicBezTo>
                  <a:pt x="9" y="52"/>
                  <a:pt x="9" y="52"/>
                  <a:pt x="9" y="52"/>
                </a:cubicBezTo>
                <a:cubicBezTo>
                  <a:pt x="9" y="66"/>
                  <a:pt x="9" y="66"/>
                  <a:pt x="9" y="66"/>
                </a:cubicBezTo>
                <a:cubicBezTo>
                  <a:pt x="4" y="66"/>
                  <a:pt x="4" y="66"/>
                  <a:pt x="4" y="66"/>
                </a:cubicBezTo>
                <a:cubicBezTo>
                  <a:pt x="4" y="49"/>
                  <a:pt x="4" y="49"/>
                  <a:pt x="4" y="49"/>
                </a:cubicBezTo>
                <a:cubicBezTo>
                  <a:pt x="4" y="46"/>
                  <a:pt x="4" y="46"/>
                  <a:pt x="4" y="46"/>
                </a:cubicBezTo>
                <a:cubicBezTo>
                  <a:pt x="4" y="37"/>
                  <a:pt x="4" y="37"/>
                  <a:pt x="4" y="37"/>
                </a:cubicBezTo>
                <a:cubicBezTo>
                  <a:pt x="4" y="37"/>
                  <a:pt x="4" y="37"/>
                  <a:pt x="4" y="37"/>
                </a:cubicBezTo>
                <a:cubicBezTo>
                  <a:pt x="4" y="46"/>
                  <a:pt x="4" y="46"/>
                  <a:pt x="4" y="46"/>
                </a:cubicBezTo>
                <a:cubicBezTo>
                  <a:pt x="0" y="46"/>
                  <a:pt x="0" y="46"/>
                  <a:pt x="0" y="46"/>
                </a:cubicBezTo>
                <a:cubicBezTo>
                  <a:pt x="0" y="33"/>
                  <a:pt x="0" y="33"/>
                  <a:pt x="0" y="33"/>
                </a:cubicBezTo>
                <a:cubicBezTo>
                  <a:pt x="0" y="31"/>
                  <a:pt x="1" y="29"/>
                  <a:pt x="4" y="29"/>
                </a:cubicBezTo>
                <a:cubicBezTo>
                  <a:pt x="13" y="29"/>
                  <a:pt x="13" y="29"/>
                  <a:pt x="13" y="29"/>
                </a:cubicBezTo>
                <a:cubicBezTo>
                  <a:pt x="13" y="30"/>
                  <a:pt x="13" y="30"/>
                  <a:pt x="13" y="31"/>
                </a:cubicBezTo>
                <a:cubicBezTo>
                  <a:pt x="13" y="49"/>
                  <a:pt x="13" y="49"/>
                  <a:pt x="13" y="49"/>
                </a:cubicBezTo>
                <a:cubicBezTo>
                  <a:pt x="15" y="49"/>
                  <a:pt x="15" y="49"/>
                  <a:pt x="15" y="49"/>
                </a:cubicBezTo>
                <a:close/>
                <a:moveTo>
                  <a:pt x="10" y="15"/>
                </a:moveTo>
                <a:cubicBezTo>
                  <a:pt x="13" y="15"/>
                  <a:pt x="16" y="18"/>
                  <a:pt x="16" y="22"/>
                </a:cubicBezTo>
                <a:cubicBezTo>
                  <a:pt x="16" y="23"/>
                  <a:pt x="16" y="24"/>
                  <a:pt x="15" y="25"/>
                </a:cubicBezTo>
                <a:cubicBezTo>
                  <a:pt x="15" y="26"/>
                  <a:pt x="15" y="26"/>
                  <a:pt x="14" y="26"/>
                </a:cubicBezTo>
                <a:cubicBezTo>
                  <a:pt x="13" y="27"/>
                  <a:pt x="12" y="28"/>
                  <a:pt x="10" y="28"/>
                </a:cubicBezTo>
                <a:cubicBezTo>
                  <a:pt x="6" y="28"/>
                  <a:pt x="3" y="25"/>
                  <a:pt x="3" y="22"/>
                </a:cubicBezTo>
                <a:cubicBezTo>
                  <a:pt x="3" y="18"/>
                  <a:pt x="6" y="15"/>
                  <a:pt x="10" y="15"/>
                </a:cubicBezTo>
                <a:close/>
                <a:moveTo>
                  <a:pt x="96" y="49"/>
                </a:moveTo>
                <a:cubicBezTo>
                  <a:pt x="96" y="66"/>
                  <a:pt x="96" y="66"/>
                  <a:pt x="96" y="66"/>
                </a:cubicBezTo>
                <a:cubicBezTo>
                  <a:pt x="101" y="66"/>
                  <a:pt x="101" y="66"/>
                  <a:pt x="101" y="66"/>
                </a:cubicBezTo>
                <a:cubicBezTo>
                  <a:pt x="101" y="52"/>
                  <a:pt x="101" y="52"/>
                  <a:pt x="101" y="52"/>
                </a:cubicBezTo>
                <a:cubicBezTo>
                  <a:pt x="102" y="52"/>
                  <a:pt x="102" y="52"/>
                  <a:pt x="102" y="52"/>
                </a:cubicBezTo>
                <a:cubicBezTo>
                  <a:pt x="102" y="66"/>
                  <a:pt x="102" y="66"/>
                  <a:pt x="102" y="66"/>
                </a:cubicBezTo>
                <a:cubicBezTo>
                  <a:pt x="107" y="66"/>
                  <a:pt x="107" y="66"/>
                  <a:pt x="107" y="66"/>
                </a:cubicBezTo>
                <a:cubicBezTo>
                  <a:pt x="107" y="49"/>
                  <a:pt x="107" y="49"/>
                  <a:pt x="107" y="49"/>
                </a:cubicBezTo>
                <a:cubicBezTo>
                  <a:pt x="107" y="46"/>
                  <a:pt x="107" y="46"/>
                  <a:pt x="107" y="46"/>
                </a:cubicBezTo>
                <a:cubicBezTo>
                  <a:pt x="107" y="37"/>
                  <a:pt x="107" y="37"/>
                  <a:pt x="107" y="37"/>
                </a:cubicBezTo>
                <a:cubicBezTo>
                  <a:pt x="107" y="37"/>
                  <a:pt x="107" y="37"/>
                  <a:pt x="107" y="37"/>
                </a:cubicBezTo>
                <a:cubicBezTo>
                  <a:pt x="107" y="46"/>
                  <a:pt x="107" y="46"/>
                  <a:pt x="107" y="46"/>
                </a:cubicBezTo>
                <a:cubicBezTo>
                  <a:pt x="112" y="46"/>
                  <a:pt x="112" y="46"/>
                  <a:pt x="112" y="46"/>
                </a:cubicBezTo>
                <a:cubicBezTo>
                  <a:pt x="112" y="33"/>
                  <a:pt x="112" y="33"/>
                  <a:pt x="112" y="33"/>
                </a:cubicBezTo>
                <a:cubicBezTo>
                  <a:pt x="112" y="31"/>
                  <a:pt x="110" y="29"/>
                  <a:pt x="107" y="29"/>
                </a:cubicBezTo>
                <a:cubicBezTo>
                  <a:pt x="98" y="29"/>
                  <a:pt x="98" y="29"/>
                  <a:pt x="98" y="29"/>
                </a:cubicBezTo>
                <a:cubicBezTo>
                  <a:pt x="98" y="30"/>
                  <a:pt x="98" y="30"/>
                  <a:pt x="98" y="31"/>
                </a:cubicBezTo>
                <a:cubicBezTo>
                  <a:pt x="98" y="49"/>
                  <a:pt x="98" y="49"/>
                  <a:pt x="98" y="49"/>
                </a:cubicBezTo>
                <a:cubicBezTo>
                  <a:pt x="96" y="49"/>
                  <a:pt x="96" y="49"/>
                  <a:pt x="96" y="49"/>
                </a:cubicBezTo>
                <a:close/>
                <a:moveTo>
                  <a:pt x="101" y="15"/>
                </a:moveTo>
                <a:cubicBezTo>
                  <a:pt x="98" y="15"/>
                  <a:pt x="95" y="18"/>
                  <a:pt x="95" y="22"/>
                </a:cubicBezTo>
                <a:cubicBezTo>
                  <a:pt x="95" y="23"/>
                  <a:pt x="95" y="24"/>
                  <a:pt x="96" y="25"/>
                </a:cubicBezTo>
                <a:cubicBezTo>
                  <a:pt x="96" y="26"/>
                  <a:pt x="97" y="26"/>
                  <a:pt x="97" y="26"/>
                </a:cubicBezTo>
                <a:cubicBezTo>
                  <a:pt x="98" y="27"/>
                  <a:pt x="100" y="28"/>
                  <a:pt x="101" y="28"/>
                </a:cubicBezTo>
                <a:cubicBezTo>
                  <a:pt x="105" y="28"/>
                  <a:pt x="108" y="25"/>
                  <a:pt x="108" y="22"/>
                </a:cubicBezTo>
                <a:cubicBezTo>
                  <a:pt x="108" y="18"/>
                  <a:pt x="105" y="15"/>
                  <a:pt x="101" y="15"/>
                </a:cubicBezTo>
                <a:close/>
                <a:moveTo>
                  <a:pt x="75" y="51"/>
                </a:moveTo>
                <a:cubicBezTo>
                  <a:pt x="75" y="72"/>
                  <a:pt x="75" y="72"/>
                  <a:pt x="75" y="72"/>
                </a:cubicBezTo>
                <a:cubicBezTo>
                  <a:pt x="80" y="72"/>
                  <a:pt x="80" y="72"/>
                  <a:pt x="80" y="72"/>
                </a:cubicBezTo>
                <a:cubicBezTo>
                  <a:pt x="80" y="54"/>
                  <a:pt x="80" y="54"/>
                  <a:pt x="80" y="54"/>
                </a:cubicBezTo>
                <a:cubicBezTo>
                  <a:pt x="82" y="54"/>
                  <a:pt x="82" y="54"/>
                  <a:pt x="82" y="54"/>
                </a:cubicBezTo>
                <a:cubicBezTo>
                  <a:pt x="82" y="72"/>
                  <a:pt x="82" y="72"/>
                  <a:pt x="82" y="72"/>
                </a:cubicBezTo>
                <a:cubicBezTo>
                  <a:pt x="87" y="72"/>
                  <a:pt x="87" y="72"/>
                  <a:pt x="87" y="72"/>
                </a:cubicBezTo>
                <a:cubicBezTo>
                  <a:pt x="87" y="51"/>
                  <a:pt x="87" y="51"/>
                  <a:pt x="87" y="51"/>
                </a:cubicBezTo>
                <a:cubicBezTo>
                  <a:pt x="87" y="47"/>
                  <a:pt x="87" y="47"/>
                  <a:pt x="87" y="47"/>
                </a:cubicBezTo>
                <a:cubicBezTo>
                  <a:pt x="87" y="36"/>
                  <a:pt x="87" y="36"/>
                  <a:pt x="87" y="36"/>
                </a:cubicBezTo>
                <a:cubicBezTo>
                  <a:pt x="88" y="36"/>
                  <a:pt x="88" y="36"/>
                  <a:pt x="88" y="36"/>
                </a:cubicBezTo>
                <a:cubicBezTo>
                  <a:pt x="88" y="47"/>
                  <a:pt x="88" y="47"/>
                  <a:pt x="88" y="47"/>
                </a:cubicBezTo>
                <a:cubicBezTo>
                  <a:pt x="94" y="47"/>
                  <a:pt x="94" y="47"/>
                  <a:pt x="94" y="47"/>
                </a:cubicBezTo>
                <a:cubicBezTo>
                  <a:pt x="94" y="31"/>
                  <a:pt x="94" y="31"/>
                  <a:pt x="94" y="31"/>
                </a:cubicBezTo>
                <a:cubicBezTo>
                  <a:pt x="94" y="28"/>
                  <a:pt x="91" y="26"/>
                  <a:pt x="88" y="26"/>
                </a:cubicBezTo>
                <a:cubicBezTo>
                  <a:pt x="77" y="26"/>
                  <a:pt x="77" y="26"/>
                  <a:pt x="77" y="26"/>
                </a:cubicBezTo>
                <a:cubicBezTo>
                  <a:pt x="77" y="27"/>
                  <a:pt x="77" y="28"/>
                  <a:pt x="77" y="28"/>
                </a:cubicBezTo>
                <a:cubicBezTo>
                  <a:pt x="77" y="51"/>
                  <a:pt x="77" y="51"/>
                  <a:pt x="77" y="51"/>
                </a:cubicBezTo>
                <a:cubicBezTo>
                  <a:pt x="75" y="51"/>
                  <a:pt x="75" y="51"/>
                  <a:pt x="75" y="51"/>
                </a:cubicBezTo>
                <a:close/>
                <a:moveTo>
                  <a:pt x="65" y="47"/>
                </a:moveTo>
                <a:cubicBezTo>
                  <a:pt x="65" y="32"/>
                  <a:pt x="65" y="32"/>
                  <a:pt x="65" y="32"/>
                </a:cubicBezTo>
                <a:cubicBezTo>
                  <a:pt x="64" y="32"/>
                  <a:pt x="64" y="32"/>
                  <a:pt x="64" y="32"/>
                </a:cubicBezTo>
                <a:cubicBezTo>
                  <a:pt x="64" y="47"/>
                  <a:pt x="64" y="47"/>
                  <a:pt x="64" y="47"/>
                </a:cubicBezTo>
                <a:cubicBezTo>
                  <a:pt x="64" y="50"/>
                  <a:pt x="64" y="50"/>
                  <a:pt x="64" y="50"/>
                </a:cubicBezTo>
                <a:cubicBezTo>
                  <a:pt x="64" y="77"/>
                  <a:pt x="64" y="77"/>
                  <a:pt x="64" y="77"/>
                </a:cubicBezTo>
                <a:cubicBezTo>
                  <a:pt x="57" y="77"/>
                  <a:pt x="57" y="77"/>
                  <a:pt x="57" y="77"/>
                </a:cubicBezTo>
                <a:cubicBezTo>
                  <a:pt x="57" y="55"/>
                  <a:pt x="57" y="55"/>
                  <a:pt x="57" y="55"/>
                </a:cubicBezTo>
                <a:cubicBezTo>
                  <a:pt x="55" y="55"/>
                  <a:pt x="55" y="55"/>
                  <a:pt x="55" y="55"/>
                </a:cubicBezTo>
                <a:cubicBezTo>
                  <a:pt x="55" y="77"/>
                  <a:pt x="55" y="77"/>
                  <a:pt x="55" y="77"/>
                </a:cubicBezTo>
                <a:cubicBezTo>
                  <a:pt x="48" y="77"/>
                  <a:pt x="48" y="77"/>
                  <a:pt x="48" y="77"/>
                </a:cubicBezTo>
                <a:cubicBezTo>
                  <a:pt x="48" y="50"/>
                  <a:pt x="48" y="50"/>
                  <a:pt x="48" y="50"/>
                </a:cubicBezTo>
                <a:cubicBezTo>
                  <a:pt x="48" y="47"/>
                  <a:pt x="48" y="47"/>
                  <a:pt x="48" y="47"/>
                </a:cubicBezTo>
                <a:cubicBezTo>
                  <a:pt x="48" y="32"/>
                  <a:pt x="48" y="32"/>
                  <a:pt x="48" y="32"/>
                </a:cubicBezTo>
                <a:cubicBezTo>
                  <a:pt x="47" y="32"/>
                  <a:pt x="47" y="32"/>
                  <a:pt x="47" y="32"/>
                </a:cubicBezTo>
                <a:cubicBezTo>
                  <a:pt x="47" y="47"/>
                  <a:pt x="47" y="47"/>
                  <a:pt x="47" y="47"/>
                </a:cubicBezTo>
                <a:cubicBezTo>
                  <a:pt x="41" y="47"/>
                  <a:pt x="41" y="47"/>
                  <a:pt x="41" y="47"/>
                </a:cubicBezTo>
                <a:cubicBezTo>
                  <a:pt x="41" y="27"/>
                  <a:pt x="41" y="27"/>
                  <a:pt x="41" y="27"/>
                </a:cubicBezTo>
                <a:cubicBezTo>
                  <a:pt x="41" y="24"/>
                  <a:pt x="44" y="21"/>
                  <a:pt x="47" y="21"/>
                </a:cubicBezTo>
                <a:cubicBezTo>
                  <a:pt x="66" y="21"/>
                  <a:pt x="46" y="21"/>
                  <a:pt x="65" y="21"/>
                </a:cubicBezTo>
                <a:cubicBezTo>
                  <a:pt x="69" y="21"/>
                  <a:pt x="71" y="24"/>
                  <a:pt x="71" y="27"/>
                </a:cubicBezTo>
                <a:cubicBezTo>
                  <a:pt x="71" y="47"/>
                  <a:pt x="71" y="47"/>
                  <a:pt x="71" y="47"/>
                </a:cubicBezTo>
                <a:cubicBezTo>
                  <a:pt x="70" y="47"/>
                  <a:pt x="68" y="47"/>
                  <a:pt x="65" y="47"/>
                </a:cubicBezTo>
                <a:close/>
                <a:moveTo>
                  <a:pt x="37" y="51"/>
                </a:moveTo>
                <a:cubicBezTo>
                  <a:pt x="37" y="72"/>
                  <a:pt x="37" y="72"/>
                  <a:pt x="37" y="72"/>
                </a:cubicBezTo>
                <a:cubicBezTo>
                  <a:pt x="31" y="72"/>
                  <a:pt x="31" y="72"/>
                  <a:pt x="31" y="72"/>
                </a:cubicBezTo>
                <a:cubicBezTo>
                  <a:pt x="31" y="54"/>
                  <a:pt x="31" y="54"/>
                  <a:pt x="31" y="54"/>
                </a:cubicBezTo>
                <a:cubicBezTo>
                  <a:pt x="30" y="54"/>
                  <a:pt x="30" y="54"/>
                  <a:pt x="30" y="54"/>
                </a:cubicBezTo>
                <a:cubicBezTo>
                  <a:pt x="30" y="72"/>
                  <a:pt x="30" y="72"/>
                  <a:pt x="30" y="72"/>
                </a:cubicBezTo>
                <a:cubicBezTo>
                  <a:pt x="24" y="72"/>
                  <a:pt x="24" y="72"/>
                  <a:pt x="24" y="72"/>
                </a:cubicBezTo>
                <a:cubicBezTo>
                  <a:pt x="24" y="51"/>
                  <a:pt x="24" y="51"/>
                  <a:pt x="24" y="51"/>
                </a:cubicBezTo>
                <a:cubicBezTo>
                  <a:pt x="24" y="47"/>
                  <a:pt x="24" y="47"/>
                  <a:pt x="24" y="47"/>
                </a:cubicBezTo>
                <a:cubicBezTo>
                  <a:pt x="24" y="36"/>
                  <a:pt x="24" y="36"/>
                  <a:pt x="24" y="36"/>
                </a:cubicBezTo>
                <a:cubicBezTo>
                  <a:pt x="23" y="36"/>
                  <a:pt x="23" y="36"/>
                  <a:pt x="23" y="36"/>
                </a:cubicBezTo>
                <a:cubicBezTo>
                  <a:pt x="23" y="47"/>
                  <a:pt x="23" y="47"/>
                  <a:pt x="23" y="47"/>
                </a:cubicBezTo>
                <a:cubicBezTo>
                  <a:pt x="18" y="47"/>
                  <a:pt x="18" y="47"/>
                  <a:pt x="18" y="47"/>
                </a:cubicBezTo>
                <a:cubicBezTo>
                  <a:pt x="18" y="31"/>
                  <a:pt x="18" y="31"/>
                  <a:pt x="18" y="31"/>
                </a:cubicBezTo>
                <a:cubicBezTo>
                  <a:pt x="18" y="28"/>
                  <a:pt x="20" y="26"/>
                  <a:pt x="23" y="26"/>
                </a:cubicBezTo>
                <a:cubicBezTo>
                  <a:pt x="35" y="26"/>
                  <a:pt x="35" y="26"/>
                  <a:pt x="35" y="26"/>
                </a:cubicBezTo>
                <a:cubicBezTo>
                  <a:pt x="35" y="27"/>
                  <a:pt x="35" y="28"/>
                  <a:pt x="35" y="28"/>
                </a:cubicBezTo>
                <a:cubicBezTo>
                  <a:pt x="35" y="51"/>
                  <a:pt x="35" y="51"/>
                  <a:pt x="35" y="51"/>
                </a:cubicBezTo>
                <a:cubicBezTo>
                  <a:pt x="37" y="51"/>
                  <a:pt x="37" y="51"/>
                  <a:pt x="37" y="51"/>
                </a:cubicBezTo>
                <a:close/>
                <a:moveTo>
                  <a:pt x="31" y="9"/>
                </a:moveTo>
                <a:cubicBezTo>
                  <a:pt x="35" y="9"/>
                  <a:pt x="39" y="12"/>
                  <a:pt x="39" y="17"/>
                </a:cubicBezTo>
                <a:cubicBezTo>
                  <a:pt x="39" y="19"/>
                  <a:pt x="38" y="20"/>
                  <a:pt x="37" y="22"/>
                </a:cubicBezTo>
                <a:cubicBezTo>
                  <a:pt x="37" y="22"/>
                  <a:pt x="37" y="22"/>
                  <a:pt x="37" y="23"/>
                </a:cubicBezTo>
                <a:cubicBezTo>
                  <a:pt x="35" y="24"/>
                  <a:pt x="33" y="25"/>
                  <a:pt x="31" y="25"/>
                </a:cubicBezTo>
                <a:cubicBezTo>
                  <a:pt x="26" y="25"/>
                  <a:pt x="22" y="21"/>
                  <a:pt x="22" y="17"/>
                </a:cubicBezTo>
                <a:cubicBezTo>
                  <a:pt x="22" y="12"/>
                  <a:pt x="26" y="9"/>
                  <a:pt x="31" y="9"/>
                </a:cubicBezTo>
                <a:close/>
                <a:moveTo>
                  <a:pt x="81" y="9"/>
                </a:moveTo>
                <a:cubicBezTo>
                  <a:pt x="76" y="9"/>
                  <a:pt x="73" y="12"/>
                  <a:pt x="73" y="17"/>
                </a:cubicBezTo>
                <a:cubicBezTo>
                  <a:pt x="73" y="19"/>
                  <a:pt x="73" y="20"/>
                  <a:pt x="74" y="22"/>
                </a:cubicBezTo>
                <a:cubicBezTo>
                  <a:pt x="75" y="22"/>
                  <a:pt x="75" y="22"/>
                  <a:pt x="75" y="23"/>
                </a:cubicBezTo>
                <a:cubicBezTo>
                  <a:pt x="77" y="24"/>
                  <a:pt x="79" y="25"/>
                  <a:pt x="81" y="25"/>
                </a:cubicBezTo>
                <a:cubicBezTo>
                  <a:pt x="85" y="25"/>
                  <a:pt x="89" y="21"/>
                  <a:pt x="89" y="17"/>
                </a:cubicBezTo>
                <a:cubicBezTo>
                  <a:pt x="89" y="12"/>
                  <a:pt x="85" y="9"/>
                  <a:pt x="81" y="9"/>
                </a:cubicBezTo>
                <a:close/>
              </a:path>
            </a:pathLst>
          </a:custGeom>
          <a:solidFill>
            <a:schemeClr val="bg1"/>
          </a:solidFill>
          <a:ln>
            <a:noFill/>
          </a:ln>
        </p:spPr>
        <p:txBody>
          <a:bodyPr anchor="ctr">
            <a:scene3d>
              <a:camera prst="orthographicFront"/>
              <a:lightRig rig="threePt" dir="t"/>
            </a:scene3d>
            <a:sp3d contourW="12700">
              <a:contourClr>
                <a:srgbClr val="FFFFFF"/>
              </a:contourClr>
            </a:sp3d>
          </a:bodyPr>
          <a:lstStyle/>
          <a:p>
            <a:pPr algn="ctr">
              <a:defRPr/>
            </a:pPr>
            <a:endParaRPr lang="zh-CN" altLang="en-US" sz="1012">
              <a:solidFill>
                <a:schemeClr val="bg1"/>
              </a:solidFill>
              <a:ea typeface="宋体" panose="02010600030101010101" pitchFamily="2" charset="-122"/>
            </a:endParaRPr>
          </a:p>
        </p:txBody>
      </p:sp>
    </p:spTree>
    <p:extLst>
      <p:ext uri="{BB962C8B-B14F-4D97-AF65-F5344CB8AC3E}">
        <p14:creationId xmlns:p14="http://schemas.microsoft.com/office/powerpoint/2010/main" val="1553250099"/>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25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500"/>
                                        <p:tgtEl>
                                          <p:spTgt spid="19"/>
                                        </p:tgtEl>
                                      </p:cBhvr>
                                    </p:animEffect>
                                  </p:childTnLst>
                                </p:cTn>
                              </p:par>
                              <p:par>
                                <p:cTn id="8" presetID="10" presetClass="entr" presetSubtype="0" fill="hold" grpId="0" nodeType="withEffect">
                                  <p:stCondLst>
                                    <p:cond delay="250"/>
                                  </p:stCondLst>
                                  <p:childTnLst>
                                    <p:set>
                                      <p:cBhvr>
                                        <p:cTn id="9" dur="1" fill="hold">
                                          <p:stCondLst>
                                            <p:cond delay="0"/>
                                          </p:stCondLst>
                                        </p:cTn>
                                        <p:tgtEl>
                                          <p:spTgt spid="24"/>
                                        </p:tgtEl>
                                        <p:attrNameLst>
                                          <p:attrName>style.visibility</p:attrName>
                                        </p:attrNameLst>
                                      </p:cBhvr>
                                      <p:to>
                                        <p:strVal val="visible"/>
                                      </p:to>
                                    </p:set>
                                    <p:animEffect transition="in" filter="fade">
                                      <p:cBhvr>
                                        <p:cTn id="10" dur="500"/>
                                        <p:tgtEl>
                                          <p:spTgt spid="24"/>
                                        </p:tgtEl>
                                      </p:cBhvr>
                                    </p:animEffect>
                                  </p:childTnLst>
                                </p:cTn>
                              </p:par>
                              <p:par>
                                <p:cTn id="11" presetID="10" presetClass="entr" presetSubtype="0" fill="hold" nodeType="withEffect">
                                  <p:stCondLst>
                                    <p:cond delay="250"/>
                                  </p:stCondLst>
                                  <p:childTnLst>
                                    <p:set>
                                      <p:cBhvr>
                                        <p:cTn id="12" dur="1" fill="hold">
                                          <p:stCondLst>
                                            <p:cond delay="0"/>
                                          </p:stCondLst>
                                        </p:cTn>
                                        <p:tgtEl>
                                          <p:spTgt spid="25"/>
                                        </p:tgtEl>
                                        <p:attrNameLst>
                                          <p:attrName>style.visibility</p:attrName>
                                        </p:attrNameLst>
                                      </p:cBhvr>
                                      <p:to>
                                        <p:strVal val="visible"/>
                                      </p:to>
                                    </p:set>
                                    <p:animEffect transition="in" filter="fade">
                                      <p:cBhvr>
                                        <p:cTn id="13" dur="500"/>
                                        <p:tgtEl>
                                          <p:spTgt spid="25"/>
                                        </p:tgtEl>
                                      </p:cBhvr>
                                    </p:animEffect>
                                  </p:childTnLst>
                                </p:cTn>
                              </p:par>
                              <p:par>
                                <p:cTn id="14" presetID="10" presetClass="entr" presetSubtype="0" fill="hold" nodeType="withEffect">
                                  <p:stCondLst>
                                    <p:cond delay="250"/>
                                  </p:stCondLst>
                                  <p:childTnLst>
                                    <p:set>
                                      <p:cBhvr>
                                        <p:cTn id="15" dur="1" fill="hold">
                                          <p:stCondLst>
                                            <p:cond delay="0"/>
                                          </p:stCondLst>
                                        </p:cTn>
                                        <p:tgtEl>
                                          <p:spTgt spid="28"/>
                                        </p:tgtEl>
                                        <p:attrNameLst>
                                          <p:attrName>style.visibility</p:attrName>
                                        </p:attrNameLst>
                                      </p:cBhvr>
                                      <p:to>
                                        <p:strVal val="visible"/>
                                      </p:to>
                                    </p:set>
                                    <p:animEffect transition="in" filter="fade">
                                      <p:cBhvr>
                                        <p:cTn id="16" dur="500"/>
                                        <p:tgtEl>
                                          <p:spTgt spid="28"/>
                                        </p:tgtEl>
                                      </p:cBhvr>
                                    </p:animEffect>
                                  </p:childTnLst>
                                </p:cTn>
                              </p:par>
                              <p:par>
                                <p:cTn id="17" presetID="10" presetClass="entr" presetSubtype="0" fill="hold" nodeType="withEffect">
                                  <p:stCondLst>
                                    <p:cond delay="250"/>
                                  </p:stCondLst>
                                  <p:childTnLst>
                                    <p:set>
                                      <p:cBhvr>
                                        <p:cTn id="18" dur="1" fill="hold">
                                          <p:stCondLst>
                                            <p:cond delay="0"/>
                                          </p:stCondLst>
                                        </p:cTn>
                                        <p:tgtEl>
                                          <p:spTgt spid="31"/>
                                        </p:tgtEl>
                                        <p:attrNameLst>
                                          <p:attrName>style.visibility</p:attrName>
                                        </p:attrNameLst>
                                      </p:cBhvr>
                                      <p:to>
                                        <p:strVal val="visible"/>
                                      </p:to>
                                    </p:set>
                                    <p:animEffect transition="in" filter="fade">
                                      <p:cBhvr>
                                        <p:cTn id="19" dur="500"/>
                                        <p:tgtEl>
                                          <p:spTgt spid="31"/>
                                        </p:tgtEl>
                                      </p:cBhvr>
                                    </p:animEffect>
                                  </p:childTnLst>
                                </p:cTn>
                              </p:par>
                              <p:par>
                                <p:cTn id="20" presetID="10" presetClass="entr" presetSubtype="0" fill="hold" nodeType="withEffect">
                                  <p:stCondLst>
                                    <p:cond delay="250"/>
                                  </p:stCondLst>
                                  <p:childTnLst>
                                    <p:set>
                                      <p:cBhvr>
                                        <p:cTn id="21" dur="1" fill="hold">
                                          <p:stCondLst>
                                            <p:cond delay="0"/>
                                          </p:stCondLst>
                                        </p:cTn>
                                        <p:tgtEl>
                                          <p:spTgt spid="35"/>
                                        </p:tgtEl>
                                        <p:attrNameLst>
                                          <p:attrName>style.visibility</p:attrName>
                                        </p:attrNameLst>
                                      </p:cBhvr>
                                      <p:to>
                                        <p:strVal val="visible"/>
                                      </p:to>
                                    </p:set>
                                    <p:animEffect transition="in" filter="fade">
                                      <p:cBhvr>
                                        <p:cTn id="22" dur="500"/>
                                        <p:tgtEl>
                                          <p:spTgt spid="35"/>
                                        </p:tgtEl>
                                      </p:cBhvr>
                                    </p:animEffect>
                                  </p:childTnLst>
                                </p:cTn>
                              </p:par>
                              <p:par>
                                <p:cTn id="23" presetID="2" presetClass="entr" presetSubtype="4" fill="hold" grpId="0" nodeType="withEffect">
                                  <p:stCondLst>
                                    <p:cond delay="500"/>
                                  </p:stCondLst>
                                  <p:childTnLst>
                                    <p:set>
                                      <p:cBhvr>
                                        <p:cTn id="24" dur="1" fill="hold">
                                          <p:stCondLst>
                                            <p:cond delay="0"/>
                                          </p:stCondLst>
                                        </p:cTn>
                                        <p:tgtEl>
                                          <p:spTgt spid="38"/>
                                        </p:tgtEl>
                                        <p:attrNameLst>
                                          <p:attrName>style.visibility</p:attrName>
                                        </p:attrNameLst>
                                      </p:cBhvr>
                                      <p:to>
                                        <p:strVal val="visible"/>
                                      </p:to>
                                    </p:set>
                                    <p:anim calcmode="lin" valueType="num">
                                      <p:cBhvr additive="base">
                                        <p:cTn id="25" dur="500" fill="hold"/>
                                        <p:tgtEl>
                                          <p:spTgt spid="38"/>
                                        </p:tgtEl>
                                        <p:attrNameLst>
                                          <p:attrName>ppt_x</p:attrName>
                                        </p:attrNameLst>
                                      </p:cBhvr>
                                      <p:tavLst>
                                        <p:tav tm="0">
                                          <p:val>
                                            <p:strVal val="#ppt_x"/>
                                          </p:val>
                                        </p:tav>
                                        <p:tav tm="100000">
                                          <p:val>
                                            <p:strVal val="#ppt_x"/>
                                          </p:val>
                                        </p:tav>
                                      </p:tavLst>
                                    </p:anim>
                                    <p:anim calcmode="lin" valueType="num">
                                      <p:cBhvr additive="base">
                                        <p:cTn id="26" dur="500" fill="hold"/>
                                        <p:tgtEl>
                                          <p:spTgt spid="38"/>
                                        </p:tgtEl>
                                        <p:attrNameLst>
                                          <p:attrName>ppt_y</p:attrName>
                                        </p:attrNameLst>
                                      </p:cBhvr>
                                      <p:tavLst>
                                        <p:tav tm="0">
                                          <p:val>
                                            <p:strVal val="1+#ppt_h/2"/>
                                          </p:val>
                                        </p:tav>
                                        <p:tav tm="100000">
                                          <p:val>
                                            <p:strVal val="#ppt_y"/>
                                          </p:val>
                                        </p:tav>
                                      </p:tavLst>
                                    </p:anim>
                                  </p:childTnLst>
                                </p:cTn>
                              </p:par>
                            </p:childTnLst>
                          </p:cTn>
                        </p:par>
                        <p:par>
                          <p:cTn id="27" fill="hold">
                            <p:stCondLst>
                              <p:cond delay="1000"/>
                            </p:stCondLst>
                            <p:childTnLst>
                              <p:par>
                                <p:cTn id="28" presetID="42" presetClass="entr" presetSubtype="0" fill="hold" grpId="0" nodeType="afterEffect">
                                  <p:stCondLst>
                                    <p:cond delay="0"/>
                                  </p:stCondLst>
                                  <p:childTnLst>
                                    <p:set>
                                      <p:cBhvr>
                                        <p:cTn id="29" dur="1" fill="hold">
                                          <p:stCondLst>
                                            <p:cond delay="0"/>
                                          </p:stCondLst>
                                        </p:cTn>
                                        <p:tgtEl>
                                          <p:spTgt spid="34"/>
                                        </p:tgtEl>
                                        <p:attrNameLst>
                                          <p:attrName>style.visibility</p:attrName>
                                        </p:attrNameLst>
                                      </p:cBhvr>
                                      <p:to>
                                        <p:strVal val="visible"/>
                                      </p:to>
                                    </p:set>
                                    <p:animEffect transition="in" filter="fade">
                                      <p:cBhvr>
                                        <p:cTn id="30" dur="1000"/>
                                        <p:tgtEl>
                                          <p:spTgt spid="34"/>
                                        </p:tgtEl>
                                      </p:cBhvr>
                                    </p:animEffect>
                                    <p:anim calcmode="lin" valueType="num">
                                      <p:cBhvr>
                                        <p:cTn id="31" dur="1000" fill="hold"/>
                                        <p:tgtEl>
                                          <p:spTgt spid="34"/>
                                        </p:tgtEl>
                                        <p:attrNameLst>
                                          <p:attrName>ppt_x</p:attrName>
                                        </p:attrNameLst>
                                      </p:cBhvr>
                                      <p:tavLst>
                                        <p:tav tm="0">
                                          <p:val>
                                            <p:strVal val="#ppt_x"/>
                                          </p:val>
                                        </p:tav>
                                        <p:tav tm="100000">
                                          <p:val>
                                            <p:strVal val="#ppt_x"/>
                                          </p:val>
                                        </p:tav>
                                      </p:tavLst>
                                    </p:anim>
                                    <p:anim calcmode="lin" valueType="num">
                                      <p:cBhvr>
                                        <p:cTn id="32" dur="1000" fill="hold"/>
                                        <p:tgtEl>
                                          <p:spTgt spid="3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34" grpId="0"/>
      <p:bldP spid="38"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组合 9"/>
          <p:cNvGrpSpPr/>
          <p:nvPr/>
        </p:nvGrpSpPr>
        <p:grpSpPr>
          <a:xfrm>
            <a:off x="414621" y="243728"/>
            <a:ext cx="453150" cy="161976"/>
            <a:chOff x="264939" y="188640"/>
            <a:chExt cx="604358" cy="216024"/>
          </a:xfrm>
        </p:grpSpPr>
        <p:sp>
          <p:nvSpPr>
            <p:cNvPr id="11" name="燕尾形 10"/>
            <p:cNvSpPr/>
            <p:nvPr/>
          </p:nvSpPr>
          <p:spPr>
            <a:xfrm>
              <a:off x="264939" y="188640"/>
              <a:ext cx="216024" cy="216024"/>
            </a:xfrm>
            <a:prstGeom prst="chevron">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schemeClr val="tx1"/>
                </a:solidFill>
              </a:endParaRPr>
            </a:p>
          </p:txBody>
        </p:sp>
        <p:sp>
          <p:nvSpPr>
            <p:cNvPr id="12" name="燕尾形 11"/>
            <p:cNvSpPr/>
            <p:nvPr/>
          </p:nvSpPr>
          <p:spPr>
            <a:xfrm>
              <a:off x="454914" y="188640"/>
              <a:ext cx="216024" cy="216024"/>
            </a:xfrm>
            <a:prstGeom prst="chevron">
              <a:avLst/>
            </a:prstGeom>
            <a:solidFill>
              <a:srgbClr val="7030A0">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schemeClr val="tx1"/>
                </a:solidFill>
              </a:endParaRPr>
            </a:p>
          </p:txBody>
        </p:sp>
        <p:sp>
          <p:nvSpPr>
            <p:cNvPr id="13" name="燕尾形 12"/>
            <p:cNvSpPr/>
            <p:nvPr/>
          </p:nvSpPr>
          <p:spPr>
            <a:xfrm>
              <a:off x="653273" y="188640"/>
              <a:ext cx="216024" cy="216024"/>
            </a:xfrm>
            <a:prstGeom prst="chevron">
              <a:avLst/>
            </a:prstGeom>
            <a:solidFill>
              <a:srgbClr val="7030A0">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schemeClr val="tx1"/>
                </a:solidFill>
              </a:endParaRPr>
            </a:p>
          </p:txBody>
        </p:sp>
      </p:grpSp>
      <p:sp>
        <p:nvSpPr>
          <p:cNvPr id="14" name="文本框 9"/>
          <p:cNvSpPr txBox="1"/>
          <p:nvPr/>
        </p:nvSpPr>
        <p:spPr>
          <a:xfrm>
            <a:off x="1008532" y="183368"/>
            <a:ext cx="1673750" cy="282757"/>
          </a:xfrm>
          <a:prstGeom prst="rect">
            <a:avLst/>
          </a:prstGeom>
          <a:noFill/>
        </p:spPr>
        <p:txBody>
          <a:bodyPr wrap="square" lIns="51422" tIns="25711" rIns="51422" bIns="25711" rtlCol="0">
            <a:spAutoFit/>
          </a:bodyPr>
          <a:lstStyle/>
          <a:p>
            <a:pPr marL="0" lvl="1"/>
            <a:r>
              <a:rPr lang="zh-CN" altLang="en-US" sz="1500" b="1" dirty="0">
                <a:solidFill>
                  <a:srgbClr val="7030A0"/>
                </a:solidFill>
                <a:latin typeface="微软雅黑" panose="020B0503020204020204" pitchFamily="34" charset="-122"/>
                <a:ea typeface="微软雅黑" panose="020B0503020204020204" pitchFamily="34" charset="-122"/>
              </a:rPr>
              <a:t>点击输入标题内容</a:t>
            </a:r>
            <a:endParaRPr lang="zh-CN" altLang="en-US" sz="1800" b="1" dirty="0">
              <a:solidFill>
                <a:srgbClr val="7030A0"/>
              </a:solidFill>
              <a:latin typeface="微软雅黑" panose="020B0503020204020204" pitchFamily="34" charset="-122"/>
              <a:ea typeface="微软雅黑" panose="020B0503020204020204" pitchFamily="34" charset="-122"/>
            </a:endParaRPr>
          </a:p>
        </p:txBody>
      </p:sp>
      <p:cxnSp>
        <p:nvCxnSpPr>
          <p:cNvPr id="15" name="直接连接符 14"/>
          <p:cNvCxnSpPr/>
          <p:nvPr/>
        </p:nvCxnSpPr>
        <p:spPr>
          <a:xfrm>
            <a:off x="1062524" y="466064"/>
            <a:ext cx="7234920"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nvGrpSpPr>
          <p:cNvPr id="20" name="组合 19"/>
          <p:cNvGrpSpPr/>
          <p:nvPr/>
        </p:nvGrpSpPr>
        <p:grpSpPr>
          <a:xfrm>
            <a:off x="695987" y="1071240"/>
            <a:ext cx="1609079" cy="1608497"/>
            <a:chOff x="1367367" y="1923540"/>
            <a:chExt cx="2091076" cy="2091076"/>
          </a:xfrm>
        </p:grpSpPr>
        <p:pic>
          <p:nvPicPr>
            <p:cNvPr id="21" name="图片 20"/>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1452218" y="2113785"/>
              <a:ext cx="1921373" cy="1710589"/>
            </a:xfrm>
            <a:custGeom>
              <a:avLst/>
              <a:gdLst>
                <a:gd name="connsiteX0" fmla="*/ 0 w 2579915"/>
                <a:gd name="connsiteY0" fmla="*/ 0 h 2296885"/>
                <a:gd name="connsiteX1" fmla="*/ 2579915 w 2579915"/>
                <a:gd name="connsiteY1" fmla="*/ 0 h 2296885"/>
                <a:gd name="connsiteX2" fmla="*/ 2579915 w 2579915"/>
                <a:gd name="connsiteY2" fmla="*/ 2296885 h 2296885"/>
                <a:gd name="connsiteX3" fmla="*/ 0 w 2579915"/>
                <a:gd name="connsiteY3" fmla="*/ 2296885 h 2296885"/>
              </a:gdLst>
              <a:ahLst/>
              <a:cxnLst>
                <a:cxn ang="0">
                  <a:pos x="connsiteX0" y="connsiteY0"/>
                </a:cxn>
                <a:cxn ang="0">
                  <a:pos x="connsiteX1" y="connsiteY1"/>
                </a:cxn>
                <a:cxn ang="0">
                  <a:pos x="connsiteX2" y="connsiteY2"/>
                </a:cxn>
                <a:cxn ang="0">
                  <a:pos x="connsiteX3" y="connsiteY3"/>
                </a:cxn>
              </a:cxnLst>
              <a:rect l="l" t="t" r="r" b="b"/>
              <a:pathLst>
                <a:path w="2579915" h="2296885">
                  <a:moveTo>
                    <a:pt x="0" y="0"/>
                  </a:moveTo>
                  <a:lnTo>
                    <a:pt x="2579915" y="0"/>
                  </a:lnTo>
                  <a:lnTo>
                    <a:pt x="2579915" y="2296885"/>
                  </a:lnTo>
                  <a:lnTo>
                    <a:pt x="0" y="2296885"/>
                  </a:lnTo>
                  <a:close/>
                </a:path>
              </a:pathLst>
            </a:custGeom>
          </p:spPr>
        </p:pic>
        <p:grpSp>
          <p:nvGrpSpPr>
            <p:cNvPr id="22" name="组合 21"/>
            <p:cNvGrpSpPr/>
            <p:nvPr/>
          </p:nvGrpSpPr>
          <p:grpSpPr>
            <a:xfrm>
              <a:off x="1367367" y="1923540"/>
              <a:ext cx="2091076" cy="2091076"/>
              <a:chOff x="4742449" y="2216782"/>
              <a:chExt cx="3801476" cy="3801476"/>
            </a:xfrm>
          </p:grpSpPr>
          <p:sp>
            <p:nvSpPr>
              <p:cNvPr id="23" name="任意多边形 22"/>
              <p:cNvSpPr/>
              <p:nvPr/>
            </p:nvSpPr>
            <p:spPr>
              <a:xfrm>
                <a:off x="4742449" y="2216782"/>
                <a:ext cx="3801476" cy="3801476"/>
              </a:xfrm>
              <a:custGeom>
                <a:avLst/>
                <a:gdLst>
                  <a:gd name="connsiteX0" fmla="*/ 627244 w 3801476"/>
                  <a:gd name="connsiteY0" fmla="*/ 310063 h 3801476"/>
                  <a:gd name="connsiteX1" fmla="*/ 310063 w 3801476"/>
                  <a:gd name="connsiteY1" fmla="*/ 627244 h 3801476"/>
                  <a:gd name="connsiteX2" fmla="*/ 310063 w 3801476"/>
                  <a:gd name="connsiteY2" fmla="*/ 3174232 h 3801476"/>
                  <a:gd name="connsiteX3" fmla="*/ 627244 w 3801476"/>
                  <a:gd name="connsiteY3" fmla="*/ 3491413 h 3801476"/>
                  <a:gd name="connsiteX4" fmla="*/ 3174232 w 3801476"/>
                  <a:gd name="connsiteY4" fmla="*/ 3491413 h 3801476"/>
                  <a:gd name="connsiteX5" fmla="*/ 3491413 w 3801476"/>
                  <a:gd name="connsiteY5" fmla="*/ 3174232 h 3801476"/>
                  <a:gd name="connsiteX6" fmla="*/ 3491413 w 3801476"/>
                  <a:gd name="connsiteY6" fmla="*/ 627244 h 3801476"/>
                  <a:gd name="connsiteX7" fmla="*/ 3174232 w 3801476"/>
                  <a:gd name="connsiteY7" fmla="*/ 310063 h 3801476"/>
                  <a:gd name="connsiteX8" fmla="*/ 379007 w 3801476"/>
                  <a:gd name="connsiteY8" fmla="*/ 0 h 3801476"/>
                  <a:gd name="connsiteX9" fmla="*/ 3422469 w 3801476"/>
                  <a:gd name="connsiteY9" fmla="*/ 0 h 3801476"/>
                  <a:gd name="connsiteX10" fmla="*/ 3801476 w 3801476"/>
                  <a:gd name="connsiteY10" fmla="*/ 379007 h 3801476"/>
                  <a:gd name="connsiteX11" fmla="*/ 3801476 w 3801476"/>
                  <a:gd name="connsiteY11" fmla="*/ 3422469 h 3801476"/>
                  <a:gd name="connsiteX12" fmla="*/ 3422469 w 3801476"/>
                  <a:gd name="connsiteY12" fmla="*/ 3801476 h 3801476"/>
                  <a:gd name="connsiteX13" fmla="*/ 379007 w 3801476"/>
                  <a:gd name="connsiteY13" fmla="*/ 3801476 h 3801476"/>
                  <a:gd name="connsiteX14" fmla="*/ 0 w 3801476"/>
                  <a:gd name="connsiteY14" fmla="*/ 3422469 h 3801476"/>
                  <a:gd name="connsiteX15" fmla="*/ 0 w 3801476"/>
                  <a:gd name="connsiteY15" fmla="*/ 379007 h 3801476"/>
                  <a:gd name="connsiteX16" fmla="*/ 379007 w 3801476"/>
                  <a:gd name="connsiteY16" fmla="*/ 0 h 38014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801476" h="3801476">
                    <a:moveTo>
                      <a:pt x="627244" y="310063"/>
                    </a:moveTo>
                    <a:cubicBezTo>
                      <a:pt x="452070" y="310063"/>
                      <a:pt x="310063" y="452070"/>
                      <a:pt x="310063" y="627244"/>
                    </a:cubicBezTo>
                    <a:lnTo>
                      <a:pt x="310063" y="3174232"/>
                    </a:lnTo>
                    <a:cubicBezTo>
                      <a:pt x="310063" y="3349406"/>
                      <a:pt x="452070" y="3491413"/>
                      <a:pt x="627244" y="3491413"/>
                    </a:cubicBezTo>
                    <a:lnTo>
                      <a:pt x="3174232" y="3491413"/>
                    </a:lnTo>
                    <a:cubicBezTo>
                      <a:pt x="3349406" y="3491413"/>
                      <a:pt x="3491413" y="3349406"/>
                      <a:pt x="3491413" y="3174232"/>
                    </a:cubicBezTo>
                    <a:lnTo>
                      <a:pt x="3491413" y="627244"/>
                    </a:lnTo>
                    <a:cubicBezTo>
                      <a:pt x="3491413" y="452070"/>
                      <a:pt x="3349406" y="310063"/>
                      <a:pt x="3174232" y="310063"/>
                    </a:cubicBezTo>
                    <a:close/>
                    <a:moveTo>
                      <a:pt x="379007" y="0"/>
                    </a:moveTo>
                    <a:lnTo>
                      <a:pt x="3422469" y="0"/>
                    </a:lnTo>
                    <a:cubicBezTo>
                      <a:pt x="3631789" y="0"/>
                      <a:pt x="3801476" y="169687"/>
                      <a:pt x="3801476" y="379007"/>
                    </a:cubicBezTo>
                    <a:lnTo>
                      <a:pt x="3801476" y="3422469"/>
                    </a:lnTo>
                    <a:cubicBezTo>
                      <a:pt x="3801476" y="3631789"/>
                      <a:pt x="3631789" y="3801476"/>
                      <a:pt x="3422469" y="3801476"/>
                    </a:cubicBezTo>
                    <a:lnTo>
                      <a:pt x="379007" y="3801476"/>
                    </a:lnTo>
                    <a:cubicBezTo>
                      <a:pt x="169687" y="3801476"/>
                      <a:pt x="0" y="3631789"/>
                      <a:pt x="0" y="3422469"/>
                    </a:cubicBezTo>
                    <a:lnTo>
                      <a:pt x="0" y="379007"/>
                    </a:lnTo>
                    <a:cubicBezTo>
                      <a:pt x="0" y="169687"/>
                      <a:pt x="169687" y="0"/>
                      <a:pt x="379007" y="0"/>
                    </a:cubicBezTo>
                    <a:close/>
                  </a:path>
                </a:pathLst>
              </a:custGeom>
              <a:gradFill flip="none" rotWithShape="1">
                <a:gsLst>
                  <a:gs pos="0">
                    <a:schemeClr val="bg1">
                      <a:lumMod val="95000"/>
                    </a:schemeClr>
                  </a:gs>
                  <a:gs pos="100000">
                    <a:schemeClr val="bg1">
                      <a:lumMod val="75000"/>
                    </a:schemeClr>
                  </a:gs>
                </a:gsLst>
                <a:lin ang="2700000" scaled="1"/>
                <a:tileRect/>
              </a:gradFill>
              <a:ln w="25400">
                <a:noFill/>
              </a:ln>
              <a:effectLst>
                <a:outerShdw blurRad="177800" dist="889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4" name="圆角矩形 23"/>
              <p:cNvSpPr/>
              <p:nvPr/>
            </p:nvSpPr>
            <p:spPr>
              <a:xfrm>
                <a:off x="5052512" y="2526845"/>
                <a:ext cx="3181350" cy="3181350"/>
              </a:xfrm>
              <a:prstGeom prst="roundRect">
                <a:avLst>
                  <a:gd name="adj" fmla="val 9970"/>
                </a:avLst>
              </a:prstGeom>
              <a:noFill/>
              <a:ln w="76200">
                <a:gradFill flip="none" rotWithShape="1">
                  <a:gsLst>
                    <a:gs pos="100000">
                      <a:schemeClr val="bg1">
                        <a:lumMod val="96000"/>
                      </a:schemeClr>
                    </a:gs>
                    <a:gs pos="0">
                      <a:schemeClr val="bg1">
                        <a:lumMod val="65000"/>
                      </a:schemeClr>
                    </a:gs>
                  </a:gsLst>
                  <a:lin ang="27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5" name="圆角矩形 24"/>
              <p:cNvSpPr/>
              <p:nvPr/>
            </p:nvSpPr>
            <p:spPr>
              <a:xfrm>
                <a:off x="4742449" y="2216782"/>
                <a:ext cx="3801476" cy="3801476"/>
              </a:xfrm>
              <a:prstGeom prst="roundRect">
                <a:avLst>
                  <a:gd name="adj" fmla="val 9970"/>
                </a:avLst>
              </a:prstGeom>
              <a:noFill/>
              <a:ln w="22225">
                <a:gradFill flip="none" rotWithShape="1">
                  <a:gsLst>
                    <a:gs pos="0">
                      <a:schemeClr val="bg1"/>
                    </a:gs>
                    <a:gs pos="100000">
                      <a:schemeClr val="bg1">
                        <a:lumMod val="65000"/>
                      </a:schemeClr>
                    </a:gs>
                  </a:gsLst>
                  <a:lin ang="27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grpSp>
        <p:nvGrpSpPr>
          <p:cNvPr id="26" name="组合 25"/>
          <p:cNvGrpSpPr/>
          <p:nvPr/>
        </p:nvGrpSpPr>
        <p:grpSpPr>
          <a:xfrm>
            <a:off x="2742810" y="1071240"/>
            <a:ext cx="1609079" cy="1608497"/>
            <a:chOff x="3751324" y="1923540"/>
            <a:chExt cx="2091076" cy="2091076"/>
          </a:xfrm>
        </p:grpSpPr>
        <p:pic>
          <p:nvPicPr>
            <p:cNvPr id="27" name="图片 26"/>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3907120" y="2113785"/>
              <a:ext cx="1921373" cy="1710587"/>
            </a:xfrm>
            <a:custGeom>
              <a:avLst/>
              <a:gdLst>
                <a:gd name="connsiteX0" fmla="*/ 0 w 2579915"/>
                <a:gd name="connsiteY0" fmla="*/ 0 h 2296884"/>
                <a:gd name="connsiteX1" fmla="*/ 2579915 w 2579915"/>
                <a:gd name="connsiteY1" fmla="*/ 0 h 2296884"/>
                <a:gd name="connsiteX2" fmla="*/ 2579915 w 2579915"/>
                <a:gd name="connsiteY2" fmla="*/ 2296884 h 2296884"/>
                <a:gd name="connsiteX3" fmla="*/ 0 w 2579915"/>
                <a:gd name="connsiteY3" fmla="*/ 2296884 h 2296884"/>
              </a:gdLst>
              <a:ahLst/>
              <a:cxnLst>
                <a:cxn ang="0">
                  <a:pos x="connsiteX0" y="connsiteY0"/>
                </a:cxn>
                <a:cxn ang="0">
                  <a:pos x="connsiteX1" y="connsiteY1"/>
                </a:cxn>
                <a:cxn ang="0">
                  <a:pos x="connsiteX2" y="connsiteY2"/>
                </a:cxn>
                <a:cxn ang="0">
                  <a:pos x="connsiteX3" y="connsiteY3"/>
                </a:cxn>
              </a:cxnLst>
              <a:rect l="l" t="t" r="r" b="b"/>
              <a:pathLst>
                <a:path w="2579915" h="2296884">
                  <a:moveTo>
                    <a:pt x="0" y="0"/>
                  </a:moveTo>
                  <a:lnTo>
                    <a:pt x="2579915" y="0"/>
                  </a:lnTo>
                  <a:lnTo>
                    <a:pt x="2579915" y="2296884"/>
                  </a:lnTo>
                  <a:lnTo>
                    <a:pt x="0" y="2296884"/>
                  </a:lnTo>
                  <a:close/>
                </a:path>
              </a:pathLst>
            </a:custGeom>
          </p:spPr>
        </p:pic>
        <p:grpSp>
          <p:nvGrpSpPr>
            <p:cNvPr id="28" name="组合 27"/>
            <p:cNvGrpSpPr/>
            <p:nvPr/>
          </p:nvGrpSpPr>
          <p:grpSpPr>
            <a:xfrm>
              <a:off x="3751324" y="1923540"/>
              <a:ext cx="2091076" cy="2091076"/>
              <a:chOff x="4742449" y="2216782"/>
              <a:chExt cx="3801476" cy="3801476"/>
            </a:xfrm>
          </p:grpSpPr>
          <p:sp>
            <p:nvSpPr>
              <p:cNvPr id="29" name="任意多边形 28"/>
              <p:cNvSpPr/>
              <p:nvPr/>
            </p:nvSpPr>
            <p:spPr>
              <a:xfrm>
                <a:off x="4742449" y="2216782"/>
                <a:ext cx="3801476" cy="3801476"/>
              </a:xfrm>
              <a:custGeom>
                <a:avLst/>
                <a:gdLst>
                  <a:gd name="connsiteX0" fmla="*/ 627244 w 3801476"/>
                  <a:gd name="connsiteY0" fmla="*/ 310063 h 3801476"/>
                  <a:gd name="connsiteX1" fmla="*/ 310063 w 3801476"/>
                  <a:gd name="connsiteY1" fmla="*/ 627244 h 3801476"/>
                  <a:gd name="connsiteX2" fmla="*/ 310063 w 3801476"/>
                  <a:gd name="connsiteY2" fmla="*/ 3174232 h 3801476"/>
                  <a:gd name="connsiteX3" fmla="*/ 627244 w 3801476"/>
                  <a:gd name="connsiteY3" fmla="*/ 3491413 h 3801476"/>
                  <a:gd name="connsiteX4" fmla="*/ 3174232 w 3801476"/>
                  <a:gd name="connsiteY4" fmla="*/ 3491413 h 3801476"/>
                  <a:gd name="connsiteX5" fmla="*/ 3491413 w 3801476"/>
                  <a:gd name="connsiteY5" fmla="*/ 3174232 h 3801476"/>
                  <a:gd name="connsiteX6" fmla="*/ 3491413 w 3801476"/>
                  <a:gd name="connsiteY6" fmla="*/ 627244 h 3801476"/>
                  <a:gd name="connsiteX7" fmla="*/ 3174232 w 3801476"/>
                  <a:gd name="connsiteY7" fmla="*/ 310063 h 3801476"/>
                  <a:gd name="connsiteX8" fmla="*/ 379007 w 3801476"/>
                  <a:gd name="connsiteY8" fmla="*/ 0 h 3801476"/>
                  <a:gd name="connsiteX9" fmla="*/ 3422469 w 3801476"/>
                  <a:gd name="connsiteY9" fmla="*/ 0 h 3801476"/>
                  <a:gd name="connsiteX10" fmla="*/ 3801476 w 3801476"/>
                  <a:gd name="connsiteY10" fmla="*/ 379007 h 3801476"/>
                  <a:gd name="connsiteX11" fmla="*/ 3801476 w 3801476"/>
                  <a:gd name="connsiteY11" fmla="*/ 3422469 h 3801476"/>
                  <a:gd name="connsiteX12" fmla="*/ 3422469 w 3801476"/>
                  <a:gd name="connsiteY12" fmla="*/ 3801476 h 3801476"/>
                  <a:gd name="connsiteX13" fmla="*/ 379007 w 3801476"/>
                  <a:gd name="connsiteY13" fmla="*/ 3801476 h 3801476"/>
                  <a:gd name="connsiteX14" fmla="*/ 0 w 3801476"/>
                  <a:gd name="connsiteY14" fmla="*/ 3422469 h 3801476"/>
                  <a:gd name="connsiteX15" fmla="*/ 0 w 3801476"/>
                  <a:gd name="connsiteY15" fmla="*/ 379007 h 3801476"/>
                  <a:gd name="connsiteX16" fmla="*/ 379007 w 3801476"/>
                  <a:gd name="connsiteY16" fmla="*/ 0 h 38014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801476" h="3801476">
                    <a:moveTo>
                      <a:pt x="627244" y="310063"/>
                    </a:moveTo>
                    <a:cubicBezTo>
                      <a:pt x="452070" y="310063"/>
                      <a:pt x="310063" y="452070"/>
                      <a:pt x="310063" y="627244"/>
                    </a:cubicBezTo>
                    <a:lnTo>
                      <a:pt x="310063" y="3174232"/>
                    </a:lnTo>
                    <a:cubicBezTo>
                      <a:pt x="310063" y="3349406"/>
                      <a:pt x="452070" y="3491413"/>
                      <a:pt x="627244" y="3491413"/>
                    </a:cubicBezTo>
                    <a:lnTo>
                      <a:pt x="3174232" y="3491413"/>
                    </a:lnTo>
                    <a:cubicBezTo>
                      <a:pt x="3349406" y="3491413"/>
                      <a:pt x="3491413" y="3349406"/>
                      <a:pt x="3491413" y="3174232"/>
                    </a:cubicBezTo>
                    <a:lnTo>
                      <a:pt x="3491413" y="627244"/>
                    </a:lnTo>
                    <a:cubicBezTo>
                      <a:pt x="3491413" y="452070"/>
                      <a:pt x="3349406" y="310063"/>
                      <a:pt x="3174232" y="310063"/>
                    </a:cubicBezTo>
                    <a:close/>
                    <a:moveTo>
                      <a:pt x="379007" y="0"/>
                    </a:moveTo>
                    <a:lnTo>
                      <a:pt x="3422469" y="0"/>
                    </a:lnTo>
                    <a:cubicBezTo>
                      <a:pt x="3631789" y="0"/>
                      <a:pt x="3801476" y="169687"/>
                      <a:pt x="3801476" y="379007"/>
                    </a:cubicBezTo>
                    <a:lnTo>
                      <a:pt x="3801476" y="3422469"/>
                    </a:lnTo>
                    <a:cubicBezTo>
                      <a:pt x="3801476" y="3631789"/>
                      <a:pt x="3631789" y="3801476"/>
                      <a:pt x="3422469" y="3801476"/>
                    </a:cubicBezTo>
                    <a:lnTo>
                      <a:pt x="379007" y="3801476"/>
                    </a:lnTo>
                    <a:cubicBezTo>
                      <a:pt x="169687" y="3801476"/>
                      <a:pt x="0" y="3631789"/>
                      <a:pt x="0" y="3422469"/>
                    </a:cubicBezTo>
                    <a:lnTo>
                      <a:pt x="0" y="379007"/>
                    </a:lnTo>
                    <a:cubicBezTo>
                      <a:pt x="0" y="169687"/>
                      <a:pt x="169687" y="0"/>
                      <a:pt x="379007" y="0"/>
                    </a:cubicBezTo>
                    <a:close/>
                  </a:path>
                </a:pathLst>
              </a:custGeom>
              <a:gradFill flip="none" rotWithShape="1">
                <a:gsLst>
                  <a:gs pos="0">
                    <a:schemeClr val="bg1">
                      <a:lumMod val="95000"/>
                    </a:schemeClr>
                  </a:gs>
                  <a:gs pos="100000">
                    <a:schemeClr val="bg1">
                      <a:lumMod val="75000"/>
                    </a:schemeClr>
                  </a:gs>
                </a:gsLst>
                <a:lin ang="2700000" scaled="1"/>
                <a:tileRect/>
              </a:gradFill>
              <a:ln w="25400">
                <a:noFill/>
              </a:ln>
              <a:effectLst>
                <a:outerShdw blurRad="177800" dist="889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30" name="圆角矩形 29"/>
              <p:cNvSpPr/>
              <p:nvPr/>
            </p:nvSpPr>
            <p:spPr>
              <a:xfrm>
                <a:off x="5052512" y="2526845"/>
                <a:ext cx="3181350" cy="3181350"/>
              </a:xfrm>
              <a:prstGeom prst="roundRect">
                <a:avLst>
                  <a:gd name="adj" fmla="val 9970"/>
                </a:avLst>
              </a:prstGeom>
              <a:noFill/>
              <a:ln w="76200">
                <a:gradFill flip="none" rotWithShape="1">
                  <a:gsLst>
                    <a:gs pos="100000">
                      <a:schemeClr val="bg1">
                        <a:lumMod val="96000"/>
                      </a:schemeClr>
                    </a:gs>
                    <a:gs pos="0">
                      <a:schemeClr val="bg1">
                        <a:lumMod val="65000"/>
                      </a:schemeClr>
                    </a:gs>
                  </a:gsLst>
                  <a:lin ang="27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31" name="圆角矩形 30"/>
              <p:cNvSpPr/>
              <p:nvPr/>
            </p:nvSpPr>
            <p:spPr>
              <a:xfrm>
                <a:off x="4742449" y="2216782"/>
                <a:ext cx="3801476" cy="3801476"/>
              </a:xfrm>
              <a:prstGeom prst="roundRect">
                <a:avLst>
                  <a:gd name="adj" fmla="val 9970"/>
                </a:avLst>
              </a:prstGeom>
              <a:noFill/>
              <a:ln w="22225">
                <a:gradFill flip="none" rotWithShape="1">
                  <a:gsLst>
                    <a:gs pos="0">
                      <a:schemeClr val="bg1"/>
                    </a:gs>
                    <a:gs pos="100000">
                      <a:schemeClr val="bg1">
                        <a:lumMod val="65000"/>
                      </a:schemeClr>
                    </a:gs>
                  </a:gsLst>
                  <a:lin ang="27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grpSp>
        <p:nvGrpSpPr>
          <p:cNvPr id="32" name="组合 31"/>
          <p:cNvGrpSpPr/>
          <p:nvPr/>
        </p:nvGrpSpPr>
        <p:grpSpPr>
          <a:xfrm>
            <a:off x="4786446" y="1071240"/>
            <a:ext cx="1615449" cy="1608497"/>
            <a:chOff x="6258959" y="1923540"/>
            <a:chExt cx="2099355" cy="2091076"/>
          </a:xfrm>
        </p:grpSpPr>
        <p:pic>
          <p:nvPicPr>
            <p:cNvPr id="33" name="图片 32"/>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6436941" y="2113786"/>
              <a:ext cx="1921373" cy="1710589"/>
            </a:xfrm>
            <a:custGeom>
              <a:avLst/>
              <a:gdLst>
                <a:gd name="connsiteX0" fmla="*/ 0 w 2579915"/>
                <a:gd name="connsiteY0" fmla="*/ 0 h 2296885"/>
                <a:gd name="connsiteX1" fmla="*/ 2579915 w 2579915"/>
                <a:gd name="connsiteY1" fmla="*/ 0 h 2296885"/>
                <a:gd name="connsiteX2" fmla="*/ 2579915 w 2579915"/>
                <a:gd name="connsiteY2" fmla="*/ 2296885 h 2296885"/>
                <a:gd name="connsiteX3" fmla="*/ 0 w 2579915"/>
                <a:gd name="connsiteY3" fmla="*/ 2296885 h 2296885"/>
              </a:gdLst>
              <a:ahLst/>
              <a:cxnLst>
                <a:cxn ang="0">
                  <a:pos x="connsiteX0" y="connsiteY0"/>
                </a:cxn>
                <a:cxn ang="0">
                  <a:pos x="connsiteX1" y="connsiteY1"/>
                </a:cxn>
                <a:cxn ang="0">
                  <a:pos x="connsiteX2" y="connsiteY2"/>
                </a:cxn>
                <a:cxn ang="0">
                  <a:pos x="connsiteX3" y="connsiteY3"/>
                </a:cxn>
              </a:cxnLst>
              <a:rect l="l" t="t" r="r" b="b"/>
              <a:pathLst>
                <a:path w="2579915" h="2296885">
                  <a:moveTo>
                    <a:pt x="0" y="0"/>
                  </a:moveTo>
                  <a:lnTo>
                    <a:pt x="2579915" y="0"/>
                  </a:lnTo>
                  <a:lnTo>
                    <a:pt x="2579915" y="2296885"/>
                  </a:lnTo>
                  <a:lnTo>
                    <a:pt x="0" y="2296885"/>
                  </a:lnTo>
                  <a:close/>
                </a:path>
              </a:pathLst>
            </a:custGeom>
          </p:spPr>
        </p:pic>
        <p:grpSp>
          <p:nvGrpSpPr>
            <p:cNvPr id="34" name="组合 33"/>
            <p:cNvGrpSpPr/>
            <p:nvPr/>
          </p:nvGrpSpPr>
          <p:grpSpPr>
            <a:xfrm>
              <a:off x="6258959" y="1923540"/>
              <a:ext cx="2091076" cy="2091076"/>
              <a:chOff x="4742449" y="2216782"/>
              <a:chExt cx="3801476" cy="3801476"/>
            </a:xfrm>
          </p:grpSpPr>
          <p:sp>
            <p:nvSpPr>
              <p:cNvPr id="35" name="任意多边形 34"/>
              <p:cNvSpPr/>
              <p:nvPr/>
            </p:nvSpPr>
            <p:spPr>
              <a:xfrm>
                <a:off x="4742449" y="2216782"/>
                <a:ext cx="3801476" cy="3801476"/>
              </a:xfrm>
              <a:custGeom>
                <a:avLst/>
                <a:gdLst>
                  <a:gd name="connsiteX0" fmla="*/ 627244 w 3801476"/>
                  <a:gd name="connsiteY0" fmla="*/ 310063 h 3801476"/>
                  <a:gd name="connsiteX1" fmla="*/ 310063 w 3801476"/>
                  <a:gd name="connsiteY1" fmla="*/ 627244 h 3801476"/>
                  <a:gd name="connsiteX2" fmla="*/ 310063 w 3801476"/>
                  <a:gd name="connsiteY2" fmla="*/ 3174232 h 3801476"/>
                  <a:gd name="connsiteX3" fmla="*/ 627244 w 3801476"/>
                  <a:gd name="connsiteY3" fmla="*/ 3491413 h 3801476"/>
                  <a:gd name="connsiteX4" fmla="*/ 3174232 w 3801476"/>
                  <a:gd name="connsiteY4" fmla="*/ 3491413 h 3801476"/>
                  <a:gd name="connsiteX5" fmla="*/ 3491413 w 3801476"/>
                  <a:gd name="connsiteY5" fmla="*/ 3174232 h 3801476"/>
                  <a:gd name="connsiteX6" fmla="*/ 3491413 w 3801476"/>
                  <a:gd name="connsiteY6" fmla="*/ 627244 h 3801476"/>
                  <a:gd name="connsiteX7" fmla="*/ 3174232 w 3801476"/>
                  <a:gd name="connsiteY7" fmla="*/ 310063 h 3801476"/>
                  <a:gd name="connsiteX8" fmla="*/ 379007 w 3801476"/>
                  <a:gd name="connsiteY8" fmla="*/ 0 h 3801476"/>
                  <a:gd name="connsiteX9" fmla="*/ 3422469 w 3801476"/>
                  <a:gd name="connsiteY9" fmla="*/ 0 h 3801476"/>
                  <a:gd name="connsiteX10" fmla="*/ 3801476 w 3801476"/>
                  <a:gd name="connsiteY10" fmla="*/ 379007 h 3801476"/>
                  <a:gd name="connsiteX11" fmla="*/ 3801476 w 3801476"/>
                  <a:gd name="connsiteY11" fmla="*/ 3422469 h 3801476"/>
                  <a:gd name="connsiteX12" fmla="*/ 3422469 w 3801476"/>
                  <a:gd name="connsiteY12" fmla="*/ 3801476 h 3801476"/>
                  <a:gd name="connsiteX13" fmla="*/ 379007 w 3801476"/>
                  <a:gd name="connsiteY13" fmla="*/ 3801476 h 3801476"/>
                  <a:gd name="connsiteX14" fmla="*/ 0 w 3801476"/>
                  <a:gd name="connsiteY14" fmla="*/ 3422469 h 3801476"/>
                  <a:gd name="connsiteX15" fmla="*/ 0 w 3801476"/>
                  <a:gd name="connsiteY15" fmla="*/ 379007 h 3801476"/>
                  <a:gd name="connsiteX16" fmla="*/ 379007 w 3801476"/>
                  <a:gd name="connsiteY16" fmla="*/ 0 h 38014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801476" h="3801476">
                    <a:moveTo>
                      <a:pt x="627244" y="310063"/>
                    </a:moveTo>
                    <a:cubicBezTo>
                      <a:pt x="452070" y="310063"/>
                      <a:pt x="310063" y="452070"/>
                      <a:pt x="310063" y="627244"/>
                    </a:cubicBezTo>
                    <a:lnTo>
                      <a:pt x="310063" y="3174232"/>
                    </a:lnTo>
                    <a:cubicBezTo>
                      <a:pt x="310063" y="3349406"/>
                      <a:pt x="452070" y="3491413"/>
                      <a:pt x="627244" y="3491413"/>
                    </a:cubicBezTo>
                    <a:lnTo>
                      <a:pt x="3174232" y="3491413"/>
                    </a:lnTo>
                    <a:cubicBezTo>
                      <a:pt x="3349406" y="3491413"/>
                      <a:pt x="3491413" y="3349406"/>
                      <a:pt x="3491413" y="3174232"/>
                    </a:cubicBezTo>
                    <a:lnTo>
                      <a:pt x="3491413" y="627244"/>
                    </a:lnTo>
                    <a:cubicBezTo>
                      <a:pt x="3491413" y="452070"/>
                      <a:pt x="3349406" y="310063"/>
                      <a:pt x="3174232" y="310063"/>
                    </a:cubicBezTo>
                    <a:close/>
                    <a:moveTo>
                      <a:pt x="379007" y="0"/>
                    </a:moveTo>
                    <a:lnTo>
                      <a:pt x="3422469" y="0"/>
                    </a:lnTo>
                    <a:cubicBezTo>
                      <a:pt x="3631789" y="0"/>
                      <a:pt x="3801476" y="169687"/>
                      <a:pt x="3801476" y="379007"/>
                    </a:cubicBezTo>
                    <a:lnTo>
                      <a:pt x="3801476" y="3422469"/>
                    </a:lnTo>
                    <a:cubicBezTo>
                      <a:pt x="3801476" y="3631789"/>
                      <a:pt x="3631789" y="3801476"/>
                      <a:pt x="3422469" y="3801476"/>
                    </a:cubicBezTo>
                    <a:lnTo>
                      <a:pt x="379007" y="3801476"/>
                    </a:lnTo>
                    <a:cubicBezTo>
                      <a:pt x="169687" y="3801476"/>
                      <a:pt x="0" y="3631789"/>
                      <a:pt x="0" y="3422469"/>
                    </a:cubicBezTo>
                    <a:lnTo>
                      <a:pt x="0" y="379007"/>
                    </a:lnTo>
                    <a:cubicBezTo>
                      <a:pt x="0" y="169687"/>
                      <a:pt x="169687" y="0"/>
                      <a:pt x="379007" y="0"/>
                    </a:cubicBezTo>
                    <a:close/>
                  </a:path>
                </a:pathLst>
              </a:custGeom>
              <a:gradFill flip="none" rotWithShape="1">
                <a:gsLst>
                  <a:gs pos="0">
                    <a:schemeClr val="bg1">
                      <a:lumMod val="95000"/>
                    </a:schemeClr>
                  </a:gs>
                  <a:gs pos="100000">
                    <a:schemeClr val="bg1">
                      <a:lumMod val="75000"/>
                    </a:schemeClr>
                  </a:gs>
                </a:gsLst>
                <a:lin ang="2700000" scaled="1"/>
                <a:tileRect/>
              </a:gradFill>
              <a:ln w="25400">
                <a:noFill/>
              </a:ln>
              <a:effectLst>
                <a:outerShdw blurRad="177800" dist="889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36" name="圆角矩形 35"/>
              <p:cNvSpPr/>
              <p:nvPr/>
            </p:nvSpPr>
            <p:spPr>
              <a:xfrm>
                <a:off x="5052512" y="2526845"/>
                <a:ext cx="3181350" cy="3181350"/>
              </a:xfrm>
              <a:prstGeom prst="roundRect">
                <a:avLst>
                  <a:gd name="adj" fmla="val 9970"/>
                </a:avLst>
              </a:prstGeom>
              <a:noFill/>
              <a:ln w="76200">
                <a:gradFill flip="none" rotWithShape="1">
                  <a:gsLst>
                    <a:gs pos="100000">
                      <a:schemeClr val="bg1">
                        <a:lumMod val="96000"/>
                      </a:schemeClr>
                    </a:gs>
                    <a:gs pos="0">
                      <a:schemeClr val="bg1">
                        <a:lumMod val="65000"/>
                      </a:schemeClr>
                    </a:gs>
                  </a:gsLst>
                  <a:lin ang="27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37" name="圆角矩形 36"/>
              <p:cNvSpPr/>
              <p:nvPr/>
            </p:nvSpPr>
            <p:spPr>
              <a:xfrm>
                <a:off x="4742449" y="2216782"/>
                <a:ext cx="3801476" cy="3801476"/>
              </a:xfrm>
              <a:prstGeom prst="roundRect">
                <a:avLst>
                  <a:gd name="adj" fmla="val 9970"/>
                </a:avLst>
              </a:prstGeom>
              <a:noFill/>
              <a:ln w="22225">
                <a:gradFill flip="none" rotWithShape="1">
                  <a:gsLst>
                    <a:gs pos="0">
                      <a:schemeClr val="bg1"/>
                    </a:gs>
                    <a:gs pos="100000">
                      <a:schemeClr val="bg1">
                        <a:lumMod val="65000"/>
                      </a:schemeClr>
                    </a:gs>
                  </a:gsLst>
                  <a:lin ang="27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grpSp>
        <p:nvGrpSpPr>
          <p:cNvPr id="38" name="组合 37"/>
          <p:cNvGrpSpPr/>
          <p:nvPr/>
        </p:nvGrpSpPr>
        <p:grpSpPr>
          <a:xfrm>
            <a:off x="6832781" y="1071240"/>
            <a:ext cx="1616423" cy="1608497"/>
            <a:chOff x="8787513" y="1923540"/>
            <a:chExt cx="2100620" cy="2091076"/>
          </a:xfrm>
        </p:grpSpPr>
        <p:pic>
          <p:nvPicPr>
            <p:cNvPr id="39" name="图片 38"/>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8966762" y="2113784"/>
              <a:ext cx="1921371" cy="1710589"/>
            </a:xfrm>
            <a:custGeom>
              <a:avLst/>
              <a:gdLst>
                <a:gd name="connsiteX0" fmla="*/ 0 w 2579914"/>
                <a:gd name="connsiteY0" fmla="*/ 0 h 2296885"/>
                <a:gd name="connsiteX1" fmla="*/ 2579914 w 2579914"/>
                <a:gd name="connsiteY1" fmla="*/ 0 h 2296885"/>
                <a:gd name="connsiteX2" fmla="*/ 2579914 w 2579914"/>
                <a:gd name="connsiteY2" fmla="*/ 2296885 h 2296885"/>
                <a:gd name="connsiteX3" fmla="*/ 0 w 2579914"/>
                <a:gd name="connsiteY3" fmla="*/ 2296885 h 2296885"/>
              </a:gdLst>
              <a:ahLst/>
              <a:cxnLst>
                <a:cxn ang="0">
                  <a:pos x="connsiteX0" y="connsiteY0"/>
                </a:cxn>
                <a:cxn ang="0">
                  <a:pos x="connsiteX1" y="connsiteY1"/>
                </a:cxn>
                <a:cxn ang="0">
                  <a:pos x="connsiteX2" y="connsiteY2"/>
                </a:cxn>
                <a:cxn ang="0">
                  <a:pos x="connsiteX3" y="connsiteY3"/>
                </a:cxn>
              </a:cxnLst>
              <a:rect l="l" t="t" r="r" b="b"/>
              <a:pathLst>
                <a:path w="2579914" h="2296885">
                  <a:moveTo>
                    <a:pt x="0" y="0"/>
                  </a:moveTo>
                  <a:lnTo>
                    <a:pt x="2579914" y="0"/>
                  </a:lnTo>
                  <a:lnTo>
                    <a:pt x="2579914" y="2296885"/>
                  </a:lnTo>
                  <a:lnTo>
                    <a:pt x="0" y="2296885"/>
                  </a:lnTo>
                  <a:close/>
                </a:path>
              </a:pathLst>
            </a:custGeom>
          </p:spPr>
        </p:pic>
        <p:grpSp>
          <p:nvGrpSpPr>
            <p:cNvPr id="40" name="组合 39"/>
            <p:cNvGrpSpPr/>
            <p:nvPr/>
          </p:nvGrpSpPr>
          <p:grpSpPr>
            <a:xfrm>
              <a:off x="8787513" y="1923540"/>
              <a:ext cx="2091076" cy="2091076"/>
              <a:chOff x="4742449" y="2216782"/>
              <a:chExt cx="3801476" cy="3801476"/>
            </a:xfrm>
          </p:grpSpPr>
          <p:sp>
            <p:nvSpPr>
              <p:cNvPr id="41" name="任意多边形 40"/>
              <p:cNvSpPr/>
              <p:nvPr/>
            </p:nvSpPr>
            <p:spPr>
              <a:xfrm>
                <a:off x="4742449" y="2216782"/>
                <a:ext cx="3801476" cy="3801476"/>
              </a:xfrm>
              <a:custGeom>
                <a:avLst/>
                <a:gdLst>
                  <a:gd name="connsiteX0" fmla="*/ 627244 w 3801476"/>
                  <a:gd name="connsiteY0" fmla="*/ 310063 h 3801476"/>
                  <a:gd name="connsiteX1" fmla="*/ 310063 w 3801476"/>
                  <a:gd name="connsiteY1" fmla="*/ 627244 h 3801476"/>
                  <a:gd name="connsiteX2" fmla="*/ 310063 w 3801476"/>
                  <a:gd name="connsiteY2" fmla="*/ 3174232 h 3801476"/>
                  <a:gd name="connsiteX3" fmla="*/ 627244 w 3801476"/>
                  <a:gd name="connsiteY3" fmla="*/ 3491413 h 3801476"/>
                  <a:gd name="connsiteX4" fmla="*/ 3174232 w 3801476"/>
                  <a:gd name="connsiteY4" fmla="*/ 3491413 h 3801476"/>
                  <a:gd name="connsiteX5" fmla="*/ 3491413 w 3801476"/>
                  <a:gd name="connsiteY5" fmla="*/ 3174232 h 3801476"/>
                  <a:gd name="connsiteX6" fmla="*/ 3491413 w 3801476"/>
                  <a:gd name="connsiteY6" fmla="*/ 627244 h 3801476"/>
                  <a:gd name="connsiteX7" fmla="*/ 3174232 w 3801476"/>
                  <a:gd name="connsiteY7" fmla="*/ 310063 h 3801476"/>
                  <a:gd name="connsiteX8" fmla="*/ 379007 w 3801476"/>
                  <a:gd name="connsiteY8" fmla="*/ 0 h 3801476"/>
                  <a:gd name="connsiteX9" fmla="*/ 3422469 w 3801476"/>
                  <a:gd name="connsiteY9" fmla="*/ 0 h 3801476"/>
                  <a:gd name="connsiteX10" fmla="*/ 3801476 w 3801476"/>
                  <a:gd name="connsiteY10" fmla="*/ 379007 h 3801476"/>
                  <a:gd name="connsiteX11" fmla="*/ 3801476 w 3801476"/>
                  <a:gd name="connsiteY11" fmla="*/ 3422469 h 3801476"/>
                  <a:gd name="connsiteX12" fmla="*/ 3422469 w 3801476"/>
                  <a:gd name="connsiteY12" fmla="*/ 3801476 h 3801476"/>
                  <a:gd name="connsiteX13" fmla="*/ 379007 w 3801476"/>
                  <a:gd name="connsiteY13" fmla="*/ 3801476 h 3801476"/>
                  <a:gd name="connsiteX14" fmla="*/ 0 w 3801476"/>
                  <a:gd name="connsiteY14" fmla="*/ 3422469 h 3801476"/>
                  <a:gd name="connsiteX15" fmla="*/ 0 w 3801476"/>
                  <a:gd name="connsiteY15" fmla="*/ 379007 h 3801476"/>
                  <a:gd name="connsiteX16" fmla="*/ 379007 w 3801476"/>
                  <a:gd name="connsiteY16" fmla="*/ 0 h 38014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801476" h="3801476">
                    <a:moveTo>
                      <a:pt x="627244" y="310063"/>
                    </a:moveTo>
                    <a:cubicBezTo>
                      <a:pt x="452070" y="310063"/>
                      <a:pt x="310063" y="452070"/>
                      <a:pt x="310063" y="627244"/>
                    </a:cubicBezTo>
                    <a:lnTo>
                      <a:pt x="310063" y="3174232"/>
                    </a:lnTo>
                    <a:cubicBezTo>
                      <a:pt x="310063" y="3349406"/>
                      <a:pt x="452070" y="3491413"/>
                      <a:pt x="627244" y="3491413"/>
                    </a:cubicBezTo>
                    <a:lnTo>
                      <a:pt x="3174232" y="3491413"/>
                    </a:lnTo>
                    <a:cubicBezTo>
                      <a:pt x="3349406" y="3491413"/>
                      <a:pt x="3491413" y="3349406"/>
                      <a:pt x="3491413" y="3174232"/>
                    </a:cubicBezTo>
                    <a:lnTo>
                      <a:pt x="3491413" y="627244"/>
                    </a:lnTo>
                    <a:cubicBezTo>
                      <a:pt x="3491413" y="452070"/>
                      <a:pt x="3349406" y="310063"/>
                      <a:pt x="3174232" y="310063"/>
                    </a:cubicBezTo>
                    <a:close/>
                    <a:moveTo>
                      <a:pt x="379007" y="0"/>
                    </a:moveTo>
                    <a:lnTo>
                      <a:pt x="3422469" y="0"/>
                    </a:lnTo>
                    <a:cubicBezTo>
                      <a:pt x="3631789" y="0"/>
                      <a:pt x="3801476" y="169687"/>
                      <a:pt x="3801476" y="379007"/>
                    </a:cubicBezTo>
                    <a:lnTo>
                      <a:pt x="3801476" y="3422469"/>
                    </a:lnTo>
                    <a:cubicBezTo>
                      <a:pt x="3801476" y="3631789"/>
                      <a:pt x="3631789" y="3801476"/>
                      <a:pt x="3422469" y="3801476"/>
                    </a:cubicBezTo>
                    <a:lnTo>
                      <a:pt x="379007" y="3801476"/>
                    </a:lnTo>
                    <a:cubicBezTo>
                      <a:pt x="169687" y="3801476"/>
                      <a:pt x="0" y="3631789"/>
                      <a:pt x="0" y="3422469"/>
                    </a:cubicBezTo>
                    <a:lnTo>
                      <a:pt x="0" y="379007"/>
                    </a:lnTo>
                    <a:cubicBezTo>
                      <a:pt x="0" y="169687"/>
                      <a:pt x="169687" y="0"/>
                      <a:pt x="379007" y="0"/>
                    </a:cubicBezTo>
                    <a:close/>
                  </a:path>
                </a:pathLst>
              </a:custGeom>
              <a:gradFill flip="none" rotWithShape="1">
                <a:gsLst>
                  <a:gs pos="0">
                    <a:schemeClr val="bg1">
                      <a:lumMod val="95000"/>
                    </a:schemeClr>
                  </a:gs>
                  <a:gs pos="100000">
                    <a:schemeClr val="bg1">
                      <a:lumMod val="75000"/>
                    </a:schemeClr>
                  </a:gs>
                </a:gsLst>
                <a:lin ang="2700000" scaled="1"/>
                <a:tileRect/>
              </a:gradFill>
              <a:ln w="25400">
                <a:noFill/>
              </a:ln>
              <a:effectLst>
                <a:outerShdw blurRad="177800" dist="889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2" name="圆角矩形 41"/>
              <p:cNvSpPr/>
              <p:nvPr/>
            </p:nvSpPr>
            <p:spPr>
              <a:xfrm>
                <a:off x="5052512" y="2526845"/>
                <a:ext cx="3181350" cy="3181350"/>
              </a:xfrm>
              <a:prstGeom prst="roundRect">
                <a:avLst>
                  <a:gd name="adj" fmla="val 9970"/>
                </a:avLst>
              </a:prstGeom>
              <a:noFill/>
              <a:ln w="76200">
                <a:gradFill flip="none" rotWithShape="1">
                  <a:gsLst>
                    <a:gs pos="100000">
                      <a:schemeClr val="bg1">
                        <a:lumMod val="96000"/>
                      </a:schemeClr>
                    </a:gs>
                    <a:gs pos="0">
                      <a:schemeClr val="bg1">
                        <a:lumMod val="65000"/>
                      </a:schemeClr>
                    </a:gs>
                  </a:gsLst>
                  <a:lin ang="27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3" name="圆角矩形 42"/>
              <p:cNvSpPr/>
              <p:nvPr/>
            </p:nvSpPr>
            <p:spPr>
              <a:xfrm>
                <a:off x="4742449" y="2216782"/>
                <a:ext cx="3801476" cy="3801476"/>
              </a:xfrm>
              <a:prstGeom prst="roundRect">
                <a:avLst>
                  <a:gd name="adj" fmla="val 9970"/>
                </a:avLst>
              </a:prstGeom>
              <a:noFill/>
              <a:ln w="22225">
                <a:gradFill flip="none" rotWithShape="1">
                  <a:gsLst>
                    <a:gs pos="0">
                      <a:schemeClr val="bg1"/>
                    </a:gs>
                    <a:gs pos="100000">
                      <a:schemeClr val="bg1">
                        <a:lumMod val="65000"/>
                      </a:schemeClr>
                    </a:gs>
                  </a:gsLst>
                  <a:lin ang="27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sp>
        <p:nvSpPr>
          <p:cNvPr id="44" name="文本框 23"/>
          <p:cNvSpPr txBox="1"/>
          <p:nvPr/>
        </p:nvSpPr>
        <p:spPr>
          <a:xfrm>
            <a:off x="718069" y="3680784"/>
            <a:ext cx="1341692" cy="812530"/>
          </a:xfrm>
          <a:prstGeom prst="rect">
            <a:avLst/>
          </a:prstGeom>
          <a:noFill/>
        </p:spPr>
        <p:txBody>
          <a:bodyPr wrap="square" rtlCol="0">
            <a:spAutoFit/>
          </a:bodyPr>
          <a:lstStyle/>
          <a:p>
            <a:pPr algn="just">
              <a:lnSpc>
                <a:spcPct val="130000"/>
              </a:lnSpc>
            </a:pPr>
            <a:r>
              <a:rPr lang="zh-CN" altLang="en-US" sz="90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点击添加文字说明详情介绍点击添加文字说明详情介绍点击添加文字文字说明详情介绍</a:t>
            </a:r>
          </a:p>
        </p:txBody>
      </p:sp>
      <p:grpSp>
        <p:nvGrpSpPr>
          <p:cNvPr id="45" name="组合 44"/>
          <p:cNvGrpSpPr/>
          <p:nvPr/>
        </p:nvGrpSpPr>
        <p:grpSpPr>
          <a:xfrm>
            <a:off x="705647" y="3036432"/>
            <a:ext cx="1447988" cy="478780"/>
            <a:chOff x="940739" y="4267247"/>
            <a:chExt cx="1930400" cy="638521"/>
          </a:xfrm>
        </p:grpSpPr>
        <p:sp>
          <p:nvSpPr>
            <p:cNvPr id="46" name="任意多边形 45"/>
            <p:cNvSpPr/>
            <p:nvPr/>
          </p:nvSpPr>
          <p:spPr>
            <a:xfrm>
              <a:off x="940739" y="4267247"/>
              <a:ext cx="1930400" cy="638521"/>
            </a:xfrm>
            <a:custGeom>
              <a:avLst/>
              <a:gdLst>
                <a:gd name="connsiteX0" fmla="*/ 50498 w 1930400"/>
                <a:gd name="connsiteY0" fmla="*/ 0 h 638521"/>
                <a:gd name="connsiteX1" fmla="*/ 1879902 w 1930400"/>
                <a:gd name="connsiteY1" fmla="*/ 0 h 638521"/>
                <a:gd name="connsiteX2" fmla="*/ 1930400 w 1930400"/>
                <a:gd name="connsiteY2" fmla="*/ 50498 h 638521"/>
                <a:gd name="connsiteX3" fmla="*/ 1930400 w 1930400"/>
                <a:gd name="connsiteY3" fmla="*/ 442988 h 638521"/>
                <a:gd name="connsiteX4" fmla="*/ 1879902 w 1930400"/>
                <a:gd name="connsiteY4" fmla="*/ 493486 h 638521"/>
                <a:gd name="connsiteX5" fmla="*/ 1124527 w 1930400"/>
                <a:gd name="connsiteY5" fmla="*/ 493486 h 638521"/>
                <a:gd name="connsiteX6" fmla="*/ 965200 w 1930400"/>
                <a:gd name="connsiteY6" fmla="*/ 638521 h 638521"/>
                <a:gd name="connsiteX7" fmla="*/ 805872 w 1930400"/>
                <a:gd name="connsiteY7" fmla="*/ 493486 h 638521"/>
                <a:gd name="connsiteX8" fmla="*/ 50498 w 1930400"/>
                <a:gd name="connsiteY8" fmla="*/ 493486 h 638521"/>
                <a:gd name="connsiteX9" fmla="*/ 0 w 1930400"/>
                <a:gd name="connsiteY9" fmla="*/ 442988 h 638521"/>
                <a:gd name="connsiteX10" fmla="*/ 0 w 1930400"/>
                <a:gd name="connsiteY10" fmla="*/ 50498 h 638521"/>
                <a:gd name="connsiteX11" fmla="*/ 50498 w 1930400"/>
                <a:gd name="connsiteY11" fmla="*/ 0 h 6385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930400" h="638521">
                  <a:moveTo>
                    <a:pt x="50498" y="0"/>
                  </a:moveTo>
                  <a:lnTo>
                    <a:pt x="1879902" y="0"/>
                  </a:lnTo>
                  <a:cubicBezTo>
                    <a:pt x="1907791" y="0"/>
                    <a:pt x="1930400" y="22609"/>
                    <a:pt x="1930400" y="50498"/>
                  </a:cubicBezTo>
                  <a:lnTo>
                    <a:pt x="1930400" y="442988"/>
                  </a:lnTo>
                  <a:cubicBezTo>
                    <a:pt x="1930400" y="470877"/>
                    <a:pt x="1907791" y="493486"/>
                    <a:pt x="1879902" y="493486"/>
                  </a:cubicBezTo>
                  <a:lnTo>
                    <a:pt x="1124527" y="493486"/>
                  </a:lnTo>
                  <a:lnTo>
                    <a:pt x="965200" y="638521"/>
                  </a:lnTo>
                  <a:lnTo>
                    <a:pt x="805872" y="493486"/>
                  </a:lnTo>
                  <a:lnTo>
                    <a:pt x="50498" y="493486"/>
                  </a:lnTo>
                  <a:cubicBezTo>
                    <a:pt x="22609" y="493486"/>
                    <a:pt x="0" y="470877"/>
                    <a:pt x="0" y="442988"/>
                  </a:cubicBezTo>
                  <a:lnTo>
                    <a:pt x="0" y="50498"/>
                  </a:lnTo>
                  <a:cubicBezTo>
                    <a:pt x="0" y="22609"/>
                    <a:pt x="22609" y="0"/>
                    <a:pt x="50498" y="0"/>
                  </a:cubicBezTo>
                  <a:close/>
                </a:path>
              </a:pathLst>
            </a:custGeom>
            <a:gradFill>
              <a:gsLst>
                <a:gs pos="0">
                  <a:schemeClr val="bg1"/>
                </a:gs>
                <a:gs pos="100000">
                  <a:schemeClr val="bg1">
                    <a:lumMod val="80000"/>
                  </a:schemeClr>
                </a:gs>
              </a:gsLst>
              <a:lin ang="2700000" scaled="1"/>
            </a:gradFill>
            <a:ln>
              <a:noFill/>
            </a:ln>
            <a:effectLst>
              <a:outerShdw blurRad="1016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7" name="任意多边形 46"/>
            <p:cNvSpPr/>
            <p:nvPr/>
          </p:nvSpPr>
          <p:spPr>
            <a:xfrm>
              <a:off x="940739" y="4267247"/>
              <a:ext cx="1930400" cy="638521"/>
            </a:xfrm>
            <a:custGeom>
              <a:avLst/>
              <a:gdLst>
                <a:gd name="connsiteX0" fmla="*/ 50498 w 1930400"/>
                <a:gd name="connsiteY0" fmla="*/ 0 h 638521"/>
                <a:gd name="connsiteX1" fmla="*/ 1879902 w 1930400"/>
                <a:gd name="connsiteY1" fmla="*/ 0 h 638521"/>
                <a:gd name="connsiteX2" fmla="*/ 1930400 w 1930400"/>
                <a:gd name="connsiteY2" fmla="*/ 50498 h 638521"/>
                <a:gd name="connsiteX3" fmla="*/ 1930400 w 1930400"/>
                <a:gd name="connsiteY3" fmla="*/ 442988 h 638521"/>
                <a:gd name="connsiteX4" fmla="*/ 1879902 w 1930400"/>
                <a:gd name="connsiteY4" fmla="*/ 493486 h 638521"/>
                <a:gd name="connsiteX5" fmla="*/ 1124527 w 1930400"/>
                <a:gd name="connsiteY5" fmla="*/ 493486 h 638521"/>
                <a:gd name="connsiteX6" fmla="*/ 965200 w 1930400"/>
                <a:gd name="connsiteY6" fmla="*/ 638521 h 638521"/>
                <a:gd name="connsiteX7" fmla="*/ 805872 w 1930400"/>
                <a:gd name="connsiteY7" fmla="*/ 493486 h 638521"/>
                <a:gd name="connsiteX8" fmla="*/ 50498 w 1930400"/>
                <a:gd name="connsiteY8" fmla="*/ 493486 h 638521"/>
                <a:gd name="connsiteX9" fmla="*/ 0 w 1930400"/>
                <a:gd name="connsiteY9" fmla="*/ 442988 h 638521"/>
                <a:gd name="connsiteX10" fmla="*/ 0 w 1930400"/>
                <a:gd name="connsiteY10" fmla="*/ 50498 h 638521"/>
                <a:gd name="connsiteX11" fmla="*/ 50498 w 1930400"/>
                <a:gd name="connsiteY11" fmla="*/ 0 h 6385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930400" h="638521">
                  <a:moveTo>
                    <a:pt x="50498" y="0"/>
                  </a:moveTo>
                  <a:lnTo>
                    <a:pt x="1879902" y="0"/>
                  </a:lnTo>
                  <a:cubicBezTo>
                    <a:pt x="1907791" y="0"/>
                    <a:pt x="1930400" y="22609"/>
                    <a:pt x="1930400" y="50498"/>
                  </a:cubicBezTo>
                  <a:lnTo>
                    <a:pt x="1930400" y="442988"/>
                  </a:lnTo>
                  <a:cubicBezTo>
                    <a:pt x="1930400" y="470877"/>
                    <a:pt x="1907791" y="493486"/>
                    <a:pt x="1879902" y="493486"/>
                  </a:cubicBezTo>
                  <a:lnTo>
                    <a:pt x="1124527" y="493486"/>
                  </a:lnTo>
                  <a:lnTo>
                    <a:pt x="965200" y="638521"/>
                  </a:lnTo>
                  <a:lnTo>
                    <a:pt x="805872" y="493486"/>
                  </a:lnTo>
                  <a:lnTo>
                    <a:pt x="50498" y="493486"/>
                  </a:lnTo>
                  <a:cubicBezTo>
                    <a:pt x="22609" y="493486"/>
                    <a:pt x="0" y="470877"/>
                    <a:pt x="0" y="442988"/>
                  </a:cubicBezTo>
                  <a:lnTo>
                    <a:pt x="0" y="50498"/>
                  </a:lnTo>
                  <a:cubicBezTo>
                    <a:pt x="0" y="22609"/>
                    <a:pt x="22609" y="0"/>
                    <a:pt x="50498" y="0"/>
                  </a:cubicBezTo>
                  <a:close/>
                </a:path>
              </a:pathLst>
            </a:custGeom>
            <a:gradFill>
              <a:gsLst>
                <a:gs pos="100000">
                  <a:schemeClr val="bg1">
                    <a:lumMod val="98000"/>
                  </a:schemeClr>
                </a:gs>
                <a:gs pos="0">
                  <a:schemeClr val="bg1">
                    <a:lumMod val="88000"/>
                  </a:schemeClr>
                </a:gs>
              </a:gsLst>
              <a:lin ang="2700000" scaled="1"/>
            </a:gradFill>
            <a:ln>
              <a:noFill/>
            </a:ln>
            <a:effectLst>
              <a:softEdge rad="254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8" name="文本框 146"/>
            <p:cNvSpPr txBox="1"/>
            <p:nvPr/>
          </p:nvSpPr>
          <p:spPr>
            <a:xfrm>
              <a:off x="1009001" y="4323745"/>
              <a:ext cx="1793875" cy="331022"/>
            </a:xfrm>
            <a:prstGeom prst="rect">
              <a:avLst/>
            </a:prstGeom>
            <a:noFill/>
          </p:spPr>
          <p:txBody>
            <a:bodyPr wrap="square" rtlCol="0">
              <a:spAutoFit/>
            </a:bodyPr>
            <a:lstStyle/>
            <a:p>
              <a:pPr algn="ctr"/>
              <a:r>
                <a:rPr lang="zh-CN" altLang="en-US" sz="1013" b="1" dirty="0">
                  <a:solidFill>
                    <a:srgbClr val="EB9624"/>
                  </a:solidFill>
                  <a:latin typeface="+mn-ea"/>
                </a:rPr>
                <a:t>输入待用名</a:t>
              </a:r>
            </a:p>
          </p:txBody>
        </p:sp>
      </p:grpSp>
      <p:grpSp>
        <p:nvGrpSpPr>
          <p:cNvPr id="49" name="组合 48"/>
          <p:cNvGrpSpPr/>
          <p:nvPr/>
        </p:nvGrpSpPr>
        <p:grpSpPr>
          <a:xfrm>
            <a:off x="2802550" y="3036432"/>
            <a:ext cx="1447988" cy="478780"/>
            <a:chOff x="940739" y="4267247"/>
            <a:chExt cx="1930400" cy="638521"/>
          </a:xfrm>
        </p:grpSpPr>
        <p:sp>
          <p:nvSpPr>
            <p:cNvPr id="50" name="任意多边形 49"/>
            <p:cNvSpPr/>
            <p:nvPr/>
          </p:nvSpPr>
          <p:spPr>
            <a:xfrm>
              <a:off x="940739" y="4267247"/>
              <a:ext cx="1930400" cy="638521"/>
            </a:xfrm>
            <a:custGeom>
              <a:avLst/>
              <a:gdLst>
                <a:gd name="connsiteX0" fmla="*/ 50498 w 1930400"/>
                <a:gd name="connsiteY0" fmla="*/ 0 h 638521"/>
                <a:gd name="connsiteX1" fmla="*/ 1879902 w 1930400"/>
                <a:gd name="connsiteY1" fmla="*/ 0 h 638521"/>
                <a:gd name="connsiteX2" fmla="*/ 1930400 w 1930400"/>
                <a:gd name="connsiteY2" fmla="*/ 50498 h 638521"/>
                <a:gd name="connsiteX3" fmla="*/ 1930400 w 1930400"/>
                <a:gd name="connsiteY3" fmla="*/ 442988 h 638521"/>
                <a:gd name="connsiteX4" fmla="*/ 1879902 w 1930400"/>
                <a:gd name="connsiteY4" fmla="*/ 493486 h 638521"/>
                <a:gd name="connsiteX5" fmla="*/ 1124527 w 1930400"/>
                <a:gd name="connsiteY5" fmla="*/ 493486 h 638521"/>
                <a:gd name="connsiteX6" fmla="*/ 965200 w 1930400"/>
                <a:gd name="connsiteY6" fmla="*/ 638521 h 638521"/>
                <a:gd name="connsiteX7" fmla="*/ 805872 w 1930400"/>
                <a:gd name="connsiteY7" fmla="*/ 493486 h 638521"/>
                <a:gd name="connsiteX8" fmla="*/ 50498 w 1930400"/>
                <a:gd name="connsiteY8" fmla="*/ 493486 h 638521"/>
                <a:gd name="connsiteX9" fmla="*/ 0 w 1930400"/>
                <a:gd name="connsiteY9" fmla="*/ 442988 h 638521"/>
                <a:gd name="connsiteX10" fmla="*/ 0 w 1930400"/>
                <a:gd name="connsiteY10" fmla="*/ 50498 h 638521"/>
                <a:gd name="connsiteX11" fmla="*/ 50498 w 1930400"/>
                <a:gd name="connsiteY11" fmla="*/ 0 h 6385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930400" h="638521">
                  <a:moveTo>
                    <a:pt x="50498" y="0"/>
                  </a:moveTo>
                  <a:lnTo>
                    <a:pt x="1879902" y="0"/>
                  </a:lnTo>
                  <a:cubicBezTo>
                    <a:pt x="1907791" y="0"/>
                    <a:pt x="1930400" y="22609"/>
                    <a:pt x="1930400" y="50498"/>
                  </a:cubicBezTo>
                  <a:lnTo>
                    <a:pt x="1930400" y="442988"/>
                  </a:lnTo>
                  <a:cubicBezTo>
                    <a:pt x="1930400" y="470877"/>
                    <a:pt x="1907791" y="493486"/>
                    <a:pt x="1879902" y="493486"/>
                  </a:cubicBezTo>
                  <a:lnTo>
                    <a:pt x="1124527" y="493486"/>
                  </a:lnTo>
                  <a:lnTo>
                    <a:pt x="965200" y="638521"/>
                  </a:lnTo>
                  <a:lnTo>
                    <a:pt x="805872" y="493486"/>
                  </a:lnTo>
                  <a:lnTo>
                    <a:pt x="50498" y="493486"/>
                  </a:lnTo>
                  <a:cubicBezTo>
                    <a:pt x="22609" y="493486"/>
                    <a:pt x="0" y="470877"/>
                    <a:pt x="0" y="442988"/>
                  </a:cubicBezTo>
                  <a:lnTo>
                    <a:pt x="0" y="50498"/>
                  </a:lnTo>
                  <a:cubicBezTo>
                    <a:pt x="0" y="22609"/>
                    <a:pt x="22609" y="0"/>
                    <a:pt x="50498" y="0"/>
                  </a:cubicBezTo>
                  <a:close/>
                </a:path>
              </a:pathLst>
            </a:custGeom>
            <a:gradFill>
              <a:gsLst>
                <a:gs pos="0">
                  <a:schemeClr val="bg1"/>
                </a:gs>
                <a:gs pos="100000">
                  <a:schemeClr val="bg1">
                    <a:lumMod val="80000"/>
                  </a:schemeClr>
                </a:gs>
              </a:gsLst>
              <a:lin ang="2700000" scaled="1"/>
            </a:gradFill>
            <a:ln>
              <a:noFill/>
            </a:ln>
            <a:effectLst>
              <a:outerShdw blurRad="1016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1" name="任意多边形 50"/>
            <p:cNvSpPr/>
            <p:nvPr/>
          </p:nvSpPr>
          <p:spPr>
            <a:xfrm>
              <a:off x="940739" y="4267247"/>
              <a:ext cx="1930400" cy="638521"/>
            </a:xfrm>
            <a:custGeom>
              <a:avLst/>
              <a:gdLst>
                <a:gd name="connsiteX0" fmla="*/ 50498 w 1930400"/>
                <a:gd name="connsiteY0" fmla="*/ 0 h 638521"/>
                <a:gd name="connsiteX1" fmla="*/ 1879902 w 1930400"/>
                <a:gd name="connsiteY1" fmla="*/ 0 h 638521"/>
                <a:gd name="connsiteX2" fmla="*/ 1930400 w 1930400"/>
                <a:gd name="connsiteY2" fmla="*/ 50498 h 638521"/>
                <a:gd name="connsiteX3" fmla="*/ 1930400 w 1930400"/>
                <a:gd name="connsiteY3" fmla="*/ 442988 h 638521"/>
                <a:gd name="connsiteX4" fmla="*/ 1879902 w 1930400"/>
                <a:gd name="connsiteY4" fmla="*/ 493486 h 638521"/>
                <a:gd name="connsiteX5" fmla="*/ 1124527 w 1930400"/>
                <a:gd name="connsiteY5" fmla="*/ 493486 h 638521"/>
                <a:gd name="connsiteX6" fmla="*/ 965200 w 1930400"/>
                <a:gd name="connsiteY6" fmla="*/ 638521 h 638521"/>
                <a:gd name="connsiteX7" fmla="*/ 805872 w 1930400"/>
                <a:gd name="connsiteY7" fmla="*/ 493486 h 638521"/>
                <a:gd name="connsiteX8" fmla="*/ 50498 w 1930400"/>
                <a:gd name="connsiteY8" fmla="*/ 493486 h 638521"/>
                <a:gd name="connsiteX9" fmla="*/ 0 w 1930400"/>
                <a:gd name="connsiteY9" fmla="*/ 442988 h 638521"/>
                <a:gd name="connsiteX10" fmla="*/ 0 w 1930400"/>
                <a:gd name="connsiteY10" fmla="*/ 50498 h 638521"/>
                <a:gd name="connsiteX11" fmla="*/ 50498 w 1930400"/>
                <a:gd name="connsiteY11" fmla="*/ 0 h 6385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930400" h="638521">
                  <a:moveTo>
                    <a:pt x="50498" y="0"/>
                  </a:moveTo>
                  <a:lnTo>
                    <a:pt x="1879902" y="0"/>
                  </a:lnTo>
                  <a:cubicBezTo>
                    <a:pt x="1907791" y="0"/>
                    <a:pt x="1930400" y="22609"/>
                    <a:pt x="1930400" y="50498"/>
                  </a:cubicBezTo>
                  <a:lnTo>
                    <a:pt x="1930400" y="442988"/>
                  </a:lnTo>
                  <a:cubicBezTo>
                    <a:pt x="1930400" y="470877"/>
                    <a:pt x="1907791" y="493486"/>
                    <a:pt x="1879902" y="493486"/>
                  </a:cubicBezTo>
                  <a:lnTo>
                    <a:pt x="1124527" y="493486"/>
                  </a:lnTo>
                  <a:lnTo>
                    <a:pt x="965200" y="638521"/>
                  </a:lnTo>
                  <a:lnTo>
                    <a:pt x="805872" y="493486"/>
                  </a:lnTo>
                  <a:lnTo>
                    <a:pt x="50498" y="493486"/>
                  </a:lnTo>
                  <a:cubicBezTo>
                    <a:pt x="22609" y="493486"/>
                    <a:pt x="0" y="470877"/>
                    <a:pt x="0" y="442988"/>
                  </a:cubicBezTo>
                  <a:lnTo>
                    <a:pt x="0" y="50498"/>
                  </a:lnTo>
                  <a:cubicBezTo>
                    <a:pt x="0" y="22609"/>
                    <a:pt x="22609" y="0"/>
                    <a:pt x="50498" y="0"/>
                  </a:cubicBezTo>
                  <a:close/>
                </a:path>
              </a:pathLst>
            </a:custGeom>
            <a:gradFill>
              <a:gsLst>
                <a:gs pos="100000">
                  <a:schemeClr val="bg1">
                    <a:lumMod val="98000"/>
                  </a:schemeClr>
                </a:gs>
                <a:gs pos="0">
                  <a:schemeClr val="bg1">
                    <a:lumMod val="88000"/>
                  </a:schemeClr>
                </a:gs>
              </a:gsLst>
              <a:lin ang="2700000" scaled="1"/>
            </a:gradFill>
            <a:ln>
              <a:noFill/>
            </a:ln>
            <a:effectLst>
              <a:softEdge rad="254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2" name="文本框 146"/>
            <p:cNvSpPr txBox="1"/>
            <p:nvPr/>
          </p:nvSpPr>
          <p:spPr>
            <a:xfrm>
              <a:off x="1009001" y="4323745"/>
              <a:ext cx="1793875" cy="331022"/>
            </a:xfrm>
            <a:prstGeom prst="rect">
              <a:avLst/>
            </a:prstGeom>
            <a:noFill/>
          </p:spPr>
          <p:txBody>
            <a:bodyPr wrap="square" rtlCol="0">
              <a:spAutoFit/>
            </a:bodyPr>
            <a:lstStyle/>
            <a:p>
              <a:pPr algn="ctr"/>
              <a:r>
                <a:rPr lang="zh-CN" altLang="en-US" sz="1013" b="1" dirty="0">
                  <a:solidFill>
                    <a:srgbClr val="01ACBE"/>
                  </a:solidFill>
                  <a:latin typeface="+mn-ea"/>
                </a:rPr>
                <a:t>输入待用名</a:t>
              </a:r>
            </a:p>
          </p:txBody>
        </p:sp>
      </p:grpSp>
      <p:grpSp>
        <p:nvGrpSpPr>
          <p:cNvPr id="53" name="组合 52"/>
          <p:cNvGrpSpPr/>
          <p:nvPr/>
        </p:nvGrpSpPr>
        <p:grpSpPr>
          <a:xfrm>
            <a:off x="4899453" y="3036432"/>
            <a:ext cx="1447988" cy="478780"/>
            <a:chOff x="940739" y="4267247"/>
            <a:chExt cx="1930400" cy="638521"/>
          </a:xfrm>
        </p:grpSpPr>
        <p:sp>
          <p:nvSpPr>
            <p:cNvPr id="54" name="任意多边形 53"/>
            <p:cNvSpPr/>
            <p:nvPr/>
          </p:nvSpPr>
          <p:spPr>
            <a:xfrm>
              <a:off x="940739" y="4267247"/>
              <a:ext cx="1930400" cy="638521"/>
            </a:xfrm>
            <a:custGeom>
              <a:avLst/>
              <a:gdLst>
                <a:gd name="connsiteX0" fmla="*/ 50498 w 1930400"/>
                <a:gd name="connsiteY0" fmla="*/ 0 h 638521"/>
                <a:gd name="connsiteX1" fmla="*/ 1879902 w 1930400"/>
                <a:gd name="connsiteY1" fmla="*/ 0 h 638521"/>
                <a:gd name="connsiteX2" fmla="*/ 1930400 w 1930400"/>
                <a:gd name="connsiteY2" fmla="*/ 50498 h 638521"/>
                <a:gd name="connsiteX3" fmla="*/ 1930400 w 1930400"/>
                <a:gd name="connsiteY3" fmla="*/ 442988 h 638521"/>
                <a:gd name="connsiteX4" fmla="*/ 1879902 w 1930400"/>
                <a:gd name="connsiteY4" fmla="*/ 493486 h 638521"/>
                <a:gd name="connsiteX5" fmla="*/ 1124527 w 1930400"/>
                <a:gd name="connsiteY5" fmla="*/ 493486 h 638521"/>
                <a:gd name="connsiteX6" fmla="*/ 965200 w 1930400"/>
                <a:gd name="connsiteY6" fmla="*/ 638521 h 638521"/>
                <a:gd name="connsiteX7" fmla="*/ 805872 w 1930400"/>
                <a:gd name="connsiteY7" fmla="*/ 493486 h 638521"/>
                <a:gd name="connsiteX8" fmla="*/ 50498 w 1930400"/>
                <a:gd name="connsiteY8" fmla="*/ 493486 h 638521"/>
                <a:gd name="connsiteX9" fmla="*/ 0 w 1930400"/>
                <a:gd name="connsiteY9" fmla="*/ 442988 h 638521"/>
                <a:gd name="connsiteX10" fmla="*/ 0 w 1930400"/>
                <a:gd name="connsiteY10" fmla="*/ 50498 h 638521"/>
                <a:gd name="connsiteX11" fmla="*/ 50498 w 1930400"/>
                <a:gd name="connsiteY11" fmla="*/ 0 h 6385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930400" h="638521">
                  <a:moveTo>
                    <a:pt x="50498" y="0"/>
                  </a:moveTo>
                  <a:lnTo>
                    <a:pt x="1879902" y="0"/>
                  </a:lnTo>
                  <a:cubicBezTo>
                    <a:pt x="1907791" y="0"/>
                    <a:pt x="1930400" y="22609"/>
                    <a:pt x="1930400" y="50498"/>
                  </a:cubicBezTo>
                  <a:lnTo>
                    <a:pt x="1930400" y="442988"/>
                  </a:lnTo>
                  <a:cubicBezTo>
                    <a:pt x="1930400" y="470877"/>
                    <a:pt x="1907791" y="493486"/>
                    <a:pt x="1879902" y="493486"/>
                  </a:cubicBezTo>
                  <a:lnTo>
                    <a:pt x="1124527" y="493486"/>
                  </a:lnTo>
                  <a:lnTo>
                    <a:pt x="965200" y="638521"/>
                  </a:lnTo>
                  <a:lnTo>
                    <a:pt x="805872" y="493486"/>
                  </a:lnTo>
                  <a:lnTo>
                    <a:pt x="50498" y="493486"/>
                  </a:lnTo>
                  <a:cubicBezTo>
                    <a:pt x="22609" y="493486"/>
                    <a:pt x="0" y="470877"/>
                    <a:pt x="0" y="442988"/>
                  </a:cubicBezTo>
                  <a:lnTo>
                    <a:pt x="0" y="50498"/>
                  </a:lnTo>
                  <a:cubicBezTo>
                    <a:pt x="0" y="22609"/>
                    <a:pt x="22609" y="0"/>
                    <a:pt x="50498" y="0"/>
                  </a:cubicBezTo>
                  <a:close/>
                </a:path>
              </a:pathLst>
            </a:custGeom>
            <a:gradFill>
              <a:gsLst>
                <a:gs pos="0">
                  <a:schemeClr val="bg1"/>
                </a:gs>
                <a:gs pos="100000">
                  <a:schemeClr val="bg1">
                    <a:lumMod val="80000"/>
                  </a:schemeClr>
                </a:gs>
              </a:gsLst>
              <a:lin ang="2700000" scaled="1"/>
            </a:gradFill>
            <a:ln>
              <a:noFill/>
            </a:ln>
            <a:effectLst>
              <a:outerShdw blurRad="1016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5" name="任意多边形 54"/>
            <p:cNvSpPr/>
            <p:nvPr/>
          </p:nvSpPr>
          <p:spPr>
            <a:xfrm>
              <a:off x="940739" y="4267247"/>
              <a:ext cx="1930400" cy="638521"/>
            </a:xfrm>
            <a:custGeom>
              <a:avLst/>
              <a:gdLst>
                <a:gd name="connsiteX0" fmla="*/ 50498 w 1930400"/>
                <a:gd name="connsiteY0" fmla="*/ 0 h 638521"/>
                <a:gd name="connsiteX1" fmla="*/ 1879902 w 1930400"/>
                <a:gd name="connsiteY1" fmla="*/ 0 h 638521"/>
                <a:gd name="connsiteX2" fmla="*/ 1930400 w 1930400"/>
                <a:gd name="connsiteY2" fmla="*/ 50498 h 638521"/>
                <a:gd name="connsiteX3" fmla="*/ 1930400 w 1930400"/>
                <a:gd name="connsiteY3" fmla="*/ 442988 h 638521"/>
                <a:gd name="connsiteX4" fmla="*/ 1879902 w 1930400"/>
                <a:gd name="connsiteY4" fmla="*/ 493486 h 638521"/>
                <a:gd name="connsiteX5" fmla="*/ 1124527 w 1930400"/>
                <a:gd name="connsiteY5" fmla="*/ 493486 h 638521"/>
                <a:gd name="connsiteX6" fmla="*/ 965200 w 1930400"/>
                <a:gd name="connsiteY6" fmla="*/ 638521 h 638521"/>
                <a:gd name="connsiteX7" fmla="*/ 805872 w 1930400"/>
                <a:gd name="connsiteY7" fmla="*/ 493486 h 638521"/>
                <a:gd name="connsiteX8" fmla="*/ 50498 w 1930400"/>
                <a:gd name="connsiteY8" fmla="*/ 493486 h 638521"/>
                <a:gd name="connsiteX9" fmla="*/ 0 w 1930400"/>
                <a:gd name="connsiteY9" fmla="*/ 442988 h 638521"/>
                <a:gd name="connsiteX10" fmla="*/ 0 w 1930400"/>
                <a:gd name="connsiteY10" fmla="*/ 50498 h 638521"/>
                <a:gd name="connsiteX11" fmla="*/ 50498 w 1930400"/>
                <a:gd name="connsiteY11" fmla="*/ 0 h 6385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930400" h="638521">
                  <a:moveTo>
                    <a:pt x="50498" y="0"/>
                  </a:moveTo>
                  <a:lnTo>
                    <a:pt x="1879902" y="0"/>
                  </a:lnTo>
                  <a:cubicBezTo>
                    <a:pt x="1907791" y="0"/>
                    <a:pt x="1930400" y="22609"/>
                    <a:pt x="1930400" y="50498"/>
                  </a:cubicBezTo>
                  <a:lnTo>
                    <a:pt x="1930400" y="442988"/>
                  </a:lnTo>
                  <a:cubicBezTo>
                    <a:pt x="1930400" y="470877"/>
                    <a:pt x="1907791" y="493486"/>
                    <a:pt x="1879902" y="493486"/>
                  </a:cubicBezTo>
                  <a:lnTo>
                    <a:pt x="1124527" y="493486"/>
                  </a:lnTo>
                  <a:lnTo>
                    <a:pt x="965200" y="638521"/>
                  </a:lnTo>
                  <a:lnTo>
                    <a:pt x="805872" y="493486"/>
                  </a:lnTo>
                  <a:lnTo>
                    <a:pt x="50498" y="493486"/>
                  </a:lnTo>
                  <a:cubicBezTo>
                    <a:pt x="22609" y="493486"/>
                    <a:pt x="0" y="470877"/>
                    <a:pt x="0" y="442988"/>
                  </a:cubicBezTo>
                  <a:lnTo>
                    <a:pt x="0" y="50498"/>
                  </a:lnTo>
                  <a:cubicBezTo>
                    <a:pt x="0" y="22609"/>
                    <a:pt x="22609" y="0"/>
                    <a:pt x="50498" y="0"/>
                  </a:cubicBezTo>
                  <a:close/>
                </a:path>
              </a:pathLst>
            </a:custGeom>
            <a:gradFill>
              <a:gsLst>
                <a:gs pos="100000">
                  <a:schemeClr val="bg1">
                    <a:lumMod val="98000"/>
                  </a:schemeClr>
                </a:gs>
                <a:gs pos="0">
                  <a:schemeClr val="bg1">
                    <a:lumMod val="88000"/>
                  </a:schemeClr>
                </a:gs>
              </a:gsLst>
              <a:lin ang="2700000" scaled="1"/>
            </a:gradFill>
            <a:ln>
              <a:noFill/>
            </a:ln>
            <a:effectLst>
              <a:softEdge rad="254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6" name="文本框 146"/>
            <p:cNvSpPr txBox="1"/>
            <p:nvPr/>
          </p:nvSpPr>
          <p:spPr>
            <a:xfrm>
              <a:off x="1009001" y="4323745"/>
              <a:ext cx="1793875" cy="331022"/>
            </a:xfrm>
            <a:prstGeom prst="rect">
              <a:avLst/>
            </a:prstGeom>
            <a:noFill/>
          </p:spPr>
          <p:txBody>
            <a:bodyPr wrap="square" rtlCol="0">
              <a:spAutoFit/>
            </a:bodyPr>
            <a:lstStyle/>
            <a:p>
              <a:pPr algn="ctr"/>
              <a:r>
                <a:rPr lang="zh-CN" altLang="en-US" sz="1013" b="1" dirty="0">
                  <a:solidFill>
                    <a:srgbClr val="FF7171"/>
                  </a:solidFill>
                  <a:latin typeface="+mn-ea"/>
                </a:rPr>
                <a:t>输入待用名</a:t>
              </a:r>
            </a:p>
          </p:txBody>
        </p:sp>
      </p:grpSp>
      <p:grpSp>
        <p:nvGrpSpPr>
          <p:cNvPr id="57" name="组合 56"/>
          <p:cNvGrpSpPr/>
          <p:nvPr/>
        </p:nvGrpSpPr>
        <p:grpSpPr>
          <a:xfrm>
            <a:off x="6996357" y="3036432"/>
            <a:ext cx="1447988" cy="478780"/>
            <a:chOff x="940739" y="4267247"/>
            <a:chExt cx="1930400" cy="638521"/>
          </a:xfrm>
        </p:grpSpPr>
        <p:sp>
          <p:nvSpPr>
            <p:cNvPr id="58" name="任意多边形 57"/>
            <p:cNvSpPr/>
            <p:nvPr/>
          </p:nvSpPr>
          <p:spPr>
            <a:xfrm>
              <a:off x="940739" y="4267247"/>
              <a:ext cx="1930400" cy="638521"/>
            </a:xfrm>
            <a:custGeom>
              <a:avLst/>
              <a:gdLst>
                <a:gd name="connsiteX0" fmla="*/ 50498 w 1930400"/>
                <a:gd name="connsiteY0" fmla="*/ 0 h 638521"/>
                <a:gd name="connsiteX1" fmla="*/ 1879902 w 1930400"/>
                <a:gd name="connsiteY1" fmla="*/ 0 h 638521"/>
                <a:gd name="connsiteX2" fmla="*/ 1930400 w 1930400"/>
                <a:gd name="connsiteY2" fmla="*/ 50498 h 638521"/>
                <a:gd name="connsiteX3" fmla="*/ 1930400 w 1930400"/>
                <a:gd name="connsiteY3" fmla="*/ 442988 h 638521"/>
                <a:gd name="connsiteX4" fmla="*/ 1879902 w 1930400"/>
                <a:gd name="connsiteY4" fmla="*/ 493486 h 638521"/>
                <a:gd name="connsiteX5" fmla="*/ 1124527 w 1930400"/>
                <a:gd name="connsiteY5" fmla="*/ 493486 h 638521"/>
                <a:gd name="connsiteX6" fmla="*/ 965200 w 1930400"/>
                <a:gd name="connsiteY6" fmla="*/ 638521 h 638521"/>
                <a:gd name="connsiteX7" fmla="*/ 805872 w 1930400"/>
                <a:gd name="connsiteY7" fmla="*/ 493486 h 638521"/>
                <a:gd name="connsiteX8" fmla="*/ 50498 w 1930400"/>
                <a:gd name="connsiteY8" fmla="*/ 493486 h 638521"/>
                <a:gd name="connsiteX9" fmla="*/ 0 w 1930400"/>
                <a:gd name="connsiteY9" fmla="*/ 442988 h 638521"/>
                <a:gd name="connsiteX10" fmla="*/ 0 w 1930400"/>
                <a:gd name="connsiteY10" fmla="*/ 50498 h 638521"/>
                <a:gd name="connsiteX11" fmla="*/ 50498 w 1930400"/>
                <a:gd name="connsiteY11" fmla="*/ 0 h 6385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930400" h="638521">
                  <a:moveTo>
                    <a:pt x="50498" y="0"/>
                  </a:moveTo>
                  <a:lnTo>
                    <a:pt x="1879902" y="0"/>
                  </a:lnTo>
                  <a:cubicBezTo>
                    <a:pt x="1907791" y="0"/>
                    <a:pt x="1930400" y="22609"/>
                    <a:pt x="1930400" y="50498"/>
                  </a:cubicBezTo>
                  <a:lnTo>
                    <a:pt x="1930400" y="442988"/>
                  </a:lnTo>
                  <a:cubicBezTo>
                    <a:pt x="1930400" y="470877"/>
                    <a:pt x="1907791" y="493486"/>
                    <a:pt x="1879902" y="493486"/>
                  </a:cubicBezTo>
                  <a:lnTo>
                    <a:pt x="1124527" y="493486"/>
                  </a:lnTo>
                  <a:lnTo>
                    <a:pt x="965200" y="638521"/>
                  </a:lnTo>
                  <a:lnTo>
                    <a:pt x="805872" y="493486"/>
                  </a:lnTo>
                  <a:lnTo>
                    <a:pt x="50498" y="493486"/>
                  </a:lnTo>
                  <a:cubicBezTo>
                    <a:pt x="22609" y="493486"/>
                    <a:pt x="0" y="470877"/>
                    <a:pt x="0" y="442988"/>
                  </a:cubicBezTo>
                  <a:lnTo>
                    <a:pt x="0" y="50498"/>
                  </a:lnTo>
                  <a:cubicBezTo>
                    <a:pt x="0" y="22609"/>
                    <a:pt x="22609" y="0"/>
                    <a:pt x="50498" y="0"/>
                  </a:cubicBezTo>
                  <a:close/>
                </a:path>
              </a:pathLst>
            </a:custGeom>
            <a:gradFill>
              <a:gsLst>
                <a:gs pos="0">
                  <a:schemeClr val="bg1"/>
                </a:gs>
                <a:gs pos="100000">
                  <a:schemeClr val="bg1">
                    <a:lumMod val="80000"/>
                  </a:schemeClr>
                </a:gs>
              </a:gsLst>
              <a:lin ang="2700000" scaled="1"/>
            </a:gradFill>
            <a:ln>
              <a:noFill/>
            </a:ln>
            <a:effectLst>
              <a:outerShdw blurRad="1016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9" name="任意多边形 58"/>
            <p:cNvSpPr/>
            <p:nvPr/>
          </p:nvSpPr>
          <p:spPr>
            <a:xfrm>
              <a:off x="940739" y="4267247"/>
              <a:ext cx="1930400" cy="638521"/>
            </a:xfrm>
            <a:custGeom>
              <a:avLst/>
              <a:gdLst>
                <a:gd name="connsiteX0" fmla="*/ 50498 w 1930400"/>
                <a:gd name="connsiteY0" fmla="*/ 0 h 638521"/>
                <a:gd name="connsiteX1" fmla="*/ 1879902 w 1930400"/>
                <a:gd name="connsiteY1" fmla="*/ 0 h 638521"/>
                <a:gd name="connsiteX2" fmla="*/ 1930400 w 1930400"/>
                <a:gd name="connsiteY2" fmla="*/ 50498 h 638521"/>
                <a:gd name="connsiteX3" fmla="*/ 1930400 w 1930400"/>
                <a:gd name="connsiteY3" fmla="*/ 442988 h 638521"/>
                <a:gd name="connsiteX4" fmla="*/ 1879902 w 1930400"/>
                <a:gd name="connsiteY4" fmla="*/ 493486 h 638521"/>
                <a:gd name="connsiteX5" fmla="*/ 1124527 w 1930400"/>
                <a:gd name="connsiteY5" fmla="*/ 493486 h 638521"/>
                <a:gd name="connsiteX6" fmla="*/ 965200 w 1930400"/>
                <a:gd name="connsiteY6" fmla="*/ 638521 h 638521"/>
                <a:gd name="connsiteX7" fmla="*/ 805872 w 1930400"/>
                <a:gd name="connsiteY7" fmla="*/ 493486 h 638521"/>
                <a:gd name="connsiteX8" fmla="*/ 50498 w 1930400"/>
                <a:gd name="connsiteY8" fmla="*/ 493486 h 638521"/>
                <a:gd name="connsiteX9" fmla="*/ 0 w 1930400"/>
                <a:gd name="connsiteY9" fmla="*/ 442988 h 638521"/>
                <a:gd name="connsiteX10" fmla="*/ 0 w 1930400"/>
                <a:gd name="connsiteY10" fmla="*/ 50498 h 638521"/>
                <a:gd name="connsiteX11" fmla="*/ 50498 w 1930400"/>
                <a:gd name="connsiteY11" fmla="*/ 0 h 6385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930400" h="638521">
                  <a:moveTo>
                    <a:pt x="50498" y="0"/>
                  </a:moveTo>
                  <a:lnTo>
                    <a:pt x="1879902" y="0"/>
                  </a:lnTo>
                  <a:cubicBezTo>
                    <a:pt x="1907791" y="0"/>
                    <a:pt x="1930400" y="22609"/>
                    <a:pt x="1930400" y="50498"/>
                  </a:cubicBezTo>
                  <a:lnTo>
                    <a:pt x="1930400" y="442988"/>
                  </a:lnTo>
                  <a:cubicBezTo>
                    <a:pt x="1930400" y="470877"/>
                    <a:pt x="1907791" y="493486"/>
                    <a:pt x="1879902" y="493486"/>
                  </a:cubicBezTo>
                  <a:lnTo>
                    <a:pt x="1124527" y="493486"/>
                  </a:lnTo>
                  <a:lnTo>
                    <a:pt x="965200" y="638521"/>
                  </a:lnTo>
                  <a:lnTo>
                    <a:pt x="805872" y="493486"/>
                  </a:lnTo>
                  <a:lnTo>
                    <a:pt x="50498" y="493486"/>
                  </a:lnTo>
                  <a:cubicBezTo>
                    <a:pt x="22609" y="493486"/>
                    <a:pt x="0" y="470877"/>
                    <a:pt x="0" y="442988"/>
                  </a:cubicBezTo>
                  <a:lnTo>
                    <a:pt x="0" y="50498"/>
                  </a:lnTo>
                  <a:cubicBezTo>
                    <a:pt x="0" y="22609"/>
                    <a:pt x="22609" y="0"/>
                    <a:pt x="50498" y="0"/>
                  </a:cubicBezTo>
                  <a:close/>
                </a:path>
              </a:pathLst>
            </a:custGeom>
            <a:gradFill>
              <a:gsLst>
                <a:gs pos="100000">
                  <a:schemeClr val="bg1">
                    <a:lumMod val="98000"/>
                  </a:schemeClr>
                </a:gs>
                <a:gs pos="0">
                  <a:schemeClr val="bg1">
                    <a:lumMod val="88000"/>
                  </a:schemeClr>
                </a:gs>
              </a:gsLst>
              <a:lin ang="2700000" scaled="1"/>
            </a:gradFill>
            <a:ln>
              <a:noFill/>
            </a:ln>
            <a:effectLst>
              <a:softEdge rad="254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0" name="文本框 146"/>
            <p:cNvSpPr txBox="1"/>
            <p:nvPr/>
          </p:nvSpPr>
          <p:spPr>
            <a:xfrm>
              <a:off x="1009001" y="4323745"/>
              <a:ext cx="1793875" cy="331022"/>
            </a:xfrm>
            <a:prstGeom prst="rect">
              <a:avLst/>
            </a:prstGeom>
            <a:noFill/>
          </p:spPr>
          <p:txBody>
            <a:bodyPr wrap="square" rtlCol="0">
              <a:spAutoFit/>
            </a:bodyPr>
            <a:lstStyle/>
            <a:p>
              <a:pPr algn="ctr"/>
              <a:r>
                <a:rPr lang="zh-CN" altLang="en-US" sz="1013" b="1" dirty="0">
                  <a:solidFill>
                    <a:srgbClr val="7030A0"/>
                  </a:solidFill>
                  <a:latin typeface="+mn-ea"/>
                </a:rPr>
                <a:t>输入待用名</a:t>
              </a:r>
            </a:p>
          </p:txBody>
        </p:sp>
      </p:grpSp>
      <p:sp>
        <p:nvSpPr>
          <p:cNvPr id="61" name="文本框 23"/>
          <p:cNvSpPr txBox="1"/>
          <p:nvPr/>
        </p:nvSpPr>
        <p:spPr>
          <a:xfrm>
            <a:off x="2853753" y="3680784"/>
            <a:ext cx="1341692" cy="812530"/>
          </a:xfrm>
          <a:prstGeom prst="rect">
            <a:avLst/>
          </a:prstGeom>
          <a:noFill/>
        </p:spPr>
        <p:txBody>
          <a:bodyPr wrap="square" rtlCol="0">
            <a:spAutoFit/>
          </a:bodyPr>
          <a:lstStyle/>
          <a:p>
            <a:pPr algn="just">
              <a:lnSpc>
                <a:spcPct val="130000"/>
              </a:lnSpc>
            </a:pPr>
            <a:r>
              <a:rPr lang="zh-CN" altLang="en-US" sz="90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点击添加文字说明详情介绍点击添加文字说明详情介绍点击添加文字文字说明详情介绍</a:t>
            </a:r>
          </a:p>
        </p:txBody>
      </p:sp>
      <p:sp>
        <p:nvSpPr>
          <p:cNvPr id="62" name="文本框 23"/>
          <p:cNvSpPr txBox="1"/>
          <p:nvPr/>
        </p:nvSpPr>
        <p:spPr>
          <a:xfrm>
            <a:off x="4954546" y="3680784"/>
            <a:ext cx="1341692" cy="812530"/>
          </a:xfrm>
          <a:prstGeom prst="rect">
            <a:avLst/>
          </a:prstGeom>
          <a:noFill/>
        </p:spPr>
        <p:txBody>
          <a:bodyPr wrap="square" rtlCol="0">
            <a:spAutoFit/>
          </a:bodyPr>
          <a:lstStyle/>
          <a:p>
            <a:pPr algn="just">
              <a:lnSpc>
                <a:spcPct val="130000"/>
              </a:lnSpc>
            </a:pPr>
            <a:r>
              <a:rPr lang="zh-CN" altLang="en-US" sz="90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点击添加文字说明详情介绍点击添加文字说明详情介绍点击添加文字文字说明详情介绍</a:t>
            </a:r>
          </a:p>
        </p:txBody>
      </p:sp>
      <p:sp>
        <p:nvSpPr>
          <p:cNvPr id="63" name="文本框 23"/>
          <p:cNvSpPr txBox="1"/>
          <p:nvPr/>
        </p:nvSpPr>
        <p:spPr>
          <a:xfrm>
            <a:off x="7069993" y="3680784"/>
            <a:ext cx="1341692" cy="812530"/>
          </a:xfrm>
          <a:prstGeom prst="rect">
            <a:avLst/>
          </a:prstGeom>
          <a:noFill/>
        </p:spPr>
        <p:txBody>
          <a:bodyPr wrap="square" rtlCol="0">
            <a:spAutoFit/>
          </a:bodyPr>
          <a:lstStyle/>
          <a:p>
            <a:pPr algn="just">
              <a:lnSpc>
                <a:spcPct val="130000"/>
              </a:lnSpc>
            </a:pPr>
            <a:r>
              <a:rPr lang="zh-CN" altLang="en-US" sz="90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点击添加文字说明详情介绍点击添加文字说明详情介绍点击添加文字文字说明详情介绍</a:t>
            </a:r>
          </a:p>
        </p:txBody>
      </p:sp>
    </p:spTree>
    <p:extLst>
      <p:ext uri="{BB962C8B-B14F-4D97-AF65-F5344CB8AC3E}">
        <p14:creationId xmlns:p14="http://schemas.microsoft.com/office/powerpoint/2010/main" val="3310496568"/>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0-#ppt_w/2"/>
                                          </p:val>
                                        </p:tav>
                                        <p:tav tm="100000">
                                          <p:val>
                                            <p:strVal val="#ppt_x"/>
                                          </p:val>
                                        </p:tav>
                                      </p:tavLst>
                                    </p:anim>
                                    <p:anim calcmode="lin" valueType="num">
                                      <p:cBhvr additive="base">
                                        <p:cTn id="8" dur="500" fill="hold"/>
                                        <p:tgtEl>
                                          <p:spTgt spid="10"/>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14"/>
                                        </p:tgtEl>
                                        <p:attrNameLst>
                                          <p:attrName>style.visibility</p:attrName>
                                        </p:attrNameLst>
                                      </p:cBhvr>
                                      <p:to>
                                        <p:strVal val="visible"/>
                                      </p:to>
                                    </p:set>
                                    <p:anim calcmode="lin" valueType="num">
                                      <p:cBhvr additive="base">
                                        <p:cTn id="12" dur="500" fill="hold"/>
                                        <p:tgtEl>
                                          <p:spTgt spid="14"/>
                                        </p:tgtEl>
                                        <p:attrNameLst>
                                          <p:attrName>ppt_x</p:attrName>
                                        </p:attrNameLst>
                                      </p:cBhvr>
                                      <p:tavLst>
                                        <p:tav tm="0">
                                          <p:val>
                                            <p:strVal val="0-#ppt_w/2"/>
                                          </p:val>
                                        </p:tav>
                                        <p:tav tm="100000">
                                          <p:val>
                                            <p:strVal val="#ppt_x"/>
                                          </p:val>
                                        </p:tav>
                                      </p:tavLst>
                                    </p:anim>
                                    <p:anim calcmode="lin" valueType="num">
                                      <p:cBhvr additive="base">
                                        <p:cTn id="13" dur="500" fill="hold"/>
                                        <p:tgtEl>
                                          <p:spTgt spid="14"/>
                                        </p:tgtEl>
                                        <p:attrNameLst>
                                          <p:attrName>ppt_y</p:attrName>
                                        </p:attrNameLst>
                                      </p:cBhvr>
                                      <p:tavLst>
                                        <p:tav tm="0">
                                          <p:val>
                                            <p:strVal val="#ppt_y"/>
                                          </p:val>
                                        </p:tav>
                                        <p:tav tm="100000">
                                          <p:val>
                                            <p:strVal val="#ppt_y"/>
                                          </p:val>
                                        </p:tav>
                                      </p:tavLst>
                                    </p:anim>
                                  </p:childTnLst>
                                </p:cTn>
                              </p:par>
                              <p:par>
                                <p:cTn id="14" presetID="22" presetClass="entr" presetSubtype="8" fill="hold" nodeType="withEffect">
                                  <p:stCondLst>
                                    <p:cond delay="250"/>
                                  </p:stCondLst>
                                  <p:childTnLst>
                                    <p:set>
                                      <p:cBhvr>
                                        <p:cTn id="15" dur="1" fill="hold">
                                          <p:stCondLst>
                                            <p:cond delay="0"/>
                                          </p:stCondLst>
                                        </p:cTn>
                                        <p:tgtEl>
                                          <p:spTgt spid="15"/>
                                        </p:tgtEl>
                                        <p:attrNameLst>
                                          <p:attrName>style.visibility</p:attrName>
                                        </p:attrNameLst>
                                      </p:cBhvr>
                                      <p:to>
                                        <p:strVal val="visible"/>
                                      </p:to>
                                    </p:set>
                                    <p:animEffect transition="in" filter="wipe(left)">
                                      <p:cBhvr>
                                        <p:cTn id="16" dur="500"/>
                                        <p:tgtEl>
                                          <p:spTgt spid="15"/>
                                        </p:tgtEl>
                                      </p:cBhvr>
                                    </p:animEffect>
                                  </p:childTnLst>
                                </p:cTn>
                              </p:par>
                            </p:childTnLst>
                          </p:cTn>
                        </p:par>
                        <p:par>
                          <p:cTn id="17" fill="hold">
                            <p:stCondLst>
                              <p:cond delay="1250"/>
                            </p:stCondLst>
                            <p:childTnLst>
                              <p:par>
                                <p:cTn id="18" presetID="53" presetClass="entr" presetSubtype="16" fill="hold" nodeType="afterEffect">
                                  <p:stCondLst>
                                    <p:cond delay="0"/>
                                  </p:stCondLst>
                                  <p:childTnLst>
                                    <p:set>
                                      <p:cBhvr>
                                        <p:cTn id="19" dur="1" fill="hold">
                                          <p:stCondLst>
                                            <p:cond delay="0"/>
                                          </p:stCondLst>
                                        </p:cTn>
                                        <p:tgtEl>
                                          <p:spTgt spid="20"/>
                                        </p:tgtEl>
                                        <p:attrNameLst>
                                          <p:attrName>style.visibility</p:attrName>
                                        </p:attrNameLst>
                                      </p:cBhvr>
                                      <p:to>
                                        <p:strVal val="visible"/>
                                      </p:to>
                                    </p:set>
                                    <p:anim calcmode="lin" valueType="num">
                                      <p:cBhvr>
                                        <p:cTn id="20" dur="100" fill="hold"/>
                                        <p:tgtEl>
                                          <p:spTgt spid="20"/>
                                        </p:tgtEl>
                                        <p:attrNameLst>
                                          <p:attrName>ppt_w</p:attrName>
                                        </p:attrNameLst>
                                      </p:cBhvr>
                                      <p:tavLst>
                                        <p:tav tm="0">
                                          <p:val>
                                            <p:fltVal val="0"/>
                                          </p:val>
                                        </p:tav>
                                        <p:tav tm="100000">
                                          <p:val>
                                            <p:strVal val="#ppt_w"/>
                                          </p:val>
                                        </p:tav>
                                      </p:tavLst>
                                    </p:anim>
                                    <p:anim calcmode="lin" valueType="num">
                                      <p:cBhvr>
                                        <p:cTn id="21" dur="100" fill="hold"/>
                                        <p:tgtEl>
                                          <p:spTgt spid="20"/>
                                        </p:tgtEl>
                                        <p:attrNameLst>
                                          <p:attrName>ppt_h</p:attrName>
                                        </p:attrNameLst>
                                      </p:cBhvr>
                                      <p:tavLst>
                                        <p:tav tm="0">
                                          <p:val>
                                            <p:fltVal val="0"/>
                                          </p:val>
                                        </p:tav>
                                        <p:tav tm="100000">
                                          <p:val>
                                            <p:strVal val="#ppt_h"/>
                                          </p:val>
                                        </p:tav>
                                      </p:tavLst>
                                    </p:anim>
                                    <p:animEffect transition="in" filter="fade">
                                      <p:cBhvr>
                                        <p:cTn id="22" dur="100"/>
                                        <p:tgtEl>
                                          <p:spTgt spid="20"/>
                                        </p:tgtEl>
                                      </p:cBhvr>
                                    </p:animEffect>
                                  </p:childTnLst>
                                </p:cTn>
                              </p:par>
                              <p:par>
                                <p:cTn id="23" presetID="6" presetClass="emph" presetSubtype="0" fill="hold" nodeType="withEffect">
                                  <p:stCondLst>
                                    <p:cond delay="100"/>
                                  </p:stCondLst>
                                  <p:childTnLst>
                                    <p:animScale>
                                      <p:cBhvr>
                                        <p:cTn id="24" dur="100" fill="hold"/>
                                        <p:tgtEl>
                                          <p:spTgt spid="20"/>
                                        </p:tgtEl>
                                      </p:cBhvr>
                                      <p:by x="110000" y="110000"/>
                                    </p:animScale>
                                  </p:childTnLst>
                                </p:cTn>
                              </p:par>
                              <p:par>
                                <p:cTn id="25" presetID="6" presetClass="emph" presetSubtype="0" fill="hold" nodeType="withEffect">
                                  <p:stCondLst>
                                    <p:cond delay="200"/>
                                  </p:stCondLst>
                                  <p:childTnLst>
                                    <p:animScale>
                                      <p:cBhvr>
                                        <p:cTn id="26" dur="200" fill="hold"/>
                                        <p:tgtEl>
                                          <p:spTgt spid="20"/>
                                        </p:tgtEl>
                                      </p:cBhvr>
                                      <p:by x="90000" y="90000"/>
                                    </p:animScale>
                                  </p:childTnLst>
                                </p:cTn>
                              </p:par>
                              <p:par>
                                <p:cTn id="27" presetID="6" presetClass="emph" presetSubtype="0" fill="hold" nodeType="withEffect">
                                  <p:stCondLst>
                                    <p:cond delay="400"/>
                                  </p:stCondLst>
                                  <p:childTnLst>
                                    <p:animScale>
                                      <p:cBhvr>
                                        <p:cTn id="28" dur="100" fill="hold"/>
                                        <p:tgtEl>
                                          <p:spTgt spid="20"/>
                                        </p:tgtEl>
                                      </p:cBhvr>
                                      <p:by x="105000" y="105000"/>
                                    </p:animScale>
                                  </p:childTnLst>
                                </p:cTn>
                              </p:par>
                              <p:par>
                                <p:cTn id="29" presetID="6" presetClass="emph" presetSubtype="0" fill="hold" nodeType="withEffect">
                                  <p:stCondLst>
                                    <p:cond delay="500"/>
                                  </p:stCondLst>
                                  <p:childTnLst>
                                    <p:animScale>
                                      <p:cBhvr>
                                        <p:cTn id="30" dur="200" fill="hold"/>
                                        <p:tgtEl>
                                          <p:spTgt spid="20"/>
                                        </p:tgtEl>
                                      </p:cBhvr>
                                      <p:by x="95000" y="95000"/>
                                    </p:animScale>
                                  </p:childTnLst>
                                </p:cTn>
                              </p:par>
                            </p:childTnLst>
                          </p:cTn>
                        </p:par>
                        <p:par>
                          <p:cTn id="31" fill="hold">
                            <p:stCondLst>
                              <p:cond delay="1950"/>
                            </p:stCondLst>
                            <p:childTnLst>
                              <p:par>
                                <p:cTn id="32" presetID="53" presetClass="entr" presetSubtype="16" fill="hold" nodeType="afterEffect">
                                  <p:stCondLst>
                                    <p:cond delay="0"/>
                                  </p:stCondLst>
                                  <p:childTnLst>
                                    <p:set>
                                      <p:cBhvr>
                                        <p:cTn id="33" dur="1" fill="hold">
                                          <p:stCondLst>
                                            <p:cond delay="0"/>
                                          </p:stCondLst>
                                        </p:cTn>
                                        <p:tgtEl>
                                          <p:spTgt spid="26"/>
                                        </p:tgtEl>
                                        <p:attrNameLst>
                                          <p:attrName>style.visibility</p:attrName>
                                        </p:attrNameLst>
                                      </p:cBhvr>
                                      <p:to>
                                        <p:strVal val="visible"/>
                                      </p:to>
                                    </p:set>
                                    <p:anim calcmode="lin" valueType="num">
                                      <p:cBhvr>
                                        <p:cTn id="34" dur="100" fill="hold"/>
                                        <p:tgtEl>
                                          <p:spTgt spid="26"/>
                                        </p:tgtEl>
                                        <p:attrNameLst>
                                          <p:attrName>ppt_w</p:attrName>
                                        </p:attrNameLst>
                                      </p:cBhvr>
                                      <p:tavLst>
                                        <p:tav tm="0">
                                          <p:val>
                                            <p:fltVal val="0"/>
                                          </p:val>
                                        </p:tav>
                                        <p:tav tm="100000">
                                          <p:val>
                                            <p:strVal val="#ppt_w"/>
                                          </p:val>
                                        </p:tav>
                                      </p:tavLst>
                                    </p:anim>
                                    <p:anim calcmode="lin" valueType="num">
                                      <p:cBhvr>
                                        <p:cTn id="35" dur="100" fill="hold"/>
                                        <p:tgtEl>
                                          <p:spTgt spid="26"/>
                                        </p:tgtEl>
                                        <p:attrNameLst>
                                          <p:attrName>ppt_h</p:attrName>
                                        </p:attrNameLst>
                                      </p:cBhvr>
                                      <p:tavLst>
                                        <p:tav tm="0">
                                          <p:val>
                                            <p:fltVal val="0"/>
                                          </p:val>
                                        </p:tav>
                                        <p:tav tm="100000">
                                          <p:val>
                                            <p:strVal val="#ppt_h"/>
                                          </p:val>
                                        </p:tav>
                                      </p:tavLst>
                                    </p:anim>
                                    <p:animEffect transition="in" filter="fade">
                                      <p:cBhvr>
                                        <p:cTn id="36" dur="100"/>
                                        <p:tgtEl>
                                          <p:spTgt spid="26"/>
                                        </p:tgtEl>
                                      </p:cBhvr>
                                    </p:animEffect>
                                  </p:childTnLst>
                                </p:cTn>
                              </p:par>
                              <p:par>
                                <p:cTn id="37" presetID="6" presetClass="emph" presetSubtype="0" fill="hold" nodeType="withEffect">
                                  <p:stCondLst>
                                    <p:cond delay="100"/>
                                  </p:stCondLst>
                                  <p:childTnLst>
                                    <p:animScale>
                                      <p:cBhvr>
                                        <p:cTn id="38" dur="100" fill="hold"/>
                                        <p:tgtEl>
                                          <p:spTgt spid="26"/>
                                        </p:tgtEl>
                                      </p:cBhvr>
                                      <p:by x="110000" y="110000"/>
                                    </p:animScale>
                                  </p:childTnLst>
                                </p:cTn>
                              </p:par>
                              <p:par>
                                <p:cTn id="39" presetID="6" presetClass="emph" presetSubtype="0" fill="hold" nodeType="withEffect">
                                  <p:stCondLst>
                                    <p:cond delay="200"/>
                                  </p:stCondLst>
                                  <p:childTnLst>
                                    <p:animScale>
                                      <p:cBhvr>
                                        <p:cTn id="40" dur="200" fill="hold"/>
                                        <p:tgtEl>
                                          <p:spTgt spid="26"/>
                                        </p:tgtEl>
                                      </p:cBhvr>
                                      <p:by x="90000" y="90000"/>
                                    </p:animScale>
                                  </p:childTnLst>
                                </p:cTn>
                              </p:par>
                              <p:par>
                                <p:cTn id="41" presetID="6" presetClass="emph" presetSubtype="0" fill="hold" nodeType="withEffect">
                                  <p:stCondLst>
                                    <p:cond delay="400"/>
                                  </p:stCondLst>
                                  <p:childTnLst>
                                    <p:animScale>
                                      <p:cBhvr>
                                        <p:cTn id="42" dur="100" fill="hold"/>
                                        <p:tgtEl>
                                          <p:spTgt spid="26"/>
                                        </p:tgtEl>
                                      </p:cBhvr>
                                      <p:by x="105000" y="105000"/>
                                    </p:animScale>
                                  </p:childTnLst>
                                </p:cTn>
                              </p:par>
                              <p:par>
                                <p:cTn id="43" presetID="6" presetClass="emph" presetSubtype="0" fill="hold" nodeType="withEffect">
                                  <p:stCondLst>
                                    <p:cond delay="500"/>
                                  </p:stCondLst>
                                  <p:childTnLst>
                                    <p:animScale>
                                      <p:cBhvr>
                                        <p:cTn id="44" dur="200" fill="hold"/>
                                        <p:tgtEl>
                                          <p:spTgt spid="26"/>
                                        </p:tgtEl>
                                      </p:cBhvr>
                                      <p:by x="95000" y="95000"/>
                                    </p:animScale>
                                  </p:childTnLst>
                                </p:cTn>
                              </p:par>
                            </p:childTnLst>
                          </p:cTn>
                        </p:par>
                        <p:par>
                          <p:cTn id="45" fill="hold">
                            <p:stCondLst>
                              <p:cond delay="2650"/>
                            </p:stCondLst>
                            <p:childTnLst>
                              <p:par>
                                <p:cTn id="46" presetID="53" presetClass="entr" presetSubtype="16" fill="hold" nodeType="afterEffect">
                                  <p:stCondLst>
                                    <p:cond delay="0"/>
                                  </p:stCondLst>
                                  <p:childTnLst>
                                    <p:set>
                                      <p:cBhvr>
                                        <p:cTn id="47" dur="1" fill="hold">
                                          <p:stCondLst>
                                            <p:cond delay="0"/>
                                          </p:stCondLst>
                                        </p:cTn>
                                        <p:tgtEl>
                                          <p:spTgt spid="32"/>
                                        </p:tgtEl>
                                        <p:attrNameLst>
                                          <p:attrName>style.visibility</p:attrName>
                                        </p:attrNameLst>
                                      </p:cBhvr>
                                      <p:to>
                                        <p:strVal val="visible"/>
                                      </p:to>
                                    </p:set>
                                    <p:anim calcmode="lin" valueType="num">
                                      <p:cBhvr>
                                        <p:cTn id="48" dur="100" fill="hold"/>
                                        <p:tgtEl>
                                          <p:spTgt spid="32"/>
                                        </p:tgtEl>
                                        <p:attrNameLst>
                                          <p:attrName>ppt_w</p:attrName>
                                        </p:attrNameLst>
                                      </p:cBhvr>
                                      <p:tavLst>
                                        <p:tav tm="0">
                                          <p:val>
                                            <p:fltVal val="0"/>
                                          </p:val>
                                        </p:tav>
                                        <p:tav tm="100000">
                                          <p:val>
                                            <p:strVal val="#ppt_w"/>
                                          </p:val>
                                        </p:tav>
                                      </p:tavLst>
                                    </p:anim>
                                    <p:anim calcmode="lin" valueType="num">
                                      <p:cBhvr>
                                        <p:cTn id="49" dur="100" fill="hold"/>
                                        <p:tgtEl>
                                          <p:spTgt spid="32"/>
                                        </p:tgtEl>
                                        <p:attrNameLst>
                                          <p:attrName>ppt_h</p:attrName>
                                        </p:attrNameLst>
                                      </p:cBhvr>
                                      <p:tavLst>
                                        <p:tav tm="0">
                                          <p:val>
                                            <p:fltVal val="0"/>
                                          </p:val>
                                        </p:tav>
                                        <p:tav tm="100000">
                                          <p:val>
                                            <p:strVal val="#ppt_h"/>
                                          </p:val>
                                        </p:tav>
                                      </p:tavLst>
                                    </p:anim>
                                    <p:animEffect transition="in" filter="fade">
                                      <p:cBhvr>
                                        <p:cTn id="50" dur="100"/>
                                        <p:tgtEl>
                                          <p:spTgt spid="32"/>
                                        </p:tgtEl>
                                      </p:cBhvr>
                                    </p:animEffect>
                                  </p:childTnLst>
                                </p:cTn>
                              </p:par>
                              <p:par>
                                <p:cTn id="51" presetID="6" presetClass="emph" presetSubtype="0" fill="hold" nodeType="withEffect">
                                  <p:stCondLst>
                                    <p:cond delay="100"/>
                                  </p:stCondLst>
                                  <p:childTnLst>
                                    <p:animScale>
                                      <p:cBhvr>
                                        <p:cTn id="52" dur="100" fill="hold"/>
                                        <p:tgtEl>
                                          <p:spTgt spid="32"/>
                                        </p:tgtEl>
                                      </p:cBhvr>
                                      <p:by x="110000" y="110000"/>
                                    </p:animScale>
                                  </p:childTnLst>
                                </p:cTn>
                              </p:par>
                              <p:par>
                                <p:cTn id="53" presetID="6" presetClass="emph" presetSubtype="0" fill="hold" nodeType="withEffect">
                                  <p:stCondLst>
                                    <p:cond delay="200"/>
                                  </p:stCondLst>
                                  <p:childTnLst>
                                    <p:animScale>
                                      <p:cBhvr>
                                        <p:cTn id="54" dur="200" fill="hold"/>
                                        <p:tgtEl>
                                          <p:spTgt spid="32"/>
                                        </p:tgtEl>
                                      </p:cBhvr>
                                      <p:by x="90000" y="90000"/>
                                    </p:animScale>
                                  </p:childTnLst>
                                </p:cTn>
                              </p:par>
                              <p:par>
                                <p:cTn id="55" presetID="6" presetClass="emph" presetSubtype="0" fill="hold" nodeType="withEffect">
                                  <p:stCondLst>
                                    <p:cond delay="400"/>
                                  </p:stCondLst>
                                  <p:childTnLst>
                                    <p:animScale>
                                      <p:cBhvr>
                                        <p:cTn id="56" dur="100" fill="hold"/>
                                        <p:tgtEl>
                                          <p:spTgt spid="32"/>
                                        </p:tgtEl>
                                      </p:cBhvr>
                                      <p:by x="105000" y="105000"/>
                                    </p:animScale>
                                  </p:childTnLst>
                                </p:cTn>
                              </p:par>
                              <p:par>
                                <p:cTn id="57" presetID="6" presetClass="emph" presetSubtype="0" fill="hold" nodeType="withEffect">
                                  <p:stCondLst>
                                    <p:cond delay="500"/>
                                  </p:stCondLst>
                                  <p:childTnLst>
                                    <p:animScale>
                                      <p:cBhvr>
                                        <p:cTn id="58" dur="200" fill="hold"/>
                                        <p:tgtEl>
                                          <p:spTgt spid="32"/>
                                        </p:tgtEl>
                                      </p:cBhvr>
                                      <p:by x="95000" y="95000"/>
                                    </p:animScale>
                                  </p:childTnLst>
                                </p:cTn>
                              </p:par>
                            </p:childTnLst>
                          </p:cTn>
                        </p:par>
                        <p:par>
                          <p:cTn id="59" fill="hold">
                            <p:stCondLst>
                              <p:cond delay="3350"/>
                            </p:stCondLst>
                            <p:childTnLst>
                              <p:par>
                                <p:cTn id="60" presetID="53" presetClass="entr" presetSubtype="16" fill="hold" nodeType="afterEffect">
                                  <p:stCondLst>
                                    <p:cond delay="0"/>
                                  </p:stCondLst>
                                  <p:childTnLst>
                                    <p:set>
                                      <p:cBhvr>
                                        <p:cTn id="61" dur="1" fill="hold">
                                          <p:stCondLst>
                                            <p:cond delay="0"/>
                                          </p:stCondLst>
                                        </p:cTn>
                                        <p:tgtEl>
                                          <p:spTgt spid="38"/>
                                        </p:tgtEl>
                                        <p:attrNameLst>
                                          <p:attrName>style.visibility</p:attrName>
                                        </p:attrNameLst>
                                      </p:cBhvr>
                                      <p:to>
                                        <p:strVal val="visible"/>
                                      </p:to>
                                    </p:set>
                                    <p:anim calcmode="lin" valueType="num">
                                      <p:cBhvr>
                                        <p:cTn id="62" dur="100" fill="hold"/>
                                        <p:tgtEl>
                                          <p:spTgt spid="38"/>
                                        </p:tgtEl>
                                        <p:attrNameLst>
                                          <p:attrName>ppt_w</p:attrName>
                                        </p:attrNameLst>
                                      </p:cBhvr>
                                      <p:tavLst>
                                        <p:tav tm="0">
                                          <p:val>
                                            <p:fltVal val="0"/>
                                          </p:val>
                                        </p:tav>
                                        <p:tav tm="100000">
                                          <p:val>
                                            <p:strVal val="#ppt_w"/>
                                          </p:val>
                                        </p:tav>
                                      </p:tavLst>
                                    </p:anim>
                                    <p:anim calcmode="lin" valueType="num">
                                      <p:cBhvr>
                                        <p:cTn id="63" dur="100" fill="hold"/>
                                        <p:tgtEl>
                                          <p:spTgt spid="38"/>
                                        </p:tgtEl>
                                        <p:attrNameLst>
                                          <p:attrName>ppt_h</p:attrName>
                                        </p:attrNameLst>
                                      </p:cBhvr>
                                      <p:tavLst>
                                        <p:tav tm="0">
                                          <p:val>
                                            <p:fltVal val="0"/>
                                          </p:val>
                                        </p:tav>
                                        <p:tav tm="100000">
                                          <p:val>
                                            <p:strVal val="#ppt_h"/>
                                          </p:val>
                                        </p:tav>
                                      </p:tavLst>
                                    </p:anim>
                                    <p:animEffect transition="in" filter="fade">
                                      <p:cBhvr>
                                        <p:cTn id="64" dur="100"/>
                                        <p:tgtEl>
                                          <p:spTgt spid="38"/>
                                        </p:tgtEl>
                                      </p:cBhvr>
                                    </p:animEffect>
                                  </p:childTnLst>
                                </p:cTn>
                              </p:par>
                              <p:par>
                                <p:cTn id="65" presetID="6" presetClass="emph" presetSubtype="0" fill="hold" nodeType="withEffect">
                                  <p:stCondLst>
                                    <p:cond delay="100"/>
                                  </p:stCondLst>
                                  <p:childTnLst>
                                    <p:animScale>
                                      <p:cBhvr>
                                        <p:cTn id="66" dur="100" fill="hold"/>
                                        <p:tgtEl>
                                          <p:spTgt spid="38"/>
                                        </p:tgtEl>
                                      </p:cBhvr>
                                      <p:by x="110000" y="110000"/>
                                    </p:animScale>
                                  </p:childTnLst>
                                </p:cTn>
                              </p:par>
                              <p:par>
                                <p:cTn id="67" presetID="6" presetClass="emph" presetSubtype="0" fill="hold" nodeType="withEffect">
                                  <p:stCondLst>
                                    <p:cond delay="200"/>
                                  </p:stCondLst>
                                  <p:childTnLst>
                                    <p:animScale>
                                      <p:cBhvr>
                                        <p:cTn id="68" dur="200" fill="hold"/>
                                        <p:tgtEl>
                                          <p:spTgt spid="38"/>
                                        </p:tgtEl>
                                      </p:cBhvr>
                                      <p:by x="90000" y="90000"/>
                                    </p:animScale>
                                  </p:childTnLst>
                                </p:cTn>
                              </p:par>
                              <p:par>
                                <p:cTn id="69" presetID="6" presetClass="emph" presetSubtype="0" fill="hold" nodeType="withEffect">
                                  <p:stCondLst>
                                    <p:cond delay="400"/>
                                  </p:stCondLst>
                                  <p:childTnLst>
                                    <p:animScale>
                                      <p:cBhvr>
                                        <p:cTn id="70" dur="100" fill="hold"/>
                                        <p:tgtEl>
                                          <p:spTgt spid="38"/>
                                        </p:tgtEl>
                                      </p:cBhvr>
                                      <p:by x="105000" y="105000"/>
                                    </p:animScale>
                                  </p:childTnLst>
                                </p:cTn>
                              </p:par>
                              <p:par>
                                <p:cTn id="71" presetID="6" presetClass="emph" presetSubtype="0" fill="hold" nodeType="withEffect">
                                  <p:stCondLst>
                                    <p:cond delay="500"/>
                                  </p:stCondLst>
                                  <p:childTnLst>
                                    <p:animScale>
                                      <p:cBhvr>
                                        <p:cTn id="72" dur="200" fill="hold"/>
                                        <p:tgtEl>
                                          <p:spTgt spid="38"/>
                                        </p:tgtEl>
                                      </p:cBhvr>
                                      <p:by x="95000" y="95000"/>
                                    </p:animScale>
                                  </p:childTnLst>
                                </p:cTn>
                              </p:par>
                            </p:childTnLst>
                          </p:cTn>
                        </p:par>
                        <p:par>
                          <p:cTn id="73" fill="hold">
                            <p:stCondLst>
                              <p:cond delay="4050"/>
                            </p:stCondLst>
                            <p:childTnLst>
                              <p:par>
                                <p:cTn id="74" presetID="42" presetClass="entr" presetSubtype="0" fill="hold" nodeType="afterEffect">
                                  <p:stCondLst>
                                    <p:cond delay="0"/>
                                  </p:stCondLst>
                                  <p:childTnLst>
                                    <p:set>
                                      <p:cBhvr>
                                        <p:cTn id="75" dur="1" fill="hold">
                                          <p:stCondLst>
                                            <p:cond delay="0"/>
                                          </p:stCondLst>
                                        </p:cTn>
                                        <p:tgtEl>
                                          <p:spTgt spid="45"/>
                                        </p:tgtEl>
                                        <p:attrNameLst>
                                          <p:attrName>style.visibility</p:attrName>
                                        </p:attrNameLst>
                                      </p:cBhvr>
                                      <p:to>
                                        <p:strVal val="visible"/>
                                      </p:to>
                                    </p:set>
                                    <p:animEffect transition="in" filter="fade">
                                      <p:cBhvr>
                                        <p:cTn id="76" dur="500"/>
                                        <p:tgtEl>
                                          <p:spTgt spid="45"/>
                                        </p:tgtEl>
                                      </p:cBhvr>
                                    </p:animEffect>
                                    <p:anim calcmode="lin" valueType="num">
                                      <p:cBhvr>
                                        <p:cTn id="77" dur="500" fill="hold"/>
                                        <p:tgtEl>
                                          <p:spTgt spid="45"/>
                                        </p:tgtEl>
                                        <p:attrNameLst>
                                          <p:attrName>ppt_x</p:attrName>
                                        </p:attrNameLst>
                                      </p:cBhvr>
                                      <p:tavLst>
                                        <p:tav tm="0">
                                          <p:val>
                                            <p:strVal val="#ppt_x"/>
                                          </p:val>
                                        </p:tav>
                                        <p:tav tm="100000">
                                          <p:val>
                                            <p:strVal val="#ppt_x"/>
                                          </p:val>
                                        </p:tav>
                                      </p:tavLst>
                                    </p:anim>
                                    <p:anim calcmode="lin" valueType="num">
                                      <p:cBhvr>
                                        <p:cTn id="78" dur="500" fill="hold"/>
                                        <p:tgtEl>
                                          <p:spTgt spid="45"/>
                                        </p:tgtEl>
                                        <p:attrNameLst>
                                          <p:attrName>ppt_y</p:attrName>
                                        </p:attrNameLst>
                                      </p:cBhvr>
                                      <p:tavLst>
                                        <p:tav tm="0">
                                          <p:val>
                                            <p:strVal val="#ppt_y+.1"/>
                                          </p:val>
                                        </p:tav>
                                        <p:tav tm="100000">
                                          <p:val>
                                            <p:strVal val="#ppt_y"/>
                                          </p:val>
                                        </p:tav>
                                      </p:tavLst>
                                    </p:anim>
                                  </p:childTnLst>
                                </p:cTn>
                              </p:par>
                              <p:par>
                                <p:cTn id="79" presetID="42" presetClass="entr" presetSubtype="0" fill="hold" nodeType="withEffect">
                                  <p:stCondLst>
                                    <p:cond delay="0"/>
                                  </p:stCondLst>
                                  <p:childTnLst>
                                    <p:set>
                                      <p:cBhvr>
                                        <p:cTn id="80" dur="1" fill="hold">
                                          <p:stCondLst>
                                            <p:cond delay="0"/>
                                          </p:stCondLst>
                                        </p:cTn>
                                        <p:tgtEl>
                                          <p:spTgt spid="49"/>
                                        </p:tgtEl>
                                        <p:attrNameLst>
                                          <p:attrName>style.visibility</p:attrName>
                                        </p:attrNameLst>
                                      </p:cBhvr>
                                      <p:to>
                                        <p:strVal val="visible"/>
                                      </p:to>
                                    </p:set>
                                    <p:animEffect transition="in" filter="fade">
                                      <p:cBhvr>
                                        <p:cTn id="81" dur="500"/>
                                        <p:tgtEl>
                                          <p:spTgt spid="49"/>
                                        </p:tgtEl>
                                      </p:cBhvr>
                                    </p:animEffect>
                                    <p:anim calcmode="lin" valueType="num">
                                      <p:cBhvr>
                                        <p:cTn id="82" dur="500" fill="hold"/>
                                        <p:tgtEl>
                                          <p:spTgt spid="49"/>
                                        </p:tgtEl>
                                        <p:attrNameLst>
                                          <p:attrName>ppt_x</p:attrName>
                                        </p:attrNameLst>
                                      </p:cBhvr>
                                      <p:tavLst>
                                        <p:tav tm="0">
                                          <p:val>
                                            <p:strVal val="#ppt_x"/>
                                          </p:val>
                                        </p:tav>
                                        <p:tav tm="100000">
                                          <p:val>
                                            <p:strVal val="#ppt_x"/>
                                          </p:val>
                                        </p:tav>
                                      </p:tavLst>
                                    </p:anim>
                                    <p:anim calcmode="lin" valueType="num">
                                      <p:cBhvr>
                                        <p:cTn id="83" dur="500" fill="hold"/>
                                        <p:tgtEl>
                                          <p:spTgt spid="49"/>
                                        </p:tgtEl>
                                        <p:attrNameLst>
                                          <p:attrName>ppt_y</p:attrName>
                                        </p:attrNameLst>
                                      </p:cBhvr>
                                      <p:tavLst>
                                        <p:tav tm="0">
                                          <p:val>
                                            <p:strVal val="#ppt_y+.1"/>
                                          </p:val>
                                        </p:tav>
                                        <p:tav tm="100000">
                                          <p:val>
                                            <p:strVal val="#ppt_y"/>
                                          </p:val>
                                        </p:tav>
                                      </p:tavLst>
                                    </p:anim>
                                  </p:childTnLst>
                                </p:cTn>
                              </p:par>
                              <p:par>
                                <p:cTn id="84" presetID="42" presetClass="entr" presetSubtype="0" fill="hold" nodeType="withEffect">
                                  <p:stCondLst>
                                    <p:cond delay="0"/>
                                  </p:stCondLst>
                                  <p:childTnLst>
                                    <p:set>
                                      <p:cBhvr>
                                        <p:cTn id="85" dur="1" fill="hold">
                                          <p:stCondLst>
                                            <p:cond delay="0"/>
                                          </p:stCondLst>
                                        </p:cTn>
                                        <p:tgtEl>
                                          <p:spTgt spid="53"/>
                                        </p:tgtEl>
                                        <p:attrNameLst>
                                          <p:attrName>style.visibility</p:attrName>
                                        </p:attrNameLst>
                                      </p:cBhvr>
                                      <p:to>
                                        <p:strVal val="visible"/>
                                      </p:to>
                                    </p:set>
                                    <p:animEffect transition="in" filter="fade">
                                      <p:cBhvr>
                                        <p:cTn id="86" dur="500"/>
                                        <p:tgtEl>
                                          <p:spTgt spid="53"/>
                                        </p:tgtEl>
                                      </p:cBhvr>
                                    </p:animEffect>
                                    <p:anim calcmode="lin" valueType="num">
                                      <p:cBhvr>
                                        <p:cTn id="87" dur="500" fill="hold"/>
                                        <p:tgtEl>
                                          <p:spTgt spid="53"/>
                                        </p:tgtEl>
                                        <p:attrNameLst>
                                          <p:attrName>ppt_x</p:attrName>
                                        </p:attrNameLst>
                                      </p:cBhvr>
                                      <p:tavLst>
                                        <p:tav tm="0">
                                          <p:val>
                                            <p:strVal val="#ppt_x"/>
                                          </p:val>
                                        </p:tav>
                                        <p:tav tm="100000">
                                          <p:val>
                                            <p:strVal val="#ppt_x"/>
                                          </p:val>
                                        </p:tav>
                                      </p:tavLst>
                                    </p:anim>
                                    <p:anim calcmode="lin" valueType="num">
                                      <p:cBhvr>
                                        <p:cTn id="88" dur="500" fill="hold"/>
                                        <p:tgtEl>
                                          <p:spTgt spid="53"/>
                                        </p:tgtEl>
                                        <p:attrNameLst>
                                          <p:attrName>ppt_y</p:attrName>
                                        </p:attrNameLst>
                                      </p:cBhvr>
                                      <p:tavLst>
                                        <p:tav tm="0">
                                          <p:val>
                                            <p:strVal val="#ppt_y+.1"/>
                                          </p:val>
                                        </p:tav>
                                        <p:tav tm="100000">
                                          <p:val>
                                            <p:strVal val="#ppt_y"/>
                                          </p:val>
                                        </p:tav>
                                      </p:tavLst>
                                    </p:anim>
                                  </p:childTnLst>
                                </p:cTn>
                              </p:par>
                              <p:par>
                                <p:cTn id="89" presetID="42" presetClass="entr" presetSubtype="0" fill="hold" nodeType="withEffect">
                                  <p:stCondLst>
                                    <p:cond delay="0"/>
                                  </p:stCondLst>
                                  <p:childTnLst>
                                    <p:set>
                                      <p:cBhvr>
                                        <p:cTn id="90" dur="1" fill="hold">
                                          <p:stCondLst>
                                            <p:cond delay="0"/>
                                          </p:stCondLst>
                                        </p:cTn>
                                        <p:tgtEl>
                                          <p:spTgt spid="57"/>
                                        </p:tgtEl>
                                        <p:attrNameLst>
                                          <p:attrName>style.visibility</p:attrName>
                                        </p:attrNameLst>
                                      </p:cBhvr>
                                      <p:to>
                                        <p:strVal val="visible"/>
                                      </p:to>
                                    </p:set>
                                    <p:animEffect transition="in" filter="fade">
                                      <p:cBhvr>
                                        <p:cTn id="91" dur="500"/>
                                        <p:tgtEl>
                                          <p:spTgt spid="57"/>
                                        </p:tgtEl>
                                      </p:cBhvr>
                                    </p:animEffect>
                                    <p:anim calcmode="lin" valueType="num">
                                      <p:cBhvr>
                                        <p:cTn id="92" dur="500" fill="hold"/>
                                        <p:tgtEl>
                                          <p:spTgt spid="57"/>
                                        </p:tgtEl>
                                        <p:attrNameLst>
                                          <p:attrName>ppt_x</p:attrName>
                                        </p:attrNameLst>
                                      </p:cBhvr>
                                      <p:tavLst>
                                        <p:tav tm="0">
                                          <p:val>
                                            <p:strVal val="#ppt_x"/>
                                          </p:val>
                                        </p:tav>
                                        <p:tav tm="100000">
                                          <p:val>
                                            <p:strVal val="#ppt_x"/>
                                          </p:val>
                                        </p:tav>
                                      </p:tavLst>
                                    </p:anim>
                                    <p:anim calcmode="lin" valueType="num">
                                      <p:cBhvr>
                                        <p:cTn id="93" dur="500" fill="hold"/>
                                        <p:tgtEl>
                                          <p:spTgt spid="57"/>
                                        </p:tgtEl>
                                        <p:attrNameLst>
                                          <p:attrName>ppt_y</p:attrName>
                                        </p:attrNameLst>
                                      </p:cBhvr>
                                      <p:tavLst>
                                        <p:tav tm="0">
                                          <p:val>
                                            <p:strVal val="#ppt_y+.1"/>
                                          </p:val>
                                        </p:tav>
                                        <p:tav tm="100000">
                                          <p:val>
                                            <p:strVal val="#ppt_y"/>
                                          </p:val>
                                        </p:tav>
                                      </p:tavLst>
                                    </p:anim>
                                  </p:childTnLst>
                                </p:cTn>
                              </p:par>
                            </p:childTnLst>
                          </p:cTn>
                        </p:par>
                        <p:par>
                          <p:cTn id="94" fill="hold">
                            <p:stCondLst>
                              <p:cond delay="4550"/>
                            </p:stCondLst>
                            <p:childTnLst>
                              <p:par>
                                <p:cTn id="95" presetID="22" presetClass="entr" presetSubtype="1" fill="hold" grpId="0" nodeType="afterEffect">
                                  <p:stCondLst>
                                    <p:cond delay="0"/>
                                  </p:stCondLst>
                                  <p:childTnLst>
                                    <p:set>
                                      <p:cBhvr>
                                        <p:cTn id="96" dur="1" fill="hold">
                                          <p:stCondLst>
                                            <p:cond delay="0"/>
                                          </p:stCondLst>
                                        </p:cTn>
                                        <p:tgtEl>
                                          <p:spTgt spid="44"/>
                                        </p:tgtEl>
                                        <p:attrNameLst>
                                          <p:attrName>style.visibility</p:attrName>
                                        </p:attrNameLst>
                                      </p:cBhvr>
                                      <p:to>
                                        <p:strVal val="visible"/>
                                      </p:to>
                                    </p:set>
                                    <p:animEffect transition="in" filter="wipe(up)">
                                      <p:cBhvr>
                                        <p:cTn id="97" dur="500"/>
                                        <p:tgtEl>
                                          <p:spTgt spid="44"/>
                                        </p:tgtEl>
                                      </p:cBhvr>
                                    </p:animEffect>
                                  </p:childTnLst>
                                </p:cTn>
                              </p:par>
                              <p:par>
                                <p:cTn id="98" presetID="22" presetClass="entr" presetSubtype="1" fill="hold" grpId="0" nodeType="withEffect">
                                  <p:stCondLst>
                                    <p:cond delay="0"/>
                                  </p:stCondLst>
                                  <p:childTnLst>
                                    <p:set>
                                      <p:cBhvr>
                                        <p:cTn id="99" dur="1" fill="hold">
                                          <p:stCondLst>
                                            <p:cond delay="0"/>
                                          </p:stCondLst>
                                        </p:cTn>
                                        <p:tgtEl>
                                          <p:spTgt spid="61"/>
                                        </p:tgtEl>
                                        <p:attrNameLst>
                                          <p:attrName>style.visibility</p:attrName>
                                        </p:attrNameLst>
                                      </p:cBhvr>
                                      <p:to>
                                        <p:strVal val="visible"/>
                                      </p:to>
                                    </p:set>
                                    <p:animEffect transition="in" filter="wipe(up)">
                                      <p:cBhvr>
                                        <p:cTn id="100" dur="500"/>
                                        <p:tgtEl>
                                          <p:spTgt spid="61"/>
                                        </p:tgtEl>
                                      </p:cBhvr>
                                    </p:animEffect>
                                  </p:childTnLst>
                                </p:cTn>
                              </p:par>
                              <p:par>
                                <p:cTn id="101" presetID="22" presetClass="entr" presetSubtype="1" fill="hold" grpId="0" nodeType="withEffect">
                                  <p:stCondLst>
                                    <p:cond delay="0"/>
                                  </p:stCondLst>
                                  <p:childTnLst>
                                    <p:set>
                                      <p:cBhvr>
                                        <p:cTn id="102" dur="1" fill="hold">
                                          <p:stCondLst>
                                            <p:cond delay="0"/>
                                          </p:stCondLst>
                                        </p:cTn>
                                        <p:tgtEl>
                                          <p:spTgt spid="62"/>
                                        </p:tgtEl>
                                        <p:attrNameLst>
                                          <p:attrName>style.visibility</p:attrName>
                                        </p:attrNameLst>
                                      </p:cBhvr>
                                      <p:to>
                                        <p:strVal val="visible"/>
                                      </p:to>
                                    </p:set>
                                    <p:animEffect transition="in" filter="wipe(up)">
                                      <p:cBhvr>
                                        <p:cTn id="103" dur="500"/>
                                        <p:tgtEl>
                                          <p:spTgt spid="62"/>
                                        </p:tgtEl>
                                      </p:cBhvr>
                                    </p:animEffect>
                                  </p:childTnLst>
                                </p:cTn>
                              </p:par>
                              <p:par>
                                <p:cTn id="104" presetID="22" presetClass="entr" presetSubtype="1" fill="hold" grpId="0" nodeType="withEffect">
                                  <p:stCondLst>
                                    <p:cond delay="0"/>
                                  </p:stCondLst>
                                  <p:childTnLst>
                                    <p:set>
                                      <p:cBhvr>
                                        <p:cTn id="105" dur="1" fill="hold">
                                          <p:stCondLst>
                                            <p:cond delay="0"/>
                                          </p:stCondLst>
                                        </p:cTn>
                                        <p:tgtEl>
                                          <p:spTgt spid="63"/>
                                        </p:tgtEl>
                                        <p:attrNameLst>
                                          <p:attrName>style.visibility</p:attrName>
                                        </p:attrNameLst>
                                      </p:cBhvr>
                                      <p:to>
                                        <p:strVal val="visible"/>
                                      </p:to>
                                    </p:set>
                                    <p:animEffect transition="in" filter="wipe(up)">
                                      <p:cBhvr>
                                        <p:cTn id="106" dur="500"/>
                                        <p:tgtEl>
                                          <p:spTgt spid="6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44" grpId="0"/>
      <p:bldP spid="61" grpId="0"/>
      <p:bldP spid="62" grpId="0"/>
      <p:bldP spid="63"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414621" y="243728"/>
            <a:ext cx="453150" cy="161976"/>
            <a:chOff x="264939" y="188640"/>
            <a:chExt cx="604358" cy="216024"/>
          </a:xfrm>
        </p:grpSpPr>
        <p:sp>
          <p:nvSpPr>
            <p:cNvPr id="5" name="燕尾形 4"/>
            <p:cNvSpPr/>
            <p:nvPr/>
          </p:nvSpPr>
          <p:spPr>
            <a:xfrm>
              <a:off x="264939" y="188640"/>
              <a:ext cx="216024" cy="216024"/>
            </a:xfrm>
            <a:prstGeom prst="chevron">
              <a:avLst/>
            </a:prstGeom>
            <a:solidFill>
              <a:srgbClr val="FFB8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schemeClr val="tx1"/>
                </a:solidFill>
              </a:endParaRPr>
            </a:p>
          </p:txBody>
        </p:sp>
        <p:sp>
          <p:nvSpPr>
            <p:cNvPr id="6" name="燕尾形 5"/>
            <p:cNvSpPr/>
            <p:nvPr/>
          </p:nvSpPr>
          <p:spPr>
            <a:xfrm>
              <a:off x="454914" y="188640"/>
              <a:ext cx="216024" cy="216024"/>
            </a:xfrm>
            <a:prstGeom prst="chevron">
              <a:avLst/>
            </a:prstGeom>
            <a:solidFill>
              <a:srgbClr val="FFB850">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schemeClr val="tx1"/>
                </a:solidFill>
              </a:endParaRPr>
            </a:p>
          </p:txBody>
        </p:sp>
        <p:sp>
          <p:nvSpPr>
            <p:cNvPr id="7" name="燕尾形 6"/>
            <p:cNvSpPr/>
            <p:nvPr/>
          </p:nvSpPr>
          <p:spPr>
            <a:xfrm>
              <a:off x="653273" y="188640"/>
              <a:ext cx="216024" cy="216024"/>
            </a:xfrm>
            <a:prstGeom prst="chevron">
              <a:avLst/>
            </a:prstGeom>
            <a:solidFill>
              <a:srgbClr val="FFB850">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schemeClr val="tx1"/>
                </a:solidFill>
              </a:endParaRPr>
            </a:p>
          </p:txBody>
        </p:sp>
      </p:grpSp>
      <p:sp>
        <p:nvSpPr>
          <p:cNvPr id="8" name="文本框 9"/>
          <p:cNvSpPr txBox="1"/>
          <p:nvPr/>
        </p:nvSpPr>
        <p:spPr>
          <a:xfrm>
            <a:off x="1008532" y="183368"/>
            <a:ext cx="1673750" cy="282757"/>
          </a:xfrm>
          <a:prstGeom prst="rect">
            <a:avLst/>
          </a:prstGeom>
          <a:noFill/>
        </p:spPr>
        <p:txBody>
          <a:bodyPr wrap="square" lIns="51422" tIns="25711" rIns="51422" bIns="25711" rtlCol="0">
            <a:spAutoFit/>
          </a:bodyPr>
          <a:lstStyle/>
          <a:p>
            <a:pPr marL="0" lvl="1"/>
            <a:r>
              <a:rPr lang="zh-CN" altLang="en-US" sz="1500" b="1" dirty="0">
                <a:solidFill>
                  <a:srgbClr val="FFB850"/>
                </a:solidFill>
                <a:latin typeface="微软雅黑" panose="020B0503020204020204" pitchFamily="34" charset="-122"/>
                <a:ea typeface="微软雅黑" panose="020B0503020204020204" pitchFamily="34" charset="-122"/>
              </a:rPr>
              <a:t>点击输入标题内容</a:t>
            </a:r>
            <a:endParaRPr lang="zh-CN" altLang="en-US" sz="1800" b="1" dirty="0">
              <a:solidFill>
                <a:srgbClr val="FFB850"/>
              </a:solidFill>
              <a:latin typeface="微软雅黑" panose="020B0503020204020204" pitchFamily="34" charset="-122"/>
              <a:ea typeface="微软雅黑" panose="020B0503020204020204" pitchFamily="34" charset="-122"/>
            </a:endParaRPr>
          </a:p>
        </p:txBody>
      </p:sp>
      <p:cxnSp>
        <p:nvCxnSpPr>
          <p:cNvPr id="9" name="直接连接符 8"/>
          <p:cNvCxnSpPr/>
          <p:nvPr/>
        </p:nvCxnSpPr>
        <p:spPr>
          <a:xfrm>
            <a:off x="1062524" y="466064"/>
            <a:ext cx="7234920"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nvGrpSpPr>
          <p:cNvPr id="10" name="组合 9"/>
          <p:cNvGrpSpPr/>
          <p:nvPr/>
        </p:nvGrpSpPr>
        <p:grpSpPr>
          <a:xfrm>
            <a:off x="1053869" y="1563939"/>
            <a:ext cx="1317722" cy="1317244"/>
            <a:chOff x="1404976" y="2085735"/>
            <a:chExt cx="1756733" cy="1756732"/>
          </a:xfrm>
        </p:grpSpPr>
        <p:sp>
          <p:nvSpPr>
            <p:cNvPr id="11" name="圆角矩形 10"/>
            <p:cNvSpPr/>
            <p:nvPr/>
          </p:nvSpPr>
          <p:spPr>
            <a:xfrm>
              <a:off x="1404976" y="2085735"/>
              <a:ext cx="1756733" cy="1756732"/>
            </a:xfrm>
            <a:prstGeom prst="roundRect">
              <a:avLst>
                <a:gd name="adj" fmla="val 12557"/>
              </a:avLst>
            </a:prstGeom>
            <a:gradFill>
              <a:gsLst>
                <a:gs pos="0">
                  <a:schemeClr val="bg1">
                    <a:lumMod val="80000"/>
                  </a:schemeClr>
                </a:gs>
                <a:gs pos="100000">
                  <a:schemeClr val="bg1">
                    <a:lumMod val="97000"/>
                  </a:schemeClr>
                </a:gs>
              </a:gsLst>
              <a:lin ang="2700000" scaled="1"/>
            </a:gradFill>
            <a:ln w="22225">
              <a:gradFill flip="none" rotWithShape="1">
                <a:gsLst>
                  <a:gs pos="0">
                    <a:schemeClr val="bg1"/>
                  </a:gs>
                  <a:gs pos="100000">
                    <a:schemeClr val="bg1">
                      <a:lumMod val="75000"/>
                    </a:schemeClr>
                  </a:gs>
                </a:gsLst>
                <a:lin ang="2700000" scaled="1"/>
                <a:tileRect/>
              </a:gradFill>
            </a:ln>
            <a:effectLst>
              <a:outerShdw blurRad="444500" dist="1778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nvGrpSpPr>
            <p:cNvPr id="12" name="组合 11"/>
            <p:cNvGrpSpPr/>
            <p:nvPr/>
          </p:nvGrpSpPr>
          <p:grpSpPr>
            <a:xfrm>
              <a:off x="2094995" y="2353045"/>
              <a:ext cx="322561" cy="275716"/>
              <a:chOff x="1179499" y="5126995"/>
              <a:chExt cx="695313" cy="594335"/>
            </a:xfrm>
            <a:solidFill>
              <a:schemeClr val="tx1">
                <a:lumMod val="50000"/>
                <a:lumOff val="50000"/>
              </a:schemeClr>
            </a:solidFill>
          </p:grpSpPr>
          <p:sp>
            <p:nvSpPr>
              <p:cNvPr id="13" name="Freeform 131"/>
              <p:cNvSpPr>
                <a:spLocks/>
              </p:cNvSpPr>
              <p:nvPr/>
            </p:nvSpPr>
            <p:spPr bwMode="auto">
              <a:xfrm>
                <a:off x="1179499" y="5632612"/>
                <a:ext cx="695313" cy="88718"/>
              </a:xfrm>
              <a:custGeom>
                <a:avLst/>
                <a:gdLst>
                  <a:gd name="T0" fmla="*/ 383 w 408"/>
                  <a:gd name="T1" fmla="*/ 0 h 52"/>
                  <a:gd name="T2" fmla="*/ 363 w 408"/>
                  <a:gd name="T3" fmla="*/ 0 h 52"/>
                  <a:gd name="T4" fmla="*/ 363 w 408"/>
                  <a:gd name="T5" fmla="*/ 17 h 52"/>
                  <a:gd name="T6" fmla="*/ 283 w 408"/>
                  <a:gd name="T7" fmla="*/ 17 h 52"/>
                  <a:gd name="T8" fmla="*/ 283 w 408"/>
                  <a:gd name="T9" fmla="*/ 0 h 52"/>
                  <a:gd name="T10" fmla="*/ 238 w 408"/>
                  <a:gd name="T11" fmla="*/ 0 h 52"/>
                  <a:gd name="T12" fmla="*/ 238 w 408"/>
                  <a:gd name="T13" fmla="*/ 14 h 52"/>
                  <a:gd name="T14" fmla="*/ 158 w 408"/>
                  <a:gd name="T15" fmla="*/ 14 h 52"/>
                  <a:gd name="T16" fmla="*/ 158 w 408"/>
                  <a:gd name="T17" fmla="*/ 0 h 52"/>
                  <a:gd name="T18" fmla="*/ 115 w 408"/>
                  <a:gd name="T19" fmla="*/ 0 h 52"/>
                  <a:gd name="T20" fmla="*/ 115 w 408"/>
                  <a:gd name="T21" fmla="*/ 15 h 52"/>
                  <a:gd name="T22" fmla="*/ 35 w 408"/>
                  <a:gd name="T23" fmla="*/ 15 h 52"/>
                  <a:gd name="T24" fmla="*/ 35 w 408"/>
                  <a:gd name="T25" fmla="*/ 0 h 52"/>
                  <a:gd name="T26" fmla="*/ 26 w 408"/>
                  <a:gd name="T27" fmla="*/ 0 h 52"/>
                  <a:gd name="T28" fmla="*/ 0 w 408"/>
                  <a:gd name="T29" fmla="*/ 26 h 52"/>
                  <a:gd name="T30" fmla="*/ 0 w 408"/>
                  <a:gd name="T31" fmla="*/ 27 h 52"/>
                  <a:gd name="T32" fmla="*/ 26 w 408"/>
                  <a:gd name="T33" fmla="*/ 52 h 52"/>
                  <a:gd name="T34" fmla="*/ 383 w 408"/>
                  <a:gd name="T35" fmla="*/ 52 h 52"/>
                  <a:gd name="T36" fmla="*/ 408 w 408"/>
                  <a:gd name="T37" fmla="*/ 27 h 52"/>
                  <a:gd name="T38" fmla="*/ 408 w 408"/>
                  <a:gd name="T39" fmla="*/ 26 h 52"/>
                  <a:gd name="T40" fmla="*/ 383 w 408"/>
                  <a:gd name="T41" fmla="*/ 0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08" h="52">
                    <a:moveTo>
                      <a:pt x="383" y="0"/>
                    </a:moveTo>
                    <a:cubicBezTo>
                      <a:pt x="363" y="0"/>
                      <a:pt x="363" y="0"/>
                      <a:pt x="363" y="0"/>
                    </a:cubicBezTo>
                    <a:cubicBezTo>
                      <a:pt x="363" y="17"/>
                      <a:pt x="363" y="17"/>
                      <a:pt x="363" y="17"/>
                    </a:cubicBezTo>
                    <a:cubicBezTo>
                      <a:pt x="283" y="17"/>
                      <a:pt x="283" y="17"/>
                      <a:pt x="283" y="17"/>
                    </a:cubicBezTo>
                    <a:cubicBezTo>
                      <a:pt x="283" y="0"/>
                      <a:pt x="283" y="0"/>
                      <a:pt x="283" y="0"/>
                    </a:cubicBezTo>
                    <a:cubicBezTo>
                      <a:pt x="238" y="0"/>
                      <a:pt x="238" y="0"/>
                      <a:pt x="238" y="0"/>
                    </a:cubicBezTo>
                    <a:cubicBezTo>
                      <a:pt x="238" y="14"/>
                      <a:pt x="238" y="14"/>
                      <a:pt x="238" y="14"/>
                    </a:cubicBezTo>
                    <a:cubicBezTo>
                      <a:pt x="158" y="14"/>
                      <a:pt x="158" y="14"/>
                      <a:pt x="158" y="14"/>
                    </a:cubicBezTo>
                    <a:cubicBezTo>
                      <a:pt x="158" y="0"/>
                      <a:pt x="158" y="0"/>
                      <a:pt x="158" y="0"/>
                    </a:cubicBezTo>
                    <a:cubicBezTo>
                      <a:pt x="115" y="0"/>
                      <a:pt x="115" y="0"/>
                      <a:pt x="115" y="0"/>
                    </a:cubicBezTo>
                    <a:cubicBezTo>
                      <a:pt x="115" y="15"/>
                      <a:pt x="115" y="15"/>
                      <a:pt x="115" y="15"/>
                    </a:cubicBezTo>
                    <a:cubicBezTo>
                      <a:pt x="35" y="15"/>
                      <a:pt x="35" y="15"/>
                      <a:pt x="35" y="15"/>
                    </a:cubicBezTo>
                    <a:cubicBezTo>
                      <a:pt x="35" y="0"/>
                      <a:pt x="35" y="0"/>
                      <a:pt x="35" y="0"/>
                    </a:cubicBezTo>
                    <a:cubicBezTo>
                      <a:pt x="26" y="0"/>
                      <a:pt x="26" y="0"/>
                      <a:pt x="26" y="0"/>
                    </a:cubicBezTo>
                    <a:cubicBezTo>
                      <a:pt x="12" y="0"/>
                      <a:pt x="0" y="12"/>
                      <a:pt x="0" y="26"/>
                    </a:cubicBezTo>
                    <a:cubicBezTo>
                      <a:pt x="0" y="27"/>
                      <a:pt x="0" y="27"/>
                      <a:pt x="0" y="27"/>
                    </a:cubicBezTo>
                    <a:cubicBezTo>
                      <a:pt x="0" y="41"/>
                      <a:pt x="12" y="52"/>
                      <a:pt x="26" y="52"/>
                    </a:cubicBezTo>
                    <a:cubicBezTo>
                      <a:pt x="383" y="52"/>
                      <a:pt x="383" y="52"/>
                      <a:pt x="383" y="52"/>
                    </a:cubicBezTo>
                    <a:cubicBezTo>
                      <a:pt x="397" y="52"/>
                      <a:pt x="408" y="41"/>
                      <a:pt x="408" y="27"/>
                    </a:cubicBezTo>
                    <a:cubicBezTo>
                      <a:pt x="408" y="26"/>
                      <a:pt x="408" y="26"/>
                      <a:pt x="408" y="26"/>
                    </a:cubicBezTo>
                    <a:cubicBezTo>
                      <a:pt x="408" y="12"/>
                      <a:pt x="397" y="0"/>
                      <a:pt x="383" y="0"/>
                    </a:cubicBezTo>
                    <a:close/>
                  </a:path>
                </a:pathLst>
              </a:custGeom>
              <a:solidFill>
                <a:srgbClr val="E870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4" name="Rectangle 132"/>
              <p:cNvSpPr>
                <a:spLocks noChangeArrowheads="1"/>
              </p:cNvSpPr>
              <p:nvPr/>
            </p:nvSpPr>
            <p:spPr bwMode="auto">
              <a:xfrm>
                <a:off x="1662036" y="5126995"/>
                <a:ext cx="136322" cy="50561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5" name="Rectangle 133"/>
              <p:cNvSpPr>
                <a:spLocks noChangeArrowheads="1"/>
              </p:cNvSpPr>
              <p:nvPr/>
            </p:nvSpPr>
            <p:spPr bwMode="auto">
              <a:xfrm>
                <a:off x="1449258" y="5274857"/>
                <a:ext cx="136322" cy="35775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6" name="Rectangle 134"/>
              <p:cNvSpPr>
                <a:spLocks noChangeArrowheads="1"/>
              </p:cNvSpPr>
              <p:nvPr/>
            </p:nvSpPr>
            <p:spPr bwMode="auto">
              <a:xfrm>
                <a:off x="1239366" y="5401081"/>
                <a:ext cx="136322" cy="23153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grpSp>
        <p:nvGrpSpPr>
          <p:cNvPr id="17" name="组合 16"/>
          <p:cNvGrpSpPr/>
          <p:nvPr/>
        </p:nvGrpSpPr>
        <p:grpSpPr>
          <a:xfrm>
            <a:off x="6704830" y="1563940"/>
            <a:ext cx="1317722" cy="1317245"/>
            <a:chOff x="8938609" y="2085735"/>
            <a:chExt cx="1756733" cy="1756733"/>
          </a:xfrm>
        </p:grpSpPr>
        <p:sp>
          <p:nvSpPr>
            <p:cNvPr id="18" name="圆角矩形 17"/>
            <p:cNvSpPr/>
            <p:nvPr/>
          </p:nvSpPr>
          <p:spPr>
            <a:xfrm>
              <a:off x="8938609" y="2085735"/>
              <a:ext cx="1756733" cy="1756733"/>
            </a:xfrm>
            <a:prstGeom prst="roundRect">
              <a:avLst>
                <a:gd name="adj" fmla="val 12557"/>
              </a:avLst>
            </a:prstGeom>
            <a:gradFill>
              <a:gsLst>
                <a:gs pos="0">
                  <a:schemeClr val="bg1">
                    <a:lumMod val="80000"/>
                  </a:schemeClr>
                </a:gs>
                <a:gs pos="100000">
                  <a:schemeClr val="bg1">
                    <a:lumMod val="97000"/>
                  </a:schemeClr>
                </a:gs>
              </a:gsLst>
              <a:lin ang="2700000" scaled="1"/>
            </a:gradFill>
            <a:ln w="22225">
              <a:gradFill flip="none" rotWithShape="1">
                <a:gsLst>
                  <a:gs pos="0">
                    <a:schemeClr val="bg1"/>
                  </a:gs>
                  <a:gs pos="100000">
                    <a:schemeClr val="bg1">
                      <a:lumMod val="75000"/>
                    </a:schemeClr>
                  </a:gs>
                </a:gsLst>
                <a:lin ang="2700000" scaled="1"/>
                <a:tileRect/>
              </a:gradFill>
            </a:ln>
            <a:effectLst>
              <a:outerShdw blurRad="444500" dist="1778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nvGrpSpPr>
            <p:cNvPr id="19" name="组合 18"/>
            <p:cNvGrpSpPr/>
            <p:nvPr/>
          </p:nvGrpSpPr>
          <p:grpSpPr>
            <a:xfrm>
              <a:off x="9566203" y="2281261"/>
              <a:ext cx="320183" cy="320183"/>
              <a:chOff x="6858828" y="3790714"/>
              <a:chExt cx="731377" cy="731377"/>
            </a:xfrm>
          </p:grpSpPr>
          <p:sp>
            <p:nvSpPr>
              <p:cNvPr id="20" name="Freeform 578"/>
              <p:cNvSpPr>
                <a:spLocks/>
              </p:cNvSpPr>
              <p:nvPr/>
            </p:nvSpPr>
            <p:spPr bwMode="auto">
              <a:xfrm>
                <a:off x="7450277" y="4178041"/>
                <a:ext cx="97373" cy="194024"/>
              </a:xfrm>
              <a:custGeom>
                <a:avLst/>
                <a:gdLst>
                  <a:gd name="T0" fmla="*/ 0 w 57"/>
                  <a:gd name="T1" fmla="*/ 99 h 114"/>
                  <a:gd name="T2" fmla="*/ 22 w 57"/>
                  <a:gd name="T3" fmla="*/ 114 h 114"/>
                  <a:gd name="T4" fmla="*/ 57 w 57"/>
                  <a:gd name="T5" fmla="*/ 0 h 114"/>
                  <a:gd name="T6" fmla="*/ 31 w 57"/>
                  <a:gd name="T7" fmla="*/ 0 h 114"/>
                  <a:gd name="T8" fmla="*/ 0 w 57"/>
                  <a:gd name="T9" fmla="*/ 99 h 114"/>
                </a:gdLst>
                <a:ahLst/>
                <a:cxnLst>
                  <a:cxn ang="0">
                    <a:pos x="T0" y="T1"/>
                  </a:cxn>
                  <a:cxn ang="0">
                    <a:pos x="T2" y="T3"/>
                  </a:cxn>
                  <a:cxn ang="0">
                    <a:pos x="T4" y="T5"/>
                  </a:cxn>
                  <a:cxn ang="0">
                    <a:pos x="T6" y="T7"/>
                  </a:cxn>
                  <a:cxn ang="0">
                    <a:pos x="T8" y="T9"/>
                  </a:cxn>
                </a:cxnLst>
                <a:rect l="0" t="0" r="r" b="b"/>
                <a:pathLst>
                  <a:path w="57" h="114">
                    <a:moveTo>
                      <a:pt x="0" y="99"/>
                    </a:moveTo>
                    <a:cubicBezTo>
                      <a:pt x="22" y="114"/>
                      <a:pt x="22" y="114"/>
                      <a:pt x="22" y="114"/>
                    </a:cubicBezTo>
                    <a:cubicBezTo>
                      <a:pt x="44" y="82"/>
                      <a:pt x="57" y="42"/>
                      <a:pt x="57" y="0"/>
                    </a:cubicBezTo>
                    <a:cubicBezTo>
                      <a:pt x="31" y="0"/>
                      <a:pt x="31" y="0"/>
                      <a:pt x="31" y="0"/>
                    </a:cubicBezTo>
                    <a:cubicBezTo>
                      <a:pt x="31" y="37"/>
                      <a:pt x="20" y="71"/>
                      <a:pt x="0" y="99"/>
                    </a:cubicBezTo>
                    <a:close/>
                  </a:path>
                </a:pathLst>
              </a:custGeom>
              <a:solidFill>
                <a:schemeClr val="tx1">
                  <a:lumMod val="50000"/>
                  <a:lumOff val="50000"/>
                </a:schemeClr>
              </a:solidFill>
              <a:ln>
                <a:noFill/>
              </a:ln>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21" name="Freeform 579"/>
              <p:cNvSpPr>
                <a:spLocks/>
              </p:cNvSpPr>
              <p:nvPr/>
            </p:nvSpPr>
            <p:spPr bwMode="auto">
              <a:xfrm>
                <a:off x="7228844" y="3790714"/>
                <a:ext cx="361361" cy="362804"/>
              </a:xfrm>
              <a:custGeom>
                <a:avLst/>
                <a:gdLst>
                  <a:gd name="T0" fmla="*/ 187 w 212"/>
                  <a:gd name="T1" fmla="*/ 213 h 213"/>
                  <a:gd name="T2" fmla="*/ 212 w 212"/>
                  <a:gd name="T3" fmla="*/ 213 h 213"/>
                  <a:gd name="T4" fmla="*/ 0 w 212"/>
                  <a:gd name="T5" fmla="*/ 0 h 213"/>
                  <a:gd name="T6" fmla="*/ 0 w 212"/>
                  <a:gd name="T7" fmla="*/ 25 h 213"/>
                  <a:gd name="T8" fmla="*/ 0 w 212"/>
                  <a:gd name="T9" fmla="*/ 52 h 213"/>
                  <a:gd name="T10" fmla="*/ 0 w 212"/>
                  <a:gd name="T11" fmla="*/ 213 h 213"/>
                  <a:gd name="T12" fmla="*/ 160 w 212"/>
                  <a:gd name="T13" fmla="*/ 213 h 213"/>
                  <a:gd name="T14" fmla="*/ 187 w 212"/>
                  <a:gd name="T15" fmla="*/ 213 h 2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2" h="213">
                    <a:moveTo>
                      <a:pt x="187" y="213"/>
                    </a:moveTo>
                    <a:cubicBezTo>
                      <a:pt x="212" y="213"/>
                      <a:pt x="212" y="213"/>
                      <a:pt x="212" y="213"/>
                    </a:cubicBezTo>
                    <a:cubicBezTo>
                      <a:pt x="187" y="7"/>
                      <a:pt x="0" y="0"/>
                      <a:pt x="0" y="0"/>
                    </a:cubicBezTo>
                    <a:cubicBezTo>
                      <a:pt x="0" y="25"/>
                      <a:pt x="0" y="25"/>
                      <a:pt x="0" y="25"/>
                    </a:cubicBezTo>
                    <a:cubicBezTo>
                      <a:pt x="0" y="52"/>
                      <a:pt x="0" y="52"/>
                      <a:pt x="0" y="52"/>
                    </a:cubicBezTo>
                    <a:cubicBezTo>
                      <a:pt x="0" y="213"/>
                      <a:pt x="0" y="213"/>
                      <a:pt x="0" y="213"/>
                    </a:cubicBezTo>
                    <a:cubicBezTo>
                      <a:pt x="160" y="213"/>
                      <a:pt x="160" y="213"/>
                      <a:pt x="160" y="213"/>
                    </a:cubicBezTo>
                    <a:lnTo>
                      <a:pt x="187" y="213"/>
                    </a:lnTo>
                    <a:close/>
                  </a:path>
                </a:pathLst>
              </a:custGeom>
              <a:solidFill>
                <a:srgbClr val="663A77"/>
              </a:solidFill>
              <a:ln>
                <a:noFill/>
              </a:ln>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22" name="Freeform 580"/>
              <p:cNvSpPr>
                <a:spLocks/>
              </p:cNvSpPr>
              <p:nvPr/>
            </p:nvSpPr>
            <p:spPr bwMode="auto">
              <a:xfrm>
                <a:off x="6858828" y="3833269"/>
                <a:ext cx="605154" cy="688822"/>
              </a:xfrm>
              <a:custGeom>
                <a:avLst/>
                <a:gdLst>
                  <a:gd name="T0" fmla="*/ 202 w 355"/>
                  <a:gd name="T1" fmla="*/ 202 h 404"/>
                  <a:gd name="T2" fmla="*/ 202 w 355"/>
                  <a:gd name="T3" fmla="*/ 26 h 404"/>
                  <a:gd name="T4" fmla="*/ 202 w 355"/>
                  <a:gd name="T5" fmla="*/ 0 h 404"/>
                  <a:gd name="T6" fmla="*/ 0 w 355"/>
                  <a:gd name="T7" fmla="*/ 202 h 404"/>
                  <a:gd name="T8" fmla="*/ 202 w 355"/>
                  <a:gd name="T9" fmla="*/ 404 h 404"/>
                  <a:gd name="T10" fmla="*/ 355 w 355"/>
                  <a:gd name="T11" fmla="*/ 335 h 404"/>
                  <a:gd name="T12" fmla="*/ 335 w 355"/>
                  <a:gd name="T13" fmla="*/ 317 h 404"/>
                  <a:gd name="T14" fmla="*/ 202 w 355"/>
                  <a:gd name="T15" fmla="*/ 202 h 4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55" h="404">
                    <a:moveTo>
                      <a:pt x="202" y="202"/>
                    </a:moveTo>
                    <a:cubicBezTo>
                      <a:pt x="202" y="26"/>
                      <a:pt x="202" y="26"/>
                      <a:pt x="202" y="26"/>
                    </a:cubicBezTo>
                    <a:cubicBezTo>
                      <a:pt x="202" y="0"/>
                      <a:pt x="202" y="0"/>
                      <a:pt x="202" y="0"/>
                    </a:cubicBezTo>
                    <a:cubicBezTo>
                      <a:pt x="91" y="0"/>
                      <a:pt x="0" y="90"/>
                      <a:pt x="0" y="202"/>
                    </a:cubicBezTo>
                    <a:cubicBezTo>
                      <a:pt x="0" y="314"/>
                      <a:pt x="91" y="404"/>
                      <a:pt x="202" y="404"/>
                    </a:cubicBezTo>
                    <a:cubicBezTo>
                      <a:pt x="263" y="404"/>
                      <a:pt x="318" y="377"/>
                      <a:pt x="355" y="335"/>
                    </a:cubicBezTo>
                    <a:cubicBezTo>
                      <a:pt x="335" y="317"/>
                      <a:pt x="335" y="317"/>
                      <a:pt x="335" y="317"/>
                    </a:cubicBezTo>
                    <a:lnTo>
                      <a:pt x="202" y="202"/>
                    </a:lnTo>
                    <a:close/>
                  </a:path>
                </a:pathLst>
              </a:custGeom>
              <a:solidFill>
                <a:schemeClr val="tx1">
                  <a:lumMod val="50000"/>
                  <a:lumOff val="50000"/>
                </a:schemeClr>
              </a:solidFill>
              <a:ln>
                <a:noFill/>
              </a:ln>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grpSp>
        <p:nvGrpSpPr>
          <p:cNvPr id="23" name="组合 22"/>
          <p:cNvGrpSpPr/>
          <p:nvPr/>
        </p:nvGrpSpPr>
        <p:grpSpPr>
          <a:xfrm>
            <a:off x="4821176" y="1563940"/>
            <a:ext cx="1317722" cy="1317245"/>
            <a:chOff x="6427398" y="2085735"/>
            <a:chExt cx="1756733" cy="1756733"/>
          </a:xfrm>
        </p:grpSpPr>
        <p:sp>
          <p:nvSpPr>
            <p:cNvPr id="24" name="圆角矩形 23"/>
            <p:cNvSpPr/>
            <p:nvPr/>
          </p:nvSpPr>
          <p:spPr>
            <a:xfrm>
              <a:off x="6427398" y="2085735"/>
              <a:ext cx="1756733" cy="1756733"/>
            </a:xfrm>
            <a:prstGeom prst="roundRect">
              <a:avLst>
                <a:gd name="adj" fmla="val 12557"/>
              </a:avLst>
            </a:prstGeom>
            <a:gradFill>
              <a:gsLst>
                <a:gs pos="0">
                  <a:schemeClr val="bg1">
                    <a:lumMod val="80000"/>
                  </a:schemeClr>
                </a:gs>
                <a:gs pos="100000">
                  <a:schemeClr val="bg1">
                    <a:lumMod val="97000"/>
                  </a:schemeClr>
                </a:gs>
              </a:gsLst>
              <a:lin ang="2700000" scaled="1"/>
            </a:gradFill>
            <a:ln w="22225">
              <a:gradFill flip="none" rotWithShape="1">
                <a:gsLst>
                  <a:gs pos="0">
                    <a:schemeClr val="bg1"/>
                  </a:gs>
                  <a:gs pos="100000">
                    <a:schemeClr val="bg1">
                      <a:lumMod val="75000"/>
                    </a:schemeClr>
                  </a:gs>
                </a:gsLst>
                <a:lin ang="2700000" scaled="1"/>
                <a:tileRect/>
              </a:gradFill>
            </a:ln>
            <a:effectLst>
              <a:outerShdw blurRad="444500" dist="1778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nvGrpSpPr>
            <p:cNvPr id="25" name="组合 24"/>
            <p:cNvGrpSpPr/>
            <p:nvPr/>
          </p:nvGrpSpPr>
          <p:grpSpPr>
            <a:xfrm>
              <a:off x="7080219" y="2236580"/>
              <a:ext cx="383708" cy="380875"/>
              <a:chOff x="8400062" y="4884922"/>
              <a:chExt cx="683773" cy="678724"/>
            </a:xfrm>
          </p:grpSpPr>
          <p:sp>
            <p:nvSpPr>
              <p:cNvPr id="26" name="Freeform 378"/>
              <p:cNvSpPr>
                <a:spLocks noEditPoints="1"/>
              </p:cNvSpPr>
              <p:nvPr/>
            </p:nvSpPr>
            <p:spPr bwMode="auto">
              <a:xfrm>
                <a:off x="8927317" y="5146025"/>
                <a:ext cx="156518" cy="156518"/>
              </a:xfrm>
              <a:custGeom>
                <a:avLst/>
                <a:gdLst>
                  <a:gd name="T0" fmla="*/ 46 w 92"/>
                  <a:gd name="T1" fmla="*/ 0 h 92"/>
                  <a:gd name="T2" fmla="*/ 0 w 92"/>
                  <a:gd name="T3" fmla="*/ 46 h 92"/>
                  <a:gd name="T4" fmla="*/ 46 w 92"/>
                  <a:gd name="T5" fmla="*/ 92 h 92"/>
                  <a:gd name="T6" fmla="*/ 92 w 92"/>
                  <a:gd name="T7" fmla="*/ 46 h 92"/>
                  <a:gd name="T8" fmla="*/ 46 w 92"/>
                  <a:gd name="T9" fmla="*/ 0 h 92"/>
                  <a:gd name="T10" fmla="*/ 46 w 92"/>
                  <a:gd name="T11" fmla="*/ 78 h 92"/>
                  <a:gd name="T12" fmla="*/ 14 w 92"/>
                  <a:gd name="T13" fmla="*/ 46 h 92"/>
                  <a:gd name="T14" fmla="*/ 46 w 92"/>
                  <a:gd name="T15" fmla="*/ 14 h 92"/>
                  <a:gd name="T16" fmla="*/ 78 w 92"/>
                  <a:gd name="T17" fmla="*/ 46 h 92"/>
                  <a:gd name="T18" fmla="*/ 46 w 92"/>
                  <a:gd name="T19" fmla="*/ 78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2" h="92">
                    <a:moveTo>
                      <a:pt x="46" y="0"/>
                    </a:moveTo>
                    <a:cubicBezTo>
                      <a:pt x="20" y="0"/>
                      <a:pt x="0" y="21"/>
                      <a:pt x="0" y="46"/>
                    </a:cubicBezTo>
                    <a:cubicBezTo>
                      <a:pt x="0" y="72"/>
                      <a:pt x="20" y="92"/>
                      <a:pt x="46" y="92"/>
                    </a:cubicBezTo>
                    <a:cubicBezTo>
                      <a:pt x="71" y="92"/>
                      <a:pt x="92" y="72"/>
                      <a:pt x="92" y="46"/>
                    </a:cubicBezTo>
                    <a:cubicBezTo>
                      <a:pt x="92" y="21"/>
                      <a:pt x="71" y="0"/>
                      <a:pt x="46" y="0"/>
                    </a:cubicBezTo>
                    <a:close/>
                    <a:moveTo>
                      <a:pt x="46" y="78"/>
                    </a:moveTo>
                    <a:cubicBezTo>
                      <a:pt x="28" y="78"/>
                      <a:pt x="14" y="64"/>
                      <a:pt x="14" y="46"/>
                    </a:cubicBezTo>
                    <a:cubicBezTo>
                      <a:pt x="14" y="28"/>
                      <a:pt x="28" y="14"/>
                      <a:pt x="46" y="14"/>
                    </a:cubicBezTo>
                    <a:cubicBezTo>
                      <a:pt x="64" y="14"/>
                      <a:pt x="78" y="28"/>
                      <a:pt x="78" y="46"/>
                    </a:cubicBezTo>
                    <a:cubicBezTo>
                      <a:pt x="78" y="64"/>
                      <a:pt x="64" y="78"/>
                      <a:pt x="46" y="78"/>
                    </a:cubicBezTo>
                    <a:close/>
                  </a:path>
                </a:pathLst>
              </a:custGeom>
              <a:solidFill>
                <a:srgbClr val="58595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27" name="Freeform 379"/>
              <p:cNvSpPr>
                <a:spLocks/>
              </p:cNvSpPr>
              <p:nvPr/>
            </p:nvSpPr>
            <p:spPr bwMode="auto">
              <a:xfrm>
                <a:off x="8852304" y="5217432"/>
                <a:ext cx="66358" cy="8655"/>
              </a:xfrm>
              <a:custGeom>
                <a:avLst/>
                <a:gdLst>
                  <a:gd name="T0" fmla="*/ 37 w 39"/>
                  <a:gd name="T1" fmla="*/ 0 h 5"/>
                  <a:gd name="T2" fmla="*/ 2 w 39"/>
                  <a:gd name="T3" fmla="*/ 0 h 5"/>
                  <a:gd name="T4" fmla="*/ 1 w 39"/>
                  <a:gd name="T5" fmla="*/ 1 h 5"/>
                  <a:gd name="T6" fmla="*/ 0 w 39"/>
                  <a:gd name="T7" fmla="*/ 3 h 5"/>
                  <a:gd name="T8" fmla="*/ 2 w 39"/>
                  <a:gd name="T9" fmla="*/ 5 h 5"/>
                  <a:gd name="T10" fmla="*/ 37 w 39"/>
                  <a:gd name="T11" fmla="*/ 5 h 5"/>
                  <a:gd name="T12" fmla="*/ 39 w 39"/>
                  <a:gd name="T13" fmla="*/ 3 h 5"/>
                  <a:gd name="T14" fmla="*/ 37 w 39"/>
                  <a:gd name="T15" fmla="*/ 0 h 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9" h="5">
                    <a:moveTo>
                      <a:pt x="37" y="0"/>
                    </a:moveTo>
                    <a:cubicBezTo>
                      <a:pt x="2" y="0"/>
                      <a:pt x="2" y="0"/>
                      <a:pt x="2" y="0"/>
                    </a:cubicBezTo>
                    <a:cubicBezTo>
                      <a:pt x="2" y="0"/>
                      <a:pt x="1" y="0"/>
                      <a:pt x="1" y="1"/>
                    </a:cubicBezTo>
                    <a:cubicBezTo>
                      <a:pt x="0" y="1"/>
                      <a:pt x="0" y="2"/>
                      <a:pt x="0" y="3"/>
                    </a:cubicBezTo>
                    <a:cubicBezTo>
                      <a:pt x="0" y="4"/>
                      <a:pt x="1" y="5"/>
                      <a:pt x="2" y="5"/>
                    </a:cubicBezTo>
                    <a:cubicBezTo>
                      <a:pt x="37" y="5"/>
                      <a:pt x="37" y="5"/>
                      <a:pt x="37" y="5"/>
                    </a:cubicBezTo>
                    <a:cubicBezTo>
                      <a:pt x="38" y="5"/>
                      <a:pt x="39" y="4"/>
                      <a:pt x="39" y="3"/>
                    </a:cubicBezTo>
                    <a:cubicBezTo>
                      <a:pt x="39" y="1"/>
                      <a:pt x="38" y="0"/>
                      <a:pt x="37" y="0"/>
                    </a:cubicBezTo>
                    <a:close/>
                  </a:path>
                </a:pathLst>
              </a:custGeom>
              <a:solidFill>
                <a:srgbClr val="58595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28" name="Freeform 380"/>
              <p:cNvSpPr>
                <a:spLocks/>
              </p:cNvSpPr>
              <p:nvPr/>
            </p:nvSpPr>
            <p:spPr bwMode="auto">
              <a:xfrm>
                <a:off x="8739784" y="5048652"/>
                <a:ext cx="7934" cy="67079"/>
              </a:xfrm>
              <a:custGeom>
                <a:avLst/>
                <a:gdLst>
                  <a:gd name="T0" fmla="*/ 0 w 5"/>
                  <a:gd name="T1" fmla="*/ 3 h 39"/>
                  <a:gd name="T2" fmla="*/ 0 w 5"/>
                  <a:gd name="T3" fmla="*/ 37 h 39"/>
                  <a:gd name="T4" fmla="*/ 0 w 5"/>
                  <a:gd name="T5" fmla="*/ 39 h 39"/>
                  <a:gd name="T6" fmla="*/ 2 w 5"/>
                  <a:gd name="T7" fmla="*/ 39 h 39"/>
                  <a:gd name="T8" fmla="*/ 5 w 5"/>
                  <a:gd name="T9" fmla="*/ 37 h 39"/>
                  <a:gd name="T10" fmla="*/ 5 w 5"/>
                  <a:gd name="T11" fmla="*/ 3 h 39"/>
                  <a:gd name="T12" fmla="*/ 2 w 5"/>
                  <a:gd name="T13" fmla="*/ 0 h 39"/>
                  <a:gd name="T14" fmla="*/ 0 w 5"/>
                  <a:gd name="T15" fmla="*/ 3 h 3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 h="39">
                    <a:moveTo>
                      <a:pt x="0" y="3"/>
                    </a:moveTo>
                    <a:cubicBezTo>
                      <a:pt x="0" y="37"/>
                      <a:pt x="0" y="37"/>
                      <a:pt x="0" y="37"/>
                    </a:cubicBezTo>
                    <a:cubicBezTo>
                      <a:pt x="0" y="38"/>
                      <a:pt x="0" y="38"/>
                      <a:pt x="0" y="39"/>
                    </a:cubicBezTo>
                    <a:cubicBezTo>
                      <a:pt x="1" y="39"/>
                      <a:pt x="2" y="39"/>
                      <a:pt x="2" y="39"/>
                    </a:cubicBezTo>
                    <a:cubicBezTo>
                      <a:pt x="4" y="39"/>
                      <a:pt x="5" y="38"/>
                      <a:pt x="5" y="37"/>
                    </a:cubicBezTo>
                    <a:cubicBezTo>
                      <a:pt x="5" y="3"/>
                      <a:pt x="5" y="3"/>
                      <a:pt x="5" y="3"/>
                    </a:cubicBezTo>
                    <a:cubicBezTo>
                      <a:pt x="5" y="1"/>
                      <a:pt x="4" y="0"/>
                      <a:pt x="2" y="0"/>
                    </a:cubicBezTo>
                    <a:cubicBezTo>
                      <a:pt x="1" y="0"/>
                      <a:pt x="0" y="1"/>
                      <a:pt x="0" y="3"/>
                    </a:cubicBezTo>
                    <a:close/>
                  </a:path>
                </a:pathLst>
              </a:custGeom>
              <a:solidFill>
                <a:srgbClr val="58595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29" name="Freeform 381"/>
              <p:cNvSpPr>
                <a:spLocks/>
              </p:cNvSpPr>
              <p:nvPr/>
            </p:nvSpPr>
            <p:spPr bwMode="auto">
              <a:xfrm>
                <a:off x="8736178" y="5335000"/>
                <a:ext cx="8655" cy="68522"/>
              </a:xfrm>
              <a:custGeom>
                <a:avLst/>
                <a:gdLst>
                  <a:gd name="T0" fmla="*/ 5 w 5"/>
                  <a:gd name="T1" fmla="*/ 37 h 40"/>
                  <a:gd name="T2" fmla="*/ 5 w 5"/>
                  <a:gd name="T3" fmla="*/ 3 h 40"/>
                  <a:gd name="T4" fmla="*/ 3 w 5"/>
                  <a:gd name="T5" fmla="*/ 0 h 40"/>
                  <a:gd name="T6" fmla="*/ 0 w 5"/>
                  <a:gd name="T7" fmla="*/ 3 h 40"/>
                  <a:gd name="T8" fmla="*/ 0 w 5"/>
                  <a:gd name="T9" fmla="*/ 37 h 40"/>
                  <a:gd name="T10" fmla="*/ 1 w 5"/>
                  <a:gd name="T11" fmla="*/ 39 h 40"/>
                  <a:gd name="T12" fmla="*/ 3 w 5"/>
                  <a:gd name="T13" fmla="*/ 40 h 40"/>
                  <a:gd name="T14" fmla="*/ 5 w 5"/>
                  <a:gd name="T15" fmla="*/ 37 h 4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 h="40">
                    <a:moveTo>
                      <a:pt x="5" y="37"/>
                    </a:moveTo>
                    <a:cubicBezTo>
                      <a:pt x="5" y="3"/>
                      <a:pt x="5" y="3"/>
                      <a:pt x="5" y="3"/>
                    </a:cubicBezTo>
                    <a:cubicBezTo>
                      <a:pt x="5" y="1"/>
                      <a:pt x="4" y="0"/>
                      <a:pt x="3" y="0"/>
                    </a:cubicBezTo>
                    <a:cubicBezTo>
                      <a:pt x="1" y="0"/>
                      <a:pt x="0" y="1"/>
                      <a:pt x="0" y="3"/>
                    </a:cubicBezTo>
                    <a:cubicBezTo>
                      <a:pt x="0" y="37"/>
                      <a:pt x="0" y="37"/>
                      <a:pt x="0" y="37"/>
                    </a:cubicBezTo>
                    <a:cubicBezTo>
                      <a:pt x="0" y="38"/>
                      <a:pt x="0" y="38"/>
                      <a:pt x="1" y="39"/>
                    </a:cubicBezTo>
                    <a:cubicBezTo>
                      <a:pt x="1" y="39"/>
                      <a:pt x="2" y="40"/>
                      <a:pt x="3" y="40"/>
                    </a:cubicBezTo>
                    <a:cubicBezTo>
                      <a:pt x="4" y="40"/>
                      <a:pt x="5" y="38"/>
                      <a:pt x="5" y="37"/>
                    </a:cubicBezTo>
                    <a:close/>
                  </a:path>
                </a:pathLst>
              </a:custGeom>
              <a:solidFill>
                <a:srgbClr val="58595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30" name="Freeform 382"/>
              <p:cNvSpPr>
                <a:spLocks noEditPoints="1"/>
              </p:cNvSpPr>
              <p:nvPr/>
            </p:nvSpPr>
            <p:spPr bwMode="auto">
              <a:xfrm>
                <a:off x="8664771" y="4884922"/>
                <a:ext cx="156518" cy="157239"/>
              </a:xfrm>
              <a:custGeom>
                <a:avLst/>
                <a:gdLst>
                  <a:gd name="T0" fmla="*/ 46 w 92"/>
                  <a:gd name="T1" fmla="*/ 92 h 92"/>
                  <a:gd name="T2" fmla="*/ 92 w 92"/>
                  <a:gd name="T3" fmla="*/ 46 h 92"/>
                  <a:gd name="T4" fmla="*/ 46 w 92"/>
                  <a:gd name="T5" fmla="*/ 0 h 92"/>
                  <a:gd name="T6" fmla="*/ 0 w 92"/>
                  <a:gd name="T7" fmla="*/ 46 h 92"/>
                  <a:gd name="T8" fmla="*/ 46 w 92"/>
                  <a:gd name="T9" fmla="*/ 92 h 92"/>
                  <a:gd name="T10" fmla="*/ 46 w 92"/>
                  <a:gd name="T11" fmla="*/ 14 h 92"/>
                  <a:gd name="T12" fmla="*/ 79 w 92"/>
                  <a:gd name="T13" fmla="*/ 46 h 92"/>
                  <a:gd name="T14" fmla="*/ 46 w 92"/>
                  <a:gd name="T15" fmla="*/ 78 h 92"/>
                  <a:gd name="T16" fmla="*/ 14 w 92"/>
                  <a:gd name="T17" fmla="*/ 46 h 92"/>
                  <a:gd name="T18" fmla="*/ 46 w 92"/>
                  <a:gd name="T19" fmla="*/ 14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2" h="92">
                    <a:moveTo>
                      <a:pt x="46" y="92"/>
                    </a:moveTo>
                    <a:cubicBezTo>
                      <a:pt x="72" y="92"/>
                      <a:pt x="92" y="71"/>
                      <a:pt x="92" y="46"/>
                    </a:cubicBezTo>
                    <a:cubicBezTo>
                      <a:pt x="92" y="21"/>
                      <a:pt x="72" y="0"/>
                      <a:pt x="46" y="0"/>
                    </a:cubicBezTo>
                    <a:cubicBezTo>
                      <a:pt x="21" y="0"/>
                      <a:pt x="0" y="21"/>
                      <a:pt x="0" y="46"/>
                    </a:cubicBezTo>
                    <a:cubicBezTo>
                      <a:pt x="0" y="71"/>
                      <a:pt x="21" y="92"/>
                      <a:pt x="46" y="92"/>
                    </a:cubicBezTo>
                    <a:close/>
                    <a:moveTo>
                      <a:pt x="46" y="14"/>
                    </a:moveTo>
                    <a:cubicBezTo>
                      <a:pt x="64" y="14"/>
                      <a:pt x="79" y="28"/>
                      <a:pt x="79" y="46"/>
                    </a:cubicBezTo>
                    <a:cubicBezTo>
                      <a:pt x="79" y="64"/>
                      <a:pt x="64" y="78"/>
                      <a:pt x="46" y="78"/>
                    </a:cubicBezTo>
                    <a:cubicBezTo>
                      <a:pt x="29" y="78"/>
                      <a:pt x="14" y="64"/>
                      <a:pt x="14" y="46"/>
                    </a:cubicBezTo>
                    <a:cubicBezTo>
                      <a:pt x="14" y="28"/>
                      <a:pt x="29" y="14"/>
                      <a:pt x="46" y="14"/>
                    </a:cubicBezTo>
                    <a:close/>
                  </a:path>
                </a:pathLst>
              </a:custGeom>
              <a:solidFill>
                <a:srgbClr val="58595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31" name="Freeform 383"/>
              <p:cNvSpPr>
                <a:spLocks noEditPoints="1"/>
              </p:cNvSpPr>
              <p:nvPr/>
            </p:nvSpPr>
            <p:spPr bwMode="auto">
              <a:xfrm>
                <a:off x="8664771" y="5408571"/>
                <a:ext cx="156518" cy="155075"/>
              </a:xfrm>
              <a:custGeom>
                <a:avLst/>
                <a:gdLst>
                  <a:gd name="T0" fmla="*/ 46 w 92"/>
                  <a:gd name="T1" fmla="*/ 0 h 91"/>
                  <a:gd name="T2" fmla="*/ 0 w 92"/>
                  <a:gd name="T3" fmla="*/ 46 h 91"/>
                  <a:gd name="T4" fmla="*/ 46 w 92"/>
                  <a:gd name="T5" fmla="*/ 91 h 91"/>
                  <a:gd name="T6" fmla="*/ 92 w 92"/>
                  <a:gd name="T7" fmla="*/ 46 h 91"/>
                  <a:gd name="T8" fmla="*/ 46 w 92"/>
                  <a:gd name="T9" fmla="*/ 0 h 91"/>
                  <a:gd name="T10" fmla="*/ 46 w 92"/>
                  <a:gd name="T11" fmla="*/ 78 h 91"/>
                  <a:gd name="T12" fmla="*/ 14 w 92"/>
                  <a:gd name="T13" fmla="*/ 46 h 91"/>
                  <a:gd name="T14" fmla="*/ 46 w 92"/>
                  <a:gd name="T15" fmla="*/ 13 h 91"/>
                  <a:gd name="T16" fmla="*/ 79 w 92"/>
                  <a:gd name="T17" fmla="*/ 46 h 91"/>
                  <a:gd name="T18" fmla="*/ 46 w 92"/>
                  <a:gd name="T19" fmla="*/ 78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2" h="91">
                    <a:moveTo>
                      <a:pt x="46" y="0"/>
                    </a:moveTo>
                    <a:cubicBezTo>
                      <a:pt x="21" y="0"/>
                      <a:pt x="0" y="20"/>
                      <a:pt x="0" y="46"/>
                    </a:cubicBezTo>
                    <a:cubicBezTo>
                      <a:pt x="0" y="71"/>
                      <a:pt x="21" y="91"/>
                      <a:pt x="46" y="91"/>
                    </a:cubicBezTo>
                    <a:cubicBezTo>
                      <a:pt x="72" y="91"/>
                      <a:pt x="92" y="71"/>
                      <a:pt x="92" y="46"/>
                    </a:cubicBezTo>
                    <a:cubicBezTo>
                      <a:pt x="92" y="20"/>
                      <a:pt x="72" y="0"/>
                      <a:pt x="46" y="0"/>
                    </a:cubicBezTo>
                    <a:close/>
                    <a:moveTo>
                      <a:pt x="46" y="78"/>
                    </a:moveTo>
                    <a:cubicBezTo>
                      <a:pt x="29" y="78"/>
                      <a:pt x="14" y="63"/>
                      <a:pt x="14" y="46"/>
                    </a:cubicBezTo>
                    <a:cubicBezTo>
                      <a:pt x="14" y="28"/>
                      <a:pt x="29" y="13"/>
                      <a:pt x="46" y="13"/>
                    </a:cubicBezTo>
                    <a:cubicBezTo>
                      <a:pt x="64" y="13"/>
                      <a:pt x="79" y="28"/>
                      <a:pt x="79" y="46"/>
                    </a:cubicBezTo>
                    <a:cubicBezTo>
                      <a:pt x="79" y="63"/>
                      <a:pt x="64" y="78"/>
                      <a:pt x="46" y="78"/>
                    </a:cubicBezTo>
                    <a:close/>
                  </a:path>
                </a:pathLst>
              </a:custGeom>
              <a:solidFill>
                <a:srgbClr val="58595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32" name="Freeform 384"/>
              <p:cNvSpPr>
                <a:spLocks noEditPoints="1"/>
              </p:cNvSpPr>
              <p:nvPr/>
            </p:nvSpPr>
            <p:spPr bwMode="auto">
              <a:xfrm>
                <a:off x="8633756" y="5120780"/>
                <a:ext cx="209893" cy="209171"/>
              </a:xfrm>
              <a:custGeom>
                <a:avLst/>
                <a:gdLst>
                  <a:gd name="T0" fmla="*/ 62 w 123"/>
                  <a:gd name="T1" fmla="*/ 0 h 123"/>
                  <a:gd name="T2" fmla="*/ 0 w 123"/>
                  <a:gd name="T3" fmla="*/ 61 h 123"/>
                  <a:gd name="T4" fmla="*/ 62 w 123"/>
                  <a:gd name="T5" fmla="*/ 123 h 123"/>
                  <a:gd name="T6" fmla="*/ 123 w 123"/>
                  <a:gd name="T7" fmla="*/ 61 h 123"/>
                  <a:gd name="T8" fmla="*/ 62 w 123"/>
                  <a:gd name="T9" fmla="*/ 0 h 123"/>
                  <a:gd name="T10" fmla="*/ 62 w 123"/>
                  <a:gd name="T11" fmla="*/ 105 h 123"/>
                  <a:gd name="T12" fmla="*/ 18 w 123"/>
                  <a:gd name="T13" fmla="*/ 61 h 123"/>
                  <a:gd name="T14" fmla="*/ 62 w 123"/>
                  <a:gd name="T15" fmla="*/ 18 h 123"/>
                  <a:gd name="T16" fmla="*/ 105 w 123"/>
                  <a:gd name="T17" fmla="*/ 61 h 123"/>
                  <a:gd name="T18" fmla="*/ 62 w 123"/>
                  <a:gd name="T19" fmla="*/ 105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3" h="123">
                    <a:moveTo>
                      <a:pt x="62" y="0"/>
                    </a:moveTo>
                    <a:cubicBezTo>
                      <a:pt x="28" y="0"/>
                      <a:pt x="0" y="27"/>
                      <a:pt x="0" y="61"/>
                    </a:cubicBezTo>
                    <a:cubicBezTo>
                      <a:pt x="0" y="95"/>
                      <a:pt x="28" y="123"/>
                      <a:pt x="62" y="123"/>
                    </a:cubicBezTo>
                    <a:cubicBezTo>
                      <a:pt x="96" y="123"/>
                      <a:pt x="123" y="95"/>
                      <a:pt x="123" y="61"/>
                    </a:cubicBezTo>
                    <a:cubicBezTo>
                      <a:pt x="123" y="27"/>
                      <a:pt x="96" y="0"/>
                      <a:pt x="62" y="0"/>
                    </a:cubicBezTo>
                    <a:close/>
                    <a:moveTo>
                      <a:pt x="62" y="105"/>
                    </a:moveTo>
                    <a:cubicBezTo>
                      <a:pt x="38" y="105"/>
                      <a:pt x="18" y="85"/>
                      <a:pt x="18" y="61"/>
                    </a:cubicBezTo>
                    <a:cubicBezTo>
                      <a:pt x="18" y="37"/>
                      <a:pt x="38" y="18"/>
                      <a:pt x="62" y="18"/>
                    </a:cubicBezTo>
                    <a:cubicBezTo>
                      <a:pt x="86" y="18"/>
                      <a:pt x="105" y="37"/>
                      <a:pt x="105" y="61"/>
                    </a:cubicBezTo>
                    <a:cubicBezTo>
                      <a:pt x="105" y="85"/>
                      <a:pt x="86" y="105"/>
                      <a:pt x="62" y="105"/>
                    </a:cubicBezTo>
                    <a:close/>
                  </a:path>
                </a:pathLst>
              </a:custGeom>
              <a:solidFill>
                <a:srgbClr val="FFB8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33" name="Freeform 385"/>
              <p:cNvSpPr>
                <a:spLocks/>
              </p:cNvSpPr>
              <p:nvPr/>
            </p:nvSpPr>
            <p:spPr bwMode="auto">
              <a:xfrm>
                <a:off x="8562350" y="5221038"/>
                <a:ext cx="67800" cy="8655"/>
              </a:xfrm>
              <a:custGeom>
                <a:avLst/>
                <a:gdLst>
                  <a:gd name="T0" fmla="*/ 37 w 40"/>
                  <a:gd name="T1" fmla="*/ 0 h 5"/>
                  <a:gd name="T2" fmla="*/ 3 w 40"/>
                  <a:gd name="T3" fmla="*/ 0 h 5"/>
                  <a:gd name="T4" fmla="*/ 1 w 40"/>
                  <a:gd name="T5" fmla="*/ 0 h 5"/>
                  <a:gd name="T6" fmla="*/ 0 w 40"/>
                  <a:gd name="T7" fmla="*/ 2 h 5"/>
                  <a:gd name="T8" fmla="*/ 3 w 40"/>
                  <a:gd name="T9" fmla="*/ 5 h 5"/>
                  <a:gd name="T10" fmla="*/ 37 w 40"/>
                  <a:gd name="T11" fmla="*/ 5 h 5"/>
                  <a:gd name="T12" fmla="*/ 40 w 40"/>
                  <a:gd name="T13" fmla="*/ 2 h 5"/>
                  <a:gd name="T14" fmla="*/ 37 w 40"/>
                  <a:gd name="T15" fmla="*/ 0 h 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0" h="5">
                    <a:moveTo>
                      <a:pt x="37" y="0"/>
                    </a:moveTo>
                    <a:cubicBezTo>
                      <a:pt x="3" y="0"/>
                      <a:pt x="3" y="0"/>
                      <a:pt x="3" y="0"/>
                    </a:cubicBezTo>
                    <a:cubicBezTo>
                      <a:pt x="2" y="0"/>
                      <a:pt x="1" y="0"/>
                      <a:pt x="1" y="0"/>
                    </a:cubicBezTo>
                    <a:cubicBezTo>
                      <a:pt x="0" y="1"/>
                      <a:pt x="0" y="1"/>
                      <a:pt x="0" y="2"/>
                    </a:cubicBezTo>
                    <a:cubicBezTo>
                      <a:pt x="0" y="4"/>
                      <a:pt x="1" y="5"/>
                      <a:pt x="3" y="5"/>
                    </a:cubicBezTo>
                    <a:cubicBezTo>
                      <a:pt x="37" y="5"/>
                      <a:pt x="37" y="5"/>
                      <a:pt x="37" y="5"/>
                    </a:cubicBezTo>
                    <a:cubicBezTo>
                      <a:pt x="38" y="5"/>
                      <a:pt x="40" y="4"/>
                      <a:pt x="40" y="2"/>
                    </a:cubicBezTo>
                    <a:cubicBezTo>
                      <a:pt x="40" y="1"/>
                      <a:pt x="38" y="0"/>
                      <a:pt x="37" y="0"/>
                    </a:cubicBezTo>
                    <a:close/>
                  </a:path>
                </a:pathLst>
              </a:custGeom>
              <a:solidFill>
                <a:srgbClr val="58595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34" name="Freeform 386"/>
              <p:cNvSpPr>
                <a:spLocks noEditPoints="1"/>
              </p:cNvSpPr>
              <p:nvPr/>
            </p:nvSpPr>
            <p:spPr bwMode="auto">
              <a:xfrm>
                <a:off x="8400062" y="5146025"/>
                <a:ext cx="157239" cy="156518"/>
              </a:xfrm>
              <a:custGeom>
                <a:avLst/>
                <a:gdLst>
                  <a:gd name="T0" fmla="*/ 46 w 92"/>
                  <a:gd name="T1" fmla="*/ 0 h 92"/>
                  <a:gd name="T2" fmla="*/ 0 w 92"/>
                  <a:gd name="T3" fmla="*/ 46 h 92"/>
                  <a:gd name="T4" fmla="*/ 46 w 92"/>
                  <a:gd name="T5" fmla="*/ 92 h 92"/>
                  <a:gd name="T6" fmla="*/ 92 w 92"/>
                  <a:gd name="T7" fmla="*/ 46 h 92"/>
                  <a:gd name="T8" fmla="*/ 46 w 92"/>
                  <a:gd name="T9" fmla="*/ 0 h 92"/>
                  <a:gd name="T10" fmla="*/ 46 w 92"/>
                  <a:gd name="T11" fmla="*/ 78 h 92"/>
                  <a:gd name="T12" fmla="*/ 14 w 92"/>
                  <a:gd name="T13" fmla="*/ 46 h 92"/>
                  <a:gd name="T14" fmla="*/ 46 w 92"/>
                  <a:gd name="T15" fmla="*/ 14 h 92"/>
                  <a:gd name="T16" fmla="*/ 78 w 92"/>
                  <a:gd name="T17" fmla="*/ 46 h 92"/>
                  <a:gd name="T18" fmla="*/ 46 w 92"/>
                  <a:gd name="T19" fmla="*/ 78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2" h="92">
                    <a:moveTo>
                      <a:pt x="46" y="0"/>
                    </a:moveTo>
                    <a:cubicBezTo>
                      <a:pt x="21" y="0"/>
                      <a:pt x="0" y="21"/>
                      <a:pt x="0" y="46"/>
                    </a:cubicBezTo>
                    <a:cubicBezTo>
                      <a:pt x="0" y="72"/>
                      <a:pt x="21" y="92"/>
                      <a:pt x="46" y="92"/>
                    </a:cubicBezTo>
                    <a:cubicBezTo>
                      <a:pt x="71" y="92"/>
                      <a:pt x="92" y="72"/>
                      <a:pt x="92" y="46"/>
                    </a:cubicBezTo>
                    <a:cubicBezTo>
                      <a:pt x="92" y="21"/>
                      <a:pt x="71" y="0"/>
                      <a:pt x="46" y="0"/>
                    </a:cubicBezTo>
                    <a:close/>
                    <a:moveTo>
                      <a:pt x="46" y="78"/>
                    </a:moveTo>
                    <a:cubicBezTo>
                      <a:pt x="28" y="78"/>
                      <a:pt x="14" y="64"/>
                      <a:pt x="14" y="46"/>
                    </a:cubicBezTo>
                    <a:cubicBezTo>
                      <a:pt x="14" y="28"/>
                      <a:pt x="28" y="14"/>
                      <a:pt x="46" y="14"/>
                    </a:cubicBezTo>
                    <a:cubicBezTo>
                      <a:pt x="64" y="14"/>
                      <a:pt x="78" y="28"/>
                      <a:pt x="78" y="46"/>
                    </a:cubicBezTo>
                    <a:cubicBezTo>
                      <a:pt x="78" y="64"/>
                      <a:pt x="64" y="78"/>
                      <a:pt x="46" y="78"/>
                    </a:cubicBezTo>
                    <a:close/>
                  </a:path>
                </a:pathLst>
              </a:custGeom>
              <a:solidFill>
                <a:srgbClr val="58595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grpSp>
        <p:nvGrpSpPr>
          <p:cNvPr id="35" name="组合 34"/>
          <p:cNvGrpSpPr/>
          <p:nvPr/>
        </p:nvGrpSpPr>
        <p:grpSpPr>
          <a:xfrm>
            <a:off x="2937523" y="1563940"/>
            <a:ext cx="1317722" cy="1317245"/>
            <a:chOff x="3916187" y="2085735"/>
            <a:chExt cx="1756733" cy="1756733"/>
          </a:xfrm>
        </p:grpSpPr>
        <p:sp>
          <p:nvSpPr>
            <p:cNvPr id="36" name="圆角矩形 35"/>
            <p:cNvSpPr/>
            <p:nvPr/>
          </p:nvSpPr>
          <p:spPr>
            <a:xfrm>
              <a:off x="3916187" y="2085735"/>
              <a:ext cx="1756733" cy="1756733"/>
            </a:xfrm>
            <a:prstGeom prst="roundRect">
              <a:avLst>
                <a:gd name="adj" fmla="val 12557"/>
              </a:avLst>
            </a:prstGeom>
            <a:gradFill>
              <a:gsLst>
                <a:gs pos="0">
                  <a:schemeClr val="bg1">
                    <a:lumMod val="80000"/>
                  </a:schemeClr>
                </a:gs>
                <a:gs pos="100000">
                  <a:schemeClr val="bg1">
                    <a:lumMod val="97000"/>
                  </a:schemeClr>
                </a:gs>
              </a:gsLst>
              <a:lin ang="2700000" scaled="1"/>
            </a:gradFill>
            <a:ln w="22225">
              <a:gradFill flip="none" rotWithShape="1">
                <a:gsLst>
                  <a:gs pos="0">
                    <a:schemeClr val="bg1"/>
                  </a:gs>
                  <a:gs pos="100000">
                    <a:schemeClr val="bg1">
                      <a:lumMod val="75000"/>
                    </a:schemeClr>
                  </a:gs>
                </a:gsLst>
                <a:lin ang="2700000" scaled="1"/>
                <a:tileRect/>
              </a:gradFill>
            </a:ln>
            <a:effectLst>
              <a:outerShdw blurRad="444500" dist="1778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nvGrpSpPr>
            <p:cNvPr id="37" name="组合 36"/>
            <p:cNvGrpSpPr/>
            <p:nvPr/>
          </p:nvGrpSpPr>
          <p:grpSpPr>
            <a:xfrm>
              <a:off x="4570068" y="2301792"/>
              <a:ext cx="374508" cy="360089"/>
              <a:chOff x="3620725" y="5138333"/>
              <a:chExt cx="702937" cy="675873"/>
            </a:xfrm>
            <a:solidFill>
              <a:schemeClr val="bg1">
                <a:lumMod val="50000"/>
              </a:schemeClr>
            </a:solidFill>
          </p:grpSpPr>
          <p:sp>
            <p:nvSpPr>
              <p:cNvPr id="38" name="Freeform 18"/>
              <p:cNvSpPr>
                <a:spLocks/>
              </p:cNvSpPr>
              <p:nvPr/>
            </p:nvSpPr>
            <p:spPr bwMode="auto">
              <a:xfrm>
                <a:off x="3620725" y="5360332"/>
                <a:ext cx="702937" cy="280151"/>
              </a:xfrm>
              <a:custGeom>
                <a:avLst/>
                <a:gdLst>
                  <a:gd name="T0" fmla="*/ 699 w 813"/>
                  <a:gd name="T1" fmla="*/ 96 h 324"/>
                  <a:gd name="T2" fmla="*/ 661 w 813"/>
                  <a:gd name="T3" fmla="*/ 96 h 324"/>
                  <a:gd name="T4" fmla="*/ 661 w 813"/>
                  <a:gd name="T5" fmla="*/ 178 h 324"/>
                  <a:gd name="T6" fmla="*/ 632 w 813"/>
                  <a:gd name="T7" fmla="*/ 207 h 324"/>
                  <a:gd name="T8" fmla="*/ 317 w 813"/>
                  <a:gd name="T9" fmla="*/ 207 h 324"/>
                  <a:gd name="T10" fmla="*/ 317 w 813"/>
                  <a:gd name="T11" fmla="*/ 296 h 324"/>
                  <a:gd name="T12" fmla="*/ 289 w 813"/>
                  <a:gd name="T13" fmla="*/ 324 h 324"/>
                  <a:gd name="T14" fmla="*/ 120 w 813"/>
                  <a:gd name="T15" fmla="*/ 324 h 324"/>
                  <a:gd name="T16" fmla="*/ 92 w 813"/>
                  <a:gd name="T17" fmla="*/ 296 h 324"/>
                  <a:gd name="T18" fmla="*/ 92 w 813"/>
                  <a:gd name="T19" fmla="*/ 204 h 324"/>
                  <a:gd name="T20" fmla="*/ 0 w 813"/>
                  <a:gd name="T21" fmla="*/ 204 h 324"/>
                  <a:gd name="T22" fmla="*/ 0 w 813"/>
                  <a:gd name="T23" fmla="*/ 147 h 324"/>
                  <a:gd name="T24" fmla="*/ 120 w 813"/>
                  <a:gd name="T25" fmla="*/ 147 h 324"/>
                  <a:gd name="T26" fmla="*/ 149 w 813"/>
                  <a:gd name="T27" fmla="*/ 175 h 324"/>
                  <a:gd name="T28" fmla="*/ 149 w 813"/>
                  <a:gd name="T29" fmla="*/ 267 h 324"/>
                  <a:gd name="T30" fmla="*/ 260 w 813"/>
                  <a:gd name="T31" fmla="*/ 267 h 324"/>
                  <a:gd name="T32" fmla="*/ 260 w 813"/>
                  <a:gd name="T33" fmla="*/ 178 h 324"/>
                  <a:gd name="T34" fmla="*/ 289 w 813"/>
                  <a:gd name="T35" fmla="*/ 150 h 324"/>
                  <a:gd name="T36" fmla="*/ 603 w 813"/>
                  <a:gd name="T37" fmla="*/ 150 h 324"/>
                  <a:gd name="T38" fmla="*/ 603 w 813"/>
                  <a:gd name="T39" fmla="*/ 67 h 324"/>
                  <a:gd name="T40" fmla="*/ 632 w 813"/>
                  <a:gd name="T41" fmla="*/ 39 h 324"/>
                  <a:gd name="T42" fmla="*/ 699 w 813"/>
                  <a:gd name="T43" fmla="*/ 39 h 324"/>
                  <a:gd name="T44" fmla="*/ 699 w 813"/>
                  <a:gd name="T45" fmla="*/ 0 h 324"/>
                  <a:gd name="T46" fmla="*/ 813 w 813"/>
                  <a:gd name="T47" fmla="*/ 67 h 324"/>
                  <a:gd name="T48" fmla="*/ 699 w 813"/>
                  <a:gd name="T49" fmla="*/ 134 h 324"/>
                  <a:gd name="T50" fmla="*/ 699 w 813"/>
                  <a:gd name="T51" fmla="*/ 96 h 3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813" h="324">
                    <a:moveTo>
                      <a:pt x="699" y="96"/>
                    </a:moveTo>
                    <a:cubicBezTo>
                      <a:pt x="661" y="96"/>
                      <a:pt x="661" y="96"/>
                      <a:pt x="661" y="96"/>
                    </a:cubicBezTo>
                    <a:cubicBezTo>
                      <a:pt x="661" y="123"/>
                      <a:pt x="661" y="151"/>
                      <a:pt x="661" y="178"/>
                    </a:cubicBezTo>
                    <a:cubicBezTo>
                      <a:pt x="661" y="194"/>
                      <a:pt x="648" y="207"/>
                      <a:pt x="632" y="207"/>
                    </a:cubicBezTo>
                    <a:cubicBezTo>
                      <a:pt x="317" y="207"/>
                      <a:pt x="317" y="207"/>
                      <a:pt x="317" y="207"/>
                    </a:cubicBezTo>
                    <a:cubicBezTo>
                      <a:pt x="317" y="296"/>
                      <a:pt x="317" y="296"/>
                      <a:pt x="317" y="296"/>
                    </a:cubicBezTo>
                    <a:cubicBezTo>
                      <a:pt x="317" y="312"/>
                      <a:pt x="305" y="324"/>
                      <a:pt x="289" y="324"/>
                    </a:cubicBezTo>
                    <a:cubicBezTo>
                      <a:pt x="120" y="324"/>
                      <a:pt x="120" y="324"/>
                      <a:pt x="120" y="324"/>
                    </a:cubicBezTo>
                    <a:cubicBezTo>
                      <a:pt x="105" y="324"/>
                      <a:pt x="92" y="312"/>
                      <a:pt x="92" y="296"/>
                    </a:cubicBezTo>
                    <a:cubicBezTo>
                      <a:pt x="92" y="204"/>
                      <a:pt x="92" y="204"/>
                      <a:pt x="92" y="204"/>
                    </a:cubicBezTo>
                    <a:cubicBezTo>
                      <a:pt x="0" y="204"/>
                      <a:pt x="0" y="204"/>
                      <a:pt x="0" y="204"/>
                    </a:cubicBezTo>
                    <a:cubicBezTo>
                      <a:pt x="0" y="147"/>
                      <a:pt x="0" y="147"/>
                      <a:pt x="0" y="147"/>
                    </a:cubicBezTo>
                    <a:cubicBezTo>
                      <a:pt x="28" y="147"/>
                      <a:pt x="92" y="147"/>
                      <a:pt x="120" y="147"/>
                    </a:cubicBezTo>
                    <a:cubicBezTo>
                      <a:pt x="136" y="147"/>
                      <a:pt x="149" y="159"/>
                      <a:pt x="149" y="175"/>
                    </a:cubicBezTo>
                    <a:cubicBezTo>
                      <a:pt x="149" y="267"/>
                      <a:pt x="149" y="267"/>
                      <a:pt x="149" y="267"/>
                    </a:cubicBezTo>
                    <a:cubicBezTo>
                      <a:pt x="260" y="267"/>
                      <a:pt x="260" y="267"/>
                      <a:pt x="260" y="267"/>
                    </a:cubicBezTo>
                    <a:cubicBezTo>
                      <a:pt x="260" y="178"/>
                      <a:pt x="260" y="178"/>
                      <a:pt x="260" y="178"/>
                    </a:cubicBezTo>
                    <a:cubicBezTo>
                      <a:pt x="260" y="162"/>
                      <a:pt x="273" y="150"/>
                      <a:pt x="289" y="150"/>
                    </a:cubicBezTo>
                    <a:cubicBezTo>
                      <a:pt x="603" y="150"/>
                      <a:pt x="603" y="150"/>
                      <a:pt x="603" y="150"/>
                    </a:cubicBezTo>
                    <a:cubicBezTo>
                      <a:pt x="603" y="67"/>
                      <a:pt x="603" y="67"/>
                      <a:pt x="603" y="67"/>
                    </a:cubicBezTo>
                    <a:cubicBezTo>
                      <a:pt x="603" y="51"/>
                      <a:pt x="616" y="39"/>
                      <a:pt x="632" y="39"/>
                    </a:cubicBezTo>
                    <a:cubicBezTo>
                      <a:pt x="699" y="39"/>
                      <a:pt x="699" y="39"/>
                      <a:pt x="699" y="39"/>
                    </a:cubicBezTo>
                    <a:cubicBezTo>
                      <a:pt x="699" y="0"/>
                      <a:pt x="699" y="0"/>
                      <a:pt x="699" y="0"/>
                    </a:cubicBezTo>
                    <a:cubicBezTo>
                      <a:pt x="813" y="67"/>
                      <a:pt x="813" y="67"/>
                      <a:pt x="813" y="67"/>
                    </a:cubicBezTo>
                    <a:cubicBezTo>
                      <a:pt x="699" y="134"/>
                      <a:pt x="699" y="134"/>
                      <a:pt x="699" y="134"/>
                    </a:cubicBezTo>
                    <a:cubicBezTo>
                      <a:pt x="699" y="96"/>
                      <a:pt x="699" y="96"/>
                      <a:pt x="699" y="96"/>
                    </a:cubicBezTo>
                    <a:close/>
                  </a:path>
                </a:pathLst>
              </a:custGeom>
              <a:solidFill>
                <a:srgbClr val="01ACB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39" name="Freeform 19"/>
              <p:cNvSpPr>
                <a:spLocks noEditPoints="1"/>
              </p:cNvSpPr>
              <p:nvPr/>
            </p:nvSpPr>
            <p:spPr bwMode="auto">
              <a:xfrm>
                <a:off x="3620725" y="5138333"/>
                <a:ext cx="653563" cy="675873"/>
              </a:xfrm>
              <a:custGeom>
                <a:avLst/>
                <a:gdLst>
                  <a:gd name="T0" fmla="*/ 502 w 756"/>
                  <a:gd name="T1" fmla="*/ 57 h 782"/>
                  <a:gd name="T2" fmla="*/ 569 w 756"/>
                  <a:gd name="T3" fmla="*/ 331 h 782"/>
                  <a:gd name="T4" fmla="*/ 464 w 756"/>
                  <a:gd name="T5" fmla="*/ 369 h 782"/>
                  <a:gd name="T6" fmla="*/ 381 w 756"/>
                  <a:gd name="T7" fmla="*/ 57 h 782"/>
                  <a:gd name="T8" fmla="*/ 343 w 756"/>
                  <a:gd name="T9" fmla="*/ 146 h 782"/>
                  <a:gd name="T10" fmla="*/ 165 w 756"/>
                  <a:gd name="T11" fmla="*/ 57 h 782"/>
                  <a:gd name="T12" fmla="*/ 127 w 756"/>
                  <a:gd name="T13" fmla="*/ 146 h 782"/>
                  <a:gd name="T14" fmla="*/ 57 w 756"/>
                  <a:gd name="T15" fmla="*/ 57 h 782"/>
                  <a:gd name="T16" fmla="*/ 235 w 756"/>
                  <a:gd name="T17" fmla="*/ 222 h 782"/>
                  <a:gd name="T18" fmla="*/ 273 w 756"/>
                  <a:gd name="T19" fmla="*/ 102 h 782"/>
                  <a:gd name="T20" fmla="*/ 381 w 756"/>
                  <a:gd name="T21" fmla="*/ 222 h 782"/>
                  <a:gd name="T22" fmla="*/ 225 w 756"/>
                  <a:gd name="T23" fmla="*/ 369 h 782"/>
                  <a:gd name="T24" fmla="*/ 187 w 756"/>
                  <a:gd name="T25" fmla="*/ 486 h 782"/>
                  <a:gd name="T26" fmla="*/ 343 w 756"/>
                  <a:gd name="T27" fmla="*/ 331 h 782"/>
                  <a:gd name="T28" fmla="*/ 57 w 756"/>
                  <a:gd name="T29" fmla="*/ 260 h 782"/>
                  <a:gd name="T30" fmla="*/ 0 w 756"/>
                  <a:gd name="T31" fmla="*/ 365 h 782"/>
                  <a:gd name="T32" fmla="*/ 28 w 756"/>
                  <a:gd name="T33" fmla="*/ 0 h 782"/>
                  <a:gd name="T34" fmla="*/ 756 w 756"/>
                  <a:gd name="T35" fmla="*/ 29 h 782"/>
                  <a:gd name="T36" fmla="*/ 699 w 756"/>
                  <a:gd name="T37" fmla="*/ 213 h 782"/>
                  <a:gd name="T38" fmla="*/ 616 w 756"/>
                  <a:gd name="T39" fmla="*/ 146 h 782"/>
                  <a:gd name="T40" fmla="*/ 578 w 756"/>
                  <a:gd name="T41" fmla="*/ 261 h 782"/>
                  <a:gd name="T42" fmla="*/ 699 w 756"/>
                  <a:gd name="T43" fmla="*/ 108 h 782"/>
                  <a:gd name="T44" fmla="*/ 168 w 756"/>
                  <a:gd name="T45" fmla="*/ 655 h 782"/>
                  <a:gd name="T46" fmla="*/ 149 w 756"/>
                  <a:gd name="T47" fmla="*/ 616 h 782"/>
                  <a:gd name="T48" fmla="*/ 352 w 756"/>
                  <a:gd name="T49" fmla="*/ 502 h 782"/>
                  <a:gd name="T50" fmla="*/ 391 w 756"/>
                  <a:gd name="T51" fmla="*/ 655 h 782"/>
                  <a:gd name="T52" fmla="*/ 273 w 756"/>
                  <a:gd name="T53" fmla="*/ 725 h 782"/>
                  <a:gd name="T54" fmla="*/ 464 w 756"/>
                  <a:gd name="T55" fmla="*/ 616 h 782"/>
                  <a:gd name="T56" fmla="*/ 578 w 756"/>
                  <a:gd name="T57" fmla="*/ 540 h 782"/>
                  <a:gd name="T58" fmla="*/ 464 w 756"/>
                  <a:gd name="T59" fmla="*/ 502 h 782"/>
                  <a:gd name="T60" fmla="*/ 616 w 756"/>
                  <a:gd name="T61" fmla="*/ 655 h 782"/>
                  <a:gd name="T62" fmla="*/ 502 w 756"/>
                  <a:gd name="T63" fmla="*/ 725 h 782"/>
                  <a:gd name="T64" fmla="*/ 699 w 756"/>
                  <a:gd name="T65" fmla="*/ 435 h 782"/>
                  <a:gd name="T66" fmla="*/ 756 w 756"/>
                  <a:gd name="T67" fmla="*/ 753 h 782"/>
                  <a:gd name="T68" fmla="*/ 28 w 756"/>
                  <a:gd name="T69" fmla="*/ 782 h 782"/>
                  <a:gd name="T70" fmla="*/ 0 w 756"/>
                  <a:gd name="T71" fmla="*/ 499 h 782"/>
                  <a:gd name="T72" fmla="*/ 57 w 756"/>
                  <a:gd name="T73" fmla="*/ 725 h 782"/>
                  <a:gd name="T74" fmla="*/ 235 w 756"/>
                  <a:gd name="T75" fmla="*/ 655 h 7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56" h="782">
                    <a:moveTo>
                      <a:pt x="699" y="57"/>
                    </a:moveTo>
                    <a:cubicBezTo>
                      <a:pt x="502" y="57"/>
                      <a:pt x="502" y="57"/>
                      <a:pt x="502" y="57"/>
                    </a:cubicBezTo>
                    <a:cubicBezTo>
                      <a:pt x="502" y="331"/>
                      <a:pt x="502" y="331"/>
                      <a:pt x="502" y="331"/>
                    </a:cubicBezTo>
                    <a:cubicBezTo>
                      <a:pt x="569" y="331"/>
                      <a:pt x="569" y="331"/>
                      <a:pt x="569" y="331"/>
                    </a:cubicBezTo>
                    <a:cubicBezTo>
                      <a:pt x="569" y="369"/>
                      <a:pt x="569" y="369"/>
                      <a:pt x="569" y="369"/>
                    </a:cubicBezTo>
                    <a:cubicBezTo>
                      <a:pt x="464" y="369"/>
                      <a:pt x="464" y="369"/>
                      <a:pt x="464" y="369"/>
                    </a:cubicBezTo>
                    <a:cubicBezTo>
                      <a:pt x="464" y="57"/>
                      <a:pt x="464" y="57"/>
                      <a:pt x="464" y="57"/>
                    </a:cubicBezTo>
                    <a:cubicBezTo>
                      <a:pt x="381" y="57"/>
                      <a:pt x="381" y="57"/>
                      <a:pt x="381" y="57"/>
                    </a:cubicBezTo>
                    <a:cubicBezTo>
                      <a:pt x="381" y="146"/>
                      <a:pt x="381" y="146"/>
                      <a:pt x="381" y="146"/>
                    </a:cubicBezTo>
                    <a:cubicBezTo>
                      <a:pt x="343" y="146"/>
                      <a:pt x="343" y="146"/>
                      <a:pt x="343" y="146"/>
                    </a:cubicBezTo>
                    <a:cubicBezTo>
                      <a:pt x="343" y="57"/>
                      <a:pt x="343" y="57"/>
                      <a:pt x="343" y="57"/>
                    </a:cubicBezTo>
                    <a:cubicBezTo>
                      <a:pt x="165" y="57"/>
                      <a:pt x="165" y="57"/>
                      <a:pt x="165" y="57"/>
                    </a:cubicBezTo>
                    <a:cubicBezTo>
                      <a:pt x="165" y="146"/>
                      <a:pt x="165" y="146"/>
                      <a:pt x="165" y="146"/>
                    </a:cubicBezTo>
                    <a:cubicBezTo>
                      <a:pt x="127" y="146"/>
                      <a:pt x="127" y="146"/>
                      <a:pt x="127" y="146"/>
                    </a:cubicBezTo>
                    <a:cubicBezTo>
                      <a:pt x="127" y="57"/>
                      <a:pt x="127" y="57"/>
                      <a:pt x="127" y="57"/>
                    </a:cubicBezTo>
                    <a:cubicBezTo>
                      <a:pt x="57" y="57"/>
                      <a:pt x="57" y="57"/>
                      <a:pt x="57" y="57"/>
                    </a:cubicBezTo>
                    <a:cubicBezTo>
                      <a:pt x="57" y="222"/>
                      <a:pt x="57" y="222"/>
                      <a:pt x="57" y="222"/>
                    </a:cubicBezTo>
                    <a:cubicBezTo>
                      <a:pt x="235" y="222"/>
                      <a:pt x="235" y="222"/>
                      <a:pt x="235" y="222"/>
                    </a:cubicBezTo>
                    <a:cubicBezTo>
                      <a:pt x="235" y="102"/>
                      <a:pt x="235" y="102"/>
                      <a:pt x="235" y="102"/>
                    </a:cubicBezTo>
                    <a:cubicBezTo>
                      <a:pt x="273" y="102"/>
                      <a:pt x="273" y="102"/>
                      <a:pt x="273" y="102"/>
                    </a:cubicBezTo>
                    <a:cubicBezTo>
                      <a:pt x="273" y="222"/>
                      <a:pt x="273" y="222"/>
                      <a:pt x="273" y="222"/>
                    </a:cubicBezTo>
                    <a:cubicBezTo>
                      <a:pt x="381" y="222"/>
                      <a:pt x="381" y="222"/>
                      <a:pt x="381" y="222"/>
                    </a:cubicBezTo>
                    <a:cubicBezTo>
                      <a:pt x="381" y="369"/>
                      <a:pt x="381" y="369"/>
                      <a:pt x="381" y="369"/>
                    </a:cubicBezTo>
                    <a:cubicBezTo>
                      <a:pt x="225" y="369"/>
                      <a:pt x="225" y="369"/>
                      <a:pt x="225" y="369"/>
                    </a:cubicBezTo>
                    <a:cubicBezTo>
                      <a:pt x="225" y="486"/>
                      <a:pt x="225" y="486"/>
                      <a:pt x="225" y="486"/>
                    </a:cubicBezTo>
                    <a:cubicBezTo>
                      <a:pt x="187" y="486"/>
                      <a:pt x="187" y="486"/>
                      <a:pt x="187" y="486"/>
                    </a:cubicBezTo>
                    <a:cubicBezTo>
                      <a:pt x="187" y="331"/>
                      <a:pt x="187" y="331"/>
                      <a:pt x="187" y="331"/>
                    </a:cubicBezTo>
                    <a:cubicBezTo>
                      <a:pt x="343" y="331"/>
                      <a:pt x="343" y="331"/>
                      <a:pt x="343" y="331"/>
                    </a:cubicBezTo>
                    <a:cubicBezTo>
                      <a:pt x="343" y="260"/>
                      <a:pt x="343" y="260"/>
                      <a:pt x="343" y="260"/>
                    </a:cubicBezTo>
                    <a:cubicBezTo>
                      <a:pt x="57" y="260"/>
                      <a:pt x="57" y="260"/>
                      <a:pt x="57" y="260"/>
                    </a:cubicBezTo>
                    <a:cubicBezTo>
                      <a:pt x="57" y="365"/>
                      <a:pt x="57" y="365"/>
                      <a:pt x="57" y="365"/>
                    </a:cubicBezTo>
                    <a:cubicBezTo>
                      <a:pt x="0" y="365"/>
                      <a:pt x="0" y="365"/>
                      <a:pt x="0" y="365"/>
                    </a:cubicBezTo>
                    <a:cubicBezTo>
                      <a:pt x="0" y="29"/>
                      <a:pt x="0" y="29"/>
                      <a:pt x="0" y="29"/>
                    </a:cubicBezTo>
                    <a:cubicBezTo>
                      <a:pt x="0" y="13"/>
                      <a:pt x="12" y="0"/>
                      <a:pt x="28" y="0"/>
                    </a:cubicBezTo>
                    <a:cubicBezTo>
                      <a:pt x="727" y="0"/>
                      <a:pt x="727" y="0"/>
                      <a:pt x="727" y="0"/>
                    </a:cubicBezTo>
                    <a:cubicBezTo>
                      <a:pt x="743" y="0"/>
                      <a:pt x="756" y="13"/>
                      <a:pt x="756" y="29"/>
                    </a:cubicBezTo>
                    <a:cubicBezTo>
                      <a:pt x="756" y="247"/>
                      <a:pt x="756" y="247"/>
                      <a:pt x="756" y="247"/>
                    </a:cubicBezTo>
                    <a:cubicBezTo>
                      <a:pt x="699" y="213"/>
                      <a:pt x="699" y="213"/>
                      <a:pt x="699" y="213"/>
                    </a:cubicBezTo>
                    <a:cubicBezTo>
                      <a:pt x="699" y="146"/>
                      <a:pt x="699" y="146"/>
                      <a:pt x="699" y="146"/>
                    </a:cubicBezTo>
                    <a:cubicBezTo>
                      <a:pt x="616" y="146"/>
                      <a:pt x="616" y="146"/>
                      <a:pt x="616" y="146"/>
                    </a:cubicBezTo>
                    <a:cubicBezTo>
                      <a:pt x="616" y="261"/>
                      <a:pt x="616" y="261"/>
                      <a:pt x="616" y="261"/>
                    </a:cubicBezTo>
                    <a:cubicBezTo>
                      <a:pt x="578" y="261"/>
                      <a:pt x="578" y="261"/>
                      <a:pt x="578" y="261"/>
                    </a:cubicBezTo>
                    <a:cubicBezTo>
                      <a:pt x="578" y="108"/>
                      <a:pt x="578" y="108"/>
                      <a:pt x="578" y="108"/>
                    </a:cubicBezTo>
                    <a:cubicBezTo>
                      <a:pt x="618" y="108"/>
                      <a:pt x="658" y="108"/>
                      <a:pt x="699" y="108"/>
                    </a:cubicBezTo>
                    <a:cubicBezTo>
                      <a:pt x="699" y="57"/>
                      <a:pt x="699" y="57"/>
                      <a:pt x="699" y="57"/>
                    </a:cubicBezTo>
                    <a:close/>
                    <a:moveTo>
                      <a:pt x="168" y="655"/>
                    </a:moveTo>
                    <a:cubicBezTo>
                      <a:pt x="149" y="655"/>
                      <a:pt x="149" y="655"/>
                      <a:pt x="149" y="655"/>
                    </a:cubicBezTo>
                    <a:cubicBezTo>
                      <a:pt x="149" y="616"/>
                      <a:pt x="149" y="616"/>
                      <a:pt x="149" y="616"/>
                    </a:cubicBezTo>
                    <a:cubicBezTo>
                      <a:pt x="352" y="616"/>
                      <a:pt x="352" y="616"/>
                      <a:pt x="352" y="616"/>
                    </a:cubicBezTo>
                    <a:cubicBezTo>
                      <a:pt x="352" y="502"/>
                      <a:pt x="352" y="502"/>
                      <a:pt x="352" y="502"/>
                    </a:cubicBezTo>
                    <a:cubicBezTo>
                      <a:pt x="391" y="502"/>
                      <a:pt x="391" y="502"/>
                      <a:pt x="391" y="502"/>
                    </a:cubicBezTo>
                    <a:cubicBezTo>
                      <a:pt x="391" y="655"/>
                      <a:pt x="391" y="655"/>
                      <a:pt x="391" y="655"/>
                    </a:cubicBezTo>
                    <a:cubicBezTo>
                      <a:pt x="273" y="655"/>
                      <a:pt x="273" y="655"/>
                      <a:pt x="273" y="655"/>
                    </a:cubicBezTo>
                    <a:cubicBezTo>
                      <a:pt x="273" y="725"/>
                      <a:pt x="273" y="725"/>
                      <a:pt x="273" y="725"/>
                    </a:cubicBezTo>
                    <a:cubicBezTo>
                      <a:pt x="464" y="725"/>
                      <a:pt x="464" y="725"/>
                      <a:pt x="464" y="725"/>
                    </a:cubicBezTo>
                    <a:cubicBezTo>
                      <a:pt x="464" y="616"/>
                      <a:pt x="464" y="616"/>
                      <a:pt x="464" y="616"/>
                    </a:cubicBezTo>
                    <a:cubicBezTo>
                      <a:pt x="578" y="616"/>
                      <a:pt x="578" y="616"/>
                      <a:pt x="578" y="616"/>
                    </a:cubicBezTo>
                    <a:cubicBezTo>
                      <a:pt x="578" y="540"/>
                      <a:pt x="578" y="540"/>
                      <a:pt x="578" y="540"/>
                    </a:cubicBezTo>
                    <a:cubicBezTo>
                      <a:pt x="464" y="540"/>
                      <a:pt x="464" y="540"/>
                      <a:pt x="464" y="540"/>
                    </a:cubicBezTo>
                    <a:cubicBezTo>
                      <a:pt x="464" y="502"/>
                      <a:pt x="464" y="502"/>
                      <a:pt x="464" y="502"/>
                    </a:cubicBezTo>
                    <a:cubicBezTo>
                      <a:pt x="616" y="502"/>
                      <a:pt x="616" y="502"/>
                      <a:pt x="616" y="502"/>
                    </a:cubicBezTo>
                    <a:cubicBezTo>
                      <a:pt x="616" y="655"/>
                      <a:pt x="616" y="655"/>
                      <a:pt x="616" y="655"/>
                    </a:cubicBezTo>
                    <a:cubicBezTo>
                      <a:pt x="502" y="655"/>
                      <a:pt x="502" y="655"/>
                      <a:pt x="502" y="655"/>
                    </a:cubicBezTo>
                    <a:cubicBezTo>
                      <a:pt x="502" y="725"/>
                      <a:pt x="502" y="725"/>
                      <a:pt x="502" y="725"/>
                    </a:cubicBezTo>
                    <a:cubicBezTo>
                      <a:pt x="699" y="725"/>
                      <a:pt x="699" y="725"/>
                      <a:pt x="699" y="725"/>
                    </a:cubicBezTo>
                    <a:cubicBezTo>
                      <a:pt x="699" y="435"/>
                      <a:pt x="699" y="435"/>
                      <a:pt x="699" y="435"/>
                    </a:cubicBezTo>
                    <a:cubicBezTo>
                      <a:pt x="756" y="402"/>
                      <a:pt x="756" y="402"/>
                      <a:pt x="756" y="402"/>
                    </a:cubicBezTo>
                    <a:cubicBezTo>
                      <a:pt x="756" y="753"/>
                      <a:pt x="756" y="753"/>
                      <a:pt x="756" y="753"/>
                    </a:cubicBezTo>
                    <a:cubicBezTo>
                      <a:pt x="756" y="769"/>
                      <a:pt x="743" y="782"/>
                      <a:pt x="727" y="782"/>
                    </a:cubicBezTo>
                    <a:cubicBezTo>
                      <a:pt x="28" y="782"/>
                      <a:pt x="28" y="782"/>
                      <a:pt x="28" y="782"/>
                    </a:cubicBezTo>
                    <a:cubicBezTo>
                      <a:pt x="12" y="782"/>
                      <a:pt x="0" y="769"/>
                      <a:pt x="0" y="753"/>
                    </a:cubicBezTo>
                    <a:cubicBezTo>
                      <a:pt x="0" y="499"/>
                      <a:pt x="0" y="499"/>
                      <a:pt x="0" y="499"/>
                    </a:cubicBezTo>
                    <a:cubicBezTo>
                      <a:pt x="57" y="499"/>
                      <a:pt x="57" y="499"/>
                      <a:pt x="57" y="499"/>
                    </a:cubicBezTo>
                    <a:cubicBezTo>
                      <a:pt x="57" y="725"/>
                      <a:pt x="57" y="725"/>
                      <a:pt x="57" y="725"/>
                    </a:cubicBezTo>
                    <a:cubicBezTo>
                      <a:pt x="235" y="725"/>
                      <a:pt x="235" y="725"/>
                      <a:pt x="235" y="725"/>
                    </a:cubicBezTo>
                    <a:cubicBezTo>
                      <a:pt x="235" y="655"/>
                      <a:pt x="235" y="655"/>
                      <a:pt x="235" y="655"/>
                    </a:cubicBezTo>
                    <a:cubicBezTo>
                      <a:pt x="168" y="655"/>
                      <a:pt x="168" y="655"/>
                      <a:pt x="168" y="65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grpSp>
        <p:nvGrpSpPr>
          <p:cNvPr id="40" name="组合 39"/>
          <p:cNvGrpSpPr/>
          <p:nvPr/>
        </p:nvGrpSpPr>
        <p:grpSpPr>
          <a:xfrm>
            <a:off x="1979375" y="1113926"/>
            <a:ext cx="762482" cy="762207"/>
            <a:chOff x="2135898" y="1485578"/>
            <a:chExt cx="1016511" cy="1016511"/>
          </a:xfrm>
        </p:grpSpPr>
        <p:sp>
          <p:nvSpPr>
            <p:cNvPr id="41" name="椭圆 40"/>
            <p:cNvSpPr/>
            <p:nvPr/>
          </p:nvSpPr>
          <p:spPr>
            <a:xfrm>
              <a:off x="2135898" y="1485578"/>
              <a:ext cx="1016511" cy="1016511"/>
            </a:xfrm>
            <a:prstGeom prst="ellipse">
              <a:avLst/>
            </a:prstGeom>
            <a:gradFill>
              <a:gsLst>
                <a:gs pos="0">
                  <a:schemeClr val="bg1">
                    <a:lumMod val="80000"/>
                  </a:schemeClr>
                </a:gs>
                <a:gs pos="100000">
                  <a:schemeClr val="bg1">
                    <a:lumMod val="97000"/>
                  </a:schemeClr>
                </a:gs>
              </a:gsLst>
              <a:lin ang="2700000" scaled="1"/>
            </a:gradFill>
            <a:ln w="22225">
              <a:gradFill flip="none" rotWithShape="1">
                <a:gsLst>
                  <a:gs pos="0">
                    <a:schemeClr val="bg1"/>
                  </a:gs>
                  <a:gs pos="100000">
                    <a:schemeClr val="bg1">
                      <a:lumMod val="75000"/>
                    </a:schemeClr>
                  </a:gs>
                </a:gsLst>
                <a:lin ang="2700000" scaled="1"/>
                <a:tileRect/>
              </a:gradFill>
            </a:ln>
            <a:effectLst>
              <a:outerShdw blurRad="203200" dist="1016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2" name="椭圆 41"/>
            <p:cNvSpPr/>
            <p:nvPr/>
          </p:nvSpPr>
          <p:spPr>
            <a:xfrm>
              <a:off x="2288503" y="1638183"/>
              <a:ext cx="711301" cy="711301"/>
            </a:xfrm>
            <a:prstGeom prst="ellipse">
              <a:avLst/>
            </a:prstGeom>
            <a:gradFill>
              <a:gsLst>
                <a:gs pos="0">
                  <a:srgbClr val="E45E5E"/>
                </a:gs>
                <a:gs pos="100000">
                  <a:srgbClr val="F0A6A6"/>
                </a:gs>
              </a:gsLst>
              <a:lin ang="2700000" scaled="1"/>
            </a:gradFill>
            <a:ln w="15875">
              <a:gradFill flip="none" rotWithShape="1">
                <a:gsLst>
                  <a:gs pos="0">
                    <a:srgbClr val="F2B0B0"/>
                  </a:gs>
                  <a:gs pos="100000">
                    <a:srgbClr val="E87475"/>
                  </a:gs>
                </a:gsLst>
                <a:lin ang="2700000" scaled="1"/>
                <a:tileRect/>
              </a:gradFill>
            </a:ln>
            <a:effectLst>
              <a:outerShdw blurRad="63500" dist="254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3" name="文本框 17"/>
            <p:cNvSpPr txBox="1"/>
            <p:nvPr/>
          </p:nvSpPr>
          <p:spPr>
            <a:xfrm>
              <a:off x="2403079" y="1803865"/>
              <a:ext cx="482148" cy="331022"/>
            </a:xfrm>
            <a:prstGeom prst="rect">
              <a:avLst/>
            </a:prstGeom>
            <a:noFill/>
          </p:spPr>
          <p:txBody>
            <a:bodyPr wrap="square" rtlCol="0">
              <a:spAutoFit/>
            </a:bodyPr>
            <a:lstStyle/>
            <a:p>
              <a:pPr algn="ctr"/>
              <a:r>
                <a:rPr lang="en-US" altLang="zh-CN" sz="1013" dirty="0">
                  <a:solidFill>
                    <a:prstClr val="white"/>
                  </a:solidFill>
                  <a:latin typeface="Impact" panose="020B0806030902050204" pitchFamily="34" charset="0"/>
                </a:rPr>
                <a:t>01</a:t>
              </a:r>
              <a:endParaRPr lang="zh-CN" altLang="en-US" sz="1013" dirty="0">
                <a:solidFill>
                  <a:prstClr val="white"/>
                </a:solidFill>
                <a:latin typeface="Impact" panose="020B0806030902050204" pitchFamily="34" charset="0"/>
              </a:endParaRPr>
            </a:p>
          </p:txBody>
        </p:sp>
      </p:grpSp>
      <p:grpSp>
        <p:nvGrpSpPr>
          <p:cNvPr id="44" name="组合 43"/>
          <p:cNvGrpSpPr/>
          <p:nvPr/>
        </p:nvGrpSpPr>
        <p:grpSpPr>
          <a:xfrm>
            <a:off x="5728012" y="1113926"/>
            <a:ext cx="762482" cy="762207"/>
            <a:chOff x="3881858" y="5509627"/>
            <a:chExt cx="1016511" cy="1016511"/>
          </a:xfrm>
        </p:grpSpPr>
        <p:sp>
          <p:nvSpPr>
            <p:cNvPr id="45" name="椭圆 44"/>
            <p:cNvSpPr/>
            <p:nvPr/>
          </p:nvSpPr>
          <p:spPr>
            <a:xfrm>
              <a:off x="3881858" y="5509627"/>
              <a:ext cx="1016511" cy="1016511"/>
            </a:xfrm>
            <a:prstGeom prst="ellipse">
              <a:avLst/>
            </a:prstGeom>
            <a:gradFill>
              <a:gsLst>
                <a:gs pos="0">
                  <a:schemeClr val="bg1">
                    <a:lumMod val="80000"/>
                  </a:schemeClr>
                </a:gs>
                <a:gs pos="100000">
                  <a:schemeClr val="bg1">
                    <a:lumMod val="97000"/>
                  </a:schemeClr>
                </a:gs>
              </a:gsLst>
              <a:lin ang="2700000" scaled="1"/>
            </a:gradFill>
            <a:ln w="22225">
              <a:gradFill flip="none" rotWithShape="1">
                <a:gsLst>
                  <a:gs pos="0">
                    <a:schemeClr val="bg1"/>
                  </a:gs>
                  <a:gs pos="100000">
                    <a:schemeClr val="bg1">
                      <a:lumMod val="75000"/>
                    </a:schemeClr>
                  </a:gs>
                </a:gsLst>
                <a:lin ang="2700000" scaled="1"/>
                <a:tileRect/>
              </a:gradFill>
            </a:ln>
            <a:effectLst>
              <a:outerShdw blurRad="203200" dist="1016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6" name="椭圆 45"/>
            <p:cNvSpPr/>
            <p:nvPr/>
          </p:nvSpPr>
          <p:spPr>
            <a:xfrm>
              <a:off x="4034463" y="5662232"/>
              <a:ext cx="711301" cy="711301"/>
            </a:xfrm>
            <a:prstGeom prst="ellipse">
              <a:avLst/>
            </a:prstGeom>
            <a:gradFill>
              <a:gsLst>
                <a:gs pos="0">
                  <a:srgbClr val="FFAA2D"/>
                </a:gs>
                <a:gs pos="100000">
                  <a:srgbClr val="FFCC81"/>
                </a:gs>
              </a:gsLst>
              <a:lin ang="2700000" scaled="1"/>
            </a:gradFill>
            <a:ln w="15875">
              <a:gradFill flip="none" rotWithShape="1">
                <a:gsLst>
                  <a:gs pos="0">
                    <a:srgbClr val="FFCC81"/>
                  </a:gs>
                  <a:gs pos="100000">
                    <a:srgbClr val="FFAA2D"/>
                  </a:gs>
                </a:gsLst>
                <a:lin ang="2700000" scaled="1"/>
                <a:tileRect/>
              </a:gradFill>
            </a:ln>
            <a:effectLst>
              <a:outerShdw blurRad="63500" dist="254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7" name="文本框 22"/>
            <p:cNvSpPr txBox="1"/>
            <p:nvPr/>
          </p:nvSpPr>
          <p:spPr>
            <a:xfrm>
              <a:off x="4149039" y="5822607"/>
              <a:ext cx="482148" cy="331022"/>
            </a:xfrm>
            <a:prstGeom prst="rect">
              <a:avLst/>
            </a:prstGeom>
            <a:noFill/>
          </p:spPr>
          <p:txBody>
            <a:bodyPr wrap="square" rtlCol="0">
              <a:spAutoFit/>
            </a:bodyPr>
            <a:lstStyle/>
            <a:p>
              <a:pPr algn="ctr"/>
              <a:r>
                <a:rPr lang="en-US" altLang="zh-CN" sz="1013" dirty="0">
                  <a:solidFill>
                    <a:prstClr val="white"/>
                  </a:solidFill>
                  <a:latin typeface="Impact" panose="020B0806030902050204" pitchFamily="34" charset="0"/>
                </a:rPr>
                <a:t>03</a:t>
              </a:r>
              <a:endParaRPr lang="zh-CN" altLang="en-US" sz="1013" dirty="0">
                <a:solidFill>
                  <a:prstClr val="white"/>
                </a:solidFill>
                <a:latin typeface="Impact" panose="020B0806030902050204" pitchFamily="34" charset="0"/>
              </a:endParaRPr>
            </a:p>
          </p:txBody>
        </p:sp>
      </p:grpSp>
      <p:grpSp>
        <p:nvGrpSpPr>
          <p:cNvPr id="48" name="组合 47"/>
          <p:cNvGrpSpPr/>
          <p:nvPr/>
        </p:nvGrpSpPr>
        <p:grpSpPr>
          <a:xfrm>
            <a:off x="3853694" y="1113926"/>
            <a:ext cx="762482" cy="762207"/>
            <a:chOff x="6699927" y="981522"/>
            <a:chExt cx="1016511" cy="1016511"/>
          </a:xfrm>
        </p:grpSpPr>
        <p:sp>
          <p:nvSpPr>
            <p:cNvPr id="49" name="椭圆 48"/>
            <p:cNvSpPr/>
            <p:nvPr/>
          </p:nvSpPr>
          <p:spPr>
            <a:xfrm>
              <a:off x="6699927" y="981522"/>
              <a:ext cx="1016511" cy="1016511"/>
            </a:xfrm>
            <a:prstGeom prst="ellipse">
              <a:avLst/>
            </a:prstGeom>
            <a:gradFill>
              <a:gsLst>
                <a:gs pos="0">
                  <a:schemeClr val="bg1">
                    <a:lumMod val="80000"/>
                  </a:schemeClr>
                </a:gs>
                <a:gs pos="100000">
                  <a:schemeClr val="bg1">
                    <a:lumMod val="97000"/>
                  </a:schemeClr>
                </a:gs>
              </a:gsLst>
              <a:lin ang="2700000" scaled="1"/>
            </a:gradFill>
            <a:ln w="22225">
              <a:gradFill flip="none" rotWithShape="1">
                <a:gsLst>
                  <a:gs pos="0">
                    <a:schemeClr val="bg1"/>
                  </a:gs>
                  <a:gs pos="100000">
                    <a:schemeClr val="bg1">
                      <a:lumMod val="75000"/>
                    </a:schemeClr>
                  </a:gs>
                </a:gsLst>
                <a:lin ang="2700000" scaled="1"/>
                <a:tileRect/>
              </a:gradFill>
            </a:ln>
            <a:effectLst>
              <a:outerShdw blurRad="203200" dist="1016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0" name="椭圆 49"/>
            <p:cNvSpPr/>
            <p:nvPr/>
          </p:nvSpPr>
          <p:spPr>
            <a:xfrm>
              <a:off x="6852532" y="1145215"/>
              <a:ext cx="711301" cy="711301"/>
            </a:xfrm>
            <a:prstGeom prst="ellipse">
              <a:avLst/>
            </a:prstGeom>
            <a:gradFill>
              <a:gsLst>
                <a:gs pos="0">
                  <a:srgbClr val="019BAB"/>
                </a:gs>
                <a:gs pos="100000">
                  <a:srgbClr val="01E1F9"/>
                </a:gs>
              </a:gsLst>
              <a:lin ang="2700000" scaled="1"/>
            </a:gradFill>
            <a:ln w="15875">
              <a:gradFill flip="none" rotWithShape="1">
                <a:gsLst>
                  <a:gs pos="0">
                    <a:srgbClr val="00E2BC"/>
                  </a:gs>
                  <a:gs pos="100000">
                    <a:srgbClr val="019BAB"/>
                  </a:gs>
                </a:gsLst>
                <a:lin ang="2700000" scaled="1"/>
                <a:tileRect/>
              </a:gradFill>
            </a:ln>
            <a:effectLst>
              <a:outerShdw blurRad="63500" dist="254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1" name="文本框 23"/>
            <p:cNvSpPr txBox="1"/>
            <p:nvPr/>
          </p:nvSpPr>
          <p:spPr>
            <a:xfrm>
              <a:off x="6967108" y="1295081"/>
              <a:ext cx="482148" cy="331022"/>
            </a:xfrm>
            <a:prstGeom prst="rect">
              <a:avLst/>
            </a:prstGeom>
            <a:noFill/>
          </p:spPr>
          <p:txBody>
            <a:bodyPr wrap="square" rtlCol="0">
              <a:spAutoFit/>
            </a:bodyPr>
            <a:lstStyle/>
            <a:p>
              <a:pPr algn="ctr"/>
              <a:r>
                <a:rPr lang="en-US" altLang="zh-CN" sz="1013" dirty="0">
                  <a:solidFill>
                    <a:prstClr val="white"/>
                  </a:solidFill>
                  <a:latin typeface="Impact" panose="020B0806030902050204" pitchFamily="34" charset="0"/>
                </a:rPr>
                <a:t>02</a:t>
              </a:r>
              <a:endParaRPr lang="zh-CN" altLang="en-US" sz="1013" dirty="0">
                <a:solidFill>
                  <a:prstClr val="white"/>
                </a:solidFill>
                <a:latin typeface="Impact" panose="020B0806030902050204" pitchFamily="34" charset="0"/>
              </a:endParaRPr>
            </a:p>
          </p:txBody>
        </p:sp>
      </p:grpSp>
      <p:grpSp>
        <p:nvGrpSpPr>
          <p:cNvPr id="52" name="组合 51"/>
          <p:cNvGrpSpPr/>
          <p:nvPr/>
        </p:nvGrpSpPr>
        <p:grpSpPr>
          <a:xfrm>
            <a:off x="7602331" y="1113926"/>
            <a:ext cx="762482" cy="762207"/>
            <a:chOff x="5201861" y="3625236"/>
            <a:chExt cx="1016511" cy="1016511"/>
          </a:xfrm>
        </p:grpSpPr>
        <p:sp>
          <p:nvSpPr>
            <p:cNvPr id="53" name="椭圆 52"/>
            <p:cNvSpPr/>
            <p:nvPr/>
          </p:nvSpPr>
          <p:spPr>
            <a:xfrm>
              <a:off x="5201861" y="3625236"/>
              <a:ext cx="1016511" cy="1016511"/>
            </a:xfrm>
            <a:prstGeom prst="ellipse">
              <a:avLst/>
            </a:prstGeom>
            <a:gradFill>
              <a:gsLst>
                <a:gs pos="0">
                  <a:schemeClr val="bg1">
                    <a:lumMod val="80000"/>
                  </a:schemeClr>
                </a:gs>
                <a:gs pos="100000">
                  <a:schemeClr val="bg1">
                    <a:lumMod val="97000"/>
                  </a:schemeClr>
                </a:gs>
              </a:gsLst>
              <a:lin ang="2700000" scaled="1"/>
            </a:gradFill>
            <a:ln w="22225">
              <a:gradFill flip="none" rotWithShape="1">
                <a:gsLst>
                  <a:gs pos="0">
                    <a:schemeClr val="bg1"/>
                  </a:gs>
                  <a:gs pos="100000">
                    <a:schemeClr val="bg1">
                      <a:lumMod val="75000"/>
                    </a:schemeClr>
                  </a:gs>
                </a:gsLst>
                <a:lin ang="2700000" scaled="1"/>
                <a:tileRect/>
              </a:gradFill>
            </a:ln>
            <a:effectLst>
              <a:outerShdw blurRad="203200" dist="1016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4" name="椭圆 53"/>
            <p:cNvSpPr/>
            <p:nvPr/>
          </p:nvSpPr>
          <p:spPr>
            <a:xfrm>
              <a:off x="5354466" y="3777840"/>
              <a:ext cx="711301" cy="711301"/>
            </a:xfrm>
            <a:prstGeom prst="ellipse">
              <a:avLst/>
            </a:prstGeom>
            <a:gradFill>
              <a:gsLst>
                <a:gs pos="0">
                  <a:srgbClr val="613971"/>
                </a:gs>
                <a:gs pos="100000">
                  <a:srgbClr val="9961AF"/>
                </a:gs>
              </a:gsLst>
              <a:lin ang="2700000" scaled="1"/>
            </a:gradFill>
            <a:ln w="15875">
              <a:gradFill flip="none" rotWithShape="1">
                <a:gsLst>
                  <a:gs pos="0">
                    <a:srgbClr val="9961AF"/>
                  </a:gs>
                  <a:gs pos="100000">
                    <a:srgbClr val="613971"/>
                  </a:gs>
                </a:gsLst>
                <a:lin ang="2700000" scaled="1"/>
                <a:tileRect/>
              </a:gradFill>
            </a:ln>
            <a:effectLst>
              <a:outerShdw blurRad="63500" dist="254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5" name="文本框 24"/>
            <p:cNvSpPr txBox="1"/>
            <p:nvPr/>
          </p:nvSpPr>
          <p:spPr>
            <a:xfrm>
              <a:off x="5469042" y="3943523"/>
              <a:ext cx="482148" cy="331022"/>
            </a:xfrm>
            <a:prstGeom prst="rect">
              <a:avLst/>
            </a:prstGeom>
            <a:noFill/>
          </p:spPr>
          <p:txBody>
            <a:bodyPr wrap="square" rtlCol="0">
              <a:spAutoFit/>
            </a:bodyPr>
            <a:lstStyle/>
            <a:p>
              <a:pPr algn="ctr"/>
              <a:r>
                <a:rPr lang="en-US" altLang="zh-CN" sz="1013" dirty="0">
                  <a:solidFill>
                    <a:prstClr val="white"/>
                  </a:solidFill>
                  <a:latin typeface="Impact" panose="020B0806030902050204" pitchFamily="34" charset="0"/>
                </a:rPr>
                <a:t>04</a:t>
              </a:r>
              <a:endParaRPr lang="zh-CN" altLang="en-US" sz="1013" dirty="0">
                <a:solidFill>
                  <a:prstClr val="white"/>
                </a:solidFill>
                <a:latin typeface="Impact" panose="020B0806030902050204" pitchFamily="34" charset="0"/>
              </a:endParaRPr>
            </a:p>
          </p:txBody>
        </p:sp>
      </p:grpSp>
      <p:grpSp>
        <p:nvGrpSpPr>
          <p:cNvPr id="56" name="组合 55"/>
          <p:cNvGrpSpPr/>
          <p:nvPr/>
        </p:nvGrpSpPr>
        <p:grpSpPr>
          <a:xfrm>
            <a:off x="4504382" y="2733732"/>
            <a:ext cx="633589" cy="633359"/>
            <a:chOff x="1918742" y="4129763"/>
            <a:chExt cx="844675" cy="844675"/>
          </a:xfrm>
        </p:grpSpPr>
        <p:sp>
          <p:nvSpPr>
            <p:cNvPr id="57" name="圆角矩形 56"/>
            <p:cNvSpPr/>
            <p:nvPr/>
          </p:nvSpPr>
          <p:spPr>
            <a:xfrm>
              <a:off x="1918742" y="4129763"/>
              <a:ext cx="844675" cy="844675"/>
            </a:xfrm>
            <a:prstGeom prst="roundRect">
              <a:avLst>
                <a:gd name="adj" fmla="val 12557"/>
              </a:avLst>
            </a:prstGeom>
            <a:gradFill>
              <a:gsLst>
                <a:gs pos="0">
                  <a:schemeClr val="bg1">
                    <a:lumMod val="80000"/>
                  </a:schemeClr>
                </a:gs>
                <a:gs pos="100000">
                  <a:schemeClr val="bg1">
                    <a:lumMod val="97000"/>
                  </a:schemeClr>
                </a:gs>
              </a:gsLst>
              <a:lin ang="2700000" scaled="1"/>
            </a:gradFill>
            <a:ln w="22225">
              <a:gradFill flip="none" rotWithShape="1">
                <a:gsLst>
                  <a:gs pos="0">
                    <a:schemeClr val="bg1"/>
                  </a:gs>
                  <a:gs pos="100000">
                    <a:schemeClr val="bg1">
                      <a:lumMod val="75000"/>
                    </a:schemeClr>
                  </a:gs>
                </a:gsLst>
                <a:lin ang="2700000" scaled="1"/>
                <a:tileRect/>
              </a:gradFill>
            </a:ln>
            <a:effectLst>
              <a:outerShdw blurRad="254000" dist="1016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nvGrpSpPr>
            <p:cNvPr id="58" name="组合 57"/>
            <p:cNvGrpSpPr/>
            <p:nvPr/>
          </p:nvGrpSpPr>
          <p:grpSpPr>
            <a:xfrm>
              <a:off x="2098359" y="4336336"/>
              <a:ext cx="510310" cy="501435"/>
              <a:chOff x="5037571" y="856343"/>
              <a:chExt cx="715006" cy="702571"/>
            </a:xfrm>
            <a:solidFill>
              <a:srgbClr val="FFB850"/>
            </a:solidFill>
          </p:grpSpPr>
          <p:sp>
            <p:nvSpPr>
              <p:cNvPr id="59" name="Freeform 39"/>
              <p:cNvSpPr>
                <a:spLocks/>
              </p:cNvSpPr>
              <p:nvPr/>
            </p:nvSpPr>
            <p:spPr bwMode="auto">
              <a:xfrm>
                <a:off x="5468769" y="856343"/>
                <a:ext cx="244675" cy="244675"/>
              </a:xfrm>
              <a:custGeom>
                <a:avLst/>
                <a:gdLst>
                  <a:gd name="T0" fmla="*/ 19 w 283"/>
                  <a:gd name="T1" fmla="*/ 0 h 283"/>
                  <a:gd name="T2" fmla="*/ 264 w 283"/>
                  <a:gd name="T3" fmla="*/ 0 h 283"/>
                  <a:gd name="T4" fmla="*/ 276 w 283"/>
                  <a:gd name="T5" fmla="*/ 4 h 283"/>
                  <a:gd name="T6" fmla="*/ 224 w 283"/>
                  <a:gd name="T7" fmla="*/ 38 h 283"/>
                  <a:gd name="T8" fmla="*/ 97 w 283"/>
                  <a:gd name="T9" fmla="*/ 38 h 283"/>
                  <a:gd name="T10" fmla="*/ 90 w 283"/>
                  <a:gd name="T11" fmla="*/ 38 h 283"/>
                  <a:gd name="T12" fmla="*/ 38 w 283"/>
                  <a:gd name="T13" fmla="*/ 38 h 283"/>
                  <a:gd name="T14" fmla="*/ 38 w 283"/>
                  <a:gd name="T15" fmla="*/ 245 h 283"/>
                  <a:gd name="T16" fmla="*/ 103 w 283"/>
                  <a:gd name="T17" fmla="*/ 245 h 283"/>
                  <a:gd name="T18" fmla="*/ 127 w 283"/>
                  <a:gd name="T19" fmla="*/ 245 h 283"/>
                  <a:gd name="T20" fmla="*/ 245 w 283"/>
                  <a:gd name="T21" fmla="*/ 245 h 283"/>
                  <a:gd name="T22" fmla="*/ 245 w 283"/>
                  <a:gd name="T23" fmla="*/ 152 h 283"/>
                  <a:gd name="T24" fmla="*/ 283 w 283"/>
                  <a:gd name="T25" fmla="*/ 115 h 283"/>
                  <a:gd name="T26" fmla="*/ 283 w 283"/>
                  <a:gd name="T27" fmla="*/ 264 h 283"/>
                  <a:gd name="T28" fmla="*/ 264 w 283"/>
                  <a:gd name="T29" fmla="*/ 283 h 283"/>
                  <a:gd name="T30" fmla="*/ 19 w 283"/>
                  <a:gd name="T31" fmla="*/ 283 h 283"/>
                  <a:gd name="T32" fmla="*/ 0 w 283"/>
                  <a:gd name="T33" fmla="*/ 264 h 283"/>
                  <a:gd name="T34" fmla="*/ 0 w 283"/>
                  <a:gd name="T35" fmla="*/ 19 h 283"/>
                  <a:gd name="T36" fmla="*/ 19 w 283"/>
                  <a:gd name="T37" fmla="*/ 0 h 2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83" h="283">
                    <a:moveTo>
                      <a:pt x="19" y="0"/>
                    </a:moveTo>
                    <a:cubicBezTo>
                      <a:pt x="264" y="0"/>
                      <a:pt x="264" y="0"/>
                      <a:pt x="264" y="0"/>
                    </a:cubicBezTo>
                    <a:cubicBezTo>
                      <a:pt x="269" y="0"/>
                      <a:pt x="273" y="2"/>
                      <a:pt x="276" y="4"/>
                    </a:cubicBezTo>
                    <a:cubicBezTo>
                      <a:pt x="259" y="16"/>
                      <a:pt x="242" y="27"/>
                      <a:pt x="224" y="38"/>
                    </a:cubicBezTo>
                    <a:cubicBezTo>
                      <a:pt x="97" y="38"/>
                      <a:pt x="97" y="38"/>
                      <a:pt x="97" y="38"/>
                    </a:cubicBezTo>
                    <a:cubicBezTo>
                      <a:pt x="95" y="38"/>
                      <a:pt x="92" y="38"/>
                      <a:pt x="90" y="38"/>
                    </a:cubicBezTo>
                    <a:cubicBezTo>
                      <a:pt x="38" y="38"/>
                      <a:pt x="38" y="38"/>
                      <a:pt x="38" y="38"/>
                    </a:cubicBezTo>
                    <a:cubicBezTo>
                      <a:pt x="38" y="245"/>
                      <a:pt x="38" y="245"/>
                      <a:pt x="38" y="245"/>
                    </a:cubicBezTo>
                    <a:cubicBezTo>
                      <a:pt x="103" y="245"/>
                      <a:pt x="103" y="245"/>
                      <a:pt x="103" y="245"/>
                    </a:cubicBezTo>
                    <a:cubicBezTo>
                      <a:pt x="111" y="247"/>
                      <a:pt x="119" y="247"/>
                      <a:pt x="127" y="245"/>
                    </a:cubicBezTo>
                    <a:cubicBezTo>
                      <a:pt x="245" y="245"/>
                      <a:pt x="245" y="245"/>
                      <a:pt x="245" y="245"/>
                    </a:cubicBezTo>
                    <a:cubicBezTo>
                      <a:pt x="245" y="152"/>
                      <a:pt x="245" y="152"/>
                      <a:pt x="245" y="152"/>
                    </a:cubicBezTo>
                    <a:cubicBezTo>
                      <a:pt x="258" y="140"/>
                      <a:pt x="270" y="128"/>
                      <a:pt x="283" y="115"/>
                    </a:cubicBezTo>
                    <a:cubicBezTo>
                      <a:pt x="283" y="264"/>
                      <a:pt x="283" y="264"/>
                      <a:pt x="283" y="264"/>
                    </a:cubicBezTo>
                    <a:cubicBezTo>
                      <a:pt x="283" y="274"/>
                      <a:pt x="275" y="283"/>
                      <a:pt x="264" y="283"/>
                    </a:cubicBezTo>
                    <a:cubicBezTo>
                      <a:pt x="19" y="283"/>
                      <a:pt x="19" y="283"/>
                      <a:pt x="19" y="283"/>
                    </a:cubicBezTo>
                    <a:cubicBezTo>
                      <a:pt x="9" y="283"/>
                      <a:pt x="0" y="274"/>
                      <a:pt x="0" y="264"/>
                    </a:cubicBezTo>
                    <a:cubicBezTo>
                      <a:pt x="0" y="19"/>
                      <a:pt x="0" y="19"/>
                      <a:pt x="0" y="19"/>
                    </a:cubicBezTo>
                    <a:cubicBezTo>
                      <a:pt x="0" y="9"/>
                      <a:pt x="9" y="0"/>
                      <a:pt x="19" y="0"/>
                    </a:cubicBezTo>
                    <a:close/>
                  </a:path>
                </a:pathLst>
              </a:custGeom>
              <a:grpFill/>
              <a:ln>
                <a:noFill/>
              </a:ln>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60" name="Freeform 40"/>
              <p:cNvSpPr>
                <a:spLocks noEditPoints="1"/>
              </p:cNvSpPr>
              <p:nvPr/>
            </p:nvSpPr>
            <p:spPr bwMode="auto">
              <a:xfrm>
                <a:off x="5037571" y="889259"/>
                <a:ext cx="423518" cy="669655"/>
              </a:xfrm>
              <a:custGeom>
                <a:avLst/>
                <a:gdLst>
                  <a:gd name="T0" fmla="*/ 253 w 490"/>
                  <a:gd name="T1" fmla="*/ 737 h 775"/>
                  <a:gd name="T2" fmla="*/ 211 w 490"/>
                  <a:gd name="T3" fmla="*/ 775 h 775"/>
                  <a:gd name="T4" fmla="*/ 175 w 490"/>
                  <a:gd name="T5" fmla="*/ 762 h 775"/>
                  <a:gd name="T6" fmla="*/ 161 w 490"/>
                  <a:gd name="T7" fmla="*/ 762 h 775"/>
                  <a:gd name="T8" fmla="*/ 125 w 490"/>
                  <a:gd name="T9" fmla="*/ 775 h 775"/>
                  <a:gd name="T10" fmla="*/ 84 w 490"/>
                  <a:gd name="T11" fmla="*/ 737 h 775"/>
                  <a:gd name="T12" fmla="*/ 76 w 490"/>
                  <a:gd name="T13" fmla="*/ 475 h 775"/>
                  <a:gd name="T14" fmla="*/ 65 w 490"/>
                  <a:gd name="T15" fmla="*/ 474 h 775"/>
                  <a:gd name="T16" fmla="*/ 21 w 490"/>
                  <a:gd name="T17" fmla="*/ 441 h 775"/>
                  <a:gd name="T18" fmla="*/ 19 w 490"/>
                  <a:gd name="T19" fmla="*/ 217 h 775"/>
                  <a:gd name="T20" fmla="*/ 48 w 490"/>
                  <a:gd name="T21" fmla="*/ 192 h 775"/>
                  <a:gd name="T22" fmla="*/ 121 w 490"/>
                  <a:gd name="T23" fmla="*/ 183 h 775"/>
                  <a:gd name="T24" fmla="*/ 132 w 490"/>
                  <a:gd name="T25" fmla="*/ 189 h 775"/>
                  <a:gd name="T26" fmla="*/ 168 w 490"/>
                  <a:gd name="T27" fmla="*/ 243 h 775"/>
                  <a:gd name="T28" fmla="*/ 204 w 490"/>
                  <a:gd name="T29" fmla="*/ 189 h 775"/>
                  <a:gd name="T30" fmla="*/ 216 w 490"/>
                  <a:gd name="T31" fmla="*/ 183 h 775"/>
                  <a:gd name="T32" fmla="*/ 257 w 490"/>
                  <a:gd name="T33" fmla="*/ 188 h 775"/>
                  <a:gd name="T34" fmla="*/ 293 w 490"/>
                  <a:gd name="T35" fmla="*/ 205 h 775"/>
                  <a:gd name="T36" fmla="*/ 331 w 490"/>
                  <a:gd name="T37" fmla="*/ 251 h 775"/>
                  <a:gd name="T38" fmla="*/ 339 w 490"/>
                  <a:gd name="T39" fmla="*/ 259 h 775"/>
                  <a:gd name="T40" fmla="*/ 355 w 490"/>
                  <a:gd name="T41" fmla="*/ 261 h 775"/>
                  <a:gd name="T42" fmla="*/ 362 w 490"/>
                  <a:gd name="T43" fmla="*/ 256 h 775"/>
                  <a:gd name="T44" fmla="*/ 406 w 490"/>
                  <a:gd name="T45" fmla="*/ 223 h 775"/>
                  <a:gd name="T46" fmla="*/ 452 w 490"/>
                  <a:gd name="T47" fmla="*/ 284 h 775"/>
                  <a:gd name="T48" fmla="*/ 405 w 490"/>
                  <a:gd name="T49" fmla="*/ 318 h 775"/>
                  <a:gd name="T50" fmla="*/ 357 w 490"/>
                  <a:gd name="T51" fmla="*/ 346 h 775"/>
                  <a:gd name="T52" fmla="*/ 321 w 490"/>
                  <a:gd name="T53" fmla="*/ 343 h 775"/>
                  <a:gd name="T54" fmla="*/ 275 w 490"/>
                  <a:gd name="T55" fmla="*/ 302 h 775"/>
                  <a:gd name="T56" fmla="*/ 265 w 490"/>
                  <a:gd name="T57" fmla="*/ 291 h 775"/>
                  <a:gd name="T58" fmla="*/ 253 w 490"/>
                  <a:gd name="T59" fmla="*/ 737 h 775"/>
                  <a:gd name="T60" fmla="*/ 170 w 490"/>
                  <a:gd name="T61" fmla="*/ 1 h 775"/>
                  <a:gd name="T62" fmla="*/ 236 w 490"/>
                  <a:gd name="T63" fmla="*/ 74 h 775"/>
                  <a:gd name="T64" fmla="*/ 167 w 490"/>
                  <a:gd name="T65" fmla="*/ 159 h 775"/>
                  <a:gd name="T66" fmla="*/ 100 w 490"/>
                  <a:gd name="T67" fmla="*/ 71 h 775"/>
                  <a:gd name="T68" fmla="*/ 170 w 490"/>
                  <a:gd name="T69" fmla="*/ 1 h 7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90" h="775">
                    <a:moveTo>
                      <a:pt x="253" y="737"/>
                    </a:moveTo>
                    <a:cubicBezTo>
                      <a:pt x="252" y="758"/>
                      <a:pt x="230" y="775"/>
                      <a:pt x="211" y="775"/>
                    </a:cubicBezTo>
                    <a:cubicBezTo>
                      <a:pt x="198" y="775"/>
                      <a:pt x="182" y="770"/>
                      <a:pt x="175" y="762"/>
                    </a:cubicBezTo>
                    <a:cubicBezTo>
                      <a:pt x="172" y="757"/>
                      <a:pt x="165" y="757"/>
                      <a:pt x="161" y="762"/>
                    </a:cubicBezTo>
                    <a:cubicBezTo>
                      <a:pt x="155" y="770"/>
                      <a:pt x="138" y="775"/>
                      <a:pt x="125" y="775"/>
                    </a:cubicBezTo>
                    <a:cubicBezTo>
                      <a:pt x="106" y="775"/>
                      <a:pt x="85" y="758"/>
                      <a:pt x="84" y="737"/>
                    </a:cubicBezTo>
                    <a:cubicBezTo>
                      <a:pt x="76" y="475"/>
                      <a:pt x="76" y="475"/>
                      <a:pt x="76" y="475"/>
                    </a:cubicBezTo>
                    <a:cubicBezTo>
                      <a:pt x="65" y="474"/>
                      <a:pt x="65" y="474"/>
                      <a:pt x="65" y="474"/>
                    </a:cubicBezTo>
                    <a:cubicBezTo>
                      <a:pt x="47" y="472"/>
                      <a:pt x="24" y="459"/>
                      <a:pt x="21" y="441"/>
                    </a:cubicBezTo>
                    <a:cubicBezTo>
                      <a:pt x="0" y="331"/>
                      <a:pt x="4" y="332"/>
                      <a:pt x="19" y="217"/>
                    </a:cubicBezTo>
                    <a:cubicBezTo>
                      <a:pt x="21" y="209"/>
                      <a:pt x="31" y="194"/>
                      <a:pt x="48" y="192"/>
                    </a:cubicBezTo>
                    <a:cubicBezTo>
                      <a:pt x="121" y="183"/>
                      <a:pt x="121" y="183"/>
                      <a:pt x="121" y="183"/>
                    </a:cubicBezTo>
                    <a:cubicBezTo>
                      <a:pt x="125" y="183"/>
                      <a:pt x="130" y="185"/>
                      <a:pt x="132" y="189"/>
                    </a:cubicBezTo>
                    <a:cubicBezTo>
                      <a:pt x="168" y="243"/>
                      <a:pt x="168" y="243"/>
                      <a:pt x="168" y="243"/>
                    </a:cubicBezTo>
                    <a:cubicBezTo>
                      <a:pt x="204" y="189"/>
                      <a:pt x="204" y="189"/>
                      <a:pt x="204" y="189"/>
                    </a:cubicBezTo>
                    <a:cubicBezTo>
                      <a:pt x="207" y="185"/>
                      <a:pt x="211" y="183"/>
                      <a:pt x="216" y="183"/>
                    </a:cubicBezTo>
                    <a:cubicBezTo>
                      <a:pt x="257" y="188"/>
                      <a:pt x="257" y="188"/>
                      <a:pt x="257" y="188"/>
                    </a:cubicBezTo>
                    <a:cubicBezTo>
                      <a:pt x="278" y="191"/>
                      <a:pt x="285" y="196"/>
                      <a:pt x="293" y="205"/>
                    </a:cubicBezTo>
                    <a:cubicBezTo>
                      <a:pt x="307" y="223"/>
                      <a:pt x="320" y="239"/>
                      <a:pt x="331" y="251"/>
                    </a:cubicBezTo>
                    <a:cubicBezTo>
                      <a:pt x="334" y="254"/>
                      <a:pt x="336" y="257"/>
                      <a:pt x="339" y="259"/>
                    </a:cubicBezTo>
                    <a:cubicBezTo>
                      <a:pt x="343" y="264"/>
                      <a:pt x="350" y="264"/>
                      <a:pt x="355" y="261"/>
                    </a:cubicBezTo>
                    <a:cubicBezTo>
                      <a:pt x="357" y="259"/>
                      <a:pt x="360" y="258"/>
                      <a:pt x="362" y="256"/>
                    </a:cubicBezTo>
                    <a:cubicBezTo>
                      <a:pt x="373" y="248"/>
                      <a:pt x="393" y="233"/>
                      <a:pt x="406" y="223"/>
                    </a:cubicBezTo>
                    <a:cubicBezTo>
                      <a:pt x="442" y="195"/>
                      <a:pt x="490" y="255"/>
                      <a:pt x="452" y="284"/>
                    </a:cubicBezTo>
                    <a:cubicBezTo>
                      <a:pt x="438" y="294"/>
                      <a:pt x="418" y="310"/>
                      <a:pt x="405" y="318"/>
                    </a:cubicBezTo>
                    <a:cubicBezTo>
                      <a:pt x="386" y="332"/>
                      <a:pt x="369" y="342"/>
                      <a:pt x="357" y="346"/>
                    </a:cubicBezTo>
                    <a:cubicBezTo>
                      <a:pt x="346" y="351"/>
                      <a:pt x="332" y="351"/>
                      <a:pt x="321" y="343"/>
                    </a:cubicBezTo>
                    <a:cubicBezTo>
                      <a:pt x="305" y="333"/>
                      <a:pt x="291" y="320"/>
                      <a:pt x="275" y="302"/>
                    </a:cubicBezTo>
                    <a:cubicBezTo>
                      <a:pt x="272" y="299"/>
                      <a:pt x="269" y="295"/>
                      <a:pt x="265" y="291"/>
                    </a:cubicBezTo>
                    <a:cubicBezTo>
                      <a:pt x="253" y="737"/>
                      <a:pt x="253" y="737"/>
                      <a:pt x="253" y="737"/>
                    </a:cubicBezTo>
                    <a:close/>
                    <a:moveTo>
                      <a:pt x="170" y="1"/>
                    </a:moveTo>
                    <a:cubicBezTo>
                      <a:pt x="207" y="2"/>
                      <a:pt x="237" y="34"/>
                      <a:pt x="236" y="74"/>
                    </a:cubicBezTo>
                    <a:cubicBezTo>
                      <a:pt x="235" y="113"/>
                      <a:pt x="204" y="160"/>
                      <a:pt x="167" y="159"/>
                    </a:cubicBezTo>
                    <a:cubicBezTo>
                      <a:pt x="129" y="159"/>
                      <a:pt x="100" y="110"/>
                      <a:pt x="100" y="71"/>
                    </a:cubicBezTo>
                    <a:cubicBezTo>
                      <a:pt x="101" y="32"/>
                      <a:pt x="132" y="0"/>
                      <a:pt x="170" y="1"/>
                    </a:cubicBezTo>
                    <a:close/>
                  </a:path>
                </a:pathLst>
              </a:custGeom>
              <a:grpFill/>
              <a:ln>
                <a:noFill/>
              </a:ln>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61" name="Freeform 41"/>
              <p:cNvSpPr>
                <a:spLocks/>
              </p:cNvSpPr>
              <p:nvPr/>
            </p:nvSpPr>
            <p:spPr bwMode="auto">
              <a:xfrm>
                <a:off x="5532772" y="870972"/>
                <a:ext cx="219805" cy="176283"/>
              </a:xfrm>
              <a:custGeom>
                <a:avLst/>
                <a:gdLst>
                  <a:gd name="T0" fmla="*/ 35 w 254"/>
                  <a:gd name="T1" fmla="*/ 62 h 204"/>
                  <a:gd name="T2" fmla="*/ 0 w 254"/>
                  <a:gd name="T3" fmla="*/ 66 h 204"/>
                  <a:gd name="T4" fmla="*/ 11 w 254"/>
                  <a:gd name="T5" fmla="*/ 171 h 204"/>
                  <a:gd name="T6" fmla="*/ 48 w 254"/>
                  <a:gd name="T7" fmla="*/ 195 h 204"/>
                  <a:gd name="T8" fmla="*/ 243 w 254"/>
                  <a:gd name="T9" fmla="*/ 20 h 204"/>
                  <a:gd name="T10" fmla="*/ 230 w 254"/>
                  <a:gd name="T11" fmla="*/ 7 h 204"/>
                  <a:gd name="T12" fmla="*/ 53 w 254"/>
                  <a:gd name="T13" fmla="*/ 116 h 204"/>
                  <a:gd name="T14" fmla="*/ 35 w 254"/>
                  <a:gd name="T15" fmla="*/ 62 h 2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4" h="204">
                    <a:moveTo>
                      <a:pt x="35" y="62"/>
                    </a:moveTo>
                    <a:cubicBezTo>
                      <a:pt x="31" y="48"/>
                      <a:pt x="0" y="51"/>
                      <a:pt x="0" y="66"/>
                    </a:cubicBezTo>
                    <a:cubicBezTo>
                      <a:pt x="0" y="113"/>
                      <a:pt x="4" y="130"/>
                      <a:pt x="11" y="171"/>
                    </a:cubicBezTo>
                    <a:cubicBezTo>
                      <a:pt x="14" y="186"/>
                      <a:pt x="36" y="204"/>
                      <a:pt x="48" y="195"/>
                    </a:cubicBezTo>
                    <a:cubicBezTo>
                      <a:pt x="133" y="135"/>
                      <a:pt x="169" y="92"/>
                      <a:pt x="243" y="20"/>
                    </a:cubicBezTo>
                    <a:cubicBezTo>
                      <a:pt x="254" y="9"/>
                      <a:pt x="240" y="0"/>
                      <a:pt x="230" y="7"/>
                    </a:cubicBezTo>
                    <a:cubicBezTo>
                      <a:pt x="158" y="56"/>
                      <a:pt x="123" y="73"/>
                      <a:pt x="53" y="116"/>
                    </a:cubicBezTo>
                    <a:cubicBezTo>
                      <a:pt x="42" y="95"/>
                      <a:pt x="40" y="80"/>
                      <a:pt x="35" y="62"/>
                    </a:cubicBezTo>
                    <a:close/>
                  </a:path>
                </a:pathLst>
              </a:custGeom>
              <a:grpFill/>
              <a:ln>
                <a:noFill/>
              </a:ln>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grpSp>
        <p:nvGrpSpPr>
          <p:cNvPr id="62" name="组合 61"/>
          <p:cNvGrpSpPr/>
          <p:nvPr/>
        </p:nvGrpSpPr>
        <p:grpSpPr>
          <a:xfrm>
            <a:off x="6388035" y="2733732"/>
            <a:ext cx="633589" cy="633359"/>
            <a:chOff x="6871763" y="4872542"/>
            <a:chExt cx="844675" cy="844675"/>
          </a:xfrm>
        </p:grpSpPr>
        <p:sp>
          <p:nvSpPr>
            <p:cNvPr id="63" name="圆角矩形 62"/>
            <p:cNvSpPr/>
            <p:nvPr/>
          </p:nvSpPr>
          <p:spPr>
            <a:xfrm>
              <a:off x="6871763" y="4872542"/>
              <a:ext cx="844675" cy="844675"/>
            </a:xfrm>
            <a:prstGeom prst="roundRect">
              <a:avLst>
                <a:gd name="adj" fmla="val 12557"/>
              </a:avLst>
            </a:prstGeom>
            <a:gradFill>
              <a:gsLst>
                <a:gs pos="0">
                  <a:schemeClr val="bg1">
                    <a:lumMod val="80000"/>
                  </a:schemeClr>
                </a:gs>
                <a:gs pos="100000">
                  <a:schemeClr val="bg1">
                    <a:lumMod val="97000"/>
                  </a:schemeClr>
                </a:gs>
              </a:gsLst>
              <a:lin ang="2700000" scaled="1"/>
            </a:gradFill>
            <a:ln w="22225">
              <a:gradFill flip="none" rotWithShape="1">
                <a:gsLst>
                  <a:gs pos="0">
                    <a:schemeClr val="bg1"/>
                  </a:gs>
                  <a:gs pos="100000">
                    <a:schemeClr val="bg1">
                      <a:lumMod val="75000"/>
                    </a:schemeClr>
                  </a:gs>
                </a:gsLst>
                <a:lin ang="2700000" scaled="1"/>
                <a:tileRect/>
              </a:gradFill>
            </a:ln>
            <a:effectLst>
              <a:outerShdw blurRad="254000" dist="1016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nvGrpSpPr>
            <p:cNvPr id="64" name="组合 63"/>
            <p:cNvGrpSpPr/>
            <p:nvPr/>
          </p:nvGrpSpPr>
          <p:grpSpPr>
            <a:xfrm>
              <a:off x="7035919" y="5070283"/>
              <a:ext cx="507134" cy="478887"/>
              <a:chOff x="6460269" y="872801"/>
              <a:chExt cx="709154" cy="669655"/>
            </a:xfrm>
            <a:solidFill>
              <a:srgbClr val="663A77"/>
            </a:solidFill>
          </p:grpSpPr>
          <p:sp>
            <p:nvSpPr>
              <p:cNvPr id="65" name="Freeform 42"/>
              <p:cNvSpPr>
                <a:spLocks noEditPoints="1"/>
              </p:cNvSpPr>
              <p:nvPr/>
            </p:nvSpPr>
            <p:spPr bwMode="auto">
              <a:xfrm>
                <a:off x="6460269" y="872801"/>
                <a:ext cx="442902" cy="669655"/>
              </a:xfrm>
              <a:custGeom>
                <a:avLst/>
                <a:gdLst>
                  <a:gd name="T0" fmla="*/ 250 w 512"/>
                  <a:gd name="T1" fmla="*/ 737 h 775"/>
                  <a:gd name="T2" fmla="*/ 209 w 512"/>
                  <a:gd name="T3" fmla="*/ 775 h 775"/>
                  <a:gd name="T4" fmla="*/ 173 w 512"/>
                  <a:gd name="T5" fmla="*/ 762 h 775"/>
                  <a:gd name="T6" fmla="*/ 159 w 512"/>
                  <a:gd name="T7" fmla="*/ 762 h 775"/>
                  <a:gd name="T8" fmla="*/ 124 w 512"/>
                  <a:gd name="T9" fmla="*/ 775 h 775"/>
                  <a:gd name="T10" fmla="*/ 83 w 512"/>
                  <a:gd name="T11" fmla="*/ 737 h 775"/>
                  <a:gd name="T12" fmla="*/ 75 w 512"/>
                  <a:gd name="T13" fmla="*/ 475 h 775"/>
                  <a:gd name="T14" fmla="*/ 65 w 512"/>
                  <a:gd name="T15" fmla="*/ 474 h 775"/>
                  <a:gd name="T16" fmla="*/ 21 w 512"/>
                  <a:gd name="T17" fmla="*/ 441 h 775"/>
                  <a:gd name="T18" fmla="*/ 19 w 512"/>
                  <a:gd name="T19" fmla="*/ 214 h 775"/>
                  <a:gd name="T20" fmla="*/ 48 w 512"/>
                  <a:gd name="T21" fmla="*/ 189 h 775"/>
                  <a:gd name="T22" fmla="*/ 119 w 512"/>
                  <a:gd name="T23" fmla="*/ 181 h 775"/>
                  <a:gd name="T24" fmla="*/ 131 w 512"/>
                  <a:gd name="T25" fmla="*/ 186 h 775"/>
                  <a:gd name="T26" fmla="*/ 166 w 512"/>
                  <a:gd name="T27" fmla="*/ 239 h 775"/>
                  <a:gd name="T28" fmla="*/ 202 w 512"/>
                  <a:gd name="T29" fmla="*/ 186 h 775"/>
                  <a:gd name="T30" fmla="*/ 213 w 512"/>
                  <a:gd name="T31" fmla="*/ 181 h 775"/>
                  <a:gd name="T32" fmla="*/ 269 w 512"/>
                  <a:gd name="T33" fmla="*/ 184 h 775"/>
                  <a:gd name="T34" fmla="*/ 286 w 512"/>
                  <a:gd name="T35" fmla="*/ 190 h 775"/>
                  <a:gd name="T36" fmla="*/ 361 w 512"/>
                  <a:gd name="T37" fmla="*/ 220 h 775"/>
                  <a:gd name="T38" fmla="*/ 454 w 512"/>
                  <a:gd name="T39" fmla="*/ 179 h 775"/>
                  <a:gd name="T40" fmla="*/ 503 w 512"/>
                  <a:gd name="T41" fmla="*/ 193 h 775"/>
                  <a:gd name="T42" fmla="*/ 488 w 512"/>
                  <a:gd name="T43" fmla="*/ 243 h 775"/>
                  <a:gd name="T44" fmla="*/ 382 w 512"/>
                  <a:gd name="T45" fmla="*/ 290 h 775"/>
                  <a:gd name="T46" fmla="*/ 359 w 512"/>
                  <a:gd name="T47" fmla="*/ 294 h 775"/>
                  <a:gd name="T48" fmla="*/ 266 w 512"/>
                  <a:gd name="T49" fmla="*/ 263 h 775"/>
                  <a:gd name="T50" fmla="*/ 261 w 512"/>
                  <a:gd name="T51" fmla="*/ 265 h 775"/>
                  <a:gd name="T52" fmla="*/ 250 w 512"/>
                  <a:gd name="T53" fmla="*/ 737 h 775"/>
                  <a:gd name="T54" fmla="*/ 168 w 512"/>
                  <a:gd name="T55" fmla="*/ 1 h 775"/>
                  <a:gd name="T56" fmla="*/ 233 w 512"/>
                  <a:gd name="T57" fmla="*/ 72 h 775"/>
                  <a:gd name="T58" fmla="*/ 165 w 512"/>
                  <a:gd name="T59" fmla="*/ 157 h 775"/>
                  <a:gd name="T60" fmla="*/ 99 w 512"/>
                  <a:gd name="T61" fmla="*/ 70 h 775"/>
                  <a:gd name="T62" fmla="*/ 168 w 512"/>
                  <a:gd name="T63" fmla="*/ 1 h 7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512" h="775">
                    <a:moveTo>
                      <a:pt x="250" y="737"/>
                    </a:moveTo>
                    <a:cubicBezTo>
                      <a:pt x="249" y="758"/>
                      <a:pt x="228" y="775"/>
                      <a:pt x="209" y="775"/>
                    </a:cubicBezTo>
                    <a:cubicBezTo>
                      <a:pt x="196" y="775"/>
                      <a:pt x="180" y="770"/>
                      <a:pt x="173" y="762"/>
                    </a:cubicBezTo>
                    <a:cubicBezTo>
                      <a:pt x="170" y="757"/>
                      <a:pt x="163" y="757"/>
                      <a:pt x="159" y="762"/>
                    </a:cubicBezTo>
                    <a:cubicBezTo>
                      <a:pt x="153" y="770"/>
                      <a:pt x="137" y="775"/>
                      <a:pt x="124" y="775"/>
                    </a:cubicBezTo>
                    <a:cubicBezTo>
                      <a:pt x="105" y="775"/>
                      <a:pt x="84" y="758"/>
                      <a:pt x="83" y="737"/>
                    </a:cubicBezTo>
                    <a:cubicBezTo>
                      <a:pt x="75" y="475"/>
                      <a:pt x="75" y="475"/>
                      <a:pt x="75" y="475"/>
                    </a:cubicBezTo>
                    <a:cubicBezTo>
                      <a:pt x="65" y="474"/>
                      <a:pt x="65" y="474"/>
                      <a:pt x="65" y="474"/>
                    </a:cubicBezTo>
                    <a:cubicBezTo>
                      <a:pt x="46" y="472"/>
                      <a:pt x="24" y="460"/>
                      <a:pt x="21" y="441"/>
                    </a:cubicBezTo>
                    <a:cubicBezTo>
                      <a:pt x="0" y="333"/>
                      <a:pt x="4" y="328"/>
                      <a:pt x="19" y="214"/>
                    </a:cubicBezTo>
                    <a:cubicBezTo>
                      <a:pt x="21" y="206"/>
                      <a:pt x="30" y="191"/>
                      <a:pt x="48" y="189"/>
                    </a:cubicBezTo>
                    <a:cubicBezTo>
                      <a:pt x="119" y="181"/>
                      <a:pt x="119" y="181"/>
                      <a:pt x="119" y="181"/>
                    </a:cubicBezTo>
                    <a:cubicBezTo>
                      <a:pt x="124" y="180"/>
                      <a:pt x="128" y="182"/>
                      <a:pt x="131" y="186"/>
                    </a:cubicBezTo>
                    <a:cubicBezTo>
                      <a:pt x="166" y="239"/>
                      <a:pt x="166" y="239"/>
                      <a:pt x="166" y="239"/>
                    </a:cubicBezTo>
                    <a:cubicBezTo>
                      <a:pt x="202" y="186"/>
                      <a:pt x="202" y="186"/>
                      <a:pt x="202" y="186"/>
                    </a:cubicBezTo>
                    <a:cubicBezTo>
                      <a:pt x="204" y="182"/>
                      <a:pt x="209" y="180"/>
                      <a:pt x="213" y="181"/>
                    </a:cubicBezTo>
                    <a:cubicBezTo>
                      <a:pt x="219" y="181"/>
                      <a:pt x="248" y="183"/>
                      <a:pt x="269" y="184"/>
                    </a:cubicBezTo>
                    <a:cubicBezTo>
                      <a:pt x="275" y="185"/>
                      <a:pt x="281" y="186"/>
                      <a:pt x="286" y="190"/>
                    </a:cubicBezTo>
                    <a:cubicBezTo>
                      <a:pt x="309" y="204"/>
                      <a:pt x="334" y="215"/>
                      <a:pt x="361" y="220"/>
                    </a:cubicBezTo>
                    <a:cubicBezTo>
                      <a:pt x="393" y="209"/>
                      <a:pt x="424" y="195"/>
                      <a:pt x="454" y="179"/>
                    </a:cubicBezTo>
                    <a:cubicBezTo>
                      <a:pt x="471" y="169"/>
                      <a:pt x="493" y="176"/>
                      <a:pt x="503" y="193"/>
                    </a:cubicBezTo>
                    <a:cubicBezTo>
                      <a:pt x="512" y="211"/>
                      <a:pt x="506" y="233"/>
                      <a:pt x="488" y="243"/>
                    </a:cubicBezTo>
                    <a:cubicBezTo>
                      <a:pt x="452" y="262"/>
                      <a:pt x="420" y="274"/>
                      <a:pt x="382" y="290"/>
                    </a:cubicBezTo>
                    <a:cubicBezTo>
                      <a:pt x="375" y="293"/>
                      <a:pt x="367" y="295"/>
                      <a:pt x="359" y="294"/>
                    </a:cubicBezTo>
                    <a:cubicBezTo>
                      <a:pt x="326" y="288"/>
                      <a:pt x="296" y="279"/>
                      <a:pt x="266" y="263"/>
                    </a:cubicBezTo>
                    <a:cubicBezTo>
                      <a:pt x="261" y="265"/>
                      <a:pt x="261" y="265"/>
                      <a:pt x="261" y="265"/>
                    </a:cubicBezTo>
                    <a:cubicBezTo>
                      <a:pt x="250" y="737"/>
                      <a:pt x="250" y="737"/>
                      <a:pt x="250" y="737"/>
                    </a:cubicBezTo>
                    <a:close/>
                    <a:moveTo>
                      <a:pt x="168" y="1"/>
                    </a:moveTo>
                    <a:cubicBezTo>
                      <a:pt x="205" y="1"/>
                      <a:pt x="234" y="33"/>
                      <a:pt x="233" y="72"/>
                    </a:cubicBezTo>
                    <a:cubicBezTo>
                      <a:pt x="233" y="111"/>
                      <a:pt x="202" y="158"/>
                      <a:pt x="165" y="157"/>
                    </a:cubicBezTo>
                    <a:cubicBezTo>
                      <a:pt x="128" y="156"/>
                      <a:pt x="99" y="109"/>
                      <a:pt x="99" y="70"/>
                    </a:cubicBezTo>
                    <a:cubicBezTo>
                      <a:pt x="100" y="31"/>
                      <a:pt x="131" y="0"/>
                      <a:pt x="168"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66" name="Freeform 43"/>
              <p:cNvSpPr>
                <a:spLocks noEditPoints="1"/>
              </p:cNvSpPr>
              <p:nvPr/>
            </p:nvSpPr>
            <p:spPr bwMode="auto">
              <a:xfrm>
                <a:off x="6735299" y="1108698"/>
                <a:ext cx="434124" cy="433758"/>
              </a:xfrm>
              <a:custGeom>
                <a:avLst/>
                <a:gdLst>
                  <a:gd name="T0" fmla="*/ 388 w 502"/>
                  <a:gd name="T1" fmla="*/ 388 h 502"/>
                  <a:gd name="T2" fmla="*/ 383 w 502"/>
                  <a:gd name="T3" fmla="*/ 335 h 502"/>
                  <a:gd name="T4" fmla="*/ 334 w 502"/>
                  <a:gd name="T5" fmla="*/ 426 h 502"/>
                  <a:gd name="T6" fmla="*/ 445 w 502"/>
                  <a:gd name="T7" fmla="*/ 251 h 502"/>
                  <a:gd name="T8" fmla="*/ 393 w 502"/>
                  <a:gd name="T9" fmla="*/ 214 h 502"/>
                  <a:gd name="T10" fmla="*/ 392 w 502"/>
                  <a:gd name="T11" fmla="*/ 297 h 502"/>
                  <a:gd name="T12" fmla="*/ 430 w 502"/>
                  <a:gd name="T13" fmla="*/ 176 h 502"/>
                  <a:gd name="T14" fmla="*/ 332 w 502"/>
                  <a:gd name="T15" fmla="*/ 75 h 502"/>
                  <a:gd name="T16" fmla="*/ 385 w 502"/>
                  <a:gd name="T17" fmla="*/ 176 h 502"/>
                  <a:gd name="T18" fmla="*/ 72 w 502"/>
                  <a:gd name="T19" fmla="*/ 176 h 502"/>
                  <a:gd name="T20" fmla="*/ 150 w 502"/>
                  <a:gd name="T21" fmla="*/ 117 h 502"/>
                  <a:gd name="T22" fmla="*/ 114 w 502"/>
                  <a:gd name="T23" fmla="*/ 114 h 502"/>
                  <a:gd name="T24" fmla="*/ 165 w 502"/>
                  <a:gd name="T25" fmla="*/ 176 h 502"/>
                  <a:gd name="T26" fmla="*/ 236 w 502"/>
                  <a:gd name="T27" fmla="*/ 71 h 502"/>
                  <a:gd name="T28" fmla="*/ 165 w 502"/>
                  <a:gd name="T29" fmla="*/ 176 h 502"/>
                  <a:gd name="T30" fmla="*/ 345 w 502"/>
                  <a:gd name="T31" fmla="*/ 176 h 502"/>
                  <a:gd name="T32" fmla="*/ 274 w 502"/>
                  <a:gd name="T33" fmla="*/ 71 h 502"/>
                  <a:gd name="T34" fmla="*/ 354 w 502"/>
                  <a:gd name="T35" fmla="*/ 214 h 502"/>
                  <a:gd name="T36" fmla="*/ 274 w 502"/>
                  <a:gd name="T37" fmla="*/ 297 h 502"/>
                  <a:gd name="T38" fmla="*/ 357 w 502"/>
                  <a:gd name="T39" fmla="*/ 252 h 502"/>
                  <a:gd name="T40" fmla="*/ 236 w 502"/>
                  <a:gd name="T41" fmla="*/ 214 h 502"/>
                  <a:gd name="T42" fmla="*/ 153 w 502"/>
                  <a:gd name="T43" fmla="*/ 252 h 502"/>
                  <a:gd name="T44" fmla="*/ 236 w 502"/>
                  <a:gd name="T45" fmla="*/ 297 h 502"/>
                  <a:gd name="T46" fmla="*/ 118 w 502"/>
                  <a:gd name="T47" fmla="*/ 214 h 502"/>
                  <a:gd name="T48" fmla="*/ 57 w 502"/>
                  <a:gd name="T49" fmla="*/ 251 h 502"/>
                  <a:gd name="T50" fmla="*/ 119 w 502"/>
                  <a:gd name="T51" fmla="*/ 297 h 502"/>
                  <a:gd name="T52" fmla="*/ 118 w 502"/>
                  <a:gd name="T53" fmla="*/ 214 h 502"/>
                  <a:gd name="T54" fmla="*/ 274 w 502"/>
                  <a:gd name="T55" fmla="*/ 335 h 502"/>
                  <a:gd name="T56" fmla="*/ 328 w 502"/>
                  <a:gd name="T57" fmla="*/ 367 h 502"/>
                  <a:gd name="T58" fmla="*/ 236 w 502"/>
                  <a:gd name="T59" fmla="*/ 335 h 502"/>
                  <a:gd name="T60" fmla="*/ 182 w 502"/>
                  <a:gd name="T61" fmla="*/ 367 h 502"/>
                  <a:gd name="T62" fmla="*/ 236 w 502"/>
                  <a:gd name="T63" fmla="*/ 335 h 502"/>
                  <a:gd name="T64" fmla="*/ 77 w 502"/>
                  <a:gd name="T65" fmla="*/ 335 h 502"/>
                  <a:gd name="T66" fmla="*/ 181 w 502"/>
                  <a:gd name="T67" fmla="*/ 431 h 502"/>
                  <a:gd name="T68" fmla="*/ 128 w 502"/>
                  <a:gd name="T69" fmla="*/ 335 h 502"/>
                  <a:gd name="T70" fmla="*/ 251 w 502"/>
                  <a:gd name="T71" fmla="*/ 502 h 502"/>
                  <a:gd name="T72" fmla="*/ 0 w 502"/>
                  <a:gd name="T73" fmla="*/ 251 h 502"/>
                  <a:gd name="T74" fmla="*/ 251 w 502"/>
                  <a:gd name="T75" fmla="*/ 0 h 502"/>
                  <a:gd name="T76" fmla="*/ 502 w 502"/>
                  <a:gd name="T77" fmla="*/ 251 h 5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02" h="502">
                    <a:moveTo>
                      <a:pt x="334" y="426"/>
                    </a:moveTo>
                    <a:cubicBezTo>
                      <a:pt x="355" y="416"/>
                      <a:pt x="373" y="403"/>
                      <a:pt x="388" y="388"/>
                    </a:cubicBezTo>
                    <a:cubicBezTo>
                      <a:pt x="403" y="373"/>
                      <a:pt x="416" y="354"/>
                      <a:pt x="425" y="335"/>
                    </a:cubicBezTo>
                    <a:cubicBezTo>
                      <a:pt x="383" y="335"/>
                      <a:pt x="383" y="335"/>
                      <a:pt x="383" y="335"/>
                    </a:cubicBezTo>
                    <a:cubicBezTo>
                      <a:pt x="377" y="352"/>
                      <a:pt x="370" y="370"/>
                      <a:pt x="362" y="385"/>
                    </a:cubicBezTo>
                    <a:cubicBezTo>
                      <a:pt x="354" y="400"/>
                      <a:pt x="345" y="413"/>
                      <a:pt x="334" y="426"/>
                    </a:cubicBezTo>
                    <a:close/>
                    <a:moveTo>
                      <a:pt x="439" y="297"/>
                    </a:moveTo>
                    <a:cubicBezTo>
                      <a:pt x="443" y="282"/>
                      <a:pt x="445" y="267"/>
                      <a:pt x="445" y="251"/>
                    </a:cubicBezTo>
                    <a:cubicBezTo>
                      <a:pt x="445" y="238"/>
                      <a:pt x="444" y="226"/>
                      <a:pt x="442" y="214"/>
                    </a:cubicBezTo>
                    <a:cubicBezTo>
                      <a:pt x="393" y="214"/>
                      <a:pt x="393" y="214"/>
                      <a:pt x="393" y="214"/>
                    </a:cubicBezTo>
                    <a:cubicBezTo>
                      <a:pt x="395" y="227"/>
                      <a:pt x="395" y="239"/>
                      <a:pt x="395" y="252"/>
                    </a:cubicBezTo>
                    <a:cubicBezTo>
                      <a:pt x="395" y="267"/>
                      <a:pt x="394" y="282"/>
                      <a:pt x="392" y="297"/>
                    </a:cubicBezTo>
                    <a:cubicBezTo>
                      <a:pt x="439" y="297"/>
                      <a:pt x="439" y="297"/>
                      <a:pt x="439" y="297"/>
                    </a:cubicBezTo>
                    <a:close/>
                    <a:moveTo>
                      <a:pt x="430" y="176"/>
                    </a:moveTo>
                    <a:cubicBezTo>
                      <a:pt x="420" y="153"/>
                      <a:pt x="406" y="132"/>
                      <a:pt x="388" y="114"/>
                    </a:cubicBezTo>
                    <a:cubicBezTo>
                      <a:pt x="372" y="98"/>
                      <a:pt x="353" y="84"/>
                      <a:pt x="332" y="75"/>
                    </a:cubicBezTo>
                    <a:cubicBezTo>
                      <a:pt x="343" y="88"/>
                      <a:pt x="353" y="102"/>
                      <a:pt x="361" y="117"/>
                    </a:cubicBezTo>
                    <a:cubicBezTo>
                      <a:pt x="371" y="135"/>
                      <a:pt x="379" y="155"/>
                      <a:pt x="385" y="176"/>
                    </a:cubicBezTo>
                    <a:cubicBezTo>
                      <a:pt x="430" y="176"/>
                      <a:pt x="430" y="176"/>
                      <a:pt x="430" y="176"/>
                    </a:cubicBezTo>
                    <a:close/>
                    <a:moveTo>
                      <a:pt x="72" y="176"/>
                    </a:moveTo>
                    <a:cubicBezTo>
                      <a:pt x="125" y="176"/>
                      <a:pt x="125" y="176"/>
                      <a:pt x="125" y="176"/>
                    </a:cubicBezTo>
                    <a:cubicBezTo>
                      <a:pt x="131" y="155"/>
                      <a:pt x="139" y="135"/>
                      <a:pt x="150" y="117"/>
                    </a:cubicBezTo>
                    <a:cubicBezTo>
                      <a:pt x="159" y="100"/>
                      <a:pt x="170" y="84"/>
                      <a:pt x="183" y="69"/>
                    </a:cubicBezTo>
                    <a:cubicBezTo>
                      <a:pt x="157" y="79"/>
                      <a:pt x="133" y="94"/>
                      <a:pt x="114" y="114"/>
                    </a:cubicBezTo>
                    <a:cubicBezTo>
                      <a:pt x="96" y="132"/>
                      <a:pt x="82" y="153"/>
                      <a:pt x="72" y="176"/>
                    </a:cubicBezTo>
                    <a:close/>
                    <a:moveTo>
                      <a:pt x="165" y="176"/>
                    </a:moveTo>
                    <a:cubicBezTo>
                      <a:pt x="236" y="176"/>
                      <a:pt x="236" y="176"/>
                      <a:pt x="236" y="176"/>
                    </a:cubicBezTo>
                    <a:cubicBezTo>
                      <a:pt x="236" y="71"/>
                      <a:pt x="236" y="71"/>
                      <a:pt x="236" y="71"/>
                    </a:cubicBezTo>
                    <a:cubicBezTo>
                      <a:pt x="215" y="88"/>
                      <a:pt x="197" y="110"/>
                      <a:pt x="183" y="135"/>
                    </a:cubicBezTo>
                    <a:cubicBezTo>
                      <a:pt x="176" y="148"/>
                      <a:pt x="170" y="162"/>
                      <a:pt x="165" y="176"/>
                    </a:cubicBezTo>
                    <a:close/>
                    <a:moveTo>
                      <a:pt x="274" y="176"/>
                    </a:moveTo>
                    <a:cubicBezTo>
                      <a:pt x="345" y="176"/>
                      <a:pt x="345" y="176"/>
                      <a:pt x="345" y="176"/>
                    </a:cubicBezTo>
                    <a:cubicBezTo>
                      <a:pt x="341" y="162"/>
                      <a:pt x="335" y="148"/>
                      <a:pt x="327" y="135"/>
                    </a:cubicBezTo>
                    <a:cubicBezTo>
                      <a:pt x="314" y="110"/>
                      <a:pt x="296" y="88"/>
                      <a:pt x="274" y="71"/>
                    </a:cubicBezTo>
                    <a:cubicBezTo>
                      <a:pt x="274" y="176"/>
                      <a:pt x="274" y="176"/>
                      <a:pt x="274" y="176"/>
                    </a:cubicBezTo>
                    <a:close/>
                    <a:moveTo>
                      <a:pt x="354" y="214"/>
                    </a:moveTo>
                    <a:cubicBezTo>
                      <a:pt x="274" y="214"/>
                      <a:pt x="274" y="214"/>
                      <a:pt x="274" y="214"/>
                    </a:cubicBezTo>
                    <a:cubicBezTo>
                      <a:pt x="274" y="297"/>
                      <a:pt x="274" y="297"/>
                      <a:pt x="274" y="297"/>
                    </a:cubicBezTo>
                    <a:cubicBezTo>
                      <a:pt x="353" y="297"/>
                      <a:pt x="353" y="297"/>
                      <a:pt x="353" y="297"/>
                    </a:cubicBezTo>
                    <a:cubicBezTo>
                      <a:pt x="356" y="282"/>
                      <a:pt x="357" y="267"/>
                      <a:pt x="357" y="252"/>
                    </a:cubicBezTo>
                    <a:cubicBezTo>
                      <a:pt x="357" y="239"/>
                      <a:pt x="356" y="227"/>
                      <a:pt x="354" y="214"/>
                    </a:cubicBezTo>
                    <a:close/>
                    <a:moveTo>
                      <a:pt x="236" y="214"/>
                    </a:moveTo>
                    <a:cubicBezTo>
                      <a:pt x="156" y="214"/>
                      <a:pt x="156" y="214"/>
                      <a:pt x="156" y="214"/>
                    </a:cubicBezTo>
                    <a:cubicBezTo>
                      <a:pt x="154" y="227"/>
                      <a:pt x="153" y="239"/>
                      <a:pt x="153" y="252"/>
                    </a:cubicBezTo>
                    <a:cubicBezTo>
                      <a:pt x="153" y="267"/>
                      <a:pt x="155" y="282"/>
                      <a:pt x="158" y="297"/>
                    </a:cubicBezTo>
                    <a:cubicBezTo>
                      <a:pt x="236" y="297"/>
                      <a:pt x="236" y="297"/>
                      <a:pt x="236" y="297"/>
                    </a:cubicBezTo>
                    <a:cubicBezTo>
                      <a:pt x="236" y="214"/>
                      <a:pt x="236" y="214"/>
                      <a:pt x="236" y="214"/>
                    </a:cubicBezTo>
                    <a:close/>
                    <a:moveTo>
                      <a:pt x="118" y="214"/>
                    </a:moveTo>
                    <a:cubicBezTo>
                      <a:pt x="61" y="214"/>
                      <a:pt x="61" y="214"/>
                      <a:pt x="61" y="214"/>
                    </a:cubicBezTo>
                    <a:cubicBezTo>
                      <a:pt x="59" y="226"/>
                      <a:pt x="57" y="238"/>
                      <a:pt x="57" y="251"/>
                    </a:cubicBezTo>
                    <a:cubicBezTo>
                      <a:pt x="57" y="267"/>
                      <a:pt x="59" y="282"/>
                      <a:pt x="63" y="297"/>
                    </a:cubicBezTo>
                    <a:cubicBezTo>
                      <a:pt x="119" y="297"/>
                      <a:pt x="119" y="297"/>
                      <a:pt x="119" y="297"/>
                    </a:cubicBezTo>
                    <a:cubicBezTo>
                      <a:pt x="116" y="282"/>
                      <a:pt x="115" y="267"/>
                      <a:pt x="115" y="252"/>
                    </a:cubicBezTo>
                    <a:cubicBezTo>
                      <a:pt x="115" y="239"/>
                      <a:pt x="116" y="227"/>
                      <a:pt x="118" y="214"/>
                    </a:cubicBezTo>
                    <a:close/>
                    <a:moveTo>
                      <a:pt x="342" y="335"/>
                    </a:moveTo>
                    <a:cubicBezTo>
                      <a:pt x="274" y="335"/>
                      <a:pt x="274" y="335"/>
                      <a:pt x="274" y="335"/>
                    </a:cubicBezTo>
                    <a:cubicBezTo>
                      <a:pt x="274" y="433"/>
                      <a:pt x="274" y="433"/>
                      <a:pt x="274" y="433"/>
                    </a:cubicBezTo>
                    <a:cubicBezTo>
                      <a:pt x="296" y="415"/>
                      <a:pt x="315" y="392"/>
                      <a:pt x="328" y="367"/>
                    </a:cubicBezTo>
                    <a:cubicBezTo>
                      <a:pt x="334" y="357"/>
                      <a:pt x="338" y="346"/>
                      <a:pt x="342" y="335"/>
                    </a:cubicBezTo>
                    <a:close/>
                    <a:moveTo>
                      <a:pt x="236" y="335"/>
                    </a:moveTo>
                    <a:cubicBezTo>
                      <a:pt x="168" y="335"/>
                      <a:pt x="168" y="335"/>
                      <a:pt x="168" y="335"/>
                    </a:cubicBezTo>
                    <a:cubicBezTo>
                      <a:pt x="172" y="346"/>
                      <a:pt x="177" y="357"/>
                      <a:pt x="182" y="367"/>
                    </a:cubicBezTo>
                    <a:cubicBezTo>
                      <a:pt x="196" y="392"/>
                      <a:pt x="214" y="415"/>
                      <a:pt x="236" y="433"/>
                    </a:cubicBezTo>
                    <a:cubicBezTo>
                      <a:pt x="236" y="335"/>
                      <a:pt x="236" y="335"/>
                      <a:pt x="236" y="335"/>
                    </a:cubicBezTo>
                    <a:close/>
                    <a:moveTo>
                      <a:pt x="128" y="335"/>
                    </a:moveTo>
                    <a:cubicBezTo>
                      <a:pt x="77" y="335"/>
                      <a:pt x="77" y="335"/>
                      <a:pt x="77" y="335"/>
                    </a:cubicBezTo>
                    <a:cubicBezTo>
                      <a:pt x="86" y="354"/>
                      <a:pt x="99" y="373"/>
                      <a:pt x="114" y="388"/>
                    </a:cubicBezTo>
                    <a:cubicBezTo>
                      <a:pt x="133" y="407"/>
                      <a:pt x="155" y="422"/>
                      <a:pt x="181" y="431"/>
                    </a:cubicBezTo>
                    <a:cubicBezTo>
                      <a:pt x="168" y="417"/>
                      <a:pt x="158" y="402"/>
                      <a:pt x="149" y="385"/>
                    </a:cubicBezTo>
                    <a:cubicBezTo>
                      <a:pt x="140" y="370"/>
                      <a:pt x="133" y="352"/>
                      <a:pt x="128" y="335"/>
                    </a:cubicBezTo>
                    <a:close/>
                    <a:moveTo>
                      <a:pt x="429" y="428"/>
                    </a:moveTo>
                    <a:cubicBezTo>
                      <a:pt x="383" y="474"/>
                      <a:pt x="321" y="502"/>
                      <a:pt x="251" y="502"/>
                    </a:cubicBezTo>
                    <a:cubicBezTo>
                      <a:pt x="182" y="502"/>
                      <a:pt x="119" y="474"/>
                      <a:pt x="74" y="428"/>
                    </a:cubicBezTo>
                    <a:cubicBezTo>
                      <a:pt x="28" y="383"/>
                      <a:pt x="0" y="320"/>
                      <a:pt x="0" y="251"/>
                    </a:cubicBezTo>
                    <a:cubicBezTo>
                      <a:pt x="0" y="182"/>
                      <a:pt x="28" y="119"/>
                      <a:pt x="74" y="73"/>
                    </a:cubicBezTo>
                    <a:cubicBezTo>
                      <a:pt x="119" y="28"/>
                      <a:pt x="182" y="0"/>
                      <a:pt x="251" y="0"/>
                    </a:cubicBezTo>
                    <a:cubicBezTo>
                      <a:pt x="321" y="0"/>
                      <a:pt x="383" y="28"/>
                      <a:pt x="429" y="73"/>
                    </a:cubicBezTo>
                    <a:cubicBezTo>
                      <a:pt x="474" y="119"/>
                      <a:pt x="502" y="182"/>
                      <a:pt x="502" y="251"/>
                    </a:cubicBezTo>
                    <a:cubicBezTo>
                      <a:pt x="502" y="320"/>
                      <a:pt x="474" y="383"/>
                      <a:pt x="429" y="4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grpSp>
        <p:nvGrpSpPr>
          <p:cNvPr id="67" name="组合 66"/>
          <p:cNvGrpSpPr/>
          <p:nvPr/>
        </p:nvGrpSpPr>
        <p:grpSpPr>
          <a:xfrm>
            <a:off x="2607195" y="2733732"/>
            <a:ext cx="633589" cy="633359"/>
            <a:chOff x="6785845" y="2983037"/>
            <a:chExt cx="844675" cy="844675"/>
          </a:xfrm>
        </p:grpSpPr>
        <p:sp>
          <p:nvSpPr>
            <p:cNvPr id="68" name="圆角矩形 67"/>
            <p:cNvSpPr/>
            <p:nvPr/>
          </p:nvSpPr>
          <p:spPr>
            <a:xfrm>
              <a:off x="6785845" y="2983037"/>
              <a:ext cx="844675" cy="844675"/>
            </a:xfrm>
            <a:prstGeom prst="roundRect">
              <a:avLst>
                <a:gd name="adj" fmla="val 12557"/>
              </a:avLst>
            </a:prstGeom>
            <a:gradFill>
              <a:gsLst>
                <a:gs pos="0">
                  <a:schemeClr val="bg1">
                    <a:lumMod val="80000"/>
                  </a:schemeClr>
                </a:gs>
                <a:gs pos="100000">
                  <a:schemeClr val="bg1">
                    <a:lumMod val="97000"/>
                  </a:schemeClr>
                </a:gs>
              </a:gsLst>
              <a:lin ang="2700000" scaled="1"/>
            </a:gradFill>
            <a:ln w="22225">
              <a:gradFill flip="none" rotWithShape="1">
                <a:gsLst>
                  <a:gs pos="0">
                    <a:schemeClr val="bg1"/>
                  </a:gs>
                  <a:gs pos="100000">
                    <a:schemeClr val="bg1">
                      <a:lumMod val="75000"/>
                    </a:schemeClr>
                  </a:gs>
                </a:gsLst>
                <a:lin ang="2700000" scaled="1"/>
                <a:tileRect/>
              </a:gradFill>
            </a:ln>
            <a:effectLst>
              <a:outerShdw blurRad="254000" dist="1016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nvGrpSpPr>
            <p:cNvPr id="69" name="组合 68"/>
            <p:cNvGrpSpPr/>
            <p:nvPr/>
          </p:nvGrpSpPr>
          <p:grpSpPr>
            <a:xfrm>
              <a:off x="6965236" y="3174118"/>
              <a:ext cx="480153" cy="483400"/>
              <a:chOff x="5042691" y="2273920"/>
              <a:chExt cx="702937" cy="707692"/>
            </a:xfrm>
            <a:solidFill>
              <a:srgbClr val="01ACBE"/>
            </a:solidFill>
          </p:grpSpPr>
          <p:sp>
            <p:nvSpPr>
              <p:cNvPr id="70" name="Freeform 12"/>
              <p:cNvSpPr>
                <a:spLocks/>
              </p:cNvSpPr>
              <p:nvPr/>
            </p:nvSpPr>
            <p:spPr bwMode="auto">
              <a:xfrm>
                <a:off x="5284806" y="2789968"/>
                <a:ext cx="460822" cy="191644"/>
              </a:xfrm>
              <a:custGeom>
                <a:avLst/>
                <a:gdLst>
                  <a:gd name="T0" fmla="*/ 25 w 533"/>
                  <a:gd name="T1" fmla="*/ 165 h 222"/>
                  <a:gd name="T2" fmla="*/ 158 w 533"/>
                  <a:gd name="T3" fmla="*/ 165 h 222"/>
                  <a:gd name="T4" fmla="*/ 158 w 533"/>
                  <a:gd name="T5" fmla="*/ 108 h 222"/>
                  <a:gd name="T6" fmla="*/ 184 w 533"/>
                  <a:gd name="T7" fmla="*/ 83 h 222"/>
                  <a:gd name="T8" fmla="*/ 317 w 533"/>
                  <a:gd name="T9" fmla="*/ 83 h 222"/>
                  <a:gd name="T10" fmla="*/ 317 w 533"/>
                  <a:gd name="T11" fmla="*/ 25 h 222"/>
                  <a:gd name="T12" fmla="*/ 343 w 533"/>
                  <a:gd name="T13" fmla="*/ 0 h 222"/>
                  <a:gd name="T14" fmla="*/ 533 w 533"/>
                  <a:gd name="T15" fmla="*/ 0 h 222"/>
                  <a:gd name="T16" fmla="*/ 533 w 533"/>
                  <a:gd name="T17" fmla="*/ 32 h 222"/>
                  <a:gd name="T18" fmla="*/ 508 w 533"/>
                  <a:gd name="T19" fmla="*/ 57 h 222"/>
                  <a:gd name="T20" fmla="*/ 375 w 533"/>
                  <a:gd name="T21" fmla="*/ 57 h 222"/>
                  <a:gd name="T22" fmla="*/ 375 w 533"/>
                  <a:gd name="T23" fmla="*/ 114 h 222"/>
                  <a:gd name="T24" fmla="*/ 349 w 533"/>
                  <a:gd name="T25" fmla="*/ 140 h 222"/>
                  <a:gd name="T26" fmla="*/ 216 w 533"/>
                  <a:gd name="T27" fmla="*/ 140 h 222"/>
                  <a:gd name="T28" fmla="*/ 216 w 533"/>
                  <a:gd name="T29" fmla="*/ 197 h 222"/>
                  <a:gd name="T30" fmla="*/ 190 w 533"/>
                  <a:gd name="T31" fmla="*/ 222 h 222"/>
                  <a:gd name="T32" fmla="*/ 0 w 533"/>
                  <a:gd name="T33" fmla="*/ 222 h 222"/>
                  <a:gd name="T34" fmla="*/ 0 w 533"/>
                  <a:gd name="T35" fmla="*/ 191 h 222"/>
                  <a:gd name="T36" fmla="*/ 25 w 533"/>
                  <a:gd name="T37" fmla="*/ 165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33" h="222">
                    <a:moveTo>
                      <a:pt x="25" y="165"/>
                    </a:moveTo>
                    <a:cubicBezTo>
                      <a:pt x="158" y="165"/>
                      <a:pt x="158" y="165"/>
                      <a:pt x="158" y="165"/>
                    </a:cubicBezTo>
                    <a:cubicBezTo>
                      <a:pt x="158" y="108"/>
                      <a:pt x="158" y="108"/>
                      <a:pt x="158" y="108"/>
                    </a:cubicBezTo>
                    <a:cubicBezTo>
                      <a:pt x="158" y="94"/>
                      <a:pt x="170" y="83"/>
                      <a:pt x="184" y="83"/>
                    </a:cubicBezTo>
                    <a:cubicBezTo>
                      <a:pt x="317" y="83"/>
                      <a:pt x="317" y="83"/>
                      <a:pt x="317" y="83"/>
                    </a:cubicBezTo>
                    <a:cubicBezTo>
                      <a:pt x="317" y="25"/>
                      <a:pt x="317" y="25"/>
                      <a:pt x="317" y="25"/>
                    </a:cubicBezTo>
                    <a:cubicBezTo>
                      <a:pt x="317" y="11"/>
                      <a:pt x="329" y="0"/>
                      <a:pt x="343" y="0"/>
                    </a:cubicBezTo>
                    <a:cubicBezTo>
                      <a:pt x="533" y="0"/>
                      <a:pt x="533" y="0"/>
                      <a:pt x="533" y="0"/>
                    </a:cubicBezTo>
                    <a:cubicBezTo>
                      <a:pt x="533" y="32"/>
                      <a:pt x="533" y="32"/>
                      <a:pt x="533" y="32"/>
                    </a:cubicBezTo>
                    <a:cubicBezTo>
                      <a:pt x="533" y="46"/>
                      <a:pt x="522" y="57"/>
                      <a:pt x="508" y="57"/>
                    </a:cubicBezTo>
                    <a:cubicBezTo>
                      <a:pt x="375" y="57"/>
                      <a:pt x="375" y="57"/>
                      <a:pt x="375" y="57"/>
                    </a:cubicBezTo>
                    <a:cubicBezTo>
                      <a:pt x="375" y="114"/>
                      <a:pt x="375" y="114"/>
                      <a:pt x="375" y="114"/>
                    </a:cubicBezTo>
                    <a:cubicBezTo>
                      <a:pt x="375" y="128"/>
                      <a:pt x="363" y="140"/>
                      <a:pt x="349" y="140"/>
                    </a:cubicBezTo>
                    <a:cubicBezTo>
                      <a:pt x="216" y="140"/>
                      <a:pt x="216" y="140"/>
                      <a:pt x="216" y="140"/>
                    </a:cubicBezTo>
                    <a:cubicBezTo>
                      <a:pt x="216" y="197"/>
                      <a:pt x="216" y="197"/>
                      <a:pt x="216" y="197"/>
                    </a:cubicBezTo>
                    <a:cubicBezTo>
                      <a:pt x="216" y="211"/>
                      <a:pt x="204" y="222"/>
                      <a:pt x="190" y="222"/>
                    </a:cubicBezTo>
                    <a:cubicBezTo>
                      <a:pt x="0" y="222"/>
                      <a:pt x="0" y="222"/>
                      <a:pt x="0" y="222"/>
                    </a:cubicBezTo>
                    <a:cubicBezTo>
                      <a:pt x="0" y="191"/>
                      <a:pt x="0" y="191"/>
                      <a:pt x="0" y="191"/>
                    </a:cubicBezTo>
                    <a:cubicBezTo>
                      <a:pt x="0" y="177"/>
                      <a:pt x="11" y="165"/>
                      <a:pt x="25" y="16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71" name="Freeform 13"/>
              <p:cNvSpPr>
                <a:spLocks noEditPoints="1"/>
              </p:cNvSpPr>
              <p:nvPr/>
            </p:nvSpPr>
            <p:spPr bwMode="auto">
              <a:xfrm>
                <a:off x="5042691" y="2273920"/>
                <a:ext cx="529214" cy="655758"/>
              </a:xfrm>
              <a:custGeom>
                <a:avLst/>
                <a:gdLst>
                  <a:gd name="T0" fmla="*/ 28 w 612"/>
                  <a:gd name="T1" fmla="*/ 504 h 759"/>
                  <a:gd name="T2" fmla="*/ 148 w 612"/>
                  <a:gd name="T3" fmla="*/ 514 h 759"/>
                  <a:gd name="T4" fmla="*/ 179 w 612"/>
                  <a:gd name="T5" fmla="*/ 488 h 759"/>
                  <a:gd name="T6" fmla="*/ 184 w 612"/>
                  <a:gd name="T7" fmla="*/ 423 h 759"/>
                  <a:gd name="T8" fmla="*/ 158 w 612"/>
                  <a:gd name="T9" fmla="*/ 392 h 759"/>
                  <a:gd name="T10" fmla="*/ 38 w 612"/>
                  <a:gd name="T11" fmla="*/ 381 h 759"/>
                  <a:gd name="T12" fmla="*/ 7 w 612"/>
                  <a:gd name="T13" fmla="*/ 407 h 759"/>
                  <a:gd name="T14" fmla="*/ 2 w 612"/>
                  <a:gd name="T15" fmla="*/ 473 h 759"/>
                  <a:gd name="T16" fmla="*/ 28 w 612"/>
                  <a:gd name="T17" fmla="*/ 504 h 759"/>
                  <a:gd name="T18" fmla="*/ 157 w 612"/>
                  <a:gd name="T19" fmla="*/ 669 h 759"/>
                  <a:gd name="T20" fmla="*/ 254 w 612"/>
                  <a:gd name="T21" fmla="*/ 487 h 759"/>
                  <a:gd name="T22" fmla="*/ 334 w 612"/>
                  <a:gd name="T23" fmla="*/ 512 h 759"/>
                  <a:gd name="T24" fmla="*/ 342 w 612"/>
                  <a:gd name="T25" fmla="*/ 515 h 759"/>
                  <a:gd name="T26" fmla="*/ 216 w 612"/>
                  <a:gd name="T27" fmla="*/ 722 h 759"/>
                  <a:gd name="T28" fmla="*/ 157 w 612"/>
                  <a:gd name="T29" fmla="*/ 669 h 759"/>
                  <a:gd name="T30" fmla="*/ 379 w 612"/>
                  <a:gd name="T31" fmla="*/ 7 h 759"/>
                  <a:gd name="T32" fmla="*/ 426 w 612"/>
                  <a:gd name="T33" fmla="*/ 84 h 759"/>
                  <a:gd name="T34" fmla="*/ 349 w 612"/>
                  <a:gd name="T35" fmla="*/ 150 h 759"/>
                  <a:gd name="T36" fmla="*/ 304 w 612"/>
                  <a:gd name="T37" fmla="*/ 59 h 759"/>
                  <a:gd name="T38" fmla="*/ 379 w 612"/>
                  <a:gd name="T39" fmla="*/ 7 h 759"/>
                  <a:gd name="T40" fmla="*/ 371 w 612"/>
                  <a:gd name="T41" fmla="*/ 183 h 759"/>
                  <a:gd name="T42" fmla="*/ 403 w 612"/>
                  <a:gd name="T43" fmla="*/ 199 h 759"/>
                  <a:gd name="T44" fmla="*/ 574 w 612"/>
                  <a:gd name="T45" fmla="*/ 278 h 759"/>
                  <a:gd name="T46" fmla="*/ 579 w 612"/>
                  <a:gd name="T47" fmla="*/ 341 h 759"/>
                  <a:gd name="T48" fmla="*/ 398 w 612"/>
                  <a:gd name="T49" fmla="*/ 296 h 759"/>
                  <a:gd name="T50" fmla="*/ 381 w 612"/>
                  <a:gd name="T51" fmla="*/ 385 h 759"/>
                  <a:gd name="T52" fmla="*/ 390 w 612"/>
                  <a:gd name="T53" fmla="*/ 402 h 759"/>
                  <a:gd name="T54" fmla="*/ 561 w 612"/>
                  <a:gd name="T55" fmla="*/ 593 h 759"/>
                  <a:gd name="T56" fmla="*/ 489 w 612"/>
                  <a:gd name="T57" fmla="*/ 626 h 759"/>
                  <a:gd name="T58" fmla="*/ 233 w 612"/>
                  <a:gd name="T59" fmla="*/ 447 h 759"/>
                  <a:gd name="T60" fmla="*/ 203 w 612"/>
                  <a:gd name="T61" fmla="*/ 392 h 759"/>
                  <a:gd name="T62" fmla="*/ 231 w 612"/>
                  <a:gd name="T63" fmla="*/ 239 h 759"/>
                  <a:gd name="T64" fmla="*/ 157 w 612"/>
                  <a:gd name="T65" fmla="*/ 344 h 759"/>
                  <a:gd name="T66" fmla="*/ 95 w 612"/>
                  <a:gd name="T67" fmla="*/ 332 h 759"/>
                  <a:gd name="T68" fmla="*/ 247 w 612"/>
                  <a:gd name="T69" fmla="*/ 155 h 759"/>
                  <a:gd name="T70" fmla="*/ 313 w 612"/>
                  <a:gd name="T71" fmla="*/ 163 h 759"/>
                  <a:gd name="T72" fmla="*/ 349 w 612"/>
                  <a:gd name="T73" fmla="*/ 227 h 759"/>
                  <a:gd name="T74" fmla="*/ 371 w 612"/>
                  <a:gd name="T75" fmla="*/ 183 h 7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612" h="759">
                    <a:moveTo>
                      <a:pt x="28" y="504"/>
                    </a:moveTo>
                    <a:cubicBezTo>
                      <a:pt x="148" y="514"/>
                      <a:pt x="148" y="514"/>
                      <a:pt x="148" y="514"/>
                    </a:cubicBezTo>
                    <a:cubicBezTo>
                      <a:pt x="164" y="516"/>
                      <a:pt x="177" y="504"/>
                      <a:pt x="179" y="488"/>
                    </a:cubicBezTo>
                    <a:cubicBezTo>
                      <a:pt x="184" y="423"/>
                      <a:pt x="184" y="423"/>
                      <a:pt x="184" y="423"/>
                    </a:cubicBezTo>
                    <a:cubicBezTo>
                      <a:pt x="186" y="407"/>
                      <a:pt x="174" y="393"/>
                      <a:pt x="158" y="392"/>
                    </a:cubicBezTo>
                    <a:cubicBezTo>
                      <a:pt x="38" y="381"/>
                      <a:pt x="38" y="381"/>
                      <a:pt x="38" y="381"/>
                    </a:cubicBezTo>
                    <a:cubicBezTo>
                      <a:pt x="23" y="380"/>
                      <a:pt x="9" y="392"/>
                      <a:pt x="7" y="407"/>
                    </a:cubicBezTo>
                    <a:cubicBezTo>
                      <a:pt x="2" y="473"/>
                      <a:pt x="2" y="473"/>
                      <a:pt x="2" y="473"/>
                    </a:cubicBezTo>
                    <a:cubicBezTo>
                      <a:pt x="0" y="489"/>
                      <a:pt x="12" y="503"/>
                      <a:pt x="28" y="504"/>
                    </a:cubicBezTo>
                    <a:close/>
                    <a:moveTo>
                      <a:pt x="157" y="669"/>
                    </a:moveTo>
                    <a:cubicBezTo>
                      <a:pt x="220" y="595"/>
                      <a:pt x="230" y="592"/>
                      <a:pt x="254" y="487"/>
                    </a:cubicBezTo>
                    <a:cubicBezTo>
                      <a:pt x="280" y="496"/>
                      <a:pt x="307" y="504"/>
                      <a:pt x="334" y="512"/>
                    </a:cubicBezTo>
                    <a:cubicBezTo>
                      <a:pt x="337" y="513"/>
                      <a:pt x="339" y="514"/>
                      <a:pt x="342" y="515"/>
                    </a:cubicBezTo>
                    <a:cubicBezTo>
                      <a:pt x="303" y="633"/>
                      <a:pt x="296" y="637"/>
                      <a:pt x="216" y="722"/>
                    </a:cubicBezTo>
                    <a:cubicBezTo>
                      <a:pt x="180" y="759"/>
                      <a:pt x="122" y="709"/>
                      <a:pt x="157" y="669"/>
                    </a:cubicBezTo>
                    <a:close/>
                    <a:moveTo>
                      <a:pt x="379" y="7"/>
                    </a:moveTo>
                    <a:cubicBezTo>
                      <a:pt x="413" y="15"/>
                      <a:pt x="434" y="49"/>
                      <a:pt x="426" y="84"/>
                    </a:cubicBezTo>
                    <a:cubicBezTo>
                      <a:pt x="419" y="120"/>
                      <a:pt x="383" y="157"/>
                      <a:pt x="349" y="150"/>
                    </a:cubicBezTo>
                    <a:cubicBezTo>
                      <a:pt x="315" y="143"/>
                      <a:pt x="297" y="94"/>
                      <a:pt x="304" y="59"/>
                    </a:cubicBezTo>
                    <a:cubicBezTo>
                      <a:pt x="312" y="23"/>
                      <a:pt x="345" y="0"/>
                      <a:pt x="379" y="7"/>
                    </a:cubicBezTo>
                    <a:close/>
                    <a:moveTo>
                      <a:pt x="371" y="183"/>
                    </a:moveTo>
                    <a:cubicBezTo>
                      <a:pt x="378" y="185"/>
                      <a:pt x="393" y="190"/>
                      <a:pt x="403" y="199"/>
                    </a:cubicBezTo>
                    <a:cubicBezTo>
                      <a:pt x="494" y="286"/>
                      <a:pt x="474" y="282"/>
                      <a:pt x="574" y="278"/>
                    </a:cubicBezTo>
                    <a:cubicBezTo>
                      <a:pt x="612" y="277"/>
                      <a:pt x="611" y="338"/>
                      <a:pt x="579" y="341"/>
                    </a:cubicBezTo>
                    <a:cubicBezTo>
                      <a:pt x="477" y="350"/>
                      <a:pt x="470" y="358"/>
                      <a:pt x="398" y="296"/>
                    </a:cubicBezTo>
                    <a:cubicBezTo>
                      <a:pt x="381" y="385"/>
                      <a:pt x="381" y="385"/>
                      <a:pt x="381" y="385"/>
                    </a:cubicBezTo>
                    <a:cubicBezTo>
                      <a:pt x="380" y="392"/>
                      <a:pt x="383" y="399"/>
                      <a:pt x="390" y="402"/>
                    </a:cubicBezTo>
                    <a:cubicBezTo>
                      <a:pt x="494" y="448"/>
                      <a:pt x="515" y="448"/>
                      <a:pt x="561" y="593"/>
                    </a:cubicBezTo>
                    <a:cubicBezTo>
                      <a:pt x="578" y="638"/>
                      <a:pt x="510" y="668"/>
                      <a:pt x="489" y="626"/>
                    </a:cubicBezTo>
                    <a:cubicBezTo>
                      <a:pt x="417" y="484"/>
                      <a:pt x="405" y="506"/>
                      <a:pt x="233" y="447"/>
                    </a:cubicBezTo>
                    <a:cubicBezTo>
                      <a:pt x="211" y="435"/>
                      <a:pt x="203" y="416"/>
                      <a:pt x="203" y="392"/>
                    </a:cubicBezTo>
                    <a:cubicBezTo>
                      <a:pt x="231" y="239"/>
                      <a:pt x="231" y="239"/>
                      <a:pt x="231" y="239"/>
                    </a:cubicBezTo>
                    <a:cubicBezTo>
                      <a:pt x="164" y="260"/>
                      <a:pt x="171" y="259"/>
                      <a:pt x="157" y="344"/>
                    </a:cubicBezTo>
                    <a:cubicBezTo>
                      <a:pt x="151" y="376"/>
                      <a:pt x="91" y="372"/>
                      <a:pt x="95" y="332"/>
                    </a:cubicBezTo>
                    <a:cubicBezTo>
                      <a:pt x="107" y="207"/>
                      <a:pt x="126" y="199"/>
                      <a:pt x="247" y="155"/>
                    </a:cubicBezTo>
                    <a:cubicBezTo>
                      <a:pt x="264" y="149"/>
                      <a:pt x="304" y="160"/>
                      <a:pt x="313" y="163"/>
                    </a:cubicBezTo>
                    <a:cubicBezTo>
                      <a:pt x="349" y="227"/>
                      <a:pt x="349" y="227"/>
                      <a:pt x="349" y="227"/>
                    </a:cubicBezTo>
                    <a:cubicBezTo>
                      <a:pt x="371" y="183"/>
                      <a:pt x="371" y="183"/>
                      <a:pt x="371" y="18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grpSp>
        <p:nvGrpSpPr>
          <p:cNvPr id="72" name="组合 71"/>
          <p:cNvGrpSpPr/>
          <p:nvPr/>
        </p:nvGrpSpPr>
        <p:grpSpPr>
          <a:xfrm>
            <a:off x="737075" y="2733732"/>
            <a:ext cx="633589" cy="633359"/>
            <a:chOff x="3881858" y="1485578"/>
            <a:chExt cx="844675" cy="844675"/>
          </a:xfrm>
        </p:grpSpPr>
        <p:sp>
          <p:nvSpPr>
            <p:cNvPr id="73" name="圆角矩形 72"/>
            <p:cNvSpPr/>
            <p:nvPr/>
          </p:nvSpPr>
          <p:spPr>
            <a:xfrm>
              <a:off x="3881858" y="1485578"/>
              <a:ext cx="844675" cy="844675"/>
            </a:xfrm>
            <a:prstGeom prst="roundRect">
              <a:avLst>
                <a:gd name="adj" fmla="val 12557"/>
              </a:avLst>
            </a:prstGeom>
            <a:gradFill>
              <a:gsLst>
                <a:gs pos="0">
                  <a:schemeClr val="bg1">
                    <a:lumMod val="80000"/>
                  </a:schemeClr>
                </a:gs>
                <a:gs pos="100000">
                  <a:schemeClr val="bg1">
                    <a:lumMod val="97000"/>
                  </a:schemeClr>
                </a:gs>
              </a:gsLst>
              <a:lin ang="2700000" scaled="1"/>
            </a:gradFill>
            <a:ln w="22225">
              <a:gradFill flip="none" rotWithShape="1">
                <a:gsLst>
                  <a:gs pos="0">
                    <a:schemeClr val="bg1"/>
                  </a:gs>
                  <a:gs pos="100000">
                    <a:schemeClr val="bg1">
                      <a:lumMod val="75000"/>
                    </a:schemeClr>
                  </a:gs>
                </a:gsLst>
                <a:lin ang="2700000" scaled="1"/>
                <a:tileRect/>
              </a:gradFill>
            </a:ln>
            <a:effectLst>
              <a:outerShdw blurRad="254000" dist="1016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nvGrpSpPr>
            <p:cNvPr id="74" name="组合 73"/>
            <p:cNvGrpSpPr/>
            <p:nvPr/>
          </p:nvGrpSpPr>
          <p:grpSpPr>
            <a:xfrm>
              <a:off x="4092885" y="1696817"/>
              <a:ext cx="425052" cy="422197"/>
              <a:chOff x="6463926" y="2278309"/>
              <a:chExt cx="708057" cy="703302"/>
            </a:xfrm>
            <a:solidFill>
              <a:srgbClr val="E87071"/>
            </a:solidFill>
          </p:grpSpPr>
          <p:sp>
            <p:nvSpPr>
              <p:cNvPr id="75" name="Freeform 30"/>
              <p:cNvSpPr>
                <a:spLocks noEditPoints="1"/>
              </p:cNvSpPr>
              <p:nvPr/>
            </p:nvSpPr>
            <p:spPr bwMode="auto">
              <a:xfrm>
                <a:off x="6687023" y="2278309"/>
                <a:ext cx="261864" cy="305752"/>
              </a:xfrm>
              <a:custGeom>
                <a:avLst/>
                <a:gdLst>
                  <a:gd name="T0" fmla="*/ 150 w 303"/>
                  <a:gd name="T1" fmla="*/ 1 h 354"/>
                  <a:gd name="T2" fmla="*/ 81 w 303"/>
                  <a:gd name="T3" fmla="*/ 76 h 354"/>
                  <a:gd name="T4" fmla="*/ 153 w 303"/>
                  <a:gd name="T5" fmla="*/ 165 h 354"/>
                  <a:gd name="T6" fmla="*/ 222 w 303"/>
                  <a:gd name="T7" fmla="*/ 74 h 354"/>
                  <a:gd name="T8" fmla="*/ 150 w 303"/>
                  <a:gd name="T9" fmla="*/ 1 h 354"/>
                  <a:gd name="T10" fmla="*/ 151 w 303"/>
                  <a:gd name="T11" fmla="*/ 261 h 354"/>
                  <a:gd name="T12" fmla="*/ 198 w 303"/>
                  <a:gd name="T13" fmla="*/ 196 h 354"/>
                  <a:gd name="T14" fmla="*/ 210 w 303"/>
                  <a:gd name="T15" fmla="*/ 190 h 354"/>
                  <a:gd name="T16" fmla="*/ 260 w 303"/>
                  <a:gd name="T17" fmla="*/ 199 h 354"/>
                  <a:gd name="T18" fmla="*/ 290 w 303"/>
                  <a:gd name="T19" fmla="*/ 225 h 354"/>
                  <a:gd name="T20" fmla="*/ 303 w 303"/>
                  <a:gd name="T21" fmla="*/ 330 h 354"/>
                  <a:gd name="T22" fmla="*/ 297 w 303"/>
                  <a:gd name="T23" fmla="*/ 347 h 354"/>
                  <a:gd name="T24" fmla="*/ 280 w 303"/>
                  <a:gd name="T25" fmla="*/ 354 h 354"/>
                  <a:gd name="T26" fmla="*/ 23 w 303"/>
                  <a:gd name="T27" fmla="*/ 354 h 354"/>
                  <a:gd name="T28" fmla="*/ 6 w 303"/>
                  <a:gd name="T29" fmla="*/ 347 h 354"/>
                  <a:gd name="T30" fmla="*/ 0 w 303"/>
                  <a:gd name="T31" fmla="*/ 330 h 354"/>
                  <a:gd name="T32" fmla="*/ 13 w 303"/>
                  <a:gd name="T33" fmla="*/ 225 h 354"/>
                  <a:gd name="T34" fmla="*/ 43 w 303"/>
                  <a:gd name="T35" fmla="*/ 199 h 354"/>
                  <a:gd name="T36" fmla="*/ 93 w 303"/>
                  <a:gd name="T37" fmla="*/ 190 h 354"/>
                  <a:gd name="T38" fmla="*/ 105 w 303"/>
                  <a:gd name="T39" fmla="*/ 196 h 354"/>
                  <a:gd name="T40" fmla="*/ 151 w 303"/>
                  <a:gd name="T41" fmla="*/ 261 h 3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03" h="354">
                    <a:moveTo>
                      <a:pt x="150" y="1"/>
                    </a:moveTo>
                    <a:cubicBezTo>
                      <a:pt x="111" y="2"/>
                      <a:pt x="80" y="36"/>
                      <a:pt x="81" y="76"/>
                    </a:cubicBezTo>
                    <a:cubicBezTo>
                      <a:pt x="82" y="117"/>
                      <a:pt x="114" y="166"/>
                      <a:pt x="153" y="165"/>
                    </a:cubicBezTo>
                    <a:cubicBezTo>
                      <a:pt x="192" y="165"/>
                      <a:pt x="223" y="114"/>
                      <a:pt x="222" y="74"/>
                    </a:cubicBezTo>
                    <a:cubicBezTo>
                      <a:pt x="221" y="33"/>
                      <a:pt x="189" y="0"/>
                      <a:pt x="150" y="1"/>
                    </a:cubicBezTo>
                    <a:close/>
                    <a:moveTo>
                      <a:pt x="151" y="261"/>
                    </a:moveTo>
                    <a:cubicBezTo>
                      <a:pt x="198" y="196"/>
                      <a:pt x="198" y="196"/>
                      <a:pt x="198" y="196"/>
                    </a:cubicBezTo>
                    <a:cubicBezTo>
                      <a:pt x="201" y="192"/>
                      <a:pt x="206" y="190"/>
                      <a:pt x="210" y="190"/>
                    </a:cubicBezTo>
                    <a:cubicBezTo>
                      <a:pt x="260" y="199"/>
                      <a:pt x="260" y="199"/>
                      <a:pt x="260" y="199"/>
                    </a:cubicBezTo>
                    <a:cubicBezTo>
                      <a:pt x="278" y="202"/>
                      <a:pt x="288" y="217"/>
                      <a:pt x="290" y="225"/>
                    </a:cubicBezTo>
                    <a:cubicBezTo>
                      <a:pt x="297" y="274"/>
                      <a:pt x="301" y="304"/>
                      <a:pt x="303" y="330"/>
                    </a:cubicBezTo>
                    <a:cubicBezTo>
                      <a:pt x="303" y="336"/>
                      <a:pt x="301" y="342"/>
                      <a:pt x="297" y="347"/>
                    </a:cubicBezTo>
                    <a:cubicBezTo>
                      <a:pt x="292" y="351"/>
                      <a:pt x="287" y="354"/>
                      <a:pt x="280" y="354"/>
                    </a:cubicBezTo>
                    <a:cubicBezTo>
                      <a:pt x="23" y="354"/>
                      <a:pt x="23" y="354"/>
                      <a:pt x="23" y="354"/>
                    </a:cubicBezTo>
                    <a:cubicBezTo>
                      <a:pt x="16" y="354"/>
                      <a:pt x="11" y="351"/>
                      <a:pt x="6" y="347"/>
                    </a:cubicBezTo>
                    <a:cubicBezTo>
                      <a:pt x="2" y="342"/>
                      <a:pt x="0" y="336"/>
                      <a:pt x="0" y="330"/>
                    </a:cubicBezTo>
                    <a:cubicBezTo>
                      <a:pt x="2" y="304"/>
                      <a:pt x="6" y="274"/>
                      <a:pt x="13" y="225"/>
                    </a:cubicBezTo>
                    <a:cubicBezTo>
                      <a:pt x="15" y="217"/>
                      <a:pt x="25" y="202"/>
                      <a:pt x="43" y="199"/>
                    </a:cubicBezTo>
                    <a:cubicBezTo>
                      <a:pt x="93" y="190"/>
                      <a:pt x="93" y="190"/>
                      <a:pt x="93" y="190"/>
                    </a:cubicBezTo>
                    <a:cubicBezTo>
                      <a:pt x="97" y="190"/>
                      <a:pt x="102" y="192"/>
                      <a:pt x="105" y="196"/>
                    </a:cubicBezTo>
                    <a:cubicBezTo>
                      <a:pt x="151" y="261"/>
                      <a:pt x="151" y="261"/>
                      <a:pt x="151" y="261"/>
                    </a:cubicBezTo>
                    <a:close/>
                  </a:path>
                </a:pathLst>
              </a:custGeom>
              <a:grpFill/>
              <a:ln>
                <a:noFill/>
              </a:ln>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76" name="Freeform 31"/>
              <p:cNvSpPr>
                <a:spLocks noEditPoints="1"/>
              </p:cNvSpPr>
              <p:nvPr/>
            </p:nvSpPr>
            <p:spPr bwMode="auto">
              <a:xfrm>
                <a:off x="6463926" y="2632337"/>
                <a:ext cx="268082" cy="349274"/>
              </a:xfrm>
              <a:custGeom>
                <a:avLst/>
                <a:gdLst>
                  <a:gd name="T0" fmla="*/ 153 w 310"/>
                  <a:gd name="T1" fmla="*/ 1 h 404"/>
                  <a:gd name="T2" fmla="*/ 84 w 310"/>
                  <a:gd name="T3" fmla="*/ 76 h 404"/>
                  <a:gd name="T4" fmla="*/ 156 w 310"/>
                  <a:gd name="T5" fmla="*/ 165 h 404"/>
                  <a:gd name="T6" fmla="*/ 225 w 310"/>
                  <a:gd name="T7" fmla="*/ 73 h 404"/>
                  <a:gd name="T8" fmla="*/ 153 w 310"/>
                  <a:gd name="T9" fmla="*/ 1 h 404"/>
                  <a:gd name="T10" fmla="*/ 155 w 310"/>
                  <a:gd name="T11" fmla="*/ 261 h 404"/>
                  <a:gd name="T12" fmla="*/ 201 w 310"/>
                  <a:gd name="T13" fmla="*/ 195 h 404"/>
                  <a:gd name="T14" fmla="*/ 213 w 310"/>
                  <a:gd name="T15" fmla="*/ 190 h 404"/>
                  <a:gd name="T16" fmla="*/ 263 w 310"/>
                  <a:gd name="T17" fmla="*/ 199 h 404"/>
                  <a:gd name="T18" fmla="*/ 293 w 310"/>
                  <a:gd name="T19" fmla="*/ 225 h 404"/>
                  <a:gd name="T20" fmla="*/ 304 w 310"/>
                  <a:gd name="T21" fmla="*/ 385 h 404"/>
                  <a:gd name="T22" fmla="*/ 282 w 310"/>
                  <a:gd name="T23" fmla="*/ 404 h 404"/>
                  <a:gd name="T24" fmla="*/ 27 w 310"/>
                  <a:gd name="T25" fmla="*/ 404 h 404"/>
                  <a:gd name="T26" fmla="*/ 5 w 310"/>
                  <a:gd name="T27" fmla="*/ 385 h 404"/>
                  <a:gd name="T28" fmla="*/ 16 w 310"/>
                  <a:gd name="T29" fmla="*/ 225 h 404"/>
                  <a:gd name="T30" fmla="*/ 46 w 310"/>
                  <a:gd name="T31" fmla="*/ 199 h 404"/>
                  <a:gd name="T32" fmla="*/ 96 w 310"/>
                  <a:gd name="T33" fmla="*/ 190 h 404"/>
                  <a:gd name="T34" fmla="*/ 108 w 310"/>
                  <a:gd name="T35" fmla="*/ 195 h 404"/>
                  <a:gd name="T36" fmla="*/ 155 w 310"/>
                  <a:gd name="T37" fmla="*/ 261 h 4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10" h="404">
                    <a:moveTo>
                      <a:pt x="153" y="1"/>
                    </a:moveTo>
                    <a:cubicBezTo>
                      <a:pt x="114" y="1"/>
                      <a:pt x="83" y="35"/>
                      <a:pt x="84" y="76"/>
                    </a:cubicBezTo>
                    <a:cubicBezTo>
                      <a:pt x="85" y="117"/>
                      <a:pt x="117" y="166"/>
                      <a:pt x="156" y="165"/>
                    </a:cubicBezTo>
                    <a:cubicBezTo>
                      <a:pt x="195" y="164"/>
                      <a:pt x="226" y="114"/>
                      <a:pt x="225" y="73"/>
                    </a:cubicBezTo>
                    <a:cubicBezTo>
                      <a:pt x="224" y="32"/>
                      <a:pt x="192" y="0"/>
                      <a:pt x="153" y="1"/>
                    </a:cubicBezTo>
                    <a:close/>
                    <a:moveTo>
                      <a:pt x="155" y="261"/>
                    </a:moveTo>
                    <a:cubicBezTo>
                      <a:pt x="201" y="195"/>
                      <a:pt x="201" y="195"/>
                      <a:pt x="201" y="195"/>
                    </a:cubicBezTo>
                    <a:cubicBezTo>
                      <a:pt x="204" y="191"/>
                      <a:pt x="209" y="189"/>
                      <a:pt x="213" y="190"/>
                    </a:cubicBezTo>
                    <a:cubicBezTo>
                      <a:pt x="263" y="199"/>
                      <a:pt x="263" y="199"/>
                      <a:pt x="263" y="199"/>
                    </a:cubicBezTo>
                    <a:cubicBezTo>
                      <a:pt x="281" y="202"/>
                      <a:pt x="291" y="216"/>
                      <a:pt x="293" y="225"/>
                    </a:cubicBezTo>
                    <a:cubicBezTo>
                      <a:pt x="304" y="309"/>
                      <a:pt x="310" y="336"/>
                      <a:pt x="304" y="385"/>
                    </a:cubicBezTo>
                    <a:cubicBezTo>
                      <a:pt x="303" y="396"/>
                      <a:pt x="294" y="404"/>
                      <a:pt x="282" y="404"/>
                    </a:cubicBezTo>
                    <a:cubicBezTo>
                      <a:pt x="27" y="404"/>
                      <a:pt x="27" y="404"/>
                      <a:pt x="27" y="404"/>
                    </a:cubicBezTo>
                    <a:cubicBezTo>
                      <a:pt x="15" y="404"/>
                      <a:pt x="6" y="396"/>
                      <a:pt x="5" y="385"/>
                    </a:cubicBezTo>
                    <a:cubicBezTo>
                      <a:pt x="0" y="336"/>
                      <a:pt x="5" y="309"/>
                      <a:pt x="16" y="225"/>
                    </a:cubicBezTo>
                    <a:cubicBezTo>
                      <a:pt x="18" y="216"/>
                      <a:pt x="28" y="202"/>
                      <a:pt x="46" y="199"/>
                    </a:cubicBezTo>
                    <a:cubicBezTo>
                      <a:pt x="96" y="190"/>
                      <a:pt x="96" y="190"/>
                      <a:pt x="96" y="190"/>
                    </a:cubicBezTo>
                    <a:cubicBezTo>
                      <a:pt x="100" y="189"/>
                      <a:pt x="105" y="191"/>
                      <a:pt x="108" y="195"/>
                    </a:cubicBezTo>
                    <a:cubicBezTo>
                      <a:pt x="155" y="261"/>
                      <a:pt x="155" y="261"/>
                      <a:pt x="155" y="261"/>
                    </a:cubicBezTo>
                    <a:close/>
                  </a:path>
                </a:pathLst>
              </a:custGeom>
              <a:grpFill/>
              <a:ln>
                <a:noFill/>
              </a:ln>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77" name="Freeform 32"/>
              <p:cNvSpPr>
                <a:spLocks/>
              </p:cNvSpPr>
              <p:nvPr/>
            </p:nvSpPr>
            <p:spPr bwMode="auto">
              <a:xfrm>
                <a:off x="6727619" y="2616977"/>
                <a:ext cx="180672" cy="154705"/>
              </a:xfrm>
              <a:custGeom>
                <a:avLst/>
                <a:gdLst>
                  <a:gd name="T0" fmla="*/ 85 w 209"/>
                  <a:gd name="T1" fmla="*/ 19 h 179"/>
                  <a:gd name="T2" fmla="*/ 104 w 209"/>
                  <a:gd name="T3" fmla="*/ 0 h 179"/>
                  <a:gd name="T4" fmla="*/ 124 w 209"/>
                  <a:gd name="T5" fmla="*/ 19 h 179"/>
                  <a:gd name="T6" fmla="*/ 124 w 209"/>
                  <a:gd name="T7" fmla="*/ 98 h 179"/>
                  <a:gd name="T8" fmla="*/ 197 w 209"/>
                  <a:gd name="T9" fmla="*/ 141 h 179"/>
                  <a:gd name="T10" fmla="*/ 204 w 209"/>
                  <a:gd name="T11" fmla="*/ 167 h 179"/>
                  <a:gd name="T12" fmla="*/ 178 w 209"/>
                  <a:gd name="T13" fmla="*/ 174 h 179"/>
                  <a:gd name="T14" fmla="*/ 104 w 209"/>
                  <a:gd name="T15" fmla="*/ 131 h 179"/>
                  <a:gd name="T16" fmla="*/ 31 w 209"/>
                  <a:gd name="T17" fmla="*/ 174 h 179"/>
                  <a:gd name="T18" fmla="*/ 5 w 209"/>
                  <a:gd name="T19" fmla="*/ 167 h 179"/>
                  <a:gd name="T20" fmla="*/ 12 w 209"/>
                  <a:gd name="T21" fmla="*/ 141 h 179"/>
                  <a:gd name="T22" fmla="*/ 85 w 209"/>
                  <a:gd name="T23" fmla="*/ 98 h 179"/>
                  <a:gd name="T24" fmla="*/ 85 w 209"/>
                  <a:gd name="T25" fmla="*/ 19 h 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09" h="179">
                    <a:moveTo>
                      <a:pt x="85" y="19"/>
                    </a:moveTo>
                    <a:cubicBezTo>
                      <a:pt x="85" y="8"/>
                      <a:pt x="94" y="0"/>
                      <a:pt x="104" y="0"/>
                    </a:cubicBezTo>
                    <a:cubicBezTo>
                      <a:pt x="115" y="0"/>
                      <a:pt x="124" y="8"/>
                      <a:pt x="124" y="19"/>
                    </a:cubicBezTo>
                    <a:cubicBezTo>
                      <a:pt x="124" y="98"/>
                      <a:pt x="124" y="98"/>
                      <a:pt x="124" y="98"/>
                    </a:cubicBezTo>
                    <a:cubicBezTo>
                      <a:pt x="197" y="141"/>
                      <a:pt x="197" y="141"/>
                      <a:pt x="197" y="141"/>
                    </a:cubicBezTo>
                    <a:cubicBezTo>
                      <a:pt x="206" y="146"/>
                      <a:pt x="209" y="158"/>
                      <a:pt x="204" y="167"/>
                    </a:cubicBezTo>
                    <a:cubicBezTo>
                      <a:pt x="198" y="176"/>
                      <a:pt x="187" y="179"/>
                      <a:pt x="178" y="174"/>
                    </a:cubicBezTo>
                    <a:cubicBezTo>
                      <a:pt x="104" y="131"/>
                      <a:pt x="104" y="131"/>
                      <a:pt x="104" y="131"/>
                    </a:cubicBezTo>
                    <a:cubicBezTo>
                      <a:pt x="31" y="174"/>
                      <a:pt x="31" y="174"/>
                      <a:pt x="31" y="174"/>
                    </a:cubicBezTo>
                    <a:cubicBezTo>
                      <a:pt x="22" y="179"/>
                      <a:pt x="11" y="176"/>
                      <a:pt x="5" y="167"/>
                    </a:cubicBezTo>
                    <a:cubicBezTo>
                      <a:pt x="0" y="158"/>
                      <a:pt x="3" y="146"/>
                      <a:pt x="12" y="141"/>
                    </a:cubicBezTo>
                    <a:cubicBezTo>
                      <a:pt x="85" y="98"/>
                      <a:pt x="85" y="98"/>
                      <a:pt x="85" y="98"/>
                    </a:cubicBezTo>
                    <a:cubicBezTo>
                      <a:pt x="85" y="19"/>
                      <a:pt x="85" y="19"/>
                      <a:pt x="85" y="19"/>
                    </a:cubicBezTo>
                    <a:close/>
                  </a:path>
                </a:pathLst>
              </a:custGeom>
              <a:grpFill/>
              <a:ln>
                <a:noFill/>
              </a:ln>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78" name="Freeform 33"/>
              <p:cNvSpPr>
                <a:spLocks noEditPoints="1"/>
              </p:cNvSpPr>
              <p:nvPr/>
            </p:nvSpPr>
            <p:spPr bwMode="auto">
              <a:xfrm>
                <a:off x="6903901" y="2632337"/>
                <a:ext cx="268082" cy="349274"/>
              </a:xfrm>
              <a:custGeom>
                <a:avLst/>
                <a:gdLst>
                  <a:gd name="T0" fmla="*/ 154 w 310"/>
                  <a:gd name="T1" fmla="*/ 1 h 404"/>
                  <a:gd name="T2" fmla="*/ 85 w 310"/>
                  <a:gd name="T3" fmla="*/ 76 h 404"/>
                  <a:gd name="T4" fmla="*/ 157 w 310"/>
                  <a:gd name="T5" fmla="*/ 165 h 404"/>
                  <a:gd name="T6" fmla="*/ 226 w 310"/>
                  <a:gd name="T7" fmla="*/ 73 h 404"/>
                  <a:gd name="T8" fmla="*/ 154 w 310"/>
                  <a:gd name="T9" fmla="*/ 1 h 404"/>
                  <a:gd name="T10" fmla="*/ 155 w 310"/>
                  <a:gd name="T11" fmla="*/ 261 h 404"/>
                  <a:gd name="T12" fmla="*/ 202 w 310"/>
                  <a:gd name="T13" fmla="*/ 195 h 404"/>
                  <a:gd name="T14" fmla="*/ 214 w 310"/>
                  <a:gd name="T15" fmla="*/ 190 h 404"/>
                  <a:gd name="T16" fmla="*/ 264 w 310"/>
                  <a:gd name="T17" fmla="*/ 199 h 404"/>
                  <a:gd name="T18" fmla="*/ 294 w 310"/>
                  <a:gd name="T19" fmla="*/ 225 h 404"/>
                  <a:gd name="T20" fmla="*/ 305 w 310"/>
                  <a:gd name="T21" fmla="*/ 385 h 404"/>
                  <a:gd name="T22" fmla="*/ 283 w 310"/>
                  <a:gd name="T23" fmla="*/ 404 h 404"/>
                  <a:gd name="T24" fmla="*/ 28 w 310"/>
                  <a:gd name="T25" fmla="*/ 404 h 404"/>
                  <a:gd name="T26" fmla="*/ 6 w 310"/>
                  <a:gd name="T27" fmla="*/ 385 h 404"/>
                  <a:gd name="T28" fmla="*/ 17 w 310"/>
                  <a:gd name="T29" fmla="*/ 225 h 404"/>
                  <a:gd name="T30" fmla="*/ 47 w 310"/>
                  <a:gd name="T31" fmla="*/ 199 h 404"/>
                  <a:gd name="T32" fmla="*/ 97 w 310"/>
                  <a:gd name="T33" fmla="*/ 190 h 404"/>
                  <a:gd name="T34" fmla="*/ 109 w 310"/>
                  <a:gd name="T35" fmla="*/ 195 h 404"/>
                  <a:gd name="T36" fmla="*/ 155 w 310"/>
                  <a:gd name="T37" fmla="*/ 261 h 4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10" h="404">
                    <a:moveTo>
                      <a:pt x="154" y="1"/>
                    </a:moveTo>
                    <a:cubicBezTo>
                      <a:pt x="115" y="1"/>
                      <a:pt x="84" y="35"/>
                      <a:pt x="85" y="76"/>
                    </a:cubicBezTo>
                    <a:cubicBezTo>
                      <a:pt x="86" y="117"/>
                      <a:pt x="118" y="166"/>
                      <a:pt x="157" y="165"/>
                    </a:cubicBezTo>
                    <a:cubicBezTo>
                      <a:pt x="196" y="164"/>
                      <a:pt x="227" y="114"/>
                      <a:pt x="226" y="73"/>
                    </a:cubicBezTo>
                    <a:cubicBezTo>
                      <a:pt x="225" y="32"/>
                      <a:pt x="193" y="0"/>
                      <a:pt x="154" y="1"/>
                    </a:cubicBezTo>
                    <a:close/>
                    <a:moveTo>
                      <a:pt x="155" y="261"/>
                    </a:moveTo>
                    <a:cubicBezTo>
                      <a:pt x="202" y="195"/>
                      <a:pt x="202" y="195"/>
                      <a:pt x="202" y="195"/>
                    </a:cubicBezTo>
                    <a:cubicBezTo>
                      <a:pt x="205" y="191"/>
                      <a:pt x="209" y="189"/>
                      <a:pt x="214" y="190"/>
                    </a:cubicBezTo>
                    <a:cubicBezTo>
                      <a:pt x="264" y="199"/>
                      <a:pt x="264" y="199"/>
                      <a:pt x="264" y="199"/>
                    </a:cubicBezTo>
                    <a:cubicBezTo>
                      <a:pt x="282" y="202"/>
                      <a:pt x="292" y="216"/>
                      <a:pt x="294" y="225"/>
                    </a:cubicBezTo>
                    <a:cubicBezTo>
                      <a:pt x="305" y="309"/>
                      <a:pt x="310" y="336"/>
                      <a:pt x="305" y="385"/>
                    </a:cubicBezTo>
                    <a:cubicBezTo>
                      <a:pt x="304" y="396"/>
                      <a:pt x="295" y="404"/>
                      <a:pt x="283" y="404"/>
                    </a:cubicBezTo>
                    <a:cubicBezTo>
                      <a:pt x="28" y="404"/>
                      <a:pt x="28" y="404"/>
                      <a:pt x="28" y="404"/>
                    </a:cubicBezTo>
                    <a:cubicBezTo>
                      <a:pt x="16" y="404"/>
                      <a:pt x="7" y="396"/>
                      <a:pt x="6" y="385"/>
                    </a:cubicBezTo>
                    <a:cubicBezTo>
                      <a:pt x="0" y="336"/>
                      <a:pt x="6" y="309"/>
                      <a:pt x="17" y="225"/>
                    </a:cubicBezTo>
                    <a:cubicBezTo>
                      <a:pt x="19" y="216"/>
                      <a:pt x="29" y="202"/>
                      <a:pt x="47" y="199"/>
                    </a:cubicBezTo>
                    <a:cubicBezTo>
                      <a:pt x="97" y="190"/>
                      <a:pt x="97" y="190"/>
                      <a:pt x="97" y="190"/>
                    </a:cubicBezTo>
                    <a:cubicBezTo>
                      <a:pt x="101" y="189"/>
                      <a:pt x="106" y="191"/>
                      <a:pt x="109" y="195"/>
                    </a:cubicBezTo>
                    <a:cubicBezTo>
                      <a:pt x="155" y="261"/>
                      <a:pt x="155" y="261"/>
                      <a:pt x="155" y="261"/>
                    </a:cubicBezTo>
                    <a:close/>
                  </a:path>
                </a:pathLst>
              </a:custGeom>
              <a:grpFill/>
              <a:ln>
                <a:noFill/>
              </a:ln>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grpSp>
        <p:nvGrpSpPr>
          <p:cNvPr id="79" name="组合 78"/>
          <p:cNvGrpSpPr/>
          <p:nvPr/>
        </p:nvGrpSpPr>
        <p:grpSpPr>
          <a:xfrm>
            <a:off x="1179589" y="1986225"/>
            <a:ext cx="1077995" cy="773238"/>
            <a:chOff x="1572580" y="2648911"/>
            <a:chExt cx="1437140" cy="1031222"/>
          </a:xfrm>
        </p:grpSpPr>
        <p:sp>
          <p:nvSpPr>
            <p:cNvPr id="80" name="文本框 56"/>
            <p:cNvSpPr txBox="1"/>
            <p:nvPr/>
          </p:nvSpPr>
          <p:spPr>
            <a:xfrm>
              <a:off x="1727041" y="2648911"/>
              <a:ext cx="1128217" cy="369417"/>
            </a:xfrm>
            <a:prstGeom prst="rect">
              <a:avLst/>
            </a:prstGeom>
            <a:noFill/>
          </p:spPr>
          <p:txBody>
            <a:bodyPr wrap="square" rtlCol="0">
              <a:spAutoFit/>
            </a:bodyPr>
            <a:lstStyle/>
            <a:p>
              <a:pPr algn="ctr"/>
              <a:r>
                <a:rPr lang="zh-CN" altLang="en-US" sz="1200" dirty="0">
                  <a:solidFill>
                    <a:srgbClr val="E87071"/>
                  </a:solidFill>
                  <a:latin typeface="时尚中黑简体" panose="01010104010101010101" pitchFamily="2" charset="-122"/>
                  <a:ea typeface="时尚中黑简体" panose="01010104010101010101" pitchFamily="2" charset="-122"/>
                </a:rPr>
                <a:t>添加标题</a:t>
              </a:r>
            </a:p>
          </p:txBody>
        </p:sp>
        <p:sp>
          <p:nvSpPr>
            <p:cNvPr id="81" name="文本框 149"/>
            <p:cNvSpPr txBox="1"/>
            <p:nvPr/>
          </p:nvSpPr>
          <p:spPr>
            <a:xfrm>
              <a:off x="1572580" y="2956691"/>
              <a:ext cx="1437140" cy="723442"/>
            </a:xfrm>
            <a:prstGeom prst="rect">
              <a:avLst/>
            </a:prstGeom>
            <a:noFill/>
          </p:spPr>
          <p:txBody>
            <a:bodyPr wrap="square" rtlCol="0">
              <a:spAutoFit/>
            </a:bodyPr>
            <a:lstStyle/>
            <a:p>
              <a:pPr algn="just">
                <a:lnSpc>
                  <a:spcPct val="130000"/>
                </a:lnSpc>
              </a:pPr>
              <a:r>
                <a:rPr lang="zh-CN" altLang="en-US" sz="75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点击添加文字说明详情介绍点击添加文字说明详情介绍</a:t>
              </a:r>
            </a:p>
          </p:txBody>
        </p:sp>
      </p:grpSp>
      <p:grpSp>
        <p:nvGrpSpPr>
          <p:cNvPr id="82" name="组合 81"/>
          <p:cNvGrpSpPr/>
          <p:nvPr/>
        </p:nvGrpSpPr>
        <p:grpSpPr>
          <a:xfrm>
            <a:off x="3057386" y="1986224"/>
            <a:ext cx="1077995" cy="773238"/>
            <a:chOff x="4075983" y="2648911"/>
            <a:chExt cx="1437140" cy="1031223"/>
          </a:xfrm>
        </p:grpSpPr>
        <p:sp>
          <p:nvSpPr>
            <p:cNvPr id="83" name="文本框 59"/>
            <p:cNvSpPr txBox="1"/>
            <p:nvPr/>
          </p:nvSpPr>
          <p:spPr>
            <a:xfrm>
              <a:off x="4188860" y="2648911"/>
              <a:ext cx="1128217" cy="369417"/>
            </a:xfrm>
            <a:prstGeom prst="rect">
              <a:avLst/>
            </a:prstGeom>
            <a:noFill/>
          </p:spPr>
          <p:txBody>
            <a:bodyPr wrap="square" rtlCol="0">
              <a:spAutoFit/>
            </a:bodyPr>
            <a:lstStyle/>
            <a:p>
              <a:pPr algn="ctr"/>
              <a:r>
                <a:rPr lang="zh-CN" altLang="en-US" sz="1200" dirty="0">
                  <a:solidFill>
                    <a:srgbClr val="01ACBE"/>
                  </a:solidFill>
                  <a:latin typeface="时尚中黑简体" panose="01010104010101010101" pitchFamily="2" charset="-122"/>
                  <a:ea typeface="时尚中黑简体" panose="01010104010101010101" pitchFamily="2" charset="-122"/>
                </a:rPr>
                <a:t>添加标题</a:t>
              </a:r>
            </a:p>
          </p:txBody>
        </p:sp>
        <p:sp>
          <p:nvSpPr>
            <p:cNvPr id="84" name="文本框 149"/>
            <p:cNvSpPr txBox="1"/>
            <p:nvPr/>
          </p:nvSpPr>
          <p:spPr>
            <a:xfrm>
              <a:off x="4075983" y="2956692"/>
              <a:ext cx="1437140" cy="723442"/>
            </a:xfrm>
            <a:prstGeom prst="rect">
              <a:avLst/>
            </a:prstGeom>
            <a:noFill/>
          </p:spPr>
          <p:txBody>
            <a:bodyPr wrap="square" rtlCol="0">
              <a:spAutoFit/>
            </a:bodyPr>
            <a:lstStyle/>
            <a:p>
              <a:pPr algn="just">
                <a:lnSpc>
                  <a:spcPct val="130000"/>
                </a:lnSpc>
              </a:pPr>
              <a:r>
                <a:rPr lang="zh-CN" altLang="en-US" sz="75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点击添加文字说明详情介绍点击添加文字说明详情介绍</a:t>
              </a:r>
            </a:p>
          </p:txBody>
        </p:sp>
      </p:grpSp>
      <p:grpSp>
        <p:nvGrpSpPr>
          <p:cNvPr id="85" name="组合 84"/>
          <p:cNvGrpSpPr/>
          <p:nvPr/>
        </p:nvGrpSpPr>
        <p:grpSpPr>
          <a:xfrm>
            <a:off x="4946959" y="1986224"/>
            <a:ext cx="1077995" cy="773238"/>
            <a:chOff x="6595085" y="2648911"/>
            <a:chExt cx="1437140" cy="1031223"/>
          </a:xfrm>
        </p:grpSpPr>
        <p:sp>
          <p:nvSpPr>
            <p:cNvPr id="86" name="文本框 68"/>
            <p:cNvSpPr txBox="1"/>
            <p:nvPr/>
          </p:nvSpPr>
          <p:spPr>
            <a:xfrm>
              <a:off x="6749464" y="2648911"/>
              <a:ext cx="1128217" cy="369417"/>
            </a:xfrm>
            <a:prstGeom prst="rect">
              <a:avLst/>
            </a:prstGeom>
            <a:noFill/>
          </p:spPr>
          <p:txBody>
            <a:bodyPr wrap="square" rtlCol="0">
              <a:spAutoFit/>
            </a:bodyPr>
            <a:lstStyle/>
            <a:p>
              <a:pPr algn="ctr"/>
              <a:r>
                <a:rPr lang="zh-CN" altLang="en-US" sz="1200" dirty="0">
                  <a:solidFill>
                    <a:srgbClr val="FFB850"/>
                  </a:solidFill>
                  <a:latin typeface="时尚中黑简体" panose="01010104010101010101" pitchFamily="2" charset="-122"/>
                  <a:ea typeface="时尚中黑简体" panose="01010104010101010101" pitchFamily="2" charset="-122"/>
                </a:rPr>
                <a:t>添加标题</a:t>
              </a:r>
            </a:p>
          </p:txBody>
        </p:sp>
        <p:sp>
          <p:nvSpPr>
            <p:cNvPr id="87" name="文本框 149"/>
            <p:cNvSpPr txBox="1"/>
            <p:nvPr/>
          </p:nvSpPr>
          <p:spPr>
            <a:xfrm>
              <a:off x="6595085" y="2956692"/>
              <a:ext cx="1437140" cy="723442"/>
            </a:xfrm>
            <a:prstGeom prst="rect">
              <a:avLst/>
            </a:prstGeom>
            <a:noFill/>
          </p:spPr>
          <p:txBody>
            <a:bodyPr wrap="square" rtlCol="0">
              <a:spAutoFit/>
            </a:bodyPr>
            <a:lstStyle/>
            <a:p>
              <a:pPr algn="just">
                <a:lnSpc>
                  <a:spcPct val="130000"/>
                </a:lnSpc>
              </a:pPr>
              <a:r>
                <a:rPr lang="zh-CN" altLang="en-US" sz="75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点击添加文字说明详情介绍点击添加文字说明详情介绍</a:t>
              </a:r>
            </a:p>
          </p:txBody>
        </p:sp>
      </p:grpSp>
      <p:grpSp>
        <p:nvGrpSpPr>
          <p:cNvPr id="88" name="组合 87"/>
          <p:cNvGrpSpPr/>
          <p:nvPr/>
        </p:nvGrpSpPr>
        <p:grpSpPr>
          <a:xfrm>
            <a:off x="6824755" y="1986225"/>
            <a:ext cx="1077995" cy="773236"/>
            <a:chOff x="9098488" y="2648911"/>
            <a:chExt cx="1437140" cy="1031221"/>
          </a:xfrm>
        </p:grpSpPr>
        <p:sp>
          <p:nvSpPr>
            <p:cNvPr id="89" name="文本框 65"/>
            <p:cNvSpPr txBox="1"/>
            <p:nvPr/>
          </p:nvSpPr>
          <p:spPr>
            <a:xfrm>
              <a:off x="9211283" y="2648911"/>
              <a:ext cx="1128217" cy="369418"/>
            </a:xfrm>
            <a:prstGeom prst="rect">
              <a:avLst/>
            </a:prstGeom>
            <a:noFill/>
          </p:spPr>
          <p:txBody>
            <a:bodyPr wrap="square" rtlCol="0">
              <a:spAutoFit/>
            </a:bodyPr>
            <a:lstStyle/>
            <a:p>
              <a:pPr algn="ctr"/>
              <a:r>
                <a:rPr lang="zh-CN" altLang="en-US" sz="1200" dirty="0">
                  <a:solidFill>
                    <a:srgbClr val="663A77"/>
                  </a:solidFill>
                  <a:latin typeface="时尚中黑简体" panose="01010104010101010101" pitchFamily="2" charset="-122"/>
                  <a:ea typeface="时尚中黑简体" panose="01010104010101010101" pitchFamily="2" charset="-122"/>
                </a:rPr>
                <a:t>添加标题</a:t>
              </a:r>
            </a:p>
          </p:txBody>
        </p:sp>
        <p:sp>
          <p:nvSpPr>
            <p:cNvPr id="90" name="文本框 149"/>
            <p:cNvSpPr txBox="1"/>
            <p:nvPr/>
          </p:nvSpPr>
          <p:spPr>
            <a:xfrm>
              <a:off x="9098488" y="2956690"/>
              <a:ext cx="1437140" cy="723442"/>
            </a:xfrm>
            <a:prstGeom prst="rect">
              <a:avLst/>
            </a:prstGeom>
            <a:noFill/>
          </p:spPr>
          <p:txBody>
            <a:bodyPr wrap="square" rtlCol="0">
              <a:spAutoFit/>
            </a:bodyPr>
            <a:lstStyle/>
            <a:p>
              <a:pPr algn="just">
                <a:lnSpc>
                  <a:spcPct val="130000"/>
                </a:lnSpc>
              </a:pPr>
              <a:r>
                <a:rPr lang="zh-CN" altLang="en-US" sz="75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点击添加文字说明详情介绍点击添加文字说明详情介绍</a:t>
              </a:r>
            </a:p>
          </p:txBody>
        </p:sp>
      </p:grpSp>
      <p:sp>
        <p:nvSpPr>
          <p:cNvPr id="91" name="矩形 90"/>
          <p:cNvSpPr/>
          <p:nvPr/>
        </p:nvSpPr>
        <p:spPr>
          <a:xfrm>
            <a:off x="0" y="3668791"/>
            <a:ext cx="9144001" cy="1116692"/>
          </a:xfrm>
          <a:prstGeom prst="rect">
            <a:avLst/>
          </a:prstGeom>
          <a:solidFill>
            <a:srgbClr val="E6E6E6"/>
          </a:solidFill>
          <a:ln w="15875">
            <a:gradFill flip="none" rotWithShape="1">
              <a:gsLst>
                <a:gs pos="0">
                  <a:schemeClr val="bg1">
                    <a:lumMod val="75000"/>
                  </a:schemeClr>
                </a:gs>
                <a:gs pos="100000">
                  <a:schemeClr val="bg1"/>
                </a:gs>
              </a:gsLst>
              <a:lin ang="2700000" scaled="1"/>
              <a:tileRect/>
            </a:gradFill>
          </a:ln>
          <a:effectLst>
            <a:innerShdw blurRad="139700">
              <a:prstClr val="black">
                <a:alpha val="69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92" name="文本框 129"/>
          <p:cNvSpPr txBox="1"/>
          <p:nvPr/>
        </p:nvSpPr>
        <p:spPr>
          <a:xfrm>
            <a:off x="791088" y="3847652"/>
            <a:ext cx="7598930" cy="819455"/>
          </a:xfrm>
          <a:prstGeom prst="rect">
            <a:avLst/>
          </a:prstGeom>
          <a:noFill/>
        </p:spPr>
        <p:txBody>
          <a:bodyPr wrap="square" rtlCol="0">
            <a:spAutoFit/>
          </a:bodyPr>
          <a:lstStyle/>
          <a:p>
            <a:pPr algn="just">
              <a:lnSpc>
                <a:spcPct val="150000"/>
              </a:lnSpc>
            </a:pPr>
            <a:r>
              <a:rPr lang="zh-CN" altLang="en-US" sz="105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详情介绍点击添加文字说明详情介绍点击添加文字说明详情介绍点击添加文字说明详情介绍点击添加文字说明详情介绍点击添加文字说明详情介绍点击添加文字说明详情介绍点击添加文字说明详情介绍点击添加文字说明详情介绍点击添加文字说明详情介绍</a:t>
            </a:r>
          </a:p>
        </p:txBody>
      </p:sp>
    </p:spTree>
    <p:extLst>
      <p:ext uri="{BB962C8B-B14F-4D97-AF65-F5344CB8AC3E}">
        <p14:creationId xmlns:p14="http://schemas.microsoft.com/office/powerpoint/2010/main" val="2002497473"/>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additive="base">
                                        <p:cTn id="12" dur="500" fill="hold"/>
                                        <p:tgtEl>
                                          <p:spTgt spid="8"/>
                                        </p:tgtEl>
                                        <p:attrNameLst>
                                          <p:attrName>ppt_x</p:attrName>
                                        </p:attrNameLst>
                                      </p:cBhvr>
                                      <p:tavLst>
                                        <p:tav tm="0">
                                          <p:val>
                                            <p:strVal val="0-#ppt_w/2"/>
                                          </p:val>
                                        </p:tav>
                                        <p:tav tm="100000">
                                          <p:val>
                                            <p:strVal val="#ppt_x"/>
                                          </p:val>
                                        </p:tav>
                                      </p:tavLst>
                                    </p:anim>
                                    <p:anim calcmode="lin" valueType="num">
                                      <p:cBhvr additive="base">
                                        <p:cTn id="13" dur="500" fill="hold"/>
                                        <p:tgtEl>
                                          <p:spTgt spid="8"/>
                                        </p:tgtEl>
                                        <p:attrNameLst>
                                          <p:attrName>ppt_y</p:attrName>
                                        </p:attrNameLst>
                                      </p:cBhvr>
                                      <p:tavLst>
                                        <p:tav tm="0">
                                          <p:val>
                                            <p:strVal val="#ppt_y"/>
                                          </p:val>
                                        </p:tav>
                                        <p:tav tm="100000">
                                          <p:val>
                                            <p:strVal val="#ppt_y"/>
                                          </p:val>
                                        </p:tav>
                                      </p:tavLst>
                                    </p:anim>
                                  </p:childTnLst>
                                </p:cTn>
                              </p:par>
                              <p:par>
                                <p:cTn id="14" presetID="22" presetClass="entr" presetSubtype="8" fill="hold" nodeType="withEffect">
                                  <p:stCondLst>
                                    <p:cond delay="250"/>
                                  </p:stCondLst>
                                  <p:childTnLst>
                                    <p:set>
                                      <p:cBhvr>
                                        <p:cTn id="15" dur="1" fill="hold">
                                          <p:stCondLst>
                                            <p:cond delay="0"/>
                                          </p:stCondLst>
                                        </p:cTn>
                                        <p:tgtEl>
                                          <p:spTgt spid="9"/>
                                        </p:tgtEl>
                                        <p:attrNameLst>
                                          <p:attrName>style.visibility</p:attrName>
                                        </p:attrNameLst>
                                      </p:cBhvr>
                                      <p:to>
                                        <p:strVal val="visible"/>
                                      </p:to>
                                    </p:set>
                                    <p:animEffect transition="in" filter="wipe(left)">
                                      <p:cBhvr>
                                        <p:cTn id="16" dur="500"/>
                                        <p:tgtEl>
                                          <p:spTgt spid="9"/>
                                        </p:tgtEl>
                                      </p:cBhvr>
                                    </p:animEffect>
                                  </p:childTnLst>
                                </p:cTn>
                              </p:par>
                            </p:childTnLst>
                          </p:cTn>
                        </p:par>
                        <p:par>
                          <p:cTn id="17" fill="hold">
                            <p:stCondLst>
                              <p:cond delay="1250"/>
                            </p:stCondLst>
                            <p:childTnLst>
                              <p:par>
                                <p:cTn id="18" presetID="53" presetClass="entr" presetSubtype="16" fill="hold" nodeType="afterEffect">
                                  <p:stCondLst>
                                    <p:cond delay="0"/>
                                  </p:stCondLst>
                                  <p:childTnLst>
                                    <p:set>
                                      <p:cBhvr>
                                        <p:cTn id="19" dur="1" fill="hold">
                                          <p:stCondLst>
                                            <p:cond delay="0"/>
                                          </p:stCondLst>
                                        </p:cTn>
                                        <p:tgtEl>
                                          <p:spTgt spid="10"/>
                                        </p:tgtEl>
                                        <p:attrNameLst>
                                          <p:attrName>style.visibility</p:attrName>
                                        </p:attrNameLst>
                                      </p:cBhvr>
                                      <p:to>
                                        <p:strVal val="visible"/>
                                      </p:to>
                                    </p:set>
                                    <p:anim calcmode="lin" valueType="num">
                                      <p:cBhvr>
                                        <p:cTn id="20" dur="100" fill="hold"/>
                                        <p:tgtEl>
                                          <p:spTgt spid="10"/>
                                        </p:tgtEl>
                                        <p:attrNameLst>
                                          <p:attrName>ppt_w</p:attrName>
                                        </p:attrNameLst>
                                      </p:cBhvr>
                                      <p:tavLst>
                                        <p:tav tm="0">
                                          <p:val>
                                            <p:fltVal val="0"/>
                                          </p:val>
                                        </p:tav>
                                        <p:tav tm="100000">
                                          <p:val>
                                            <p:strVal val="#ppt_w"/>
                                          </p:val>
                                        </p:tav>
                                      </p:tavLst>
                                    </p:anim>
                                    <p:anim calcmode="lin" valueType="num">
                                      <p:cBhvr>
                                        <p:cTn id="21" dur="100" fill="hold"/>
                                        <p:tgtEl>
                                          <p:spTgt spid="10"/>
                                        </p:tgtEl>
                                        <p:attrNameLst>
                                          <p:attrName>ppt_h</p:attrName>
                                        </p:attrNameLst>
                                      </p:cBhvr>
                                      <p:tavLst>
                                        <p:tav tm="0">
                                          <p:val>
                                            <p:fltVal val="0"/>
                                          </p:val>
                                        </p:tav>
                                        <p:tav tm="100000">
                                          <p:val>
                                            <p:strVal val="#ppt_h"/>
                                          </p:val>
                                        </p:tav>
                                      </p:tavLst>
                                    </p:anim>
                                    <p:animEffect transition="in" filter="fade">
                                      <p:cBhvr>
                                        <p:cTn id="22" dur="100"/>
                                        <p:tgtEl>
                                          <p:spTgt spid="10"/>
                                        </p:tgtEl>
                                      </p:cBhvr>
                                    </p:animEffect>
                                  </p:childTnLst>
                                </p:cTn>
                              </p:par>
                              <p:par>
                                <p:cTn id="23" presetID="6" presetClass="emph" presetSubtype="0" fill="hold" nodeType="withEffect">
                                  <p:stCondLst>
                                    <p:cond delay="100"/>
                                  </p:stCondLst>
                                  <p:childTnLst>
                                    <p:animScale>
                                      <p:cBhvr>
                                        <p:cTn id="24" dur="100" fill="hold"/>
                                        <p:tgtEl>
                                          <p:spTgt spid="10"/>
                                        </p:tgtEl>
                                      </p:cBhvr>
                                      <p:by x="110000" y="110000"/>
                                    </p:animScale>
                                  </p:childTnLst>
                                </p:cTn>
                              </p:par>
                              <p:par>
                                <p:cTn id="25" presetID="6" presetClass="emph" presetSubtype="0" fill="hold" nodeType="withEffect">
                                  <p:stCondLst>
                                    <p:cond delay="200"/>
                                  </p:stCondLst>
                                  <p:childTnLst>
                                    <p:animScale>
                                      <p:cBhvr>
                                        <p:cTn id="26" dur="200" fill="hold"/>
                                        <p:tgtEl>
                                          <p:spTgt spid="10"/>
                                        </p:tgtEl>
                                      </p:cBhvr>
                                      <p:by x="90000" y="90000"/>
                                    </p:animScale>
                                  </p:childTnLst>
                                </p:cTn>
                              </p:par>
                              <p:par>
                                <p:cTn id="27" presetID="6" presetClass="emph" presetSubtype="0" fill="hold" nodeType="withEffect">
                                  <p:stCondLst>
                                    <p:cond delay="400"/>
                                  </p:stCondLst>
                                  <p:childTnLst>
                                    <p:animScale>
                                      <p:cBhvr>
                                        <p:cTn id="28" dur="100" fill="hold"/>
                                        <p:tgtEl>
                                          <p:spTgt spid="10"/>
                                        </p:tgtEl>
                                      </p:cBhvr>
                                      <p:by x="105000" y="105000"/>
                                    </p:animScale>
                                  </p:childTnLst>
                                </p:cTn>
                              </p:par>
                              <p:par>
                                <p:cTn id="29" presetID="6" presetClass="emph" presetSubtype="0" fill="hold" nodeType="withEffect">
                                  <p:stCondLst>
                                    <p:cond delay="500"/>
                                  </p:stCondLst>
                                  <p:childTnLst>
                                    <p:animScale>
                                      <p:cBhvr>
                                        <p:cTn id="30" dur="200" fill="hold"/>
                                        <p:tgtEl>
                                          <p:spTgt spid="10"/>
                                        </p:tgtEl>
                                      </p:cBhvr>
                                      <p:by x="95000" y="95000"/>
                                    </p:animScale>
                                  </p:childTnLst>
                                </p:cTn>
                              </p:par>
                            </p:childTnLst>
                          </p:cTn>
                        </p:par>
                        <p:par>
                          <p:cTn id="31" fill="hold">
                            <p:stCondLst>
                              <p:cond delay="1950"/>
                            </p:stCondLst>
                            <p:childTnLst>
                              <p:par>
                                <p:cTn id="32" presetID="53" presetClass="entr" presetSubtype="16" fill="hold" nodeType="afterEffect">
                                  <p:stCondLst>
                                    <p:cond delay="0"/>
                                  </p:stCondLst>
                                  <p:childTnLst>
                                    <p:set>
                                      <p:cBhvr>
                                        <p:cTn id="33" dur="1" fill="hold">
                                          <p:stCondLst>
                                            <p:cond delay="0"/>
                                          </p:stCondLst>
                                        </p:cTn>
                                        <p:tgtEl>
                                          <p:spTgt spid="35"/>
                                        </p:tgtEl>
                                        <p:attrNameLst>
                                          <p:attrName>style.visibility</p:attrName>
                                        </p:attrNameLst>
                                      </p:cBhvr>
                                      <p:to>
                                        <p:strVal val="visible"/>
                                      </p:to>
                                    </p:set>
                                    <p:anim calcmode="lin" valueType="num">
                                      <p:cBhvr>
                                        <p:cTn id="34" dur="100" fill="hold"/>
                                        <p:tgtEl>
                                          <p:spTgt spid="35"/>
                                        </p:tgtEl>
                                        <p:attrNameLst>
                                          <p:attrName>ppt_w</p:attrName>
                                        </p:attrNameLst>
                                      </p:cBhvr>
                                      <p:tavLst>
                                        <p:tav tm="0">
                                          <p:val>
                                            <p:fltVal val="0"/>
                                          </p:val>
                                        </p:tav>
                                        <p:tav tm="100000">
                                          <p:val>
                                            <p:strVal val="#ppt_w"/>
                                          </p:val>
                                        </p:tav>
                                      </p:tavLst>
                                    </p:anim>
                                    <p:anim calcmode="lin" valueType="num">
                                      <p:cBhvr>
                                        <p:cTn id="35" dur="100" fill="hold"/>
                                        <p:tgtEl>
                                          <p:spTgt spid="35"/>
                                        </p:tgtEl>
                                        <p:attrNameLst>
                                          <p:attrName>ppt_h</p:attrName>
                                        </p:attrNameLst>
                                      </p:cBhvr>
                                      <p:tavLst>
                                        <p:tav tm="0">
                                          <p:val>
                                            <p:fltVal val="0"/>
                                          </p:val>
                                        </p:tav>
                                        <p:tav tm="100000">
                                          <p:val>
                                            <p:strVal val="#ppt_h"/>
                                          </p:val>
                                        </p:tav>
                                      </p:tavLst>
                                    </p:anim>
                                    <p:animEffect transition="in" filter="fade">
                                      <p:cBhvr>
                                        <p:cTn id="36" dur="100"/>
                                        <p:tgtEl>
                                          <p:spTgt spid="35"/>
                                        </p:tgtEl>
                                      </p:cBhvr>
                                    </p:animEffect>
                                  </p:childTnLst>
                                </p:cTn>
                              </p:par>
                              <p:par>
                                <p:cTn id="37" presetID="6" presetClass="emph" presetSubtype="0" fill="hold" nodeType="withEffect">
                                  <p:stCondLst>
                                    <p:cond delay="100"/>
                                  </p:stCondLst>
                                  <p:childTnLst>
                                    <p:animScale>
                                      <p:cBhvr>
                                        <p:cTn id="38" dur="100" fill="hold"/>
                                        <p:tgtEl>
                                          <p:spTgt spid="35"/>
                                        </p:tgtEl>
                                      </p:cBhvr>
                                      <p:by x="110000" y="110000"/>
                                    </p:animScale>
                                  </p:childTnLst>
                                </p:cTn>
                              </p:par>
                              <p:par>
                                <p:cTn id="39" presetID="6" presetClass="emph" presetSubtype="0" fill="hold" nodeType="withEffect">
                                  <p:stCondLst>
                                    <p:cond delay="200"/>
                                  </p:stCondLst>
                                  <p:childTnLst>
                                    <p:animScale>
                                      <p:cBhvr>
                                        <p:cTn id="40" dur="200" fill="hold"/>
                                        <p:tgtEl>
                                          <p:spTgt spid="35"/>
                                        </p:tgtEl>
                                      </p:cBhvr>
                                      <p:by x="90000" y="90000"/>
                                    </p:animScale>
                                  </p:childTnLst>
                                </p:cTn>
                              </p:par>
                              <p:par>
                                <p:cTn id="41" presetID="6" presetClass="emph" presetSubtype="0" fill="hold" nodeType="withEffect">
                                  <p:stCondLst>
                                    <p:cond delay="400"/>
                                  </p:stCondLst>
                                  <p:childTnLst>
                                    <p:animScale>
                                      <p:cBhvr>
                                        <p:cTn id="42" dur="100" fill="hold"/>
                                        <p:tgtEl>
                                          <p:spTgt spid="35"/>
                                        </p:tgtEl>
                                      </p:cBhvr>
                                      <p:by x="105000" y="105000"/>
                                    </p:animScale>
                                  </p:childTnLst>
                                </p:cTn>
                              </p:par>
                              <p:par>
                                <p:cTn id="43" presetID="6" presetClass="emph" presetSubtype="0" fill="hold" nodeType="withEffect">
                                  <p:stCondLst>
                                    <p:cond delay="500"/>
                                  </p:stCondLst>
                                  <p:childTnLst>
                                    <p:animScale>
                                      <p:cBhvr>
                                        <p:cTn id="44" dur="200" fill="hold"/>
                                        <p:tgtEl>
                                          <p:spTgt spid="35"/>
                                        </p:tgtEl>
                                      </p:cBhvr>
                                      <p:by x="95000" y="95000"/>
                                    </p:animScale>
                                  </p:childTnLst>
                                </p:cTn>
                              </p:par>
                            </p:childTnLst>
                          </p:cTn>
                        </p:par>
                        <p:par>
                          <p:cTn id="45" fill="hold">
                            <p:stCondLst>
                              <p:cond delay="2650"/>
                            </p:stCondLst>
                            <p:childTnLst>
                              <p:par>
                                <p:cTn id="46" presetID="53" presetClass="entr" presetSubtype="16" fill="hold" nodeType="afterEffect">
                                  <p:stCondLst>
                                    <p:cond delay="0"/>
                                  </p:stCondLst>
                                  <p:childTnLst>
                                    <p:set>
                                      <p:cBhvr>
                                        <p:cTn id="47" dur="1" fill="hold">
                                          <p:stCondLst>
                                            <p:cond delay="0"/>
                                          </p:stCondLst>
                                        </p:cTn>
                                        <p:tgtEl>
                                          <p:spTgt spid="23"/>
                                        </p:tgtEl>
                                        <p:attrNameLst>
                                          <p:attrName>style.visibility</p:attrName>
                                        </p:attrNameLst>
                                      </p:cBhvr>
                                      <p:to>
                                        <p:strVal val="visible"/>
                                      </p:to>
                                    </p:set>
                                    <p:anim calcmode="lin" valueType="num">
                                      <p:cBhvr>
                                        <p:cTn id="48" dur="100" fill="hold"/>
                                        <p:tgtEl>
                                          <p:spTgt spid="23"/>
                                        </p:tgtEl>
                                        <p:attrNameLst>
                                          <p:attrName>ppt_w</p:attrName>
                                        </p:attrNameLst>
                                      </p:cBhvr>
                                      <p:tavLst>
                                        <p:tav tm="0">
                                          <p:val>
                                            <p:fltVal val="0"/>
                                          </p:val>
                                        </p:tav>
                                        <p:tav tm="100000">
                                          <p:val>
                                            <p:strVal val="#ppt_w"/>
                                          </p:val>
                                        </p:tav>
                                      </p:tavLst>
                                    </p:anim>
                                    <p:anim calcmode="lin" valueType="num">
                                      <p:cBhvr>
                                        <p:cTn id="49" dur="100" fill="hold"/>
                                        <p:tgtEl>
                                          <p:spTgt spid="23"/>
                                        </p:tgtEl>
                                        <p:attrNameLst>
                                          <p:attrName>ppt_h</p:attrName>
                                        </p:attrNameLst>
                                      </p:cBhvr>
                                      <p:tavLst>
                                        <p:tav tm="0">
                                          <p:val>
                                            <p:fltVal val="0"/>
                                          </p:val>
                                        </p:tav>
                                        <p:tav tm="100000">
                                          <p:val>
                                            <p:strVal val="#ppt_h"/>
                                          </p:val>
                                        </p:tav>
                                      </p:tavLst>
                                    </p:anim>
                                    <p:animEffect transition="in" filter="fade">
                                      <p:cBhvr>
                                        <p:cTn id="50" dur="100"/>
                                        <p:tgtEl>
                                          <p:spTgt spid="23"/>
                                        </p:tgtEl>
                                      </p:cBhvr>
                                    </p:animEffect>
                                  </p:childTnLst>
                                </p:cTn>
                              </p:par>
                              <p:par>
                                <p:cTn id="51" presetID="6" presetClass="emph" presetSubtype="0" fill="hold" nodeType="withEffect">
                                  <p:stCondLst>
                                    <p:cond delay="100"/>
                                  </p:stCondLst>
                                  <p:childTnLst>
                                    <p:animScale>
                                      <p:cBhvr>
                                        <p:cTn id="52" dur="100" fill="hold"/>
                                        <p:tgtEl>
                                          <p:spTgt spid="23"/>
                                        </p:tgtEl>
                                      </p:cBhvr>
                                      <p:by x="110000" y="110000"/>
                                    </p:animScale>
                                  </p:childTnLst>
                                </p:cTn>
                              </p:par>
                              <p:par>
                                <p:cTn id="53" presetID="6" presetClass="emph" presetSubtype="0" fill="hold" nodeType="withEffect">
                                  <p:stCondLst>
                                    <p:cond delay="200"/>
                                  </p:stCondLst>
                                  <p:childTnLst>
                                    <p:animScale>
                                      <p:cBhvr>
                                        <p:cTn id="54" dur="200" fill="hold"/>
                                        <p:tgtEl>
                                          <p:spTgt spid="23"/>
                                        </p:tgtEl>
                                      </p:cBhvr>
                                      <p:by x="90000" y="90000"/>
                                    </p:animScale>
                                  </p:childTnLst>
                                </p:cTn>
                              </p:par>
                              <p:par>
                                <p:cTn id="55" presetID="6" presetClass="emph" presetSubtype="0" fill="hold" nodeType="withEffect">
                                  <p:stCondLst>
                                    <p:cond delay="400"/>
                                  </p:stCondLst>
                                  <p:childTnLst>
                                    <p:animScale>
                                      <p:cBhvr>
                                        <p:cTn id="56" dur="100" fill="hold"/>
                                        <p:tgtEl>
                                          <p:spTgt spid="23"/>
                                        </p:tgtEl>
                                      </p:cBhvr>
                                      <p:by x="105000" y="105000"/>
                                    </p:animScale>
                                  </p:childTnLst>
                                </p:cTn>
                              </p:par>
                              <p:par>
                                <p:cTn id="57" presetID="6" presetClass="emph" presetSubtype="0" fill="hold" nodeType="withEffect">
                                  <p:stCondLst>
                                    <p:cond delay="500"/>
                                  </p:stCondLst>
                                  <p:childTnLst>
                                    <p:animScale>
                                      <p:cBhvr>
                                        <p:cTn id="58" dur="200" fill="hold"/>
                                        <p:tgtEl>
                                          <p:spTgt spid="23"/>
                                        </p:tgtEl>
                                      </p:cBhvr>
                                      <p:by x="95000" y="95000"/>
                                    </p:animScale>
                                  </p:childTnLst>
                                </p:cTn>
                              </p:par>
                            </p:childTnLst>
                          </p:cTn>
                        </p:par>
                        <p:par>
                          <p:cTn id="59" fill="hold">
                            <p:stCondLst>
                              <p:cond delay="3350"/>
                            </p:stCondLst>
                            <p:childTnLst>
                              <p:par>
                                <p:cTn id="60" presetID="53" presetClass="entr" presetSubtype="16" fill="hold" nodeType="afterEffect">
                                  <p:stCondLst>
                                    <p:cond delay="0"/>
                                  </p:stCondLst>
                                  <p:childTnLst>
                                    <p:set>
                                      <p:cBhvr>
                                        <p:cTn id="61" dur="1" fill="hold">
                                          <p:stCondLst>
                                            <p:cond delay="0"/>
                                          </p:stCondLst>
                                        </p:cTn>
                                        <p:tgtEl>
                                          <p:spTgt spid="17"/>
                                        </p:tgtEl>
                                        <p:attrNameLst>
                                          <p:attrName>style.visibility</p:attrName>
                                        </p:attrNameLst>
                                      </p:cBhvr>
                                      <p:to>
                                        <p:strVal val="visible"/>
                                      </p:to>
                                    </p:set>
                                    <p:anim calcmode="lin" valueType="num">
                                      <p:cBhvr>
                                        <p:cTn id="62" dur="100" fill="hold"/>
                                        <p:tgtEl>
                                          <p:spTgt spid="17"/>
                                        </p:tgtEl>
                                        <p:attrNameLst>
                                          <p:attrName>ppt_w</p:attrName>
                                        </p:attrNameLst>
                                      </p:cBhvr>
                                      <p:tavLst>
                                        <p:tav tm="0">
                                          <p:val>
                                            <p:fltVal val="0"/>
                                          </p:val>
                                        </p:tav>
                                        <p:tav tm="100000">
                                          <p:val>
                                            <p:strVal val="#ppt_w"/>
                                          </p:val>
                                        </p:tav>
                                      </p:tavLst>
                                    </p:anim>
                                    <p:anim calcmode="lin" valueType="num">
                                      <p:cBhvr>
                                        <p:cTn id="63" dur="100" fill="hold"/>
                                        <p:tgtEl>
                                          <p:spTgt spid="17"/>
                                        </p:tgtEl>
                                        <p:attrNameLst>
                                          <p:attrName>ppt_h</p:attrName>
                                        </p:attrNameLst>
                                      </p:cBhvr>
                                      <p:tavLst>
                                        <p:tav tm="0">
                                          <p:val>
                                            <p:fltVal val="0"/>
                                          </p:val>
                                        </p:tav>
                                        <p:tav tm="100000">
                                          <p:val>
                                            <p:strVal val="#ppt_h"/>
                                          </p:val>
                                        </p:tav>
                                      </p:tavLst>
                                    </p:anim>
                                    <p:animEffect transition="in" filter="fade">
                                      <p:cBhvr>
                                        <p:cTn id="64" dur="100"/>
                                        <p:tgtEl>
                                          <p:spTgt spid="17"/>
                                        </p:tgtEl>
                                      </p:cBhvr>
                                    </p:animEffect>
                                  </p:childTnLst>
                                </p:cTn>
                              </p:par>
                              <p:par>
                                <p:cTn id="65" presetID="6" presetClass="emph" presetSubtype="0" fill="hold" nodeType="withEffect">
                                  <p:stCondLst>
                                    <p:cond delay="100"/>
                                  </p:stCondLst>
                                  <p:childTnLst>
                                    <p:animScale>
                                      <p:cBhvr>
                                        <p:cTn id="66" dur="100" fill="hold"/>
                                        <p:tgtEl>
                                          <p:spTgt spid="17"/>
                                        </p:tgtEl>
                                      </p:cBhvr>
                                      <p:by x="110000" y="110000"/>
                                    </p:animScale>
                                  </p:childTnLst>
                                </p:cTn>
                              </p:par>
                              <p:par>
                                <p:cTn id="67" presetID="6" presetClass="emph" presetSubtype="0" fill="hold" nodeType="withEffect">
                                  <p:stCondLst>
                                    <p:cond delay="200"/>
                                  </p:stCondLst>
                                  <p:childTnLst>
                                    <p:animScale>
                                      <p:cBhvr>
                                        <p:cTn id="68" dur="200" fill="hold"/>
                                        <p:tgtEl>
                                          <p:spTgt spid="17"/>
                                        </p:tgtEl>
                                      </p:cBhvr>
                                      <p:by x="90000" y="90000"/>
                                    </p:animScale>
                                  </p:childTnLst>
                                </p:cTn>
                              </p:par>
                              <p:par>
                                <p:cTn id="69" presetID="6" presetClass="emph" presetSubtype="0" fill="hold" nodeType="withEffect">
                                  <p:stCondLst>
                                    <p:cond delay="400"/>
                                  </p:stCondLst>
                                  <p:childTnLst>
                                    <p:animScale>
                                      <p:cBhvr>
                                        <p:cTn id="70" dur="100" fill="hold"/>
                                        <p:tgtEl>
                                          <p:spTgt spid="17"/>
                                        </p:tgtEl>
                                      </p:cBhvr>
                                      <p:by x="105000" y="105000"/>
                                    </p:animScale>
                                  </p:childTnLst>
                                </p:cTn>
                              </p:par>
                              <p:par>
                                <p:cTn id="71" presetID="6" presetClass="emph" presetSubtype="0" fill="hold" nodeType="withEffect">
                                  <p:stCondLst>
                                    <p:cond delay="500"/>
                                  </p:stCondLst>
                                  <p:childTnLst>
                                    <p:animScale>
                                      <p:cBhvr>
                                        <p:cTn id="72" dur="200" fill="hold"/>
                                        <p:tgtEl>
                                          <p:spTgt spid="17"/>
                                        </p:tgtEl>
                                      </p:cBhvr>
                                      <p:by x="95000" y="95000"/>
                                    </p:animScale>
                                  </p:childTnLst>
                                </p:cTn>
                              </p:par>
                            </p:childTnLst>
                          </p:cTn>
                        </p:par>
                        <p:par>
                          <p:cTn id="73" fill="hold">
                            <p:stCondLst>
                              <p:cond delay="4050"/>
                            </p:stCondLst>
                            <p:childTnLst>
                              <p:par>
                                <p:cTn id="74" presetID="23" presetClass="entr" presetSubtype="32" fill="hold" nodeType="afterEffect">
                                  <p:stCondLst>
                                    <p:cond delay="0"/>
                                  </p:stCondLst>
                                  <p:childTnLst>
                                    <p:set>
                                      <p:cBhvr>
                                        <p:cTn id="75" dur="1" fill="hold">
                                          <p:stCondLst>
                                            <p:cond delay="0"/>
                                          </p:stCondLst>
                                        </p:cTn>
                                        <p:tgtEl>
                                          <p:spTgt spid="40"/>
                                        </p:tgtEl>
                                        <p:attrNameLst>
                                          <p:attrName>style.visibility</p:attrName>
                                        </p:attrNameLst>
                                      </p:cBhvr>
                                      <p:to>
                                        <p:strVal val="visible"/>
                                      </p:to>
                                    </p:set>
                                    <p:anim calcmode="lin" valueType="num">
                                      <p:cBhvr>
                                        <p:cTn id="76" dur="500" fill="hold"/>
                                        <p:tgtEl>
                                          <p:spTgt spid="40"/>
                                        </p:tgtEl>
                                        <p:attrNameLst>
                                          <p:attrName>ppt_w</p:attrName>
                                        </p:attrNameLst>
                                      </p:cBhvr>
                                      <p:tavLst>
                                        <p:tav tm="0">
                                          <p:val>
                                            <p:strVal val="4*#ppt_w"/>
                                          </p:val>
                                        </p:tav>
                                        <p:tav tm="100000">
                                          <p:val>
                                            <p:strVal val="#ppt_w"/>
                                          </p:val>
                                        </p:tav>
                                      </p:tavLst>
                                    </p:anim>
                                    <p:anim calcmode="lin" valueType="num">
                                      <p:cBhvr>
                                        <p:cTn id="77" dur="500" fill="hold"/>
                                        <p:tgtEl>
                                          <p:spTgt spid="40"/>
                                        </p:tgtEl>
                                        <p:attrNameLst>
                                          <p:attrName>ppt_h</p:attrName>
                                        </p:attrNameLst>
                                      </p:cBhvr>
                                      <p:tavLst>
                                        <p:tav tm="0">
                                          <p:val>
                                            <p:strVal val="4*#ppt_h"/>
                                          </p:val>
                                        </p:tav>
                                        <p:tav tm="100000">
                                          <p:val>
                                            <p:strVal val="#ppt_h"/>
                                          </p:val>
                                        </p:tav>
                                      </p:tavLst>
                                    </p:anim>
                                  </p:childTnLst>
                                </p:cTn>
                              </p:par>
                            </p:childTnLst>
                          </p:cTn>
                        </p:par>
                        <p:par>
                          <p:cTn id="78" fill="hold">
                            <p:stCondLst>
                              <p:cond delay="4550"/>
                            </p:stCondLst>
                            <p:childTnLst>
                              <p:par>
                                <p:cTn id="79" presetID="23" presetClass="entr" presetSubtype="32" fill="hold" nodeType="afterEffect">
                                  <p:stCondLst>
                                    <p:cond delay="0"/>
                                  </p:stCondLst>
                                  <p:childTnLst>
                                    <p:set>
                                      <p:cBhvr>
                                        <p:cTn id="80" dur="1" fill="hold">
                                          <p:stCondLst>
                                            <p:cond delay="0"/>
                                          </p:stCondLst>
                                        </p:cTn>
                                        <p:tgtEl>
                                          <p:spTgt spid="48"/>
                                        </p:tgtEl>
                                        <p:attrNameLst>
                                          <p:attrName>style.visibility</p:attrName>
                                        </p:attrNameLst>
                                      </p:cBhvr>
                                      <p:to>
                                        <p:strVal val="visible"/>
                                      </p:to>
                                    </p:set>
                                    <p:anim calcmode="lin" valueType="num">
                                      <p:cBhvr>
                                        <p:cTn id="81" dur="500" fill="hold"/>
                                        <p:tgtEl>
                                          <p:spTgt spid="48"/>
                                        </p:tgtEl>
                                        <p:attrNameLst>
                                          <p:attrName>ppt_w</p:attrName>
                                        </p:attrNameLst>
                                      </p:cBhvr>
                                      <p:tavLst>
                                        <p:tav tm="0">
                                          <p:val>
                                            <p:strVal val="4*#ppt_w"/>
                                          </p:val>
                                        </p:tav>
                                        <p:tav tm="100000">
                                          <p:val>
                                            <p:strVal val="#ppt_w"/>
                                          </p:val>
                                        </p:tav>
                                      </p:tavLst>
                                    </p:anim>
                                    <p:anim calcmode="lin" valueType="num">
                                      <p:cBhvr>
                                        <p:cTn id="82" dur="500" fill="hold"/>
                                        <p:tgtEl>
                                          <p:spTgt spid="48"/>
                                        </p:tgtEl>
                                        <p:attrNameLst>
                                          <p:attrName>ppt_h</p:attrName>
                                        </p:attrNameLst>
                                      </p:cBhvr>
                                      <p:tavLst>
                                        <p:tav tm="0">
                                          <p:val>
                                            <p:strVal val="4*#ppt_h"/>
                                          </p:val>
                                        </p:tav>
                                        <p:tav tm="100000">
                                          <p:val>
                                            <p:strVal val="#ppt_h"/>
                                          </p:val>
                                        </p:tav>
                                      </p:tavLst>
                                    </p:anim>
                                  </p:childTnLst>
                                </p:cTn>
                              </p:par>
                            </p:childTnLst>
                          </p:cTn>
                        </p:par>
                        <p:par>
                          <p:cTn id="83" fill="hold">
                            <p:stCondLst>
                              <p:cond delay="5050"/>
                            </p:stCondLst>
                            <p:childTnLst>
                              <p:par>
                                <p:cTn id="84" presetID="23" presetClass="entr" presetSubtype="32" fill="hold" nodeType="afterEffect">
                                  <p:stCondLst>
                                    <p:cond delay="0"/>
                                  </p:stCondLst>
                                  <p:childTnLst>
                                    <p:set>
                                      <p:cBhvr>
                                        <p:cTn id="85" dur="1" fill="hold">
                                          <p:stCondLst>
                                            <p:cond delay="0"/>
                                          </p:stCondLst>
                                        </p:cTn>
                                        <p:tgtEl>
                                          <p:spTgt spid="44"/>
                                        </p:tgtEl>
                                        <p:attrNameLst>
                                          <p:attrName>style.visibility</p:attrName>
                                        </p:attrNameLst>
                                      </p:cBhvr>
                                      <p:to>
                                        <p:strVal val="visible"/>
                                      </p:to>
                                    </p:set>
                                    <p:anim calcmode="lin" valueType="num">
                                      <p:cBhvr>
                                        <p:cTn id="86" dur="500" fill="hold"/>
                                        <p:tgtEl>
                                          <p:spTgt spid="44"/>
                                        </p:tgtEl>
                                        <p:attrNameLst>
                                          <p:attrName>ppt_w</p:attrName>
                                        </p:attrNameLst>
                                      </p:cBhvr>
                                      <p:tavLst>
                                        <p:tav tm="0">
                                          <p:val>
                                            <p:strVal val="4*#ppt_w"/>
                                          </p:val>
                                        </p:tav>
                                        <p:tav tm="100000">
                                          <p:val>
                                            <p:strVal val="#ppt_w"/>
                                          </p:val>
                                        </p:tav>
                                      </p:tavLst>
                                    </p:anim>
                                    <p:anim calcmode="lin" valueType="num">
                                      <p:cBhvr>
                                        <p:cTn id="87" dur="500" fill="hold"/>
                                        <p:tgtEl>
                                          <p:spTgt spid="44"/>
                                        </p:tgtEl>
                                        <p:attrNameLst>
                                          <p:attrName>ppt_h</p:attrName>
                                        </p:attrNameLst>
                                      </p:cBhvr>
                                      <p:tavLst>
                                        <p:tav tm="0">
                                          <p:val>
                                            <p:strVal val="4*#ppt_h"/>
                                          </p:val>
                                        </p:tav>
                                        <p:tav tm="100000">
                                          <p:val>
                                            <p:strVal val="#ppt_h"/>
                                          </p:val>
                                        </p:tav>
                                      </p:tavLst>
                                    </p:anim>
                                  </p:childTnLst>
                                </p:cTn>
                              </p:par>
                            </p:childTnLst>
                          </p:cTn>
                        </p:par>
                        <p:par>
                          <p:cTn id="88" fill="hold">
                            <p:stCondLst>
                              <p:cond delay="5550"/>
                            </p:stCondLst>
                            <p:childTnLst>
                              <p:par>
                                <p:cTn id="89" presetID="23" presetClass="entr" presetSubtype="32" fill="hold" nodeType="afterEffect">
                                  <p:stCondLst>
                                    <p:cond delay="0"/>
                                  </p:stCondLst>
                                  <p:childTnLst>
                                    <p:set>
                                      <p:cBhvr>
                                        <p:cTn id="90" dur="1" fill="hold">
                                          <p:stCondLst>
                                            <p:cond delay="0"/>
                                          </p:stCondLst>
                                        </p:cTn>
                                        <p:tgtEl>
                                          <p:spTgt spid="52"/>
                                        </p:tgtEl>
                                        <p:attrNameLst>
                                          <p:attrName>style.visibility</p:attrName>
                                        </p:attrNameLst>
                                      </p:cBhvr>
                                      <p:to>
                                        <p:strVal val="visible"/>
                                      </p:to>
                                    </p:set>
                                    <p:anim calcmode="lin" valueType="num">
                                      <p:cBhvr>
                                        <p:cTn id="91" dur="500" fill="hold"/>
                                        <p:tgtEl>
                                          <p:spTgt spid="52"/>
                                        </p:tgtEl>
                                        <p:attrNameLst>
                                          <p:attrName>ppt_w</p:attrName>
                                        </p:attrNameLst>
                                      </p:cBhvr>
                                      <p:tavLst>
                                        <p:tav tm="0">
                                          <p:val>
                                            <p:strVal val="4*#ppt_w"/>
                                          </p:val>
                                        </p:tav>
                                        <p:tav tm="100000">
                                          <p:val>
                                            <p:strVal val="#ppt_w"/>
                                          </p:val>
                                        </p:tav>
                                      </p:tavLst>
                                    </p:anim>
                                    <p:anim calcmode="lin" valueType="num">
                                      <p:cBhvr>
                                        <p:cTn id="92" dur="500" fill="hold"/>
                                        <p:tgtEl>
                                          <p:spTgt spid="52"/>
                                        </p:tgtEl>
                                        <p:attrNameLst>
                                          <p:attrName>ppt_h</p:attrName>
                                        </p:attrNameLst>
                                      </p:cBhvr>
                                      <p:tavLst>
                                        <p:tav tm="0">
                                          <p:val>
                                            <p:strVal val="4*#ppt_h"/>
                                          </p:val>
                                        </p:tav>
                                        <p:tav tm="100000">
                                          <p:val>
                                            <p:strVal val="#ppt_h"/>
                                          </p:val>
                                        </p:tav>
                                      </p:tavLst>
                                    </p:anim>
                                  </p:childTnLst>
                                </p:cTn>
                              </p:par>
                            </p:childTnLst>
                          </p:cTn>
                        </p:par>
                        <p:par>
                          <p:cTn id="93" fill="hold">
                            <p:stCondLst>
                              <p:cond delay="6050"/>
                            </p:stCondLst>
                            <p:childTnLst>
                              <p:par>
                                <p:cTn id="94" presetID="37" presetClass="entr" presetSubtype="0" fill="hold" nodeType="afterEffect">
                                  <p:stCondLst>
                                    <p:cond delay="0"/>
                                  </p:stCondLst>
                                  <p:childTnLst>
                                    <p:set>
                                      <p:cBhvr>
                                        <p:cTn id="95" dur="1" fill="hold">
                                          <p:stCondLst>
                                            <p:cond delay="0"/>
                                          </p:stCondLst>
                                        </p:cTn>
                                        <p:tgtEl>
                                          <p:spTgt spid="72"/>
                                        </p:tgtEl>
                                        <p:attrNameLst>
                                          <p:attrName>style.visibility</p:attrName>
                                        </p:attrNameLst>
                                      </p:cBhvr>
                                      <p:to>
                                        <p:strVal val="visible"/>
                                      </p:to>
                                    </p:set>
                                    <p:animEffect transition="in" filter="fade">
                                      <p:cBhvr>
                                        <p:cTn id="96" dur="1000"/>
                                        <p:tgtEl>
                                          <p:spTgt spid="72"/>
                                        </p:tgtEl>
                                      </p:cBhvr>
                                    </p:animEffect>
                                    <p:anim calcmode="lin" valueType="num">
                                      <p:cBhvr>
                                        <p:cTn id="97" dur="1000" fill="hold"/>
                                        <p:tgtEl>
                                          <p:spTgt spid="72"/>
                                        </p:tgtEl>
                                        <p:attrNameLst>
                                          <p:attrName>ppt_x</p:attrName>
                                        </p:attrNameLst>
                                      </p:cBhvr>
                                      <p:tavLst>
                                        <p:tav tm="0">
                                          <p:val>
                                            <p:strVal val="#ppt_x"/>
                                          </p:val>
                                        </p:tav>
                                        <p:tav tm="100000">
                                          <p:val>
                                            <p:strVal val="#ppt_x"/>
                                          </p:val>
                                        </p:tav>
                                      </p:tavLst>
                                    </p:anim>
                                    <p:anim calcmode="lin" valueType="num">
                                      <p:cBhvr>
                                        <p:cTn id="98" dur="900" decel="100000" fill="hold"/>
                                        <p:tgtEl>
                                          <p:spTgt spid="72"/>
                                        </p:tgtEl>
                                        <p:attrNameLst>
                                          <p:attrName>ppt_y</p:attrName>
                                        </p:attrNameLst>
                                      </p:cBhvr>
                                      <p:tavLst>
                                        <p:tav tm="0">
                                          <p:val>
                                            <p:strVal val="#ppt_y+1"/>
                                          </p:val>
                                        </p:tav>
                                        <p:tav tm="100000">
                                          <p:val>
                                            <p:strVal val="#ppt_y-.03"/>
                                          </p:val>
                                        </p:tav>
                                      </p:tavLst>
                                    </p:anim>
                                    <p:anim calcmode="lin" valueType="num">
                                      <p:cBhvr>
                                        <p:cTn id="99" dur="100" accel="100000" fill="hold">
                                          <p:stCondLst>
                                            <p:cond delay="900"/>
                                          </p:stCondLst>
                                        </p:cTn>
                                        <p:tgtEl>
                                          <p:spTgt spid="72"/>
                                        </p:tgtEl>
                                        <p:attrNameLst>
                                          <p:attrName>ppt_y</p:attrName>
                                        </p:attrNameLst>
                                      </p:cBhvr>
                                      <p:tavLst>
                                        <p:tav tm="0">
                                          <p:val>
                                            <p:strVal val="#ppt_y-.03"/>
                                          </p:val>
                                        </p:tav>
                                        <p:tav tm="100000">
                                          <p:val>
                                            <p:strVal val="#ppt_y"/>
                                          </p:val>
                                        </p:tav>
                                      </p:tavLst>
                                    </p:anim>
                                  </p:childTnLst>
                                </p:cTn>
                              </p:par>
                              <p:par>
                                <p:cTn id="100" presetID="37" presetClass="entr" presetSubtype="0" fill="hold" nodeType="withEffect">
                                  <p:stCondLst>
                                    <p:cond delay="250"/>
                                  </p:stCondLst>
                                  <p:childTnLst>
                                    <p:set>
                                      <p:cBhvr>
                                        <p:cTn id="101" dur="1" fill="hold">
                                          <p:stCondLst>
                                            <p:cond delay="0"/>
                                          </p:stCondLst>
                                        </p:cTn>
                                        <p:tgtEl>
                                          <p:spTgt spid="67"/>
                                        </p:tgtEl>
                                        <p:attrNameLst>
                                          <p:attrName>style.visibility</p:attrName>
                                        </p:attrNameLst>
                                      </p:cBhvr>
                                      <p:to>
                                        <p:strVal val="visible"/>
                                      </p:to>
                                    </p:set>
                                    <p:animEffect transition="in" filter="fade">
                                      <p:cBhvr>
                                        <p:cTn id="102" dur="1000"/>
                                        <p:tgtEl>
                                          <p:spTgt spid="67"/>
                                        </p:tgtEl>
                                      </p:cBhvr>
                                    </p:animEffect>
                                    <p:anim calcmode="lin" valueType="num">
                                      <p:cBhvr>
                                        <p:cTn id="103" dur="1000" fill="hold"/>
                                        <p:tgtEl>
                                          <p:spTgt spid="67"/>
                                        </p:tgtEl>
                                        <p:attrNameLst>
                                          <p:attrName>ppt_x</p:attrName>
                                        </p:attrNameLst>
                                      </p:cBhvr>
                                      <p:tavLst>
                                        <p:tav tm="0">
                                          <p:val>
                                            <p:strVal val="#ppt_x"/>
                                          </p:val>
                                        </p:tav>
                                        <p:tav tm="100000">
                                          <p:val>
                                            <p:strVal val="#ppt_x"/>
                                          </p:val>
                                        </p:tav>
                                      </p:tavLst>
                                    </p:anim>
                                    <p:anim calcmode="lin" valueType="num">
                                      <p:cBhvr>
                                        <p:cTn id="104" dur="900" decel="100000" fill="hold"/>
                                        <p:tgtEl>
                                          <p:spTgt spid="67"/>
                                        </p:tgtEl>
                                        <p:attrNameLst>
                                          <p:attrName>ppt_y</p:attrName>
                                        </p:attrNameLst>
                                      </p:cBhvr>
                                      <p:tavLst>
                                        <p:tav tm="0">
                                          <p:val>
                                            <p:strVal val="#ppt_y+1"/>
                                          </p:val>
                                        </p:tav>
                                        <p:tav tm="100000">
                                          <p:val>
                                            <p:strVal val="#ppt_y-.03"/>
                                          </p:val>
                                        </p:tav>
                                      </p:tavLst>
                                    </p:anim>
                                    <p:anim calcmode="lin" valueType="num">
                                      <p:cBhvr>
                                        <p:cTn id="105" dur="100" accel="100000" fill="hold">
                                          <p:stCondLst>
                                            <p:cond delay="900"/>
                                          </p:stCondLst>
                                        </p:cTn>
                                        <p:tgtEl>
                                          <p:spTgt spid="67"/>
                                        </p:tgtEl>
                                        <p:attrNameLst>
                                          <p:attrName>ppt_y</p:attrName>
                                        </p:attrNameLst>
                                      </p:cBhvr>
                                      <p:tavLst>
                                        <p:tav tm="0">
                                          <p:val>
                                            <p:strVal val="#ppt_y-.03"/>
                                          </p:val>
                                        </p:tav>
                                        <p:tav tm="100000">
                                          <p:val>
                                            <p:strVal val="#ppt_y"/>
                                          </p:val>
                                        </p:tav>
                                      </p:tavLst>
                                    </p:anim>
                                  </p:childTnLst>
                                </p:cTn>
                              </p:par>
                              <p:par>
                                <p:cTn id="106" presetID="37" presetClass="entr" presetSubtype="0" fill="hold" nodeType="withEffect">
                                  <p:stCondLst>
                                    <p:cond delay="500"/>
                                  </p:stCondLst>
                                  <p:childTnLst>
                                    <p:set>
                                      <p:cBhvr>
                                        <p:cTn id="107" dur="1" fill="hold">
                                          <p:stCondLst>
                                            <p:cond delay="0"/>
                                          </p:stCondLst>
                                        </p:cTn>
                                        <p:tgtEl>
                                          <p:spTgt spid="56"/>
                                        </p:tgtEl>
                                        <p:attrNameLst>
                                          <p:attrName>style.visibility</p:attrName>
                                        </p:attrNameLst>
                                      </p:cBhvr>
                                      <p:to>
                                        <p:strVal val="visible"/>
                                      </p:to>
                                    </p:set>
                                    <p:animEffect transition="in" filter="fade">
                                      <p:cBhvr>
                                        <p:cTn id="108" dur="1000"/>
                                        <p:tgtEl>
                                          <p:spTgt spid="56"/>
                                        </p:tgtEl>
                                      </p:cBhvr>
                                    </p:animEffect>
                                    <p:anim calcmode="lin" valueType="num">
                                      <p:cBhvr>
                                        <p:cTn id="109" dur="1000" fill="hold"/>
                                        <p:tgtEl>
                                          <p:spTgt spid="56"/>
                                        </p:tgtEl>
                                        <p:attrNameLst>
                                          <p:attrName>ppt_x</p:attrName>
                                        </p:attrNameLst>
                                      </p:cBhvr>
                                      <p:tavLst>
                                        <p:tav tm="0">
                                          <p:val>
                                            <p:strVal val="#ppt_x"/>
                                          </p:val>
                                        </p:tav>
                                        <p:tav tm="100000">
                                          <p:val>
                                            <p:strVal val="#ppt_x"/>
                                          </p:val>
                                        </p:tav>
                                      </p:tavLst>
                                    </p:anim>
                                    <p:anim calcmode="lin" valueType="num">
                                      <p:cBhvr>
                                        <p:cTn id="110" dur="900" decel="100000" fill="hold"/>
                                        <p:tgtEl>
                                          <p:spTgt spid="56"/>
                                        </p:tgtEl>
                                        <p:attrNameLst>
                                          <p:attrName>ppt_y</p:attrName>
                                        </p:attrNameLst>
                                      </p:cBhvr>
                                      <p:tavLst>
                                        <p:tav tm="0">
                                          <p:val>
                                            <p:strVal val="#ppt_y+1"/>
                                          </p:val>
                                        </p:tav>
                                        <p:tav tm="100000">
                                          <p:val>
                                            <p:strVal val="#ppt_y-.03"/>
                                          </p:val>
                                        </p:tav>
                                      </p:tavLst>
                                    </p:anim>
                                    <p:anim calcmode="lin" valueType="num">
                                      <p:cBhvr>
                                        <p:cTn id="111" dur="100" accel="100000" fill="hold">
                                          <p:stCondLst>
                                            <p:cond delay="900"/>
                                          </p:stCondLst>
                                        </p:cTn>
                                        <p:tgtEl>
                                          <p:spTgt spid="56"/>
                                        </p:tgtEl>
                                        <p:attrNameLst>
                                          <p:attrName>ppt_y</p:attrName>
                                        </p:attrNameLst>
                                      </p:cBhvr>
                                      <p:tavLst>
                                        <p:tav tm="0">
                                          <p:val>
                                            <p:strVal val="#ppt_y-.03"/>
                                          </p:val>
                                        </p:tav>
                                        <p:tav tm="100000">
                                          <p:val>
                                            <p:strVal val="#ppt_y"/>
                                          </p:val>
                                        </p:tav>
                                      </p:tavLst>
                                    </p:anim>
                                  </p:childTnLst>
                                </p:cTn>
                              </p:par>
                              <p:par>
                                <p:cTn id="112" presetID="37" presetClass="entr" presetSubtype="0" fill="hold" nodeType="withEffect">
                                  <p:stCondLst>
                                    <p:cond delay="750"/>
                                  </p:stCondLst>
                                  <p:childTnLst>
                                    <p:set>
                                      <p:cBhvr>
                                        <p:cTn id="113" dur="1" fill="hold">
                                          <p:stCondLst>
                                            <p:cond delay="0"/>
                                          </p:stCondLst>
                                        </p:cTn>
                                        <p:tgtEl>
                                          <p:spTgt spid="62"/>
                                        </p:tgtEl>
                                        <p:attrNameLst>
                                          <p:attrName>style.visibility</p:attrName>
                                        </p:attrNameLst>
                                      </p:cBhvr>
                                      <p:to>
                                        <p:strVal val="visible"/>
                                      </p:to>
                                    </p:set>
                                    <p:animEffect transition="in" filter="fade">
                                      <p:cBhvr>
                                        <p:cTn id="114" dur="1000"/>
                                        <p:tgtEl>
                                          <p:spTgt spid="62"/>
                                        </p:tgtEl>
                                      </p:cBhvr>
                                    </p:animEffect>
                                    <p:anim calcmode="lin" valueType="num">
                                      <p:cBhvr>
                                        <p:cTn id="115" dur="1000" fill="hold"/>
                                        <p:tgtEl>
                                          <p:spTgt spid="62"/>
                                        </p:tgtEl>
                                        <p:attrNameLst>
                                          <p:attrName>ppt_x</p:attrName>
                                        </p:attrNameLst>
                                      </p:cBhvr>
                                      <p:tavLst>
                                        <p:tav tm="0">
                                          <p:val>
                                            <p:strVal val="#ppt_x"/>
                                          </p:val>
                                        </p:tav>
                                        <p:tav tm="100000">
                                          <p:val>
                                            <p:strVal val="#ppt_x"/>
                                          </p:val>
                                        </p:tav>
                                      </p:tavLst>
                                    </p:anim>
                                    <p:anim calcmode="lin" valueType="num">
                                      <p:cBhvr>
                                        <p:cTn id="116" dur="900" decel="100000" fill="hold"/>
                                        <p:tgtEl>
                                          <p:spTgt spid="62"/>
                                        </p:tgtEl>
                                        <p:attrNameLst>
                                          <p:attrName>ppt_y</p:attrName>
                                        </p:attrNameLst>
                                      </p:cBhvr>
                                      <p:tavLst>
                                        <p:tav tm="0">
                                          <p:val>
                                            <p:strVal val="#ppt_y+1"/>
                                          </p:val>
                                        </p:tav>
                                        <p:tav tm="100000">
                                          <p:val>
                                            <p:strVal val="#ppt_y-.03"/>
                                          </p:val>
                                        </p:tav>
                                      </p:tavLst>
                                    </p:anim>
                                    <p:anim calcmode="lin" valueType="num">
                                      <p:cBhvr>
                                        <p:cTn id="117" dur="100" accel="100000" fill="hold">
                                          <p:stCondLst>
                                            <p:cond delay="900"/>
                                          </p:stCondLst>
                                        </p:cTn>
                                        <p:tgtEl>
                                          <p:spTgt spid="62"/>
                                        </p:tgtEl>
                                        <p:attrNameLst>
                                          <p:attrName>ppt_y</p:attrName>
                                        </p:attrNameLst>
                                      </p:cBhvr>
                                      <p:tavLst>
                                        <p:tav tm="0">
                                          <p:val>
                                            <p:strVal val="#ppt_y-.03"/>
                                          </p:val>
                                        </p:tav>
                                        <p:tav tm="100000">
                                          <p:val>
                                            <p:strVal val="#ppt_y"/>
                                          </p:val>
                                        </p:tav>
                                      </p:tavLst>
                                    </p:anim>
                                  </p:childTnLst>
                                </p:cTn>
                              </p:par>
                            </p:childTnLst>
                          </p:cTn>
                        </p:par>
                        <p:par>
                          <p:cTn id="118" fill="hold">
                            <p:stCondLst>
                              <p:cond delay="7800"/>
                            </p:stCondLst>
                            <p:childTnLst>
                              <p:par>
                                <p:cTn id="119" presetID="16" presetClass="entr" presetSubtype="37" fill="hold" nodeType="afterEffect">
                                  <p:stCondLst>
                                    <p:cond delay="0"/>
                                  </p:stCondLst>
                                  <p:childTnLst>
                                    <p:set>
                                      <p:cBhvr>
                                        <p:cTn id="120" dur="1" fill="hold">
                                          <p:stCondLst>
                                            <p:cond delay="0"/>
                                          </p:stCondLst>
                                        </p:cTn>
                                        <p:tgtEl>
                                          <p:spTgt spid="79"/>
                                        </p:tgtEl>
                                        <p:attrNameLst>
                                          <p:attrName>style.visibility</p:attrName>
                                        </p:attrNameLst>
                                      </p:cBhvr>
                                      <p:to>
                                        <p:strVal val="visible"/>
                                      </p:to>
                                    </p:set>
                                    <p:animEffect transition="in" filter="barn(outVertical)">
                                      <p:cBhvr>
                                        <p:cTn id="121" dur="500"/>
                                        <p:tgtEl>
                                          <p:spTgt spid="79"/>
                                        </p:tgtEl>
                                      </p:cBhvr>
                                    </p:animEffect>
                                  </p:childTnLst>
                                </p:cTn>
                              </p:par>
                              <p:par>
                                <p:cTn id="122" presetID="16" presetClass="entr" presetSubtype="37" fill="hold" nodeType="withEffect">
                                  <p:stCondLst>
                                    <p:cond delay="0"/>
                                  </p:stCondLst>
                                  <p:childTnLst>
                                    <p:set>
                                      <p:cBhvr>
                                        <p:cTn id="123" dur="1" fill="hold">
                                          <p:stCondLst>
                                            <p:cond delay="0"/>
                                          </p:stCondLst>
                                        </p:cTn>
                                        <p:tgtEl>
                                          <p:spTgt spid="82"/>
                                        </p:tgtEl>
                                        <p:attrNameLst>
                                          <p:attrName>style.visibility</p:attrName>
                                        </p:attrNameLst>
                                      </p:cBhvr>
                                      <p:to>
                                        <p:strVal val="visible"/>
                                      </p:to>
                                    </p:set>
                                    <p:animEffect transition="in" filter="barn(outVertical)">
                                      <p:cBhvr>
                                        <p:cTn id="124" dur="500"/>
                                        <p:tgtEl>
                                          <p:spTgt spid="82"/>
                                        </p:tgtEl>
                                      </p:cBhvr>
                                    </p:animEffect>
                                  </p:childTnLst>
                                </p:cTn>
                              </p:par>
                              <p:par>
                                <p:cTn id="125" presetID="16" presetClass="entr" presetSubtype="37" fill="hold" nodeType="withEffect">
                                  <p:stCondLst>
                                    <p:cond delay="0"/>
                                  </p:stCondLst>
                                  <p:childTnLst>
                                    <p:set>
                                      <p:cBhvr>
                                        <p:cTn id="126" dur="1" fill="hold">
                                          <p:stCondLst>
                                            <p:cond delay="0"/>
                                          </p:stCondLst>
                                        </p:cTn>
                                        <p:tgtEl>
                                          <p:spTgt spid="85"/>
                                        </p:tgtEl>
                                        <p:attrNameLst>
                                          <p:attrName>style.visibility</p:attrName>
                                        </p:attrNameLst>
                                      </p:cBhvr>
                                      <p:to>
                                        <p:strVal val="visible"/>
                                      </p:to>
                                    </p:set>
                                    <p:animEffect transition="in" filter="barn(outVertical)">
                                      <p:cBhvr>
                                        <p:cTn id="127" dur="500"/>
                                        <p:tgtEl>
                                          <p:spTgt spid="85"/>
                                        </p:tgtEl>
                                      </p:cBhvr>
                                    </p:animEffect>
                                  </p:childTnLst>
                                </p:cTn>
                              </p:par>
                              <p:par>
                                <p:cTn id="128" presetID="16" presetClass="entr" presetSubtype="37" fill="hold" nodeType="withEffect">
                                  <p:stCondLst>
                                    <p:cond delay="0"/>
                                  </p:stCondLst>
                                  <p:childTnLst>
                                    <p:set>
                                      <p:cBhvr>
                                        <p:cTn id="129" dur="1" fill="hold">
                                          <p:stCondLst>
                                            <p:cond delay="0"/>
                                          </p:stCondLst>
                                        </p:cTn>
                                        <p:tgtEl>
                                          <p:spTgt spid="88"/>
                                        </p:tgtEl>
                                        <p:attrNameLst>
                                          <p:attrName>style.visibility</p:attrName>
                                        </p:attrNameLst>
                                      </p:cBhvr>
                                      <p:to>
                                        <p:strVal val="visible"/>
                                      </p:to>
                                    </p:set>
                                    <p:animEffect transition="in" filter="barn(outVertical)">
                                      <p:cBhvr>
                                        <p:cTn id="130" dur="500"/>
                                        <p:tgtEl>
                                          <p:spTgt spid="88"/>
                                        </p:tgtEl>
                                      </p:cBhvr>
                                    </p:animEffect>
                                  </p:childTnLst>
                                </p:cTn>
                              </p:par>
                            </p:childTnLst>
                          </p:cTn>
                        </p:par>
                        <p:par>
                          <p:cTn id="131" fill="hold">
                            <p:stCondLst>
                              <p:cond delay="8300"/>
                            </p:stCondLst>
                            <p:childTnLst>
                              <p:par>
                                <p:cTn id="132" presetID="10" presetClass="entr" presetSubtype="0" fill="hold" grpId="0" nodeType="afterEffect">
                                  <p:stCondLst>
                                    <p:cond delay="0"/>
                                  </p:stCondLst>
                                  <p:childTnLst>
                                    <p:set>
                                      <p:cBhvr>
                                        <p:cTn id="133" dur="1" fill="hold">
                                          <p:stCondLst>
                                            <p:cond delay="0"/>
                                          </p:stCondLst>
                                        </p:cTn>
                                        <p:tgtEl>
                                          <p:spTgt spid="91"/>
                                        </p:tgtEl>
                                        <p:attrNameLst>
                                          <p:attrName>style.visibility</p:attrName>
                                        </p:attrNameLst>
                                      </p:cBhvr>
                                      <p:to>
                                        <p:strVal val="visible"/>
                                      </p:to>
                                    </p:set>
                                    <p:animEffect transition="in" filter="fade">
                                      <p:cBhvr>
                                        <p:cTn id="134" dur="500"/>
                                        <p:tgtEl>
                                          <p:spTgt spid="91"/>
                                        </p:tgtEl>
                                      </p:cBhvr>
                                    </p:animEffect>
                                  </p:childTnLst>
                                </p:cTn>
                              </p:par>
                              <p:par>
                                <p:cTn id="135" presetID="41" presetClass="entr" presetSubtype="0" fill="hold" grpId="0" nodeType="withEffect">
                                  <p:stCondLst>
                                    <p:cond delay="0"/>
                                  </p:stCondLst>
                                  <p:iterate type="lt">
                                    <p:tmPct val="10000"/>
                                  </p:iterate>
                                  <p:childTnLst>
                                    <p:set>
                                      <p:cBhvr>
                                        <p:cTn id="136" dur="1" fill="hold">
                                          <p:stCondLst>
                                            <p:cond delay="0"/>
                                          </p:stCondLst>
                                        </p:cTn>
                                        <p:tgtEl>
                                          <p:spTgt spid="92"/>
                                        </p:tgtEl>
                                        <p:attrNameLst>
                                          <p:attrName>style.visibility</p:attrName>
                                        </p:attrNameLst>
                                      </p:cBhvr>
                                      <p:to>
                                        <p:strVal val="visible"/>
                                      </p:to>
                                    </p:set>
                                    <p:anim calcmode="lin" valueType="num">
                                      <p:cBhvr>
                                        <p:cTn id="137" dur="250" fill="hold"/>
                                        <p:tgtEl>
                                          <p:spTgt spid="92"/>
                                        </p:tgtEl>
                                        <p:attrNameLst>
                                          <p:attrName>ppt_x</p:attrName>
                                        </p:attrNameLst>
                                      </p:cBhvr>
                                      <p:tavLst>
                                        <p:tav tm="0">
                                          <p:val>
                                            <p:strVal val="#ppt_x"/>
                                          </p:val>
                                        </p:tav>
                                        <p:tav tm="50000">
                                          <p:val>
                                            <p:strVal val="#ppt_x+.1"/>
                                          </p:val>
                                        </p:tav>
                                        <p:tav tm="100000">
                                          <p:val>
                                            <p:strVal val="#ppt_x"/>
                                          </p:val>
                                        </p:tav>
                                      </p:tavLst>
                                    </p:anim>
                                    <p:anim calcmode="lin" valueType="num">
                                      <p:cBhvr>
                                        <p:cTn id="138" dur="250" fill="hold"/>
                                        <p:tgtEl>
                                          <p:spTgt spid="92"/>
                                        </p:tgtEl>
                                        <p:attrNameLst>
                                          <p:attrName>ppt_y</p:attrName>
                                        </p:attrNameLst>
                                      </p:cBhvr>
                                      <p:tavLst>
                                        <p:tav tm="0">
                                          <p:val>
                                            <p:strVal val="#ppt_y"/>
                                          </p:val>
                                        </p:tav>
                                        <p:tav tm="100000">
                                          <p:val>
                                            <p:strVal val="#ppt_y"/>
                                          </p:val>
                                        </p:tav>
                                      </p:tavLst>
                                    </p:anim>
                                    <p:anim calcmode="lin" valueType="num">
                                      <p:cBhvr>
                                        <p:cTn id="139" dur="250" fill="hold"/>
                                        <p:tgtEl>
                                          <p:spTgt spid="92"/>
                                        </p:tgtEl>
                                        <p:attrNameLst>
                                          <p:attrName>ppt_h</p:attrName>
                                        </p:attrNameLst>
                                      </p:cBhvr>
                                      <p:tavLst>
                                        <p:tav tm="0">
                                          <p:val>
                                            <p:strVal val="#ppt_h/10"/>
                                          </p:val>
                                        </p:tav>
                                        <p:tav tm="50000">
                                          <p:val>
                                            <p:strVal val="#ppt_h+.01"/>
                                          </p:val>
                                        </p:tav>
                                        <p:tav tm="100000">
                                          <p:val>
                                            <p:strVal val="#ppt_h"/>
                                          </p:val>
                                        </p:tav>
                                      </p:tavLst>
                                    </p:anim>
                                    <p:anim calcmode="lin" valueType="num">
                                      <p:cBhvr>
                                        <p:cTn id="140" dur="250" fill="hold"/>
                                        <p:tgtEl>
                                          <p:spTgt spid="92"/>
                                        </p:tgtEl>
                                        <p:attrNameLst>
                                          <p:attrName>ppt_w</p:attrName>
                                        </p:attrNameLst>
                                      </p:cBhvr>
                                      <p:tavLst>
                                        <p:tav tm="0">
                                          <p:val>
                                            <p:strVal val="#ppt_w/10"/>
                                          </p:val>
                                        </p:tav>
                                        <p:tav tm="50000">
                                          <p:val>
                                            <p:strVal val="#ppt_w+.01"/>
                                          </p:val>
                                        </p:tav>
                                        <p:tav tm="100000">
                                          <p:val>
                                            <p:strVal val="#ppt_w"/>
                                          </p:val>
                                        </p:tav>
                                      </p:tavLst>
                                    </p:anim>
                                    <p:animEffect transition="in" filter="fade">
                                      <p:cBhvr>
                                        <p:cTn id="141" dur="250" tmFilter="0,0; .5, 1; 1, 1"/>
                                        <p:tgtEl>
                                          <p:spTgt spid="9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1" grpId="0" animBg="1"/>
      <p:bldP spid="9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414621" y="243728"/>
            <a:ext cx="453150" cy="161976"/>
            <a:chOff x="264939" y="188640"/>
            <a:chExt cx="604358" cy="216024"/>
          </a:xfrm>
        </p:grpSpPr>
        <p:sp>
          <p:nvSpPr>
            <p:cNvPr id="5" name="燕尾形 4"/>
            <p:cNvSpPr/>
            <p:nvPr/>
          </p:nvSpPr>
          <p:spPr>
            <a:xfrm>
              <a:off x="264939" y="188640"/>
              <a:ext cx="216024" cy="216024"/>
            </a:xfrm>
            <a:prstGeom prst="chevron">
              <a:avLst/>
            </a:prstGeom>
            <a:solidFill>
              <a:srgbClr val="FFB8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schemeClr val="tx1"/>
                </a:solidFill>
              </a:endParaRPr>
            </a:p>
          </p:txBody>
        </p:sp>
        <p:sp>
          <p:nvSpPr>
            <p:cNvPr id="6" name="燕尾形 5"/>
            <p:cNvSpPr/>
            <p:nvPr/>
          </p:nvSpPr>
          <p:spPr>
            <a:xfrm>
              <a:off x="454914" y="188640"/>
              <a:ext cx="216024" cy="216024"/>
            </a:xfrm>
            <a:prstGeom prst="chevron">
              <a:avLst/>
            </a:prstGeom>
            <a:solidFill>
              <a:srgbClr val="FFB850">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schemeClr val="tx1"/>
                </a:solidFill>
              </a:endParaRPr>
            </a:p>
          </p:txBody>
        </p:sp>
        <p:sp>
          <p:nvSpPr>
            <p:cNvPr id="7" name="燕尾形 6"/>
            <p:cNvSpPr/>
            <p:nvPr/>
          </p:nvSpPr>
          <p:spPr>
            <a:xfrm>
              <a:off x="653273" y="188640"/>
              <a:ext cx="216024" cy="216024"/>
            </a:xfrm>
            <a:prstGeom prst="chevron">
              <a:avLst/>
            </a:prstGeom>
            <a:solidFill>
              <a:srgbClr val="FFB850">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schemeClr val="tx1"/>
                </a:solidFill>
              </a:endParaRPr>
            </a:p>
          </p:txBody>
        </p:sp>
      </p:grpSp>
      <p:sp>
        <p:nvSpPr>
          <p:cNvPr id="8" name="文本框 9"/>
          <p:cNvSpPr txBox="1"/>
          <p:nvPr/>
        </p:nvSpPr>
        <p:spPr>
          <a:xfrm>
            <a:off x="1008532" y="183368"/>
            <a:ext cx="1673750" cy="282757"/>
          </a:xfrm>
          <a:prstGeom prst="rect">
            <a:avLst/>
          </a:prstGeom>
          <a:noFill/>
        </p:spPr>
        <p:txBody>
          <a:bodyPr wrap="square" lIns="51422" tIns="25711" rIns="51422" bIns="25711" rtlCol="0">
            <a:spAutoFit/>
          </a:bodyPr>
          <a:lstStyle/>
          <a:p>
            <a:pPr marL="0" lvl="1"/>
            <a:r>
              <a:rPr lang="zh-CN" altLang="en-US" sz="1500" b="1" dirty="0">
                <a:solidFill>
                  <a:srgbClr val="FFB850"/>
                </a:solidFill>
                <a:latin typeface="微软雅黑" panose="020B0503020204020204" pitchFamily="34" charset="-122"/>
                <a:ea typeface="微软雅黑" panose="020B0503020204020204" pitchFamily="34" charset="-122"/>
              </a:rPr>
              <a:t>点击输入标题内容</a:t>
            </a:r>
            <a:endParaRPr lang="zh-CN" altLang="en-US" sz="1800" b="1" dirty="0">
              <a:solidFill>
                <a:srgbClr val="FFB850"/>
              </a:solidFill>
              <a:latin typeface="微软雅黑" panose="020B0503020204020204" pitchFamily="34" charset="-122"/>
              <a:ea typeface="微软雅黑" panose="020B0503020204020204" pitchFamily="34" charset="-122"/>
            </a:endParaRPr>
          </a:p>
        </p:txBody>
      </p:sp>
      <p:cxnSp>
        <p:nvCxnSpPr>
          <p:cNvPr id="9" name="直接连接符 8"/>
          <p:cNvCxnSpPr/>
          <p:nvPr/>
        </p:nvCxnSpPr>
        <p:spPr>
          <a:xfrm>
            <a:off x="1062524" y="466064"/>
            <a:ext cx="7234920"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nvGrpSpPr>
          <p:cNvPr id="353" name="组合 352"/>
          <p:cNvGrpSpPr/>
          <p:nvPr/>
        </p:nvGrpSpPr>
        <p:grpSpPr>
          <a:xfrm>
            <a:off x="4571189" y="1320433"/>
            <a:ext cx="2153964" cy="2062442"/>
            <a:chOff x="6094126" y="1640002"/>
            <a:chExt cx="2871578" cy="2750560"/>
          </a:xfrm>
        </p:grpSpPr>
        <p:sp>
          <p:nvSpPr>
            <p:cNvPr id="354" name="矩形 353"/>
            <p:cNvSpPr/>
            <p:nvPr/>
          </p:nvSpPr>
          <p:spPr>
            <a:xfrm rot="2700000">
              <a:off x="6628205" y="2053063"/>
              <a:ext cx="2186962" cy="2488036"/>
            </a:xfrm>
            <a:prstGeom prst="rect">
              <a:avLst/>
            </a:prstGeom>
            <a:gradFill>
              <a:gsLst>
                <a:gs pos="28000">
                  <a:srgbClr val="797979">
                    <a:alpha val="33000"/>
                  </a:srgbClr>
                </a:gs>
                <a:gs pos="0">
                  <a:schemeClr val="tx1">
                    <a:alpha val="27000"/>
                  </a:schemeClr>
                </a:gs>
                <a:gs pos="100000">
                  <a:schemeClr val="bg1">
                    <a:lumMod val="95000"/>
                    <a:alpha val="0"/>
                  </a:schemeClr>
                </a:gs>
              </a:gsLst>
              <a:lin ang="0" scaled="0"/>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nvGrpSpPr>
            <p:cNvPr id="355" name="组合 354"/>
            <p:cNvGrpSpPr/>
            <p:nvPr/>
          </p:nvGrpSpPr>
          <p:grpSpPr>
            <a:xfrm>
              <a:off x="6094126" y="1640002"/>
              <a:ext cx="1817810" cy="2326292"/>
              <a:chOff x="6094126" y="1640002"/>
              <a:chExt cx="1817810" cy="2326292"/>
            </a:xfrm>
          </p:grpSpPr>
          <p:grpSp>
            <p:nvGrpSpPr>
              <p:cNvPr id="356" name="组合 355"/>
              <p:cNvGrpSpPr/>
              <p:nvPr/>
            </p:nvGrpSpPr>
            <p:grpSpPr>
              <a:xfrm>
                <a:off x="6094126" y="1640002"/>
                <a:ext cx="1817810" cy="1835785"/>
                <a:chOff x="6901278" y="1014873"/>
                <a:chExt cx="1564989" cy="1580464"/>
              </a:xfrm>
              <a:effectLst/>
            </p:grpSpPr>
            <p:grpSp>
              <p:nvGrpSpPr>
                <p:cNvPr id="358" name="组合 357"/>
                <p:cNvGrpSpPr/>
                <p:nvPr/>
              </p:nvGrpSpPr>
              <p:grpSpPr>
                <a:xfrm rot="2700000">
                  <a:off x="6901278" y="1014874"/>
                  <a:ext cx="509201" cy="509202"/>
                  <a:chOff x="3052763" y="1803400"/>
                  <a:chExt cx="2273300" cy="2273300"/>
                </a:xfrm>
              </p:grpSpPr>
              <p:sp>
                <p:nvSpPr>
                  <p:cNvPr id="434" name="直角三角形 433"/>
                  <p:cNvSpPr/>
                  <p:nvPr/>
                </p:nvSpPr>
                <p:spPr>
                  <a:xfrm>
                    <a:off x="4189413" y="1803400"/>
                    <a:ext cx="1136650" cy="1136650"/>
                  </a:xfrm>
                  <a:prstGeom prst="rtTriangle">
                    <a:avLst/>
                  </a:prstGeom>
                  <a:solidFill>
                    <a:srgbClr val="FF9D0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35" name="直角三角形 434"/>
                  <p:cNvSpPr/>
                  <p:nvPr/>
                </p:nvSpPr>
                <p:spPr>
                  <a:xfrm flipH="1" flipV="1">
                    <a:off x="3052763" y="2940050"/>
                    <a:ext cx="1136650" cy="1136650"/>
                  </a:xfrm>
                  <a:prstGeom prst="rtTriangle">
                    <a:avLst/>
                  </a:prstGeom>
                  <a:solidFill>
                    <a:srgbClr val="FFCC8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36" name="直角三角形 435"/>
                  <p:cNvSpPr/>
                  <p:nvPr/>
                </p:nvSpPr>
                <p:spPr>
                  <a:xfrm rot="5400000" flipH="1" flipV="1">
                    <a:off x="3052763" y="1803400"/>
                    <a:ext cx="1136650" cy="1136650"/>
                  </a:xfrm>
                  <a:prstGeom prst="rtTriangle">
                    <a:avLst/>
                  </a:prstGeom>
                  <a:solidFill>
                    <a:srgbClr val="FFB8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37" name="直角三角形 436"/>
                  <p:cNvSpPr/>
                  <p:nvPr/>
                </p:nvSpPr>
                <p:spPr>
                  <a:xfrm rot="5400000">
                    <a:off x="4189413" y="2940050"/>
                    <a:ext cx="1136650" cy="1136650"/>
                  </a:xfrm>
                  <a:prstGeom prst="rtTriangle">
                    <a:avLst/>
                  </a:prstGeom>
                  <a:solidFill>
                    <a:srgbClr val="FFB8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359" name="组合 358"/>
                <p:cNvGrpSpPr/>
                <p:nvPr/>
              </p:nvGrpSpPr>
              <p:grpSpPr>
                <a:xfrm rot="2700000">
                  <a:off x="7255495" y="1014874"/>
                  <a:ext cx="509201" cy="509202"/>
                  <a:chOff x="3052763" y="1803400"/>
                  <a:chExt cx="2273300" cy="2273300"/>
                </a:xfrm>
              </p:grpSpPr>
              <p:sp>
                <p:nvSpPr>
                  <p:cNvPr id="430" name="直角三角形 429"/>
                  <p:cNvSpPr/>
                  <p:nvPr/>
                </p:nvSpPr>
                <p:spPr>
                  <a:xfrm>
                    <a:off x="4189413" y="1803400"/>
                    <a:ext cx="1136650" cy="1136650"/>
                  </a:xfrm>
                  <a:prstGeom prst="rtTriangle">
                    <a:avLst/>
                  </a:prstGeom>
                  <a:solidFill>
                    <a:srgbClr val="FF9D0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31" name="直角三角形 430"/>
                  <p:cNvSpPr/>
                  <p:nvPr/>
                </p:nvSpPr>
                <p:spPr>
                  <a:xfrm flipH="1" flipV="1">
                    <a:off x="3052763" y="2940050"/>
                    <a:ext cx="1136650" cy="1136650"/>
                  </a:xfrm>
                  <a:prstGeom prst="rtTriangle">
                    <a:avLst/>
                  </a:prstGeom>
                  <a:solidFill>
                    <a:srgbClr val="FFCC8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32" name="直角三角形 431"/>
                  <p:cNvSpPr/>
                  <p:nvPr/>
                </p:nvSpPr>
                <p:spPr>
                  <a:xfrm rot="5400000" flipH="1" flipV="1">
                    <a:off x="3052763" y="1803400"/>
                    <a:ext cx="1136650" cy="1136650"/>
                  </a:xfrm>
                  <a:prstGeom prst="rtTriangle">
                    <a:avLst/>
                  </a:prstGeom>
                  <a:solidFill>
                    <a:srgbClr val="FFB8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33" name="直角三角形 432"/>
                  <p:cNvSpPr/>
                  <p:nvPr/>
                </p:nvSpPr>
                <p:spPr>
                  <a:xfrm rot="5400000">
                    <a:off x="4189413" y="2940050"/>
                    <a:ext cx="1136650" cy="1136650"/>
                  </a:xfrm>
                  <a:prstGeom prst="rtTriangle">
                    <a:avLst/>
                  </a:prstGeom>
                  <a:solidFill>
                    <a:srgbClr val="FFB8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360" name="组合 359"/>
                <p:cNvGrpSpPr/>
                <p:nvPr/>
              </p:nvGrpSpPr>
              <p:grpSpPr>
                <a:xfrm rot="2700000">
                  <a:off x="7603356" y="1014874"/>
                  <a:ext cx="509201" cy="509202"/>
                  <a:chOff x="3052763" y="1803400"/>
                  <a:chExt cx="2273300" cy="2273300"/>
                </a:xfrm>
              </p:grpSpPr>
              <p:sp>
                <p:nvSpPr>
                  <p:cNvPr id="426" name="直角三角形 425"/>
                  <p:cNvSpPr/>
                  <p:nvPr/>
                </p:nvSpPr>
                <p:spPr>
                  <a:xfrm>
                    <a:off x="4189413" y="1803400"/>
                    <a:ext cx="1136650" cy="1136650"/>
                  </a:xfrm>
                  <a:prstGeom prst="rtTriangle">
                    <a:avLst/>
                  </a:prstGeom>
                  <a:solidFill>
                    <a:srgbClr val="FF9D0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27" name="直角三角形 426"/>
                  <p:cNvSpPr/>
                  <p:nvPr/>
                </p:nvSpPr>
                <p:spPr>
                  <a:xfrm flipH="1" flipV="1">
                    <a:off x="3052763" y="2940050"/>
                    <a:ext cx="1136650" cy="1136650"/>
                  </a:xfrm>
                  <a:prstGeom prst="rtTriangle">
                    <a:avLst/>
                  </a:prstGeom>
                  <a:solidFill>
                    <a:srgbClr val="FFCC8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28" name="直角三角形 427"/>
                  <p:cNvSpPr/>
                  <p:nvPr/>
                </p:nvSpPr>
                <p:spPr>
                  <a:xfrm rot="5400000" flipH="1" flipV="1">
                    <a:off x="3052763" y="1803400"/>
                    <a:ext cx="1136650" cy="1136650"/>
                  </a:xfrm>
                  <a:prstGeom prst="rtTriangle">
                    <a:avLst/>
                  </a:prstGeom>
                  <a:solidFill>
                    <a:srgbClr val="FFB8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29" name="直角三角形 428"/>
                  <p:cNvSpPr/>
                  <p:nvPr/>
                </p:nvSpPr>
                <p:spPr>
                  <a:xfrm rot="5400000">
                    <a:off x="4189413" y="2940050"/>
                    <a:ext cx="1136650" cy="1136650"/>
                  </a:xfrm>
                  <a:prstGeom prst="rtTriangle">
                    <a:avLst/>
                  </a:prstGeom>
                  <a:solidFill>
                    <a:srgbClr val="FFB8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361" name="组合 360"/>
                <p:cNvGrpSpPr/>
                <p:nvPr/>
              </p:nvGrpSpPr>
              <p:grpSpPr>
                <a:xfrm rot="2700000">
                  <a:off x="7957065" y="1014873"/>
                  <a:ext cx="509201" cy="509202"/>
                  <a:chOff x="3052763" y="1803400"/>
                  <a:chExt cx="2273300" cy="2273300"/>
                </a:xfrm>
              </p:grpSpPr>
              <p:sp>
                <p:nvSpPr>
                  <p:cNvPr id="422" name="直角三角形 421"/>
                  <p:cNvSpPr/>
                  <p:nvPr/>
                </p:nvSpPr>
                <p:spPr>
                  <a:xfrm>
                    <a:off x="4189413" y="1803400"/>
                    <a:ext cx="1136650" cy="1136650"/>
                  </a:xfrm>
                  <a:prstGeom prst="rtTriangle">
                    <a:avLst/>
                  </a:prstGeom>
                  <a:solidFill>
                    <a:srgbClr val="FF9D0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23" name="直角三角形 422"/>
                  <p:cNvSpPr/>
                  <p:nvPr/>
                </p:nvSpPr>
                <p:spPr>
                  <a:xfrm flipH="1" flipV="1">
                    <a:off x="3052763" y="2940050"/>
                    <a:ext cx="1136650" cy="1136650"/>
                  </a:xfrm>
                  <a:prstGeom prst="rtTriangle">
                    <a:avLst/>
                  </a:prstGeom>
                  <a:solidFill>
                    <a:srgbClr val="FFCC8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24" name="直角三角形 423"/>
                  <p:cNvSpPr/>
                  <p:nvPr/>
                </p:nvSpPr>
                <p:spPr>
                  <a:xfrm rot="5400000" flipH="1" flipV="1">
                    <a:off x="3052763" y="1803400"/>
                    <a:ext cx="1136650" cy="1136650"/>
                  </a:xfrm>
                  <a:prstGeom prst="rtTriangle">
                    <a:avLst/>
                  </a:prstGeom>
                  <a:solidFill>
                    <a:srgbClr val="FFB8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25" name="直角三角形 424"/>
                  <p:cNvSpPr/>
                  <p:nvPr/>
                </p:nvSpPr>
                <p:spPr>
                  <a:xfrm rot="5400000">
                    <a:off x="4189413" y="2940050"/>
                    <a:ext cx="1136650" cy="1136650"/>
                  </a:xfrm>
                  <a:prstGeom prst="rtTriangle">
                    <a:avLst/>
                  </a:prstGeom>
                  <a:solidFill>
                    <a:srgbClr val="FFB8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362" name="组合 361"/>
                <p:cNvGrpSpPr/>
                <p:nvPr/>
              </p:nvGrpSpPr>
              <p:grpSpPr>
                <a:xfrm rot="2700000">
                  <a:off x="6901278" y="1371487"/>
                  <a:ext cx="509201" cy="509202"/>
                  <a:chOff x="3052763" y="1803400"/>
                  <a:chExt cx="2273300" cy="2273300"/>
                </a:xfrm>
              </p:grpSpPr>
              <p:sp>
                <p:nvSpPr>
                  <p:cNvPr id="418" name="直角三角形 417"/>
                  <p:cNvSpPr/>
                  <p:nvPr/>
                </p:nvSpPr>
                <p:spPr>
                  <a:xfrm>
                    <a:off x="4189413" y="1803400"/>
                    <a:ext cx="1136650" cy="1136650"/>
                  </a:xfrm>
                  <a:prstGeom prst="rtTriangle">
                    <a:avLst/>
                  </a:prstGeom>
                  <a:solidFill>
                    <a:srgbClr val="FF9D0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19" name="直角三角形 418"/>
                  <p:cNvSpPr/>
                  <p:nvPr/>
                </p:nvSpPr>
                <p:spPr>
                  <a:xfrm flipH="1" flipV="1">
                    <a:off x="3052763" y="2940050"/>
                    <a:ext cx="1136650" cy="1136650"/>
                  </a:xfrm>
                  <a:prstGeom prst="rtTriangle">
                    <a:avLst/>
                  </a:prstGeom>
                  <a:solidFill>
                    <a:srgbClr val="FFCC8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20" name="直角三角形 419"/>
                  <p:cNvSpPr/>
                  <p:nvPr/>
                </p:nvSpPr>
                <p:spPr>
                  <a:xfrm rot="5400000" flipH="1" flipV="1">
                    <a:off x="3052763" y="1803400"/>
                    <a:ext cx="1136650" cy="1136650"/>
                  </a:xfrm>
                  <a:prstGeom prst="rtTriangle">
                    <a:avLst/>
                  </a:prstGeom>
                  <a:solidFill>
                    <a:srgbClr val="FFB8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21" name="直角三角形 420"/>
                  <p:cNvSpPr/>
                  <p:nvPr/>
                </p:nvSpPr>
                <p:spPr>
                  <a:xfrm rot="5400000">
                    <a:off x="4189413" y="2940050"/>
                    <a:ext cx="1136650" cy="1136650"/>
                  </a:xfrm>
                  <a:prstGeom prst="rtTriangle">
                    <a:avLst/>
                  </a:prstGeom>
                  <a:solidFill>
                    <a:srgbClr val="FFB8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363" name="组合 362"/>
                <p:cNvGrpSpPr/>
                <p:nvPr/>
              </p:nvGrpSpPr>
              <p:grpSpPr>
                <a:xfrm rot="2700000">
                  <a:off x="7255495" y="1371487"/>
                  <a:ext cx="509201" cy="509202"/>
                  <a:chOff x="3052763" y="1803400"/>
                  <a:chExt cx="2273300" cy="2273300"/>
                </a:xfrm>
              </p:grpSpPr>
              <p:sp>
                <p:nvSpPr>
                  <p:cNvPr id="414" name="直角三角形 413"/>
                  <p:cNvSpPr/>
                  <p:nvPr/>
                </p:nvSpPr>
                <p:spPr>
                  <a:xfrm>
                    <a:off x="4189413" y="1803400"/>
                    <a:ext cx="1136650" cy="1136650"/>
                  </a:xfrm>
                  <a:prstGeom prst="rtTriangle">
                    <a:avLst/>
                  </a:prstGeom>
                  <a:solidFill>
                    <a:srgbClr val="FF9D0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15" name="直角三角形 414"/>
                  <p:cNvSpPr/>
                  <p:nvPr/>
                </p:nvSpPr>
                <p:spPr>
                  <a:xfrm flipH="1" flipV="1">
                    <a:off x="3052763" y="2940050"/>
                    <a:ext cx="1136650" cy="1136650"/>
                  </a:xfrm>
                  <a:prstGeom prst="rtTriangle">
                    <a:avLst/>
                  </a:prstGeom>
                  <a:solidFill>
                    <a:srgbClr val="FFCC8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16" name="直角三角形 415"/>
                  <p:cNvSpPr/>
                  <p:nvPr/>
                </p:nvSpPr>
                <p:spPr>
                  <a:xfrm rot="5400000" flipH="1" flipV="1">
                    <a:off x="3052763" y="1803400"/>
                    <a:ext cx="1136650" cy="1136650"/>
                  </a:xfrm>
                  <a:prstGeom prst="rtTriangle">
                    <a:avLst/>
                  </a:prstGeom>
                  <a:solidFill>
                    <a:srgbClr val="FFB8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17" name="直角三角形 416"/>
                  <p:cNvSpPr/>
                  <p:nvPr/>
                </p:nvSpPr>
                <p:spPr>
                  <a:xfrm rot="5400000">
                    <a:off x="4189413" y="2940050"/>
                    <a:ext cx="1136650" cy="1136650"/>
                  </a:xfrm>
                  <a:prstGeom prst="rtTriangle">
                    <a:avLst/>
                  </a:prstGeom>
                  <a:solidFill>
                    <a:srgbClr val="FFB8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364" name="组合 363"/>
                <p:cNvGrpSpPr/>
                <p:nvPr/>
              </p:nvGrpSpPr>
              <p:grpSpPr>
                <a:xfrm rot="2700000">
                  <a:off x="7603356" y="1371487"/>
                  <a:ext cx="509201" cy="509202"/>
                  <a:chOff x="3052763" y="1803400"/>
                  <a:chExt cx="2273300" cy="2273300"/>
                </a:xfrm>
              </p:grpSpPr>
              <p:sp>
                <p:nvSpPr>
                  <p:cNvPr id="410" name="直角三角形 409"/>
                  <p:cNvSpPr/>
                  <p:nvPr/>
                </p:nvSpPr>
                <p:spPr>
                  <a:xfrm>
                    <a:off x="4189413" y="1803400"/>
                    <a:ext cx="1136650" cy="1136650"/>
                  </a:xfrm>
                  <a:prstGeom prst="rtTriangle">
                    <a:avLst/>
                  </a:prstGeom>
                  <a:solidFill>
                    <a:srgbClr val="FF9D0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11" name="直角三角形 410"/>
                  <p:cNvSpPr/>
                  <p:nvPr/>
                </p:nvSpPr>
                <p:spPr>
                  <a:xfrm flipH="1" flipV="1">
                    <a:off x="3052763" y="2940050"/>
                    <a:ext cx="1136650" cy="1136650"/>
                  </a:xfrm>
                  <a:prstGeom prst="rtTriangle">
                    <a:avLst/>
                  </a:prstGeom>
                  <a:solidFill>
                    <a:srgbClr val="FFCC8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12" name="直角三角形 411"/>
                  <p:cNvSpPr/>
                  <p:nvPr/>
                </p:nvSpPr>
                <p:spPr>
                  <a:xfrm rot="5400000" flipH="1" flipV="1">
                    <a:off x="3052763" y="1803400"/>
                    <a:ext cx="1136650" cy="1136650"/>
                  </a:xfrm>
                  <a:prstGeom prst="rtTriangle">
                    <a:avLst/>
                  </a:prstGeom>
                  <a:solidFill>
                    <a:srgbClr val="FFB8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13" name="直角三角形 412"/>
                  <p:cNvSpPr/>
                  <p:nvPr/>
                </p:nvSpPr>
                <p:spPr>
                  <a:xfrm rot="5400000">
                    <a:off x="4189413" y="2940050"/>
                    <a:ext cx="1136650" cy="1136650"/>
                  </a:xfrm>
                  <a:prstGeom prst="rtTriangle">
                    <a:avLst/>
                  </a:prstGeom>
                  <a:solidFill>
                    <a:srgbClr val="FFB8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365" name="组合 364"/>
                <p:cNvGrpSpPr/>
                <p:nvPr/>
              </p:nvGrpSpPr>
              <p:grpSpPr>
                <a:xfrm rot="2700000">
                  <a:off x="7957065" y="1371486"/>
                  <a:ext cx="509201" cy="509202"/>
                  <a:chOff x="3052763" y="1803400"/>
                  <a:chExt cx="2273300" cy="2273300"/>
                </a:xfrm>
              </p:grpSpPr>
              <p:sp>
                <p:nvSpPr>
                  <p:cNvPr id="406" name="直角三角形 405"/>
                  <p:cNvSpPr/>
                  <p:nvPr/>
                </p:nvSpPr>
                <p:spPr>
                  <a:xfrm>
                    <a:off x="4189413" y="1803400"/>
                    <a:ext cx="1136650" cy="1136650"/>
                  </a:xfrm>
                  <a:prstGeom prst="rtTriangle">
                    <a:avLst/>
                  </a:prstGeom>
                  <a:solidFill>
                    <a:srgbClr val="FF9D0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07" name="直角三角形 406"/>
                  <p:cNvSpPr/>
                  <p:nvPr/>
                </p:nvSpPr>
                <p:spPr>
                  <a:xfrm flipH="1" flipV="1">
                    <a:off x="3052763" y="2940050"/>
                    <a:ext cx="1136650" cy="1136650"/>
                  </a:xfrm>
                  <a:prstGeom prst="rtTriangle">
                    <a:avLst/>
                  </a:prstGeom>
                  <a:solidFill>
                    <a:srgbClr val="FFCC8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08" name="直角三角形 407"/>
                  <p:cNvSpPr/>
                  <p:nvPr/>
                </p:nvSpPr>
                <p:spPr>
                  <a:xfrm rot="5400000" flipH="1" flipV="1">
                    <a:off x="3052763" y="1803400"/>
                    <a:ext cx="1136650" cy="1136650"/>
                  </a:xfrm>
                  <a:prstGeom prst="rtTriangle">
                    <a:avLst/>
                  </a:prstGeom>
                  <a:solidFill>
                    <a:srgbClr val="FFB8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09" name="直角三角形 408"/>
                  <p:cNvSpPr/>
                  <p:nvPr/>
                </p:nvSpPr>
                <p:spPr>
                  <a:xfrm rot="5400000">
                    <a:off x="4189413" y="2940050"/>
                    <a:ext cx="1136650" cy="1136650"/>
                  </a:xfrm>
                  <a:prstGeom prst="rtTriangle">
                    <a:avLst/>
                  </a:prstGeom>
                  <a:solidFill>
                    <a:srgbClr val="FFB8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366" name="组合 365"/>
                <p:cNvGrpSpPr/>
                <p:nvPr/>
              </p:nvGrpSpPr>
              <p:grpSpPr>
                <a:xfrm rot="2700000">
                  <a:off x="6901278" y="1729523"/>
                  <a:ext cx="509201" cy="509202"/>
                  <a:chOff x="3052763" y="1803400"/>
                  <a:chExt cx="2273300" cy="2273300"/>
                </a:xfrm>
              </p:grpSpPr>
              <p:sp>
                <p:nvSpPr>
                  <p:cNvPr id="402" name="直角三角形 401"/>
                  <p:cNvSpPr/>
                  <p:nvPr/>
                </p:nvSpPr>
                <p:spPr>
                  <a:xfrm>
                    <a:off x="4189413" y="1803400"/>
                    <a:ext cx="1136650" cy="1136650"/>
                  </a:xfrm>
                  <a:prstGeom prst="rtTriangle">
                    <a:avLst/>
                  </a:prstGeom>
                  <a:solidFill>
                    <a:srgbClr val="FF9D0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03" name="直角三角形 402"/>
                  <p:cNvSpPr/>
                  <p:nvPr/>
                </p:nvSpPr>
                <p:spPr>
                  <a:xfrm flipH="1" flipV="1">
                    <a:off x="3052763" y="2940050"/>
                    <a:ext cx="1136650" cy="1136650"/>
                  </a:xfrm>
                  <a:prstGeom prst="rtTriangle">
                    <a:avLst/>
                  </a:prstGeom>
                  <a:solidFill>
                    <a:srgbClr val="FFCC8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04" name="直角三角形 403"/>
                  <p:cNvSpPr/>
                  <p:nvPr/>
                </p:nvSpPr>
                <p:spPr>
                  <a:xfrm rot="5400000" flipH="1" flipV="1">
                    <a:off x="3052763" y="1803400"/>
                    <a:ext cx="1136650" cy="1136650"/>
                  </a:xfrm>
                  <a:prstGeom prst="rtTriangle">
                    <a:avLst/>
                  </a:prstGeom>
                  <a:solidFill>
                    <a:srgbClr val="FFB8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05" name="直角三角形 404"/>
                  <p:cNvSpPr/>
                  <p:nvPr/>
                </p:nvSpPr>
                <p:spPr>
                  <a:xfrm rot="5400000">
                    <a:off x="4189413" y="2940050"/>
                    <a:ext cx="1136650" cy="1136650"/>
                  </a:xfrm>
                  <a:prstGeom prst="rtTriangle">
                    <a:avLst/>
                  </a:prstGeom>
                  <a:solidFill>
                    <a:srgbClr val="FFB8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367" name="组合 366"/>
                <p:cNvGrpSpPr/>
                <p:nvPr/>
              </p:nvGrpSpPr>
              <p:grpSpPr>
                <a:xfrm rot="2700000">
                  <a:off x="7255495" y="1729523"/>
                  <a:ext cx="509201" cy="509202"/>
                  <a:chOff x="3052763" y="1803400"/>
                  <a:chExt cx="2273300" cy="2273300"/>
                </a:xfrm>
              </p:grpSpPr>
              <p:sp>
                <p:nvSpPr>
                  <p:cNvPr id="398" name="直角三角形 397"/>
                  <p:cNvSpPr/>
                  <p:nvPr/>
                </p:nvSpPr>
                <p:spPr>
                  <a:xfrm>
                    <a:off x="4189413" y="1803400"/>
                    <a:ext cx="1136650" cy="1136650"/>
                  </a:xfrm>
                  <a:prstGeom prst="rtTriangle">
                    <a:avLst/>
                  </a:prstGeom>
                  <a:solidFill>
                    <a:srgbClr val="FF9D0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399" name="直角三角形 398"/>
                  <p:cNvSpPr/>
                  <p:nvPr/>
                </p:nvSpPr>
                <p:spPr>
                  <a:xfrm flipH="1" flipV="1">
                    <a:off x="3052763" y="2940050"/>
                    <a:ext cx="1136650" cy="1136650"/>
                  </a:xfrm>
                  <a:prstGeom prst="rtTriangle">
                    <a:avLst/>
                  </a:prstGeom>
                  <a:solidFill>
                    <a:srgbClr val="FFCC8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00" name="直角三角形 399"/>
                  <p:cNvSpPr/>
                  <p:nvPr/>
                </p:nvSpPr>
                <p:spPr>
                  <a:xfrm rot="5400000" flipH="1" flipV="1">
                    <a:off x="3052763" y="1803400"/>
                    <a:ext cx="1136650" cy="1136650"/>
                  </a:xfrm>
                  <a:prstGeom prst="rtTriangle">
                    <a:avLst/>
                  </a:prstGeom>
                  <a:solidFill>
                    <a:srgbClr val="FFB8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01" name="直角三角形 400"/>
                  <p:cNvSpPr/>
                  <p:nvPr/>
                </p:nvSpPr>
                <p:spPr>
                  <a:xfrm rot="5400000">
                    <a:off x="4189413" y="2940050"/>
                    <a:ext cx="1136650" cy="1136650"/>
                  </a:xfrm>
                  <a:prstGeom prst="rtTriangle">
                    <a:avLst/>
                  </a:prstGeom>
                  <a:solidFill>
                    <a:srgbClr val="FFB8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368" name="组合 367"/>
                <p:cNvGrpSpPr/>
                <p:nvPr/>
              </p:nvGrpSpPr>
              <p:grpSpPr>
                <a:xfrm rot="2700000">
                  <a:off x="7603356" y="1729523"/>
                  <a:ext cx="509201" cy="509202"/>
                  <a:chOff x="3052763" y="1803400"/>
                  <a:chExt cx="2273300" cy="2273300"/>
                </a:xfrm>
              </p:grpSpPr>
              <p:sp>
                <p:nvSpPr>
                  <p:cNvPr id="394" name="直角三角形 393"/>
                  <p:cNvSpPr/>
                  <p:nvPr/>
                </p:nvSpPr>
                <p:spPr>
                  <a:xfrm>
                    <a:off x="4189413" y="1803400"/>
                    <a:ext cx="1136650" cy="1136650"/>
                  </a:xfrm>
                  <a:prstGeom prst="rtTriangle">
                    <a:avLst/>
                  </a:prstGeom>
                  <a:solidFill>
                    <a:srgbClr val="FF9D0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395" name="直角三角形 394"/>
                  <p:cNvSpPr/>
                  <p:nvPr/>
                </p:nvSpPr>
                <p:spPr>
                  <a:xfrm flipH="1" flipV="1">
                    <a:off x="3052763" y="2940050"/>
                    <a:ext cx="1136650" cy="1136650"/>
                  </a:xfrm>
                  <a:prstGeom prst="rtTriangle">
                    <a:avLst/>
                  </a:prstGeom>
                  <a:solidFill>
                    <a:srgbClr val="FFCC8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396" name="直角三角形 395"/>
                  <p:cNvSpPr/>
                  <p:nvPr/>
                </p:nvSpPr>
                <p:spPr>
                  <a:xfrm rot="5400000" flipH="1" flipV="1">
                    <a:off x="3052763" y="1803400"/>
                    <a:ext cx="1136650" cy="1136650"/>
                  </a:xfrm>
                  <a:prstGeom prst="rtTriangle">
                    <a:avLst/>
                  </a:prstGeom>
                  <a:solidFill>
                    <a:srgbClr val="FFB8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397" name="直角三角形 396"/>
                  <p:cNvSpPr/>
                  <p:nvPr/>
                </p:nvSpPr>
                <p:spPr>
                  <a:xfrm rot="5400000">
                    <a:off x="4189413" y="2940050"/>
                    <a:ext cx="1136650" cy="1136650"/>
                  </a:xfrm>
                  <a:prstGeom prst="rtTriangle">
                    <a:avLst/>
                  </a:prstGeom>
                  <a:solidFill>
                    <a:srgbClr val="FFB8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369" name="组合 368"/>
                <p:cNvGrpSpPr/>
                <p:nvPr/>
              </p:nvGrpSpPr>
              <p:grpSpPr>
                <a:xfrm rot="2700000">
                  <a:off x="7957065" y="1729522"/>
                  <a:ext cx="509201" cy="509202"/>
                  <a:chOff x="3052763" y="1803400"/>
                  <a:chExt cx="2273300" cy="2273300"/>
                </a:xfrm>
              </p:grpSpPr>
              <p:sp>
                <p:nvSpPr>
                  <p:cNvPr id="390" name="直角三角形 389"/>
                  <p:cNvSpPr/>
                  <p:nvPr/>
                </p:nvSpPr>
                <p:spPr>
                  <a:xfrm>
                    <a:off x="4189413" y="1803400"/>
                    <a:ext cx="1136650" cy="1136650"/>
                  </a:xfrm>
                  <a:prstGeom prst="rtTriangle">
                    <a:avLst/>
                  </a:prstGeom>
                  <a:solidFill>
                    <a:srgbClr val="FF9D0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391" name="直角三角形 390"/>
                  <p:cNvSpPr/>
                  <p:nvPr/>
                </p:nvSpPr>
                <p:spPr>
                  <a:xfrm flipH="1" flipV="1">
                    <a:off x="3052763" y="2940050"/>
                    <a:ext cx="1136650" cy="1136650"/>
                  </a:xfrm>
                  <a:prstGeom prst="rtTriangle">
                    <a:avLst/>
                  </a:prstGeom>
                  <a:solidFill>
                    <a:srgbClr val="FFCC8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392" name="直角三角形 391"/>
                  <p:cNvSpPr/>
                  <p:nvPr/>
                </p:nvSpPr>
                <p:spPr>
                  <a:xfrm rot="5400000" flipH="1" flipV="1">
                    <a:off x="3052763" y="1803400"/>
                    <a:ext cx="1136650" cy="1136650"/>
                  </a:xfrm>
                  <a:prstGeom prst="rtTriangle">
                    <a:avLst/>
                  </a:prstGeom>
                  <a:solidFill>
                    <a:srgbClr val="FFB8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393" name="直角三角形 392"/>
                  <p:cNvSpPr/>
                  <p:nvPr/>
                </p:nvSpPr>
                <p:spPr>
                  <a:xfrm rot="5400000">
                    <a:off x="4189413" y="2940050"/>
                    <a:ext cx="1136650" cy="1136650"/>
                  </a:xfrm>
                  <a:prstGeom prst="rtTriangle">
                    <a:avLst/>
                  </a:prstGeom>
                  <a:solidFill>
                    <a:srgbClr val="FFB8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370" name="组合 369"/>
                <p:cNvGrpSpPr/>
                <p:nvPr/>
              </p:nvGrpSpPr>
              <p:grpSpPr>
                <a:xfrm rot="2700000">
                  <a:off x="6901278" y="2086136"/>
                  <a:ext cx="509201" cy="509202"/>
                  <a:chOff x="3052763" y="1803400"/>
                  <a:chExt cx="2273300" cy="2273300"/>
                </a:xfrm>
              </p:grpSpPr>
              <p:sp>
                <p:nvSpPr>
                  <p:cNvPr id="386" name="直角三角形 385"/>
                  <p:cNvSpPr/>
                  <p:nvPr/>
                </p:nvSpPr>
                <p:spPr>
                  <a:xfrm>
                    <a:off x="4189413" y="1803400"/>
                    <a:ext cx="1136650" cy="1136650"/>
                  </a:xfrm>
                  <a:prstGeom prst="rtTriangle">
                    <a:avLst/>
                  </a:prstGeom>
                  <a:solidFill>
                    <a:srgbClr val="FF9D0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387" name="直角三角形 386"/>
                  <p:cNvSpPr/>
                  <p:nvPr/>
                </p:nvSpPr>
                <p:spPr>
                  <a:xfrm flipH="1" flipV="1">
                    <a:off x="3052763" y="2940050"/>
                    <a:ext cx="1136650" cy="1136650"/>
                  </a:xfrm>
                  <a:prstGeom prst="rtTriangle">
                    <a:avLst/>
                  </a:prstGeom>
                  <a:solidFill>
                    <a:srgbClr val="FFCC8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388" name="直角三角形 387"/>
                  <p:cNvSpPr/>
                  <p:nvPr/>
                </p:nvSpPr>
                <p:spPr>
                  <a:xfrm rot="5400000" flipH="1" flipV="1">
                    <a:off x="3052763" y="1803400"/>
                    <a:ext cx="1136650" cy="1136650"/>
                  </a:xfrm>
                  <a:prstGeom prst="rtTriangle">
                    <a:avLst/>
                  </a:prstGeom>
                  <a:solidFill>
                    <a:srgbClr val="FFB8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389" name="直角三角形 388"/>
                  <p:cNvSpPr/>
                  <p:nvPr/>
                </p:nvSpPr>
                <p:spPr>
                  <a:xfrm rot="5400000">
                    <a:off x="4189413" y="2940050"/>
                    <a:ext cx="1136650" cy="1136650"/>
                  </a:xfrm>
                  <a:prstGeom prst="rtTriangle">
                    <a:avLst/>
                  </a:prstGeom>
                  <a:solidFill>
                    <a:srgbClr val="FFB8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371" name="组合 370"/>
                <p:cNvGrpSpPr/>
                <p:nvPr/>
              </p:nvGrpSpPr>
              <p:grpSpPr>
                <a:xfrm rot="2700000">
                  <a:off x="7255495" y="2086136"/>
                  <a:ext cx="509201" cy="509202"/>
                  <a:chOff x="3052763" y="1803400"/>
                  <a:chExt cx="2273300" cy="2273300"/>
                </a:xfrm>
              </p:grpSpPr>
              <p:sp>
                <p:nvSpPr>
                  <p:cNvPr id="382" name="直角三角形 381"/>
                  <p:cNvSpPr/>
                  <p:nvPr/>
                </p:nvSpPr>
                <p:spPr>
                  <a:xfrm>
                    <a:off x="4189413" y="1803400"/>
                    <a:ext cx="1136650" cy="1136650"/>
                  </a:xfrm>
                  <a:prstGeom prst="rtTriangle">
                    <a:avLst/>
                  </a:prstGeom>
                  <a:solidFill>
                    <a:srgbClr val="FF9D0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383" name="直角三角形 382"/>
                  <p:cNvSpPr/>
                  <p:nvPr/>
                </p:nvSpPr>
                <p:spPr>
                  <a:xfrm flipH="1" flipV="1">
                    <a:off x="3052763" y="2940050"/>
                    <a:ext cx="1136650" cy="1136650"/>
                  </a:xfrm>
                  <a:prstGeom prst="rtTriangle">
                    <a:avLst/>
                  </a:prstGeom>
                  <a:solidFill>
                    <a:srgbClr val="FFCC8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384" name="直角三角形 383"/>
                  <p:cNvSpPr/>
                  <p:nvPr/>
                </p:nvSpPr>
                <p:spPr>
                  <a:xfrm rot="5400000" flipH="1" flipV="1">
                    <a:off x="3052763" y="1803400"/>
                    <a:ext cx="1136650" cy="1136650"/>
                  </a:xfrm>
                  <a:prstGeom prst="rtTriangle">
                    <a:avLst/>
                  </a:prstGeom>
                  <a:solidFill>
                    <a:srgbClr val="FFB8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385" name="直角三角形 384"/>
                  <p:cNvSpPr/>
                  <p:nvPr/>
                </p:nvSpPr>
                <p:spPr>
                  <a:xfrm rot="5400000">
                    <a:off x="4189413" y="2940050"/>
                    <a:ext cx="1136650" cy="1136650"/>
                  </a:xfrm>
                  <a:prstGeom prst="rtTriangle">
                    <a:avLst/>
                  </a:prstGeom>
                  <a:solidFill>
                    <a:srgbClr val="FFB8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372" name="组合 371"/>
                <p:cNvGrpSpPr/>
                <p:nvPr/>
              </p:nvGrpSpPr>
              <p:grpSpPr>
                <a:xfrm rot="2700000">
                  <a:off x="7603356" y="2086136"/>
                  <a:ext cx="509201" cy="509202"/>
                  <a:chOff x="3052763" y="1803400"/>
                  <a:chExt cx="2273300" cy="2273300"/>
                </a:xfrm>
              </p:grpSpPr>
              <p:sp>
                <p:nvSpPr>
                  <p:cNvPr id="378" name="直角三角形 377"/>
                  <p:cNvSpPr/>
                  <p:nvPr/>
                </p:nvSpPr>
                <p:spPr>
                  <a:xfrm>
                    <a:off x="4189413" y="1803400"/>
                    <a:ext cx="1136650" cy="1136650"/>
                  </a:xfrm>
                  <a:prstGeom prst="rtTriangle">
                    <a:avLst/>
                  </a:prstGeom>
                  <a:solidFill>
                    <a:srgbClr val="FF9D0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379" name="直角三角形 378"/>
                  <p:cNvSpPr/>
                  <p:nvPr/>
                </p:nvSpPr>
                <p:spPr>
                  <a:xfrm flipH="1" flipV="1">
                    <a:off x="3052763" y="2940050"/>
                    <a:ext cx="1136650" cy="1136650"/>
                  </a:xfrm>
                  <a:prstGeom prst="rtTriangle">
                    <a:avLst/>
                  </a:prstGeom>
                  <a:solidFill>
                    <a:srgbClr val="FFCC8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380" name="直角三角形 379"/>
                  <p:cNvSpPr/>
                  <p:nvPr/>
                </p:nvSpPr>
                <p:spPr>
                  <a:xfrm rot="5400000" flipH="1" flipV="1">
                    <a:off x="3052763" y="1803400"/>
                    <a:ext cx="1136650" cy="1136650"/>
                  </a:xfrm>
                  <a:prstGeom prst="rtTriangle">
                    <a:avLst/>
                  </a:prstGeom>
                  <a:solidFill>
                    <a:srgbClr val="FFB8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381" name="直角三角形 380"/>
                  <p:cNvSpPr/>
                  <p:nvPr/>
                </p:nvSpPr>
                <p:spPr>
                  <a:xfrm rot="5400000">
                    <a:off x="4189413" y="2940050"/>
                    <a:ext cx="1136650" cy="1136650"/>
                  </a:xfrm>
                  <a:prstGeom prst="rtTriangle">
                    <a:avLst/>
                  </a:prstGeom>
                  <a:solidFill>
                    <a:srgbClr val="FFB8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373" name="组合 372"/>
                <p:cNvGrpSpPr/>
                <p:nvPr/>
              </p:nvGrpSpPr>
              <p:grpSpPr>
                <a:xfrm rot="2700000">
                  <a:off x="7957065" y="2086135"/>
                  <a:ext cx="509201" cy="509202"/>
                  <a:chOff x="3052763" y="1803400"/>
                  <a:chExt cx="2273300" cy="2273300"/>
                </a:xfrm>
              </p:grpSpPr>
              <p:sp>
                <p:nvSpPr>
                  <p:cNvPr id="374" name="直角三角形 373"/>
                  <p:cNvSpPr/>
                  <p:nvPr/>
                </p:nvSpPr>
                <p:spPr>
                  <a:xfrm>
                    <a:off x="4189413" y="1803400"/>
                    <a:ext cx="1136650" cy="1136650"/>
                  </a:xfrm>
                  <a:prstGeom prst="rtTriangle">
                    <a:avLst/>
                  </a:prstGeom>
                  <a:solidFill>
                    <a:srgbClr val="FF9D0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375" name="直角三角形 374"/>
                  <p:cNvSpPr/>
                  <p:nvPr/>
                </p:nvSpPr>
                <p:spPr>
                  <a:xfrm flipH="1" flipV="1">
                    <a:off x="3052763" y="2940050"/>
                    <a:ext cx="1136650" cy="1136650"/>
                  </a:xfrm>
                  <a:prstGeom prst="rtTriangle">
                    <a:avLst/>
                  </a:prstGeom>
                  <a:solidFill>
                    <a:srgbClr val="FFCC8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376" name="直角三角形 375"/>
                  <p:cNvSpPr/>
                  <p:nvPr/>
                </p:nvSpPr>
                <p:spPr>
                  <a:xfrm rot="5400000" flipH="1" flipV="1">
                    <a:off x="3052763" y="1803400"/>
                    <a:ext cx="1136650" cy="1136650"/>
                  </a:xfrm>
                  <a:prstGeom prst="rtTriangle">
                    <a:avLst/>
                  </a:prstGeom>
                  <a:solidFill>
                    <a:srgbClr val="FFB8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377" name="直角三角形 376"/>
                  <p:cNvSpPr/>
                  <p:nvPr/>
                </p:nvSpPr>
                <p:spPr>
                  <a:xfrm rot="5400000">
                    <a:off x="4189413" y="2940050"/>
                    <a:ext cx="1136650" cy="1136650"/>
                  </a:xfrm>
                  <a:prstGeom prst="rtTriangle">
                    <a:avLst/>
                  </a:prstGeom>
                  <a:solidFill>
                    <a:srgbClr val="FFB8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sp>
            <p:nvSpPr>
              <p:cNvPr id="357" name="文本框 744"/>
              <p:cNvSpPr txBox="1"/>
              <p:nvPr/>
            </p:nvSpPr>
            <p:spPr>
              <a:xfrm>
                <a:off x="6492298" y="1996067"/>
                <a:ext cx="1031436" cy="1970227"/>
              </a:xfrm>
              <a:prstGeom prst="rect">
                <a:avLst/>
              </a:prstGeom>
              <a:noFill/>
            </p:spPr>
            <p:txBody>
              <a:bodyPr wrap="square" rtlCol="0">
                <a:spAutoFit/>
              </a:bodyPr>
              <a:lstStyle/>
              <a:p>
                <a:pPr algn="ctr"/>
                <a:r>
                  <a:rPr lang="en-US" altLang="zh-CN" sz="4500" dirty="0">
                    <a:solidFill>
                      <a:prstClr val="white">
                        <a:lumMod val="95000"/>
                      </a:prstClr>
                    </a:solidFill>
                    <a:latin typeface="Impact" panose="020B0806030902050204" pitchFamily="34" charset="0"/>
                  </a:rPr>
                  <a:t>02</a:t>
                </a:r>
                <a:endParaRPr lang="zh-CN" altLang="en-US" sz="4500" dirty="0">
                  <a:solidFill>
                    <a:prstClr val="white">
                      <a:lumMod val="95000"/>
                    </a:prstClr>
                  </a:solidFill>
                  <a:latin typeface="Impact" panose="020B0806030902050204" pitchFamily="34" charset="0"/>
                </a:endParaRPr>
              </a:p>
            </p:txBody>
          </p:sp>
        </p:grpSp>
      </p:grpSp>
      <p:grpSp>
        <p:nvGrpSpPr>
          <p:cNvPr id="438" name="组合 437"/>
          <p:cNvGrpSpPr/>
          <p:nvPr/>
        </p:nvGrpSpPr>
        <p:grpSpPr>
          <a:xfrm>
            <a:off x="1603711" y="1312928"/>
            <a:ext cx="2286455" cy="2326739"/>
            <a:chOff x="2448033" y="1629995"/>
            <a:chExt cx="3048209" cy="3103036"/>
          </a:xfrm>
        </p:grpSpPr>
        <p:sp>
          <p:nvSpPr>
            <p:cNvPr id="439" name="矩形 438"/>
            <p:cNvSpPr/>
            <p:nvPr/>
          </p:nvSpPr>
          <p:spPr>
            <a:xfrm rot="2700000">
              <a:off x="2945622" y="2182411"/>
              <a:ext cx="2613204" cy="2488036"/>
            </a:xfrm>
            <a:prstGeom prst="rect">
              <a:avLst/>
            </a:prstGeom>
            <a:gradFill>
              <a:gsLst>
                <a:gs pos="28000">
                  <a:srgbClr val="797979">
                    <a:alpha val="33000"/>
                  </a:srgbClr>
                </a:gs>
                <a:gs pos="0">
                  <a:schemeClr val="tx1">
                    <a:alpha val="27000"/>
                  </a:schemeClr>
                </a:gs>
                <a:gs pos="100000">
                  <a:schemeClr val="bg1">
                    <a:lumMod val="95000"/>
                    <a:alpha val="0"/>
                  </a:schemeClr>
                </a:gs>
              </a:gsLst>
              <a:lin ang="0" scaled="0"/>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nvGrpSpPr>
            <p:cNvPr id="440" name="组合 439"/>
            <p:cNvGrpSpPr/>
            <p:nvPr/>
          </p:nvGrpSpPr>
          <p:grpSpPr>
            <a:xfrm>
              <a:off x="2448033" y="1629995"/>
              <a:ext cx="1839355" cy="1837176"/>
              <a:chOff x="2448033" y="1629995"/>
              <a:chExt cx="1839355" cy="1837176"/>
            </a:xfrm>
          </p:grpSpPr>
          <p:grpSp>
            <p:nvGrpSpPr>
              <p:cNvPr id="441" name="组合 440"/>
              <p:cNvGrpSpPr/>
              <p:nvPr/>
            </p:nvGrpSpPr>
            <p:grpSpPr>
              <a:xfrm>
                <a:off x="2448033" y="1629995"/>
                <a:ext cx="1839355" cy="1837176"/>
                <a:chOff x="5743308" y="2091705"/>
                <a:chExt cx="2384585" cy="2381762"/>
              </a:xfrm>
              <a:effectLst/>
            </p:grpSpPr>
            <p:grpSp>
              <p:nvGrpSpPr>
                <p:cNvPr id="443" name="组合 442"/>
                <p:cNvGrpSpPr/>
                <p:nvPr/>
              </p:nvGrpSpPr>
              <p:grpSpPr>
                <a:xfrm rot="2700000">
                  <a:off x="5743308" y="2091707"/>
                  <a:ext cx="766786" cy="766786"/>
                  <a:chOff x="3052763" y="1803400"/>
                  <a:chExt cx="2273300" cy="2273300"/>
                </a:xfrm>
              </p:grpSpPr>
              <p:sp>
                <p:nvSpPr>
                  <p:cNvPr id="519" name="直角三角形 518"/>
                  <p:cNvSpPr/>
                  <p:nvPr/>
                </p:nvSpPr>
                <p:spPr>
                  <a:xfrm>
                    <a:off x="4189413" y="1803400"/>
                    <a:ext cx="1136650" cy="1136650"/>
                  </a:xfrm>
                  <a:prstGeom prst="rtTriangle">
                    <a:avLst/>
                  </a:prstGeom>
                  <a:solidFill>
                    <a:srgbClr val="E3535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20" name="直角三角形 519"/>
                  <p:cNvSpPr/>
                  <p:nvPr/>
                </p:nvSpPr>
                <p:spPr>
                  <a:xfrm flipH="1" flipV="1">
                    <a:off x="3052763" y="2940050"/>
                    <a:ext cx="1136650" cy="1136650"/>
                  </a:xfrm>
                  <a:prstGeom prst="rtTriangle">
                    <a:avLst/>
                  </a:prstGeom>
                  <a:solidFill>
                    <a:srgbClr val="EE9A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21" name="直角三角形 520"/>
                  <p:cNvSpPr/>
                  <p:nvPr/>
                </p:nvSpPr>
                <p:spPr>
                  <a:xfrm rot="5400000" flipH="1" flipV="1">
                    <a:off x="3052763" y="1803400"/>
                    <a:ext cx="1136650" cy="1136650"/>
                  </a:xfrm>
                  <a:prstGeom prst="rtTriangle">
                    <a:avLst/>
                  </a:prstGeom>
                  <a:solidFill>
                    <a:srgbClr val="E870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22" name="直角三角形 521"/>
                  <p:cNvSpPr/>
                  <p:nvPr/>
                </p:nvSpPr>
                <p:spPr>
                  <a:xfrm rot="5400000">
                    <a:off x="4189413" y="2940050"/>
                    <a:ext cx="1136650" cy="1136650"/>
                  </a:xfrm>
                  <a:prstGeom prst="rtTriangle">
                    <a:avLst/>
                  </a:prstGeom>
                  <a:solidFill>
                    <a:srgbClr val="E870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444" name="组合 443"/>
                <p:cNvGrpSpPr/>
                <p:nvPr/>
              </p:nvGrpSpPr>
              <p:grpSpPr>
                <a:xfrm rot="2700000">
                  <a:off x="6276708" y="2091706"/>
                  <a:ext cx="766786" cy="766786"/>
                  <a:chOff x="3052763" y="1803400"/>
                  <a:chExt cx="2273300" cy="2273300"/>
                </a:xfrm>
              </p:grpSpPr>
              <p:sp>
                <p:nvSpPr>
                  <p:cNvPr id="515" name="直角三角形 514"/>
                  <p:cNvSpPr/>
                  <p:nvPr/>
                </p:nvSpPr>
                <p:spPr>
                  <a:xfrm>
                    <a:off x="4189413" y="1803400"/>
                    <a:ext cx="1136650" cy="1136650"/>
                  </a:xfrm>
                  <a:prstGeom prst="rtTriangle">
                    <a:avLst/>
                  </a:prstGeom>
                  <a:solidFill>
                    <a:srgbClr val="E3535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16" name="直角三角形 515"/>
                  <p:cNvSpPr/>
                  <p:nvPr/>
                </p:nvSpPr>
                <p:spPr>
                  <a:xfrm flipH="1" flipV="1">
                    <a:off x="3052763" y="2940050"/>
                    <a:ext cx="1136650" cy="1136650"/>
                  </a:xfrm>
                  <a:prstGeom prst="rtTriangle">
                    <a:avLst/>
                  </a:prstGeom>
                  <a:solidFill>
                    <a:srgbClr val="EE9A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17" name="直角三角形 516"/>
                  <p:cNvSpPr/>
                  <p:nvPr/>
                </p:nvSpPr>
                <p:spPr>
                  <a:xfrm rot="5400000" flipH="1" flipV="1">
                    <a:off x="3052763" y="1803400"/>
                    <a:ext cx="1136650" cy="1136650"/>
                  </a:xfrm>
                  <a:prstGeom prst="rtTriangle">
                    <a:avLst/>
                  </a:prstGeom>
                  <a:solidFill>
                    <a:srgbClr val="E870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18" name="直角三角形 517"/>
                  <p:cNvSpPr/>
                  <p:nvPr/>
                </p:nvSpPr>
                <p:spPr>
                  <a:xfrm rot="5400000">
                    <a:off x="4189413" y="2940050"/>
                    <a:ext cx="1136650" cy="1136650"/>
                  </a:xfrm>
                  <a:prstGeom prst="rtTriangle">
                    <a:avLst/>
                  </a:prstGeom>
                  <a:solidFill>
                    <a:srgbClr val="E870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445" name="组合 444"/>
                <p:cNvGrpSpPr/>
                <p:nvPr/>
              </p:nvGrpSpPr>
              <p:grpSpPr>
                <a:xfrm rot="2700000">
                  <a:off x="6820088" y="2091706"/>
                  <a:ext cx="766786" cy="766786"/>
                  <a:chOff x="3052763" y="1803400"/>
                  <a:chExt cx="2273300" cy="2273300"/>
                </a:xfrm>
              </p:grpSpPr>
              <p:sp>
                <p:nvSpPr>
                  <p:cNvPr id="511" name="直角三角形 510"/>
                  <p:cNvSpPr/>
                  <p:nvPr/>
                </p:nvSpPr>
                <p:spPr>
                  <a:xfrm>
                    <a:off x="4189413" y="1803400"/>
                    <a:ext cx="1136650" cy="1136650"/>
                  </a:xfrm>
                  <a:prstGeom prst="rtTriangle">
                    <a:avLst/>
                  </a:prstGeom>
                  <a:solidFill>
                    <a:srgbClr val="E3535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12" name="直角三角形 511"/>
                  <p:cNvSpPr/>
                  <p:nvPr/>
                </p:nvSpPr>
                <p:spPr>
                  <a:xfrm flipH="1" flipV="1">
                    <a:off x="3052763" y="2940050"/>
                    <a:ext cx="1136650" cy="1136650"/>
                  </a:xfrm>
                  <a:prstGeom prst="rtTriangle">
                    <a:avLst/>
                  </a:prstGeom>
                  <a:solidFill>
                    <a:srgbClr val="EE9A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13" name="直角三角形 512"/>
                  <p:cNvSpPr/>
                  <p:nvPr/>
                </p:nvSpPr>
                <p:spPr>
                  <a:xfrm rot="5400000" flipH="1" flipV="1">
                    <a:off x="3052763" y="1803400"/>
                    <a:ext cx="1136650" cy="1136650"/>
                  </a:xfrm>
                  <a:prstGeom prst="rtTriangle">
                    <a:avLst/>
                  </a:prstGeom>
                  <a:solidFill>
                    <a:srgbClr val="E870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14" name="直角三角形 513"/>
                  <p:cNvSpPr/>
                  <p:nvPr/>
                </p:nvSpPr>
                <p:spPr>
                  <a:xfrm rot="5400000">
                    <a:off x="4189413" y="2940050"/>
                    <a:ext cx="1136650" cy="1136650"/>
                  </a:xfrm>
                  <a:prstGeom prst="rtTriangle">
                    <a:avLst/>
                  </a:prstGeom>
                  <a:solidFill>
                    <a:srgbClr val="E870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446" name="组合 445"/>
                <p:cNvGrpSpPr/>
                <p:nvPr/>
              </p:nvGrpSpPr>
              <p:grpSpPr>
                <a:xfrm rot="2700000">
                  <a:off x="7361107" y="2091705"/>
                  <a:ext cx="766786" cy="766786"/>
                  <a:chOff x="3052763" y="1803400"/>
                  <a:chExt cx="2273300" cy="2273300"/>
                </a:xfrm>
              </p:grpSpPr>
              <p:sp>
                <p:nvSpPr>
                  <p:cNvPr id="507" name="直角三角形 506"/>
                  <p:cNvSpPr/>
                  <p:nvPr/>
                </p:nvSpPr>
                <p:spPr>
                  <a:xfrm>
                    <a:off x="4189413" y="1803400"/>
                    <a:ext cx="1136650" cy="1136650"/>
                  </a:xfrm>
                  <a:prstGeom prst="rtTriangle">
                    <a:avLst/>
                  </a:prstGeom>
                  <a:solidFill>
                    <a:srgbClr val="E3535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08" name="直角三角形 507"/>
                  <p:cNvSpPr/>
                  <p:nvPr/>
                </p:nvSpPr>
                <p:spPr>
                  <a:xfrm flipH="1" flipV="1">
                    <a:off x="3052763" y="2940050"/>
                    <a:ext cx="1136650" cy="1136650"/>
                  </a:xfrm>
                  <a:prstGeom prst="rtTriangle">
                    <a:avLst/>
                  </a:prstGeom>
                  <a:solidFill>
                    <a:srgbClr val="EE9A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09" name="直角三角形 508"/>
                  <p:cNvSpPr/>
                  <p:nvPr/>
                </p:nvSpPr>
                <p:spPr>
                  <a:xfrm rot="5400000" flipH="1" flipV="1">
                    <a:off x="3052763" y="1803400"/>
                    <a:ext cx="1136650" cy="1136650"/>
                  </a:xfrm>
                  <a:prstGeom prst="rtTriangle">
                    <a:avLst/>
                  </a:prstGeom>
                  <a:solidFill>
                    <a:srgbClr val="E870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10" name="直角三角形 509"/>
                  <p:cNvSpPr/>
                  <p:nvPr/>
                </p:nvSpPr>
                <p:spPr>
                  <a:xfrm rot="5400000">
                    <a:off x="4189413" y="2940050"/>
                    <a:ext cx="1136650" cy="1136650"/>
                  </a:xfrm>
                  <a:prstGeom prst="rtTriangle">
                    <a:avLst/>
                  </a:prstGeom>
                  <a:solidFill>
                    <a:srgbClr val="E870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447" name="组合 446"/>
                <p:cNvGrpSpPr/>
                <p:nvPr/>
              </p:nvGrpSpPr>
              <p:grpSpPr>
                <a:xfrm rot="2700000">
                  <a:off x="5743308" y="2631905"/>
                  <a:ext cx="766786" cy="766786"/>
                  <a:chOff x="3052763" y="1803400"/>
                  <a:chExt cx="2273300" cy="2273300"/>
                </a:xfrm>
              </p:grpSpPr>
              <p:sp>
                <p:nvSpPr>
                  <p:cNvPr id="503" name="直角三角形 502"/>
                  <p:cNvSpPr/>
                  <p:nvPr/>
                </p:nvSpPr>
                <p:spPr>
                  <a:xfrm>
                    <a:off x="4189413" y="1803400"/>
                    <a:ext cx="1136650" cy="1136650"/>
                  </a:xfrm>
                  <a:prstGeom prst="rtTriangle">
                    <a:avLst/>
                  </a:prstGeom>
                  <a:solidFill>
                    <a:srgbClr val="E3535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04" name="直角三角形 503"/>
                  <p:cNvSpPr/>
                  <p:nvPr/>
                </p:nvSpPr>
                <p:spPr>
                  <a:xfrm flipH="1" flipV="1">
                    <a:off x="3052763" y="2940050"/>
                    <a:ext cx="1136650" cy="1136650"/>
                  </a:xfrm>
                  <a:prstGeom prst="rtTriangle">
                    <a:avLst/>
                  </a:prstGeom>
                  <a:solidFill>
                    <a:srgbClr val="EE9A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05" name="直角三角形 504"/>
                  <p:cNvSpPr/>
                  <p:nvPr/>
                </p:nvSpPr>
                <p:spPr>
                  <a:xfrm rot="5400000" flipH="1" flipV="1">
                    <a:off x="3052763" y="1803400"/>
                    <a:ext cx="1136650" cy="1136650"/>
                  </a:xfrm>
                  <a:prstGeom prst="rtTriangle">
                    <a:avLst/>
                  </a:prstGeom>
                  <a:solidFill>
                    <a:srgbClr val="E870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06" name="直角三角形 505"/>
                  <p:cNvSpPr/>
                  <p:nvPr/>
                </p:nvSpPr>
                <p:spPr>
                  <a:xfrm rot="5400000">
                    <a:off x="4189413" y="2940050"/>
                    <a:ext cx="1136650" cy="1136650"/>
                  </a:xfrm>
                  <a:prstGeom prst="rtTriangle">
                    <a:avLst/>
                  </a:prstGeom>
                  <a:solidFill>
                    <a:srgbClr val="E870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448" name="组合 447"/>
                <p:cNvGrpSpPr/>
                <p:nvPr/>
              </p:nvGrpSpPr>
              <p:grpSpPr>
                <a:xfrm rot="2700000">
                  <a:off x="6276708" y="2631904"/>
                  <a:ext cx="766786" cy="766786"/>
                  <a:chOff x="3052763" y="1803400"/>
                  <a:chExt cx="2273300" cy="2273300"/>
                </a:xfrm>
              </p:grpSpPr>
              <p:sp>
                <p:nvSpPr>
                  <p:cNvPr id="499" name="直角三角形 498"/>
                  <p:cNvSpPr/>
                  <p:nvPr/>
                </p:nvSpPr>
                <p:spPr>
                  <a:xfrm>
                    <a:off x="4189413" y="1803400"/>
                    <a:ext cx="1136650" cy="1136650"/>
                  </a:xfrm>
                  <a:prstGeom prst="rtTriangle">
                    <a:avLst/>
                  </a:prstGeom>
                  <a:solidFill>
                    <a:srgbClr val="E3535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00" name="直角三角形 499"/>
                  <p:cNvSpPr/>
                  <p:nvPr/>
                </p:nvSpPr>
                <p:spPr>
                  <a:xfrm flipH="1" flipV="1">
                    <a:off x="3052763" y="2940050"/>
                    <a:ext cx="1136650" cy="1136650"/>
                  </a:xfrm>
                  <a:prstGeom prst="rtTriangle">
                    <a:avLst/>
                  </a:prstGeom>
                  <a:solidFill>
                    <a:srgbClr val="EE9A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01" name="直角三角形 500"/>
                  <p:cNvSpPr/>
                  <p:nvPr/>
                </p:nvSpPr>
                <p:spPr>
                  <a:xfrm rot="5400000" flipH="1" flipV="1">
                    <a:off x="3052763" y="1803400"/>
                    <a:ext cx="1136650" cy="1136650"/>
                  </a:xfrm>
                  <a:prstGeom prst="rtTriangle">
                    <a:avLst/>
                  </a:prstGeom>
                  <a:solidFill>
                    <a:srgbClr val="E870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02" name="直角三角形 501"/>
                  <p:cNvSpPr/>
                  <p:nvPr/>
                </p:nvSpPr>
                <p:spPr>
                  <a:xfrm rot="5400000">
                    <a:off x="4189413" y="2940050"/>
                    <a:ext cx="1136650" cy="1136650"/>
                  </a:xfrm>
                  <a:prstGeom prst="rtTriangle">
                    <a:avLst/>
                  </a:prstGeom>
                  <a:solidFill>
                    <a:srgbClr val="E870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449" name="组合 448"/>
                <p:cNvGrpSpPr/>
                <p:nvPr/>
              </p:nvGrpSpPr>
              <p:grpSpPr>
                <a:xfrm rot="2700000">
                  <a:off x="6820088" y="2631904"/>
                  <a:ext cx="766786" cy="766786"/>
                  <a:chOff x="3052763" y="1803400"/>
                  <a:chExt cx="2273300" cy="2273300"/>
                </a:xfrm>
              </p:grpSpPr>
              <p:sp>
                <p:nvSpPr>
                  <p:cNvPr id="495" name="直角三角形 494"/>
                  <p:cNvSpPr/>
                  <p:nvPr/>
                </p:nvSpPr>
                <p:spPr>
                  <a:xfrm>
                    <a:off x="4189413" y="1803400"/>
                    <a:ext cx="1136650" cy="1136650"/>
                  </a:xfrm>
                  <a:prstGeom prst="rtTriangle">
                    <a:avLst/>
                  </a:prstGeom>
                  <a:solidFill>
                    <a:srgbClr val="E3535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96" name="直角三角形 495"/>
                  <p:cNvSpPr/>
                  <p:nvPr/>
                </p:nvSpPr>
                <p:spPr>
                  <a:xfrm flipH="1" flipV="1">
                    <a:off x="3052763" y="2940050"/>
                    <a:ext cx="1136650" cy="1136650"/>
                  </a:xfrm>
                  <a:prstGeom prst="rtTriangle">
                    <a:avLst/>
                  </a:prstGeom>
                  <a:solidFill>
                    <a:srgbClr val="EE9A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97" name="直角三角形 496"/>
                  <p:cNvSpPr/>
                  <p:nvPr/>
                </p:nvSpPr>
                <p:spPr>
                  <a:xfrm rot="5400000" flipH="1" flipV="1">
                    <a:off x="3052763" y="1803400"/>
                    <a:ext cx="1136650" cy="1136650"/>
                  </a:xfrm>
                  <a:prstGeom prst="rtTriangle">
                    <a:avLst/>
                  </a:prstGeom>
                  <a:solidFill>
                    <a:srgbClr val="E870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98" name="直角三角形 497"/>
                  <p:cNvSpPr/>
                  <p:nvPr/>
                </p:nvSpPr>
                <p:spPr>
                  <a:xfrm rot="5400000">
                    <a:off x="4189413" y="2940050"/>
                    <a:ext cx="1136650" cy="1136650"/>
                  </a:xfrm>
                  <a:prstGeom prst="rtTriangle">
                    <a:avLst/>
                  </a:prstGeom>
                  <a:solidFill>
                    <a:srgbClr val="E870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450" name="组合 449"/>
                <p:cNvGrpSpPr/>
                <p:nvPr/>
              </p:nvGrpSpPr>
              <p:grpSpPr>
                <a:xfrm rot="2700000">
                  <a:off x="7361107" y="2631903"/>
                  <a:ext cx="766786" cy="766786"/>
                  <a:chOff x="3052763" y="1803400"/>
                  <a:chExt cx="2273300" cy="2273300"/>
                </a:xfrm>
              </p:grpSpPr>
              <p:sp>
                <p:nvSpPr>
                  <p:cNvPr id="491" name="直角三角形 490"/>
                  <p:cNvSpPr/>
                  <p:nvPr/>
                </p:nvSpPr>
                <p:spPr>
                  <a:xfrm>
                    <a:off x="4189413" y="1803400"/>
                    <a:ext cx="1136650" cy="1136650"/>
                  </a:xfrm>
                  <a:prstGeom prst="rtTriangle">
                    <a:avLst/>
                  </a:prstGeom>
                  <a:solidFill>
                    <a:srgbClr val="E3535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92" name="直角三角形 491"/>
                  <p:cNvSpPr/>
                  <p:nvPr/>
                </p:nvSpPr>
                <p:spPr>
                  <a:xfrm flipH="1" flipV="1">
                    <a:off x="3052763" y="2940050"/>
                    <a:ext cx="1136650" cy="1136650"/>
                  </a:xfrm>
                  <a:prstGeom prst="rtTriangle">
                    <a:avLst/>
                  </a:prstGeom>
                  <a:solidFill>
                    <a:srgbClr val="EE9A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93" name="直角三角形 492"/>
                  <p:cNvSpPr/>
                  <p:nvPr/>
                </p:nvSpPr>
                <p:spPr>
                  <a:xfrm rot="5400000" flipH="1" flipV="1">
                    <a:off x="3052763" y="1803400"/>
                    <a:ext cx="1136650" cy="1136650"/>
                  </a:xfrm>
                  <a:prstGeom prst="rtTriangle">
                    <a:avLst/>
                  </a:prstGeom>
                  <a:solidFill>
                    <a:srgbClr val="E870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94" name="直角三角形 493"/>
                  <p:cNvSpPr/>
                  <p:nvPr/>
                </p:nvSpPr>
                <p:spPr>
                  <a:xfrm rot="5400000">
                    <a:off x="4189413" y="2940050"/>
                    <a:ext cx="1136650" cy="1136650"/>
                  </a:xfrm>
                  <a:prstGeom prst="rtTriangle">
                    <a:avLst/>
                  </a:prstGeom>
                  <a:solidFill>
                    <a:srgbClr val="E870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451" name="组合 450"/>
                <p:cNvGrpSpPr/>
                <p:nvPr/>
              </p:nvGrpSpPr>
              <p:grpSpPr>
                <a:xfrm rot="2700000">
                  <a:off x="5743308" y="3168484"/>
                  <a:ext cx="766786" cy="766786"/>
                  <a:chOff x="3052763" y="1803400"/>
                  <a:chExt cx="2273300" cy="2273300"/>
                </a:xfrm>
              </p:grpSpPr>
              <p:sp>
                <p:nvSpPr>
                  <p:cNvPr id="487" name="直角三角形 486"/>
                  <p:cNvSpPr/>
                  <p:nvPr/>
                </p:nvSpPr>
                <p:spPr>
                  <a:xfrm>
                    <a:off x="4189413" y="1803400"/>
                    <a:ext cx="1136650" cy="1136650"/>
                  </a:xfrm>
                  <a:prstGeom prst="rtTriangle">
                    <a:avLst/>
                  </a:prstGeom>
                  <a:solidFill>
                    <a:srgbClr val="E3535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88" name="直角三角形 487"/>
                  <p:cNvSpPr/>
                  <p:nvPr/>
                </p:nvSpPr>
                <p:spPr>
                  <a:xfrm flipH="1" flipV="1">
                    <a:off x="3052763" y="2940050"/>
                    <a:ext cx="1136650" cy="1136650"/>
                  </a:xfrm>
                  <a:prstGeom prst="rtTriangle">
                    <a:avLst/>
                  </a:prstGeom>
                  <a:solidFill>
                    <a:srgbClr val="EE9A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89" name="直角三角形 488"/>
                  <p:cNvSpPr/>
                  <p:nvPr/>
                </p:nvSpPr>
                <p:spPr>
                  <a:xfrm rot="5400000" flipH="1" flipV="1">
                    <a:off x="3052763" y="1803400"/>
                    <a:ext cx="1136650" cy="1136650"/>
                  </a:xfrm>
                  <a:prstGeom prst="rtTriangle">
                    <a:avLst/>
                  </a:prstGeom>
                  <a:solidFill>
                    <a:srgbClr val="E870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90" name="直角三角形 489"/>
                  <p:cNvSpPr/>
                  <p:nvPr/>
                </p:nvSpPr>
                <p:spPr>
                  <a:xfrm rot="5400000">
                    <a:off x="4189413" y="2940050"/>
                    <a:ext cx="1136650" cy="1136650"/>
                  </a:xfrm>
                  <a:prstGeom prst="rtTriangle">
                    <a:avLst/>
                  </a:prstGeom>
                  <a:solidFill>
                    <a:srgbClr val="E870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452" name="组合 451"/>
                <p:cNvGrpSpPr/>
                <p:nvPr/>
              </p:nvGrpSpPr>
              <p:grpSpPr>
                <a:xfrm rot="2700000">
                  <a:off x="6276708" y="3168483"/>
                  <a:ext cx="766786" cy="766786"/>
                  <a:chOff x="3052763" y="1803400"/>
                  <a:chExt cx="2273300" cy="2273300"/>
                </a:xfrm>
              </p:grpSpPr>
              <p:sp>
                <p:nvSpPr>
                  <p:cNvPr id="483" name="直角三角形 482"/>
                  <p:cNvSpPr/>
                  <p:nvPr/>
                </p:nvSpPr>
                <p:spPr>
                  <a:xfrm>
                    <a:off x="4189413" y="1803400"/>
                    <a:ext cx="1136650" cy="1136650"/>
                  </a:xfrm>
                  <a:prstGeom prst="rtTriangle">
                    <a:avLst/>
                  </a:prstGeom>
                  <a:solidFill>
                    <a:srgbClr val="E3535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84" name="直角三角形 483"/>
                  <p:cNvSpPr/>
                  <p:nvPr/>
                </p:nvSpPr>
                <p:spPr>
                  <a:xfrm flipH="1" flipV="1">
                    <a:off x="3052763" y="2940050"/>
                    <a:ext cx="1136650" cy="1136650"/>
                  </a:xfrm>
                  <a:prstGeom prst="rtTriangle">
                    <a:avLst/>
                  </a:prstGeom>
                  <a:solidFill>
                    <a:srgbClr val="EE9A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85" name="直角三角形 484"/>
                  <p:cNvSpPr/>
                  <p:nvPr/>
                </p:nvSpPr>
                <p:spPr>
                  <a:xfrm rot="5400000" flipH="1" flipV="1">
                    <a:off x="3052763" y="1803400"/>
                    <a:ext cx="1136650" cy="1136650"/>
                  </a:xfrm>
                  <a:prstGeom prst="rtTriangle">
                    <a:avLst/>
                  </a:prstGeom>
                  <a:solidFill>
                    <a:srgbClr val="E870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86" name="直角三角形 485"/>
                  <p:cNvSpPr/>
                  <p:nvPr/>
                </p:nvSpPr>
                <p:spPr>
                  <a:xfrm rot="5400000">
                    <a:off x="4189413" y="2940050"/>
                    <a:ext cx="1136650" cy="1136650"/>
                  </a:xfrm>
                  <a:prstGeom prst="rtTriangle">
                    <a:avLst/>
                  </a:prstGeom>
                  <a:solidFill>
                    <a:srgbClr val="E870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453" name="组合 452"/>
                <p:cNvGrpSpPr/>
                <p:nvPr/>
              </p:nvGrpSpPr>
              <p:grpSpPr>
                <a:xfrm rot="2700000">
                  <a:off x="6820088" y="3168483"/>
                  <a:ext cx="766786" cy="766786"/>
                  <a:chOff x="3052763" y="1803400"/>
                  <a:chExt cx="2273300" cy="2273300"/>
                </a:xfrm>
              </p:grpSpPr>
              <p:sp>
                <p:nvSpPr>
                  <p:cNvPr id="479" name="直角三角形 478"/>
                  <p:cNvSpPr/>
                  <p:nvPr/>
                </p:nvSpPr>
                <p:spPr>
                  <a:xfrm>
                    <a:off x="4189413" y="1803400"/>
                    <a:ext cx="1136650" cy="1136650"/>
                  </a:xfrm>
                  <a:prstGeom prst="rtTriangle">
                    <a:avLst/>
                  </a:prstGeom>
                  <a:solidFill>
                    <a:srgbClr val="E3535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80" name="直角三角形 479"/>
                  <p:cNvSpPr/>
                  <p:nvPr/>
                </p:nvSpPr>
                <p:spPr>
                  <a:xfrm flipH="1" flipV="1">
                    <a:off x="3052763" y="2940050"/>
                    <a:ext cx="1136650" cy="1136650"/>
                  </a:xfrm>
                  <a:prstGeom prst="rtTriangle">
                    <a:avLst/>
                  </a:prstGeom>
                  <a:solidFill>
                    <a:srgbClr val="EE9A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81" name="直角三角形 480"/>
                  <p:cNvSpPr/>
                  <p:nvPr/>
                </p:nvSpPr>
                <p:spPr>
                  <a:xfrm rot="5400000" flipH="1" flipV="1">
                    <a:off x="3052763" y="1803400"/>
                    <a:ext cx="1136650" cy="1136650"/>
                  </a:xfrm>
                  <a:prstGeom prst="rtTriangle">
                    <a:avLst/>
                  </a:prstGeom>
                  <a:solidFill>
                    <a:srgbClr val="E870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82" name="直角三角形 481"/>
                  <p:cNvSpPr/>
                  <p:nvPr/>
                </p:nvSpPr>
                <p:spPr>
                  <a:xfrm rot="5400000">
                    <a:off x="4189413" y="2940050"/>
                    <a:ext cx="1136650" cy="1136650"/>
                  </a:xfrm>
                  <a:prstGeom prst="rtTriangle">
                    <a:avLst/>
                  </a:prstGeom>
                  <a:solidFill>
                    <a:srgbClr val="E870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454" name="组合 453"/>
                <p:cNvGrpSpPr/>
                <p:nvPr/>
              </p:nvGrpSpPr>
              <p:grpSpPr>
                <a:xfrm rot="2700000">
                  <a:off x="7361107" y="3168482"/>
                  <a:ext cx="766786" cy="766786"/>
                  <a:chOff x="3052763" y="1803400"/>
                  <a:chExt cx="2273300" cy="2273300"/>
                </a:xfrm>
              </p:grpSpPr>
              <p:sp>
                <p:nvSpPr>
                  <p:cNvPr id="475" name="直角三角形 474"/>
                  <p:cNvSpPr/>
                  <p:nvPr/>
                </p:nvSpPr>
                <p:spPr>
                  <a:xfrm>
                    <a:off x="4189413" y="1803400"/>
                    <a:ext cx="1136650" cy="1136650"/>
                  </a:xfrm>
                  <a:prstGeom prst="rtTriangle">
                    <a:avLst/>
                  </a:prstGeom>
                  <a:solidFill>
                    <a:srgbClr val="E3535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76" name="直角三角形 475"/>
                  <p:cNvSpPr/>
                  <p:nvPr/>
                </p:nvSpPr>
                <p:spPr>
                  <a:xfrm flipH="1" flipV="1">
                    <a:off x="3052763" y="2940050"/>
                    <a:ext cx="1136650" cy="1136650"/>
                  </a:xfrm>
                  <a:prstGeom prst="rtTriangle">
                    <a:avLst/>
                  </a:prstGeom>
                  <a:solidFill>
                    <a:srgbClr val="EE9A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77" name="直角三角形 476"/>
                  <p:cNvSpPr/>
                  <p:nvPr/>
                </p:nvSpPr>
                <p:spPr>
                  <a:xfrm rot="5400000" flipH="1" flipV="1">
                    <a:off x="3052763" y="1803400"/>
                    <a:ext cx="1136650" cy="1136650"/>
                  </a:xfrm>
                  <a:prstGeom prst="rtTriangle">
                    <a:avLst/>
                  </a:prstGeom>
                  <a:solidFill>
                    <a:srgbClr val="E870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78" name="直角三角形 477"/>
                  <p:cNvSpPr/>
                  <p:nvPr/>
                </p:nvSpPr>
                <p:spPr>
                  <a:xfrm rot="5400000">
                    <a:off x="4189413" y="2940050"/>
                    <a:ext cx="1136650" cy="1136650"/>
                  </a:xfrm>
                  <a:prstGeom prst="rtTriangle">
                    <a:avLst/>
                  </a:prstGeom>
                  <a:solidFill>
                    <a:srgbClr val="E870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455" name="组合 454"/>
                <p:cNvGrpSpPr/>
                <p:nvPr/>
              </p:nvGrpSpPr>
              <p:grpSpPr>
                <a:xfrm rot="2700000">
                  <a:off x="5743308" y="3706681"/>
                  <a:ext cx="766786" cy="766786"/>
                  <a:chOff x="3052763" y="1803400"/>
                  <a:chExt cx="2273300" cy="2273300"/>
                </a:xfrm>
              </p:grpSpPr>
              <p:sp>
                <p:nvSpPr>
                  <p:cNvPr id="471" name="直角三角形 470"/>
                  <p:cNvSpPr/>
                  <p:nvPr/>
                </p:nvSpPr>
                <p:spPr>
                  <a:xfrm>
                    <a:off x="4189413" y="1803400"/>
                    <a:ext cx="1136650" cy="1136650"/>
                  </a:xfrm>
                  <a:prstGeom prst="rtTriangle">
                    <a:avLst/>
                  </a:prstGeom>
                  <a:solidFill>
                    <a:srgbClr val="E3535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72" name="直角三角形 471"/>
                  <p:cNvSpPr/>
                  <p:nvPr/>
                </p:nvSpPr>
                <p:spPr>
                  <a:xfrm flipH="1" flipV="1">
                    <a:off x="3052763" y="2940050"/>
                    <a:ext cx="1136650" cy="1136650"/>
                  </a:xfrm>
                  <a:prstGeom prst="rtTriangle">
                    <a:avLst/>
                  </a:prstGeom>
                  <a:solidFill>
                    <a:srgbClr val="EE9A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73" name="直角三角形 472"/>
                  <p:cNvSpPr/>
                  <p:nvPr/>
                </p:nvSpPr>
                <p:spPr>
                  <a:xfrm rot="5400000" flipH="1" flipV="1">
                    <a:off x="3052763" y="1803400"/>
                    <a:ext cx="1136650" cy="1136650"/>
                  </a:xfrm>
                  <a:prstGeom prst="rtTriangle">
                    <a:avLst/>
                  </a:prstGeom>
                  <a:solidFill>
                    <a:srgbClr val="E870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74" name="直角三角形 473"/>
                  <p:cNvSpPr/>
                  <p:nvPr/>
                </p:nvSpPr>
                <p:spPr>
                  <a:xfrm rot="5400000">
                    <a:off x="4189413" y="2940050"/>
                    <a:ext cx="1136650" cy="1136650"/>
                  </a:xfrm>
                  <a:prstGeom prst="rtTriangle">
                    <a:avLst/>
                  </a:prstGeom>
                  <a:solidFill>
                    <a:srgbClr val="E870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456" name="组合 455"/>
                <p:cNvGrpSpPr/>
                <p:nvPr/>
              </p:nvGrpSpPr>
              <p:grpSpPr>
                <a:xfrm rot="2700000">
                  <a:off x="6276708" y="3706680"/>
                  <a:ext cx="766786" cy="766786"/>
                  <a:chOff x="3052763" y="1803400"/>
                  <a:chExt cx="2273300" cy="2273300"/>
                </a:xfrm>
              </p:grpSpPr>
              <p:sp>
                <p:nvSpPr>
                  <p:cNvPr id="467" name="直角三角形 466"/>
                  <p:cNvSpPr/>
                  <p:nvPr/>
                </p:nvSpPr>
                <p:spPr>
                  <a:xfrm>
                    <a:off x="4189413" y="1803400"/>
                    <a:ext cx="1136650" cy="1136650"/>
                  </a:xfrm>
                  <a:prstGeom prst="rtTriangle">
                    <a:avLst/>
                  </a:prstGeom>
                  <a:solidFill>
                    <a:srgbClr val="E3535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68" name="直角三角形 467"/>
                  <p:cNvSpPr/>
                  <p:nvPr/>
                </p:nvSpPr>
                <p:spPr>
                  <a:xfrm flipH="1" flipV="1">
                    <a:off x="3052763" y="2940050"/>
                    <a:ext cx="1136650" cy="1136650"/>
                  </a:xfrm>
                  <a:prstGeom prst="rtTriangle">
                    <a:avLst/>
                  </a:prstGeom>
                  <a:solidFill>
                    <a:srgbClr val="EE9A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69" name="直角三角形 468"/>
                  <p:cNvSpPr/>
                  <p:nvPr/>
                </p:nvSpPr>
                <p:spPr>
                  <a:xfrm rot="5400000" flipH="1" flipV="1">
                    <a:off x="3052763" y="1803400"/>
                    <a:ext cx="1136650" cy="1136650"/>
                  </a:xfrm>
                  <a:prstGeom prst="rtTriangle">
                    <a:avLst/>
                  </a:prstGeom>
                  <a:solidFill>
                    <a:srgbClr val="E870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70" name="直角三角形 469"/>
                  <p:cNvSpPr/>
                  <p:nvPr/>
                </p:nvSpPr>
                <p:spPr>
                  <a:xfrm rot="5400000">
                    <a:off x="4189413" y="2940050"/>
                    <a:ext cx="1136650" cy="1136650"/>
                  </a:xfrm>
                  <a:prstGeom prst="rtTriangle">
                    <a:avLst/>
                  </a:prstGeom>
                  <a:solidFill>
                    <a:srgbClr val="E870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457" name="组合 456"/>
                <p:cNvGrpSpPr/>
                <p:nvPr/>
              </p:nvGrpSpPr>
              <p:grpSpPr>
                <a:xfrm rot="2700000">
                  <a:off x="6820088" y="3706680"/>
                  <a:ext cx="766786" cy="766786"/>
                  <a:chOff x="3052763" y="1803400"/>
                  <a:chExt cx="2273300" cy="2273300"/>
                </a:xfrm>
              </p:grpSpPr>
              <p:sp>
                <p:nvSpPr>
                  <p:cNvPr id="463" name="直角三角形 462"/>
                  <p:cNvSpPr/>
                  <p:nvPr/>
                </p:nvSpPr>
                <p:spPr>
                  <a:xfrm>
                    <a:off x="4189413" y="1803400"/>
                    <a:ext cx="1136650" cy="1136650"/>
                  </a:xfrm>
                  <a:prstGeom prst="rtTriangle">
                    <a:avLst/>
                  </a:prstGeom>
                  <a:solidFill>
                    <a:srgbClr val="E3535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64" name="直角三角形 463"/>
                  <p:cNvSpPr/>
                  <p:nvPr/>
                </p:nvSpPr>
                <p:spPr>
                  <a:xfrm flipH="1" flipV="1">
                    <a:off x="3052763" y="2940050"/>
                    <a:ext cx="1136650" cy="1136650"/>
                  </a:xfrm>
                  <a:prstGeom prst="rtTriangle">
                    <a:avLst/>
                  </a:prstGeom>
                  <a:solidFill>
                    <a:srgbClr val="EE9A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65" name="直角三角形 464"/>
                  <p:cNvSpPr/>
                  <p:nvPr/>
                </p:nvSpPr>
                <p:spPr>
                  <a:xfrm rot="5400000" flipH="1" flipV="1">
                    <a:off x="3052763" y="1803400"/>
                    <a:ext cx="1136650" cy="1136650"/>
                  </a:xfrm>
                  <a:prstGeom prst="rtTriangle">
                    <a:avLst/>
                  </a:prstGeom>
                  <a:solidFill>
                    <a:srgbClr val="E870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66" name="直角三角形 465"/>
                  <p:cNvSpPr/>
                  <p:nvPr/>
                </p:nvSpPr>
                <p:spPr>
                  <a:xfrm rot="5400000">
                    <a:off x="4189413" y="2940050"/>
                    <a:ext cx="1136650" cy="1136650"/>
                  </a:xfrm>
                  <a:prstGeom prst="rtTriangle">
                    <a:avLst/>
                  </a:prstGeom>
                  <a:solidFill>
                    <a:srgbClr val="E870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458" name="组合 457"/>
                <p:cNvGrpSpPr/>
                <p:nvPr/>
              </p:nvGrpSpPr>
              <p:grpSpPr>
                <a:xfrm rot="2700000">
                  <a:off x="7361107" y="3706679"/>
                  <a:ext cx="766786" cy="766786"/>
                  <a:chOff x="3052763" y="1803400"/>
                  <a:chExt cx="2273300" cy="2273300"/>
                </a:xfrm>
              </p:grpSpPr>
              <p:sp>
                <p:nvSpPr>
                  <p:cNvPr id="459" name="直角三角形 458"/>
                  <p:cNvSpPr/>
                  <p:nvPr/>
                </p:nvSpPr>
                <p:spPr>
                  <a:xfrm>
                    <a:off x="4189413" y="1803400"/>
                    <a:ext cx="1136650" cy="1136650"/>
                  </a:xfrm>
                  <a:prstGeom prst="rtTriangle">
                    <a:avLst/>
                  </a:prstGeom>
                  <a:solidFill>
                    <a:srgbClr val="E3535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60" name="直角三角形 459"/>
                  <p:cNvSpPr/>
                  <p:nvPr/>
                </p:nvSpPr>
                <p:spPr>
                  <a:xfrm flipH="1" flipV="1">
                    <a:off x="3052763" y="2940050"/>
                    <a:ext cx="1136650" cy="1136650"/>
                  </a:xfrm>
                  <a:prstGeom prst="rtTriangle">
                    <a:avLst/>
                  </a:prstGeom>
                  <a:solidFill>
                    <a:srgbClr val="EE9A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61" name="直角三角形 460"/>
                  <p:cNvSpPr/>
                  <p:nvPr/>
                </p:nvSpPr>
                <p:spPr>
                  <a:xfrm rot="5400000" flipH="1" flipV="1">
                    <a:off x="3052763" y="1803400"/>
                    <a:ext cx="1136650" cy="1136650"/>
                  </a:xfrm>
                  <a:prstGeom prst="rtTriangle">
                    <a:avLst/>
                  </a:prstGeom>
                  <a:solidFill>
                    <a:srgbClr val="E870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62" name="直角三角形 461"/>
                  <p:cNvSpPr/>
                  <p:nvPr/>
                </p:nvSpPr>
                <p:spPr>
                  <a:xfrm rot="5400000">
                    <a:off x="4189413" y="2940050"/>
                    <a:ext cx="1136650" cy="1136650"/>
                  </a:xfrm>
                  <a:prstGeom prst="rtTriangle">
                    <a:avLst/>
                  </a:prstGeom>
                  <a:solidFill>
                    <a:srgbClr val="E870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sp>
            <p:nvSpPr>
              <p:cNvPr id="442" name="文本框 91"/>
              <p:cNvSpPr txBox="1"/>
              <p:nvPr/>
            </p:nvSpPr>
            <p:spPr>
              <a:xfrm>
                <a:off x="2811556" y="1997333"/>
                <a:ext cx="1031438" cy="1046682"/>
              </a:xfrm>
              <a:prstGeom prst="rect">
                <a:avLst/>
              </a:prstGeom>
              <a:noFill/>
            </p:spPr>
            <p:txBody>
              <a:bodyPr wrap="square" rtlCol="0">
                <a:spAutoFit/>
              </a:bodyPr>
              <a:lstStyle/>
              <a:p>
                <a:pPr algn="ctr"/>
                <a:r>
                  <a:rPr lang="en-US" altLang="zh-CN" sz="4500" dirty="0">
                    <a:solidFill>
                      <a:prstClr val="white">
                        <a:lumMod val="95000"/>
                      </a:prstClr>
                    </a:solidFill>
                    <a:latin typeface="Impact" panose="020B0806030902050204" pitchFamily="34" charset="0"/>
                  </a:rPr>
                  <a:t>01</a:t>
                </a:r>
                <a:endParaRPr lang="zh-CN" altLang="en-US" sz="4500" dirty="0">
                  <a:solidFill>
                    <a:prstClr val="white">
                      <a:lumMod val="95000"/>
                    </a:prstClr>
                  </a:solidFill>
                  <a:latin typeface="Impact" panose="020B0806030902050204" pitchFamily="34" charset="0"/>
                </a:endParaRPr>
              </a:p>
            </p:txBody>
          </p:sp>
        </p:grpSp>
      </p:grpSp>
      <p:grpSp>
        <p:nvGrpSpPr>
          <p:cNvPr id="523" name="组合 522"/>
          <p:cNvGrpSpPr/>
          <p:nvPr/>
        </p:nvGrpSpPr>
        <p:grpSpPr>
          <a:xfrm>
            <a:off x="4585817" y="2842586"/>
            <a:ext cx="2159126" cy="2043517"/>
            <a:chOff x="6113627" y="3670010"/>
            <a:chExt cx="2878459" cy="2725320"/>
          </a:xfrm>
        </p:grpSpPr>
        <p:sp>
          <p:nvSpPr>
            <p:cNvPr id="524" name="矩形 523"/>
            <p:cNvSpPr/>
            <p:nvPr/>
          </p:nvSpPr>
          <p:spPr>
            <a:xfrm rot="2700000">
              <a:off x="6654587" y="4057831"/>
              <a:ext cx="2186962" cy="2488036"/>
            </a:xfrm>
            <a:prstGeom prst="rect">
              <a:avLst/>
            </a:prstGeom>
            <a:gradFill>
              <a:gsLst>
                <a:gs pos="28000">
                  <a:srgbClr val="797979">
                    <a:alpha val="33000"/>
                  </a:srgbClr>
                </a:gs>
                <a:gs pos="0">
                  <a:schemeClr val="tx1">
                    <a:alpha val="27000"/>
                  </a:schemeClr>
                </a:gs>
                <a:gs pos="100000">
                  <a:schemeClr val="bg1">
                    <a:lumMod val="95000"/>
                    <a:alpha val="0"/>
                  </a:schemeClr>
                </a:gs>
              </a:gsLst>
              <a:lin ang="0" scaled="0"/>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nvGrpSpPr>
            <p:cNvPr id="525" name="组合 524"/>
            <p:cNvGrpSpPr/>
            <p:nvPr/>
          </p:nvGrpSpPr>
          <p:grpSpPr>
            <a:xfrm>
              <a:off x="6113627" y="3670010"/>
              <a:ext cx="1841260" cy="2394856"/>
              <a:chOff x="6113627" y="3670010"/>
              <a:chExt cx="1841260" cy="2394856"/>
            </a:xfrm>
          </p:grpSpPr>
          <p:grpSp>
            <p:nvGrpSpPr>
              <p:cNvPr id="526" name="组合 525"/>
              <p:cNvGrpSpPr/>
              <p:nvPr/>
            </p:nvGrpSpPr>
            <p:grpSpPr>
              <a:xfrm>
                <a:off x="6113627" y="3670010"/>
                <a:ext cx="1841260" cy="1840583"/>
                <a:chOff x="3762283" y="4253506"/>
                <a:chExt cx="1585178" cy="1584595"/>
              </a:xfrm>
            </p:grpSpPr>
            <p:grpSp>
              <p:nvGrpSpPr>
                <p:cNvPr id="528" name="组合 527"/>
                <p:cNvGrpSpPr/>
                <p:nvPr/>
              </p:nvGrpSpPr>
              <p:grpSpPr>
                <a:xfrm rot="2700000">
                  <a:off x="3762283" y="4253508"/>
                  <a:ext cx="509201" cy="509202"/>
                  <a:chOff x="3052763" y="1803400"/>
                  <a:chExt cx="2273300" cy="2273300"/>
                </a:xfrm>
                <a:effectLst/>
              </p:grpSpPr>
              <p:sp>
                <p:nvSpPr>
                  <p:cNvPr id="604" name="直角三角形 603"/>
                  <p:cNvSpPr/>
                  <p:nvPr/>
                </p:nvSpPr>
                <p:spPr>
                  <a:xfrm>
                    <a:off x="4189413" y="1803400"/>
                    <a:ext cx="1136650" cy="1136650"/>
                  </a:xfrm>
                  <a:prstGeom prst="rtTriangle">
                    <a:avLst/>
                  </a:prstGeom>
                  <a:solidFill>
                    <a:srgbClr val="006C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05" name="直角三角形 604"/>
                  <p:cNvSpPr/>
                  <p:nvPr/>
                </p:nvSpPr>
                <p:spPr>
                  <a:xfrm flipH="1" flipV="1">
                    <a:off x="3052763" y="2940050"/>
                    <a:ext cx="1136650" cy="1136650"/>
                  </a:xfrm>
                  <a:prstGeom prst="rtTriangle">
                    <a:avLst/>
                  </a:prstGeom>
                  <a:solidFill>
                    <a:srgbClr val="00EAC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06" name="直角三角形 605"/>
                  <p:cNvSpPr/>
                  <p:nvPr/>
                </p:nvSpPr>
                <p:spPr>
                  <a:xfrm rot="5400000" flipH="1" flipV="1">
                    <a:off x="3052763" y="1803400"/>
                    <a:ext cx="1136650" cy="1136650"/>
                  </a:xfrm>
                  <a:prstGeom prst="rtTriangle">
                    <a:avLst/>
                  </a:prstGeom>
                  <a:solidFill>
                    <a:srgbClr val="00AF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07" name="直角三角形 606"/>
                  <p:cNvSpPr/>
                  <p:nvPr/>
                </p:nvSpPr>
                <p:spPr>
                  <a:xfrm rot="5400000">
                    <a:off x="4189413" y="2940050"/>
                    <a:ext cx="1136650" cy="1136650"/>
                  </a:xfrm>
                  <a:prstGeom prst="rtTriangle">
                    <a:avLst/>
                  </a:prstGeom>
                  <a:solidFill>
                    <a:srgbClr val="00AF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529" name="组合 528"/>
                <p:cNvGrpSpPr/>
                <p:nvPr/>
              </p:nvGrpSpPr>
              <p:grpSpPr>
                <a:xfrm rot="2700000">
                  <a:off x="4123055" y="4253507"/>
                  <a:ext cx="509201" cy="509202"/>
                  <a:chOff x="3052763" y="1803400"/>
                  <a:chExt cx="2273300" cy="2273300"/>
                </a:xfrm>
                <a:effectLst/>
              </p:grpSpPr>
              <p:sp>
                <p:nvSpPr>
                  <p:cNvPr id="600" name="直角三角形 599"/>
                  <p:cNvSpPr/>
                  <p:nvPr/>
                </p:nvSpPr>
                <p:spPr>
                  <a:xfrm>
                    <a:off x="4189413" y="1803400"/>
                    <a:ext cx="1136650" cy="1136650"/>
                  </a:xfrm>
                  <a:prstGeom prst="rtTriangle">
                    <a:avLst/>
                  </a:prstGeom>
                  <a:solidFill>
                    <a:srgbClr val="006C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01" name="直角三角形 600"/>
                  <p:cNvSpPr/>
                  <p:nvPr/>
                </p:nvSpPr>
                <p:spPr>
                  <a:xfrm flipH="1" flipV="1">
                    <a:off x="3052763" y="2940050"/>
                    <a:ext cx="1136650" cy="1136650"/>
                  </a:xfrm>
                  <a:prstGeom prst="rtTriangle">
                    <a:avLst/>
                  </a:prstGeom>
                  <a:solidFill>
                    <a:srgbClr val="00EAC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02" name="直角三角形 601"/>
                  <p:cNvSpPr/>
                  <p:nvPr/>
                </p:nvSpPr>
                <p:spPr>
                  <a:xfrm rot="5400000" flipH="1" flipV="1">
                    <a:off x="3052763" y="1803400"/>
                    <a:ext cx="1136650" cy="1136650"/>
                  </a:xfrm>
                  <a:prstGeom prst="rtTriangle">
                    <a:avLst/>
                  </a:prstGeom>
                  <a:solidFill>
                    <a:srgbClr val="00AF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03" name="直角三角形 602"/>
                  <p:cNvSpPr/>
                  <p:nvPr/>
                </p:nvSpPr>
                <p:spPr>
                  <a:xfrm rot="5400000">
                    <a:off x="4189413" y="2940050"/>
                    <a:ext cx="1136650" cy="1136650"/>
                  </a:xfrm>
                  <a:prstGeom prst="rtTriangle">
                    <a:avLst/>
                  </a:prstGeom>
                  <a:solidFill>
                    <a:srgbClr val="00AF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530" name="组合 529"/>
                <p:cNvGrpSpPr/>
                <p:nvPr/>
              </p:nvGrpSpPr>
              <p:grpSpPr>
                <a:xfrm rot="2700000">
                  <a:off x="4481079" y="4253506"/>
                  <a:ext cx="509201" cy="509202"/>
                  <a:chOff x="3052763" y="1803400"/>
                  <a:chExt cx="2273300" cy="2273300"/>
                </a:xfrm>
                <a:effectLst/>
              </p:grpSpPr>
              <p:sp>
                <p:nvSpPr>
                  <p:cNvPr id="596" name="直角三角形 595"/>
                  <p:cNvSpPr/>
                  <p:nvPr/>
                </p:nvSpPr>
                <p:spPr>
                  <a:xfrm>
                    <a:off x="4189413" y="1803400"/>
                    <a:ext cx="1136650" cy="1136650"/>
                  </a:xfrm>
                  <a:prstGeom prst="rtTriangle">
                    <a:avLst/>
                  </a:prstGeom>
                  <a:solidFill>
                    <a:srgbClr val="006C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97" name="直角三角形 596"/>
                  <p:cNvSpPr/>
                  <p:nvPr/>
                </p:nvSpPr>
                <p:spPr>
                  <a:xfrm flipH="1" flipV="1">
                    <a:off x="3052763" y="2940050"/>
                    <a:ext cx="1136650" cy="1136650"/>
                  </a:xfrm>
                  <a:prstGeom prst="rtTriangle">
                    <a:avLst/>
                  </a:prstGeom>
                  <a:solidFill>
                    <a:srgbClr val="00EAC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98" name="直角三角形 597"/>
                  <p:cNvSpPr/>
                  <p:nvPr/>
                </p:nvSpPr>
                <p:spPr>
                  <a:xfrm rot="5400000" flipH="1" flipV="1">
                    <a:off x="3052763" y="1803400"/>
                    <a:ext cx="1136650" cy="1136650"/>
                  </a:xfrm>
                  <a:prstGeom prst="rtTriangle">
                    <a:avLst/>
                  </a:prstGeom>
                  <a:solidFill>
                    <a:srgbClr val="00AF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99" name="直角三角形 598"/>
                  <p:cNvSpPr/>
                  <p:nvPr/>
                </p:nvSpPr>
                <p:spPr>
                  <a:xfrm rot="5400000">
                    <a:off x="4189413" y="2940050"/>
                    <a:ext cx="1136650" cy="1136650"/>
                  </a:xfrm>
                  <a:prstGeom prst="rtTriangle">
                    <a:avLst/>
                  </a:prstGeom>
                  <a:solidFill>
                    <a:srgbClr val="00AF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531" name="组合 530"/>
                <p:cNvGrpSpPr/>
                <p:nvPr/>
              </p:nvGrpSpPr>
              <p:grpSpPr>
                <a:xfrm rot="2700000">
                  <a:off x="4838259" y="4253506"/>
                  <a:ext cx="509201" cy="509202"/>
                  <a:chOff x="3052763" y="1803400"/>
                  <a:chExt cx="2273300" cy="2273300"/>
                </a:xfrm>
                <a:effectLst/>
              </p:grpSpPr>
              <p:sp>
                <p:nvSpPr>
                  <p:cNvPr id="592" name="直角三角形 591"/>
                  <p:cNvSpPr/>
                  <p:nvPr/>
                </p:nvSpPr>
                <p:spPr>
                  <a:xfrm>
                    <a:off x="4189413" y="1803400"/>
                    <a:ext cx="1136650" cy="1136650"/>
                  </a:xfrm>
                  <a:prstGeom prst="rtTriangle">
                    <a:avLst/>
                  </a:prstGeom>
                  <a:solidFill>
                    <a:srgbClr val="006C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93" name="直角三角形 592"/>
                  <p:cNvSpPr/>
                  <p:nvPr/>
                </p:nvSpPr>
                <p:spPr>
                  <a:xfrm flipH="1" flipV="1">
                    <a:off x="3052763" y="2940050"/>
                    <a:ext cx="1136650" cy="1136650"/>
                  </a:xfrm>
                  <a:prstGeom prst="rtTriangle">
                    <a:avLst/>
                  </a:prstGeom>
                  <a:solidFill>
                    <a:srgbClr val="00EAC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94" name="直角三角形 593"/>
                  <p:cNvSpPr/>
                  <p:nvPr/>
                </p:nvSpPr>
                <p:spPr>
                  <a:xfrm rot="5400000" flipH="1" flipV="1">
                    <a:off x="3052763" y="1803400"/>
                    <a:ext cx="1136650" cy="1136650"/>
                  </a:xfrm>
                  <a:prstGeom prst="rtTriangle">
                    <a:avLst/>
                  </a:prstGeom>
                  <a:solidFill>
                    <a:srgbClr val="00AF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95" name="直角三角形 594"/>
                  <p:cNvSpPr/>
                  <p:nvPr/>
                </p:nvSpPr>
                <p:spPr>
                  <a:xfrm rot="5400000">
                    <a:off x="4189413" y="2940050"/>
                    <a:ext cx="1136650" cy="1136650"/>
                  </a:xfrm>
                  <a:prstGeom prst="rtTriangle">
                    <a:avLst/>
                  </a:prstGeom>
                  <a:solidFill>
                    <a:srgbClr val="00AF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532" name="组合 531"/>
                <p:cNvGrpSpPr/>
                <p:nvPr/>
              </p:nvGrpSpPr>
              <p:grpSpPr>
                <a:xfrm rot="2700000">
                  <a:off x="3762283" y="4612625"/>
                  <a:ext cx="509201" cy="509202"/>
                  <a:chOff x="3052763" y="1803400"/>
                  <a:chExt cx="2273300" cy="2273300"/>
                </a:xfrm>
                <a:effectLst/>
              </p:grpSpPr>
              <p:sp>
                <p:nvSpPr>
                  <p:cNvPr id="588" name="直角三角形 587"/>
                  <p:cNvSpPr/>
                  <p:nvPr/>
                </p:nvSpPr>
                <p:spPr>
                  <a:xfrm>
                    <a:off x="4189413" y="1803400"/>
                    <a:ext cx="1136650" cy="1136650"/>
                  </a:xfrm>
                  <a:prstGeom prst="rtTriangle">
                    <a:avLst/>
                  </a:prstGeom>
                  <a:solidFill>
                    <a:srgbClr val="006C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89" name="直角三角形 588"/>
                  <p:cNvSpPr/>
                  <p:nvPr/>
                </p:nvSpPr>
                <p:spPr>
                  <a:xfrm flipH="1" flipV="1">
                    <a:off x="3052763" y="2940050"/>
                    <a:ext cx="1136650" cy="1136650"/>
                  </a:xfrm>
                  <a:prstGeom prst="rtTriangle">
                    <a:avLst/>
                  </a:prstGeom>
                  <a:solidFill>
                    <a:srgbClr val="00EAC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90" name="直角三角形 589"/>
                  <p:cNvSpPr/>
                  <p:nvPr/>
                </p:nvSpPr>
                <p:spPr>
                  <a:xfrm rot="5400000" flipH="1" flipV="1">
                    <a:off x="3052763" y="1803400"/>
                    <a:ext cx="1136650" cy="1136650"/>
                  </a:xfrm>
                  <a:prstGeom prst="rtTriangle">
                    <a:avLst/>
                  </a:prstGeom>
                  <a:solidFill>
                    <a:srgbClr val="00AF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91" name="直角三角形 590"/>
                  <p:cNvSpPr/>
                  <p:nvPr/>
                </p:nvSpPr>
                <p:spPr>
                  <a:xfrm rot="5400000">
                    <a:off x="4189413" y="2940050"/>
                    <a:ext cx="1136650" cy="1136650"/>
                  </a:xfrm>
                  <a:prstGeom prst="rtTriangle">
                    <a:avLst/>
                  </a:prstGeom>
                  <a:solidFill>
                    <a:srgbClr val="00AF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533" name="组合 532"/>
                <p:cNvGrpSpPr/>
                <p:nvPr/>
              </p:nvGrpSpPr>
              <p:grpSpPr>
                <a:xfrm rot="2700000">
                  <a:off x="4123055" y="4612624"/>
                  <a:ext cx="509201" cy="509202"/>
                  <a:chOff x="3052763" y="1803400"/>
                  <a:chExt cx="2273300" cy="2273300"/>
                </a:xfrm>
                <a:effectLst/>
              </p:grpSpPr>
              <p:sp>
                <p:nvSpPr>
                  <p:cNvPr id="584" name="直角三角形 583"/>
                  <p:cNvSpPr/>
                  <p:nvPr/>
                </p:nvSpPr>
                <p:spPr>
                  <a:xfrm>
                    <a:off x="4189413" y="1803400"/>
                    <a:ext cx="1136650" cy="1136650"/>
                  </a:xfrm>
                  <a:prstGeom prst="rtTriangle">
                    <a:avLst/>
                  </a:prstGeom>
                  <a:solidFill>
                    <a:srgbClr val="006C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85" name="直角三角形 584"/>
                  <p:cNvSpPr/>
                  <p:nvPr/>
                </p:nvSpPr>
                <p:spPr>
                  <a:xfrm flipH="1" flipV="1">
                    <a:off x="3052763" y="2940050"/>
                    <a:ext cx="1136650" cy="1136650"/>
                  </a:xfrm>
                  <a:prstGeom prst="rtTriangle">
                    <a:avLst/>
                  </a:prstGeom>
                  <a:solidFill>
                    <a:srgbClr val="00EAC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86" name="直角三角形 585"/>
                  <p:cNvSpPr/>
                  <p:nvPr/>
                </p:nvSpPr>
                <p:spPr>
                  <a:xfrm rot="5400000" flipH="1" flipV="1">
                    <a:off x="3052763" y="1803400"/>
                    <a:ext cx="1136650" cy="1136650"/>
                  </a:xfrm>
                  <a:prstGeom prst="rtTriangle">
                    <a:avLst/>
                  </a:prstGeom>
                  <a:solidFill>
                    <a:srgbClr val="00AF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87" name="直角三角形 586"/>
                  <p:cNvSpPr/>
                  <p:nvPr/>
                </p:nvSpPr>
                <p:spPr>
                  <a:xfrm rot="5400000">
                    <a:off x="4189413" y="2940050"/>
                    <a:ext cx="1136650" cy="1136650"/>
                  </a:xfrm>
                  <a:prstGeom prst="rtTriangle">
                    <a:avLst/>
                  </a:prstGeom>
                  <a:solidFill>
                    <a:srgbClr val="00AF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534" name="组合 533"/>
                <p:cNvGrpSpPr/>
                <p:nvPr/>
              </p:nvGrpSpPr>
              <p:grpSpPr>
                <a:xfrm rot="2700000">
                  <a:off x="4481079" y="4612623"/>
                  <a:ext cx="509201" cy="509202"/>
                  <a:chOff x="3052763" y="1803400"/>
                  <a:chExt cx="2273300" cy="2273300"/>
                </a:xfrm>
                <a:effectLst/>
              </p:grpSpPr>
              <p:sp>
                <p:nvSpPr>
                  <p:cNvPr id="580" name="直角三角形 579"/>
                  <p:cNvSpPr/>
                  <p:nvPr/>
                </p:nvSpPr>
                <p:spPr>
                  <a:xfrm>
                    <a:off x="4189413" y="1803400"/>
                    <a:ext cx="1136650" cy="1136650"/>
                  </a:xfrm>
                  <a:prstGeom prst="rtTriangle">
                    <a:avLst/>
                  </a:prstGeom>
                  <a:solidFill>
                    <a:srgbClr val="006C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81" name="直角三角形 580"/>
                  <p:cNvSpPr/>
                  <p:nvPr/>
                </p:nvSpPr>
                <p:spPr>
                  <a:xfrm flipH="1" flipV="1">
                    <a:off x="3052763" y="2940050"/>
                    <a:ext cx="1136650" cy="1136650"/>
                  </a:xfrm>
                  <a:prstGeom prst="rtTriangle">
                    <a:avLst/>
                  </a:prstGeom>
                  <a:solidFill>
                    <a:srgbClr val="00EAC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82" name="直角三角形 581"/>
                  <p:cNvSpPr/>
                  <p:nvPr/>
                </p:nvSpPr>
                <p:spPr>
                  <a:xfrm rot="5400000" flipH="1" flipV="1">
                    <a:off x="3052763" y="1803400"/>
                    <a:ext cx="1136650" cy="1136650"/>
                  </a:xfrm>
                  <a:prstGeom prst="rtTriangle">
                    <a:avLst/>
                  </a:prstGeom>
                  <a:solidFill>
                    <a:srgbClr val="00AF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83" name="直角三角形 582"/>
                  <p:cNvSpPr/>
                  <p:nvPr/>
                </p:nvSpPr>
                <p:spPr>
                  <a:xfrm rot="5400000">
                    <a:off x="4189413" y="2940050"/>
                    <a:ext cx="1136650" cy="1136650"/>
                  </a:xfrm>
                  <a:prstGeom prst="rtTriangle">
                    <a:avLst/>
                  </a:prstGeom>
                  <a:solidFill>
                    <a:srgbClr val="00AF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535" name="组合 534"/>
                <p:cNvGrpSpPr/>
                <p:nvPr/>
              </p:nvGrpSpPr>
              <p:grpSpPr>
                <a:xfrm rot="2700000">
                  <a:off x="4838259" y="4612623"/>
                  <a:ext cx="509201" cy="509202"/>
                  <a:chOff x="3052763" y="1803400"/>
                  <a:chExt cx="2273300" cy="2273300"/>
                </a:xfrm>
                <a:effectLst/>
              </p:grpSpPr>
              <p:sp>
                <p:nvSpPr>
                  <p:cNvPr id="576" name="直角三角形 575"/>
                  <p:cNvSpPr/>
                  <p:nvPr/>
                </p:nvSpPr>
                <p:spPr>
                  <a:xfrm>
                    <a:off x="4189413" y="1803400"/>
                    <a:ext cx="1136650" cy="1136650"/>
                  </a:xfrm>
                  <a:prstGeom prst="rtTriangle">
                    <a:avLst/>
                  </a:prstGeom>
                  <a:solidFill>
                    <a:srgbClr val="006C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77" name="直角三角形 576"/>
                  <p:cNvSpPr/>
                  <p:nvPr/>
                </p:nvSpPr>
                <p:spPr>
                  <a:xfrm flipH="1" flipV="1">
                    <a:off x="3052763" y="2940050"/>
                    <a:ext cx="1136650" cy="1136650"/>
                  </a:xfrm>
                  <a:prstGeom prst="rtTriangle">
                    <a:avLst/>
                  </a:prstGeom>
                  <a:solidFill>
                    <a:srgbClr val="00EAC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78" name="直角三角形 577"/>
                  <p:cNvSpPr/>
                  <p:nvPr/>
                </p:nvSpPr>
                <p:spPr>
                  <a:xfrm rot="5400000" flipH="1" flipV="1">
                    <a:off x="3052763" y="1803400"/>
                    <a:ext cx="1136650" cy="1136650"/>
                  </a:xfrm>
                  <a:prstGeom prst="rtTriangle">
                    <a:avLst/>
                  </a:prstGeom>
                  <a:solidFill>
                    <a:srgbClr val="00AF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79" name="直角三角形 578"/>
                  <p:cNvSpPr/>
                  <p:nvPr/>
                </p:nvSpPr>
                <p:spPr>
                  <a:xfrm rot="5400000">
                    <a:off x="4189413" y="2940050"/>
                    <a:ext cx="1136650" cy="1136650"/>
                  </a:xfrm>
                  <a:prstGeom prst="rtTriangle">
                    <a:avLst/>
                  </a:prstGeom>
                  <a:solidFill>
                    <a:srgbClr val="00AF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536" name="组合 535"/>
                <p:cNvGrpSpPr/>
                <p:nvPr/>
              </p:nvGrpSpPr>
              <p:grpSpPr>
                <a:xfrm rot="2700000">
                  <a:off x="3762283" y="4969783"/>
                  <a:ext cx="509201" cy="509202"/>
                  <a:chOff x="3052763" y="1803400"/>
                  <a:chExt cx="2273300" cy="2273300"/>
                </a:xfrm>
                <a:effectLst/>
              </p:grpSpPr>
              <p:sp>
                <p:nvSpPr>
                  <p:cNvPr id="572" name="直角三角形 571"/>
                  <p:cNvSpPr/>
                  <p:nvPr/>
                </p:nvSpPr>
                <p:spPr>
                  <a:xfrm>
                    <a:off x="4189413" y="1803400"/>
                    <a:ext cx="1136650" cy="1136650"/>
                  </a:xfrm>
                  <a:prstGeom prst="rtTriangle">
                    <a:avLst/>
                  </a:prstGeom>
                  <a:solidFill>
                    <a:srgbClr val="006C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73" name="直角三角形 572"/>
                  <p:cNvSpPr/>
                  <p:nvPr/>
                </p:nvSpPr>
                <p:spPr>
                  <a:xfrm flipH="1" flipV="1">
                    <a:off x="3052763" y="2940050"/>
                    <a:ext cx="1136650" cy="1136650"/>
                  </a:xfrm>
                  <a:prstGeom prst="rtTriangle">
                    <a:avLst/>
                  </a:prstGeom>
                  <a:solidFill>
                    <a:srgbClr val="00EAC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74" name="直角三角形 573"/>
                  <p:cNvSpPr/>
                  <p:nvPr/>
                </p:nvSpPr>
                <p:spPr>
                  <a:xfrm rot="5400000" flipH="1" flipV="1">
                    <a:off x="3052763" y="1803400"/>
                    <a:ext cx="1136650" cy="1136650"/>
                  </a:xfrm>
                  <a:prstGeom prst="rtTriangle">
                    <a:avLst/>
                  </a:prstGeom>
                  <a:solidFill>
                    <a:srgbClr val="00AF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75" name="直角三角形 574"/>
                  <p:cNvSpPr/>
                  <p:nvPr/>
                </p:nvSpPr>
                <p:spPr>
                  <a:xfrm rot="5400000">
                    <a:off x="4189413" y="2940050"/>
                    <a:ext cx="1136650" cy="1136650"/>
                  </a:xfrm>
                  <a:prstGeom prst="rtTriangle">
                    <a:avLst/>
                  </a:prstGeom>
                  <a:solidFill>
                    <a:srgbClr val="00AF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537" name="组合 536"/>
                <p:cNvGrpSpPr/>
                <p:nvPr/>
              </p:nvGrpSpPr>
              <p:grpSpPr>
                <a:xfrm rot="2700000">
                  <a:off x="4123055" y="4969782"/>
                  <a:ext cx="509201" cy="509202"/>
                  <a:chOff x="3052763" y="1803400"/>
                  <a:chExt cx="2273300" cy="2273300"/>
                </a:xfrm>
                <a:effectLst/>
              </p:grpSpPr>
              <p:sp>
                <p:nvSpPr>
                  <p:cNvPr id="568" name="直角三角形 567"/>
                  <p:cNvSpPr/>
                  <p:nvPr/>
                </p:nvSpPr>
                <p:spPr>
                  <a:xfrm>
                    <a:off x="4189413" y="1803400"/>
                    <a:ext cx="1136650" cy="1136650"/>
                  </a:xfrm>
                  <a:prstGeom prst="rtTriangle">
                    <a:avLst/>
                  </a:prstGeom>
                  <a:solidFill>
                    <a:srgbClr val="006C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69" name="直角三角形 568"/>
                  <p:cNvSpPr/>
                  <p:nvPr/>
                </p:nvSpPr>
                <p:spPr>
                  <a:xfrm flipH="1" flipV="1">
                    <a:off x="3052763" y="2940050"/>
                    <a:ext cx="1136650" cy="1136650"/>
                  </a:xfrm>
                  <a:prstGeom prst="rtTriangle">
                    <a:avLst/>
                  </a:prstGeom>
                  <a:solidFill>
                    <a:srgbClr val="00EAC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70" name="直角三角形 569"/>
                  <p:cNvSpPr/>
                  <p:nvPr/>
                </p:nvSpPr>
                <p:spPr>
                  <a:xfrm rot="5400000" flipH="1" flipV="1">
                    <a:off x="3052763" y="1803400"/>
                    <a:ext cx="1136650" cy="1136650"/>
                  </a:xfrm>
                  <a:prstGeom prst="rtTriangle">
                    <a:avLst/>
                  </a:prstGeom>
                  <a:solidFill>
                    <a:srgbClr val="00AF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71" name="直角三角形 570"/>
                  <p:cNvSpPr/>
                  <p:nvPr/>
                </p:nvSpPr>
                <p:spPr>
                  <a:xfrm rot="5400000">
                    <a:off x="4189413" y="2940050"/>
                    <a:ext cx="1136650" cy="1136650"/>
                  </a:xfrm>
                  <a:prstGeom prst="rtTriangle">
                    <a:avLst/>
                  </a:prstGeom>
                  <a:solidFill>
                    <a:srgbClr val="00AF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538" name="组合 537"/>
                <p:cNvGrpSpPr/>
                <p:nvPr/>
              </p:nvGrpSpPr>
              <p:grpSpPr>
                <a:xfrm rot="2700000">
                  <a:off x="4481079" y="4969781"/>
                  <a:ext cx="509201" cy="509202"/>
                  <a:chOff x="3052763" y="1803400"/>
                  <a:chExt cx="2273300" cy="2273300"/>
                </a:xfrm>
                <a:effectLst/>
              </p:grpSpPr>
              <p:sp>
                <p:nvSpPr>
                  <p:cNvPr id="564" name="直角三角形 563"/>
                  <p:cNvSpPr/>
                  <p:nvPr/>
                </p:nvSpPr>
                <p:spPr>
                  <a:xfrm>
                    <a:off x="4189413" y="1803400"/>
                    <a:ext cx="1136650" cy="1136650"/>
                  </a:xfrm>
                  <a:prstGeom prst="rtTriangle">
                    <a:avLst/>
                  </a:prstGeom>
                  <a:solidFill>
                    <a:srgbClr val="006C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65" name="直角三角形 564"/>
                  <p:cNvSpPr/>
                  <p:nvPr/>
                </p:nvSpPr>
                <p:spPr>
                  <a:xfrm flipH="1" flipV="1">
                    <a:off x="3052763" y="2940050"/>
                    <a:ext cx="1136650" cy="1136650"/>
                  </a:xfrm>
                  <a:prstGeom prst="rtTriangle">
                    <a:avLst/>
                  </a:prstGeom>
                  <a:solidFill>
                    <a:srgbClr val="00EAC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66" name="直角三角形 565"/>
                  <p:cNvSpPr/>
                  <p:nvPr/>
                </p:nvSpPr>
                <p:spPr>
                  <a:xfrm rot="5400000" flipH="1" flipV="1">
                    <a:off x="3052763" y="1803400"/>
                    <a:ext cx="1136650" cy="1136650"/>
                  </a:xfrm>
                  <a:prstGeom prst="rtTriangle">
                    <a:avLst/>
                  </a:prstGeom>
                  <a:solidFill>
                    <a:srgbClr val="00AF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67" name="直角三角形 566"/>
                  <p:cNvSpPr/>
                  <p:nvPr/>
                </p:nvSpPr>
                <p:spPr>
                  <a:xfrm rot="5400000">
                    <a:off x="4189413" y="2940050"/>
                    <a:ext cx="1136650" cy="1136650"/>
                  </a:xfrm>
                  <a:prstGeom prst="rtTriangle">
                    <a:avLst/>
                  </a:prstGeom>
                  <a:solidFill>
                    <a:srgbClr val="00AF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539" name="组合 538"/>
                <p:cNvGrpSpPr/>
                <p:nvPr/>
              </p:nvGrpSpPr>
              <p:grpSpPr>
                <a:xfrm rot="2700000">
                  <a:off x="4838259" y="4969781"/>
                  <a:ext cx="509201" cy="509202"/>
                  <a:chOff x="3052763" y="1803400"/>
                  <a:chExt cx="2273300" cy="2273300"/>
                </a:xfrm>
                <a:effectLst/>
              </p:grpSpPr>
              <p:sp>
                <p:nvSpPr>
                  <p:cNvPr id="560" name="直角三角形 559"/>
                  <p:cNvSpPr/>
                  <p:nvPr/>
                </p:nvSpPr>
                <p:spPr>
                  <a:xfrm>
                    <a:off x="4189413" y="1803400"/>
                    <a:ext cx="1136650" cy="1136650"/>
                  </a:xfrm>
                  <a:prstGeom prst="rtTriangle">
                    <a:avLst/>
                  </a:prstGeom>
                  <a:solidFill>
                    <a:srgbClr val="006C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61" name="直角三角形 560"/>
                  <p:cNvSpPr/>
                  <p:nvPr/>
                </p:nvSpPr>
                <p:spPr>
                  <a:xfrm flipH="1" flipV="1">
                    <a:off x="3052763" y="2940050"/>
                    <a:ext cx="1136650" cy="1136650"/>
                  </a:xfrm>
                  <a:prstGeom prst="rtTriangle">
                    <a:avLst/>
                  </a:prstGeom>
                  <a:solidFill>
                    <a:srgbClr val="00EAC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62" name="直角三角形 561"/>
                  <p:cNvSpPr/>
                  <p:nvPr/>
                </p:nvSpPr>
                <p:spPr>
                  <a:xfrm rot="5400000" flipH="1" flipV="1">
                    <a:off x="3052763" y="1803400"/>
                    <a:ext cx="1136650" cy="1136650"/>
                  </a:xfrm>
                  <a:prstGeom prst="rtTriangle">
                    <a:avLst/>
                  </a:prstGeom>
                  <a:solidFill>
                    <a:srgbClr val="00AF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63" name="直角三角形 562"/>
                  <p:cNvSpPr/>
                  <p:nvPr/>
                </p:nvSpPr>
                <p:spPr>
                  <a:xfrm rot="5400000">
                    <a:off x="4189413" y="2940050"/>
                    <a:ext cx="1136650" cy="1136650"/>
                  </a:xfrm>
                  <a:prstGeom prst="rtTriangle">
                    <a:avLst/>
                  </a:prstGeom>
                  <a:solidFill>
                    <a:srgbClr val="00AF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540" name="组合 539"/>
                <p:cNvGrpSpPr/>
                <p:nvPr/>
              </p:nvGrpSpPr>
              <p:grpSpPr>
                <a:xfrm rot="2700000">
                  <a:off x="3762283" y="5328900"/>
                  <a:ext cx="509201" cy="509202"/>
                  <a:chOff x="3052763" y="1803400"/>
                  <a:chExt cx="2273300" cy="2273300"/>
                </a:xfrm>
                <a:effectLst/>
              </p:grpSpPr>
              <p:sp>
                <p:nvSpPr>
                  <p:cNvPr id="556" name="直角三角形 555"/>
                  <p:cNvSpPr/>
                  <p:nvPr/>
                </p:nvSpPr>
                <p:spPr>
                  <a:xfrm>
                    <a:off x="4189413" y="1803400"/>
                    <a:ext cx="1136650" cy="1136650"/>
                  </a:xfrm>
                  <a:prstGeom prst="rtTriangle">
                    <a:avLst/>
                  </a:prstGeom>
                  <a:solidFill>
                    <a:srgbClr val="006C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57" name="直角三角形 556"/>
                  <p:cNvSpPr/>
                  <p:nvPr/>
                </p:nvSpPr>
                <p:spPr>
                  <a:xfrm flipH="1" flipV="1">
                    <a:off x="3052763" y="2940050"/>
                    <a:ext cx="1136650" cy="1136650"/>
                  </a:xfrm>
                  <a:prstGeom prst="rtTriangle">
                    <a:avLst/>
                  </a:prstGeom>
                  <a:solidFill>
                    <a:srgbClr val="00EAC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58" name="直角三角形 557"/>
                  <p:cNvSpPr/>
                  <p:nvPr/>
                </p:nvSpPr>
                <p:spPr>
                  <a:xfrm rot="5400000" flipH="1" flipV="1">
                    <a:off x="3052763" y="1803400"/>
                    <a:ext cx="1136650" cy="1136650"/>
                  </a:xfrm>
                  <a:prstGeom prst="rtTriangle">
                    <a:avLst/>
                  </a:prstGeom>
                  <a:solidFill>
                    <a:srgbClr val="00AF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59" name="直角三角形 558"/>
                  <p:cNvSpPr/>
                  <p:nvPr/>
                </p:nvSpPr>
                <p:spPr>
                  <a:xfrm rot="5400000">
                    <a:off x="4189413" y="2940050"/>
                    <a:ext cx="1136650" cy="1136650"/>
                  </a:xfrm>
                  <a:prstGeom prst="rtTriangle">
                    <a:avLst/>
                  </a:prstGeom>
                  <a:solidFill>
                    <a:srgbClr val="00AF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541" name="组合 540"/>
                <p:cNvGrpSpPr/>
                <p:nvPr/>
              </p:nvGrpSpPr>
              <p:grpSpPr>
                <a:xfrm rot="2700000">
                  <a:off x="4123055" y="5328899"/>
                  <a:ext cx="509201" cy="509202"/>
                  <a:chOff x="3052763" y="1803400"/>
                  <a:chExt cx="2273300" cy="2273300"/>
                </a:xfrm>
                <a:effectLst/>
              </p:grpSpPr>
              <p:sp>
                <p:nvSpPr>
                  <p:cNvPr id="552" name="直角三角形 551"/>
                  <p:cNvSpPr/>
                  <p:nvPr/>
                </p:nvSpPr>
                <p:spPr>
                  <a:xfrm>
                    <a:off x="4189413" y="1803400"/>
                    <a:ext cx="1136650" cy="1136650"/>
                  </a:xfrm>
                  <a:prstGeom prst="rtTriangle">
                    <a:avLst/>
                  </a:prstGeom>
                  <a:solidFill>
                    <a:srgbClr val="006C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53" name="直角三角形 552"/>
                  <p:cNvSpPr/>
                  <p:nvPr/>
                </p:nvSpPr>
                <p:spPr>
                  <a:xfrm flipH="1" flipV="1">
                    <a:off x="3052763" y="2940050"/>
                    <a:ext cx="1136650" cy="1136650"/>
                  </a:xfrm>
                  <a:prstGeom prst="rtTriangle">
                    <a:avLst/>
                  </a:prstGeom>
                  <a:solidFill>
                    <a:srgbClr val="00EAC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54" name="直角三角形 553"/>
                  <p:cNvSpPr/>
                  <p:nvPr/>
                </p:nvSpPr>
                <p:spPr>
                  <a:xfrm rot="5400000" flipH="1" flipV="1">
                    <a:off x="3052763" y="1803400"/>
                    <a:ext cx="1136650" cy="1136650"/>
                  </a:xfrm>
                  <a:prstGeom prst="rtTriangle">
                    <a:avLst/>
                  </a:prstGeom>
                  <a:solidFill>
                    <a:srgbClr val="00AF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55" name="直角三角形 554"/>
                  <p:cNvSpPr/>
                  <p:nvPr/>
                </p:nvSpPr>
                <p:spPr>
                  <a:xfrm rot="5400000">
                    <a:off x="4189413" y="2940050"/>
                    <a:ext cx="1136650" cy="1136650"/>
                  </a:xfrm>
                  <a:prstGeom prst="rtTriangle">
                    <a:avLst/>
                  </a:prstGeom>
                  <a:solidFill>
                    <a:srgbClr val="00AF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542" name="组合 541"/>
                <p:cNvGrpSpPr/>
                <p:nvPr/>
              </p:nvGrpSpPr>
              <p:grpSpPr>
                <a:xfrm rot="2700000">
                  <a:off x="4481079" y="5328898"/>
                  <a:ext cx="509201" cy="509202"/>
                  <a:chOff x="3052763" y="1803400"/>
                  <a:chExt cx="2273300" cy="2273300"/>
                </a:xfrm>
                <a:effectLst/>
              </p:grpSpPr>
              <p:sp>
                <p:nvSpPr>
                  <p:cNvPr id="548" name="直角三角形 547"/>
                  <p:cNvSpPr/>
                  <p:nvPr/>
                </p:nvSpPr>
                <p:spPr>
                  <a:xfrm>
                    <a:off x="4189413" y="1803400"/>
                    <a:ext cx="1136650" cy="1136650"/>
                  </a:xfrm>
                  <a:prstGeom prst="rtTriangle">
                    <a:avLst/>
                  </a:prstGeom>
                  <a:solidFill>
                    <a:srgbClr val="006C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49" name="直角三角形 548"/>
                  <p:cNvSpPr/>
                  <p:nvPr/>
                </p:nvSpPr>
                <p:spPr>
                  <a:xfrm flipH="1" flipV="1">
                    <a:off x="3052763" y="2940050"/>
                    <a:ext cx="1136650" cy="1136650"/>
                  </a:xfrm>
                  <a:prstGeom prst="rtTriangle">
                    <a:avLst/>
                  </a:prstGeom>
                  <a:solidFill>
                    <a:srgbClr val="00EAC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50" name="直角三角形 549"/>
                  <p:cNvSpPr/>
                  <p:nvPr/>
                </p:nvSpPr>
                <p:spPr>
                  <a:xfrm rot="5400000" flipH="1" flipV="1">
                    <a:off x="3052763" y="1803400"/>
                    <a:ext cx="1136650" cy="1136650"/>
                  </a:xfrm>
                  <a:prstGeom prst="rtTriangle">
                    <a:avLst/>
                  </a:prstGeom>
                  <a:solidFill>
                    <a:srgbClr val="00AF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51" name="直角三角形 550"/>
                  <p:cNvSpPr/>
                  <p:nvPr/>
                </p:nvSpPr>
                <p:spPr>
                  <a:xfrm rot="5400000">
                    <a:off x="4189413" y="2940050"/>
                    <a:ext cx="1136650" cy="1136650"/>
                  </a:xfrm>
                  <a:prstGeom prst="rtTriangle">
                    <a:avLst/>
                  </a:prstGeom>
                  <a:solidFill>
                    <a:srgbClr val="00AF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543" name="组合 542"/>
                <p:cNvGrpSpPr/>
                <p:nvPr/>
              </p:nvGrpSpPr>
              <p:grpSpPr>
                <a:xfrm rot="2700000">
                  <a:off x="4838259" y="5328898"/>
                  <a:ext cx="509201" cy="509202"/>
                  <a:chOff x="3052763" y="1803400"/>
                  <a:chExt cx="2273300" cy="2273300"/>
                </a:xfrm>
                <a:effectLst/>
              </p:grpSpPr>
              <p:sp>
                <p:nvSpPr>
                  <p:cNvPr id="544" name="直角三角形 543"/>
                  <p:cNvSpPr/>
                  <p:nvPr/>
                </p:nvSpPr>
                <p:spPr>
                  <a:xfrm>
                    <a:off x="4189413" y="1803400"/>
                    <a:ext cx="1136650" cy="1136650"/>
                  </a:xfrm>
                  <a:prstGeom prst="rtTriangle">
                    <a:avLst/>
                  </a:prstGeom>
                  <a:solidFill>
                    <a:srgbClr val="006C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45" name="直角三角形 544"/>
                  <p:cNvSpPr/>
                  <p:nvPr/>
                </p:nvSpPr>
                <p:spPr>
                  <a:xfrm flipH="1" flipV="1">
                    <a:off x="3052763" y="2940050"/>
                    <a:ext cx="1136650" cy="1136650"/>
                  </a:xfrm>
                  <a:prstGeom prst="rtTriangle">
                    <a:avLst/>
                  </a:prstGeom>
                  <a:solidFill>
                    <a:srgbClr val="00EAC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46" name="直角三角形 545"/>
                  <p:cNvSpPr/>
                  <p:nvPr/>
                </p:nvSpPr>
                <p:spPr>
                  <a:xfrm rot="5400000" flipH="1" flipV="1">
                    <a:off x="3052763" y="1803400"/>
                    <a:ext cx="1136650" cy="1136650"/>
                  </a:xfrm>
                  <a:prstGeom prst="rtTriangle">
                    <a:avLst/>
                  </a:prstGeom>
                  <a:solidFill>
                    <a:srgbClr val="00AF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47" name="直角三角形 546"/>
                  <p:cNvSpPr/>
                  <p:nvPr/>
                </p:nvSpPr>
                <p:spPr>
                  <a:xfrm rot="5400000">
                    <a:off x="4189413" y="2940050"/>
                    <a:ext cx="1136650" cy="1136650"/>
                  </a:xfrm>
                  <a:prstGeom prst="rtTriangle">
                    <a:avLst/>
                  </a:prstGeom>
                  <a:solidFill>
                    <a:srgbClr val="00AF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sp>
            <p:nvSpPr>
              <p:cNvPr id="527" name="文本框 742"/>
              <p:cNvSpPr txBox="1"/>
              <p:nvPr/>
            </p:nvSpPr>
            <p:spPr>
              <a:xfrm>
                <a:off x="6477150" y="4094640"/>
                <a:ext cx="1031438" cy="1970226"/>
              </a:xfrm>
              <a:prstGeom prst="rect">
                <a:avLst/>
              </a:prstGeom>
              <a:noFill/>
            </p:spPr>
            <p:txBody>
              <a:bodyPr wrap="square" rtlCol="0">
                <a:spAutoFit/>
              </a:bodyPr>
              <a:lstStyle/>
              <a:p>
                <a:pPr algn="ctr"/>
                <a:r>
                  <a:rPr lang="en-US" altLang="zh-CN" sz="4500" dirty="0">
                    <a:solidFill>
                      <a:prstClr val="white">
                        <a:lumMod val="95000"/>
                      </a:prstClr>
                    </a:solidFill>
                    <a:latin typeface="Impact" panose="020B0806030902050204" pitchFamily="34" charset="0"/>
                  </a:rPr>
                  <a:t>04</a:t>
                </a:r>
                <a:endParaRPr lang="zh-CN" altLang="en-US" sz="4500" dirty="0">
                  <a:solidFill>
                    <a:prstClr val="white">
                      <a:lumMod val="95000"/>
                    </a:prstClr>
                  </a:solidFill>
                  <a:latin typeface="Impact" panose="020B0806030902050204" pitchFamily="34" charset="0"/>
                </a:endParaRPr>
              </a:p>
            </p:txBody>
          </p:sp>
        </p:grpSp>
      </p:grpSp>
      <p:grpSp>
        <p:nvGrpSpPr>
          <p:cNvPr id="608" name="组合 607"/>
          <p:cNvGrpSpPr/>
          <p:nvPr/>
        </p:nvGrpSpPr>
        <p:grpSpPr>
          <a:xfrm>
            <a:off x="1601283" y="2850344"/>
            <a:ext cx="2148617" cy="2038437"/>
            <a:chOff x="2444797" y="3680356"/>
            <a:chExt cx="2864449" cy="2718545"/>
          </a:xfrm>
        </p:grpSpPr>
        <p:sp>
          <p:nvSpPr>
            <p:cNvPr id="609" name="矩形 608"/>
            <p:cNvSpPr/>
            <p:nvPr/>
          </p:nvSpPr>
          <p:spPr>
            <a:xfrm rot="2700000">
              <a:off x="2971416" y="4061072"/>
              <a:ext cx="2187623" cy="2488036"/>
            </a:xfrm>
            <a:prstGeom prst="rect">
              <a:avLst/>
            </a:prstGeom>
            <a:gradFill>
              <a:gsLst>
                <a:gs pos="28000">
                  <a:srgbClr val="797979">
                    <a:alpha val="33000"/>
                  </a:srgbClr>
                </a:gs>
                <a:gs pos="0">
                  <a:schemeClr val="tx1">
                    <a:alpha val="27000"/>
                  </a:schemeClr>
                </a:gs>
                <a:gs pos="100000">
                  <a:schemeClr val="bg1">
                    <a:lumMod val="95000"/>
                    <a:alpha val="0"/>
                  </a:schemeClr>
                </a:gs>
              </a:gsLst>
              <a:lin ang="0" scaled="0"/>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nvGrpSpPr>
            <p:cNvPr id="610" name="组合 609"/>
            <p:cNvGrpSpPr/>
            <p:nvPr/>
          </p:nvGrpSpPr>
          <p:grpSpPr>
            <a:xfrm>
              <a:off x="2444797" y="3680356"/>
              <a:ext cx="1846121" cy="2372727"/>
              <a:chOff x="2444797" y="3680356"/>
              <a:chExt cx="1846121" cy="2372727"/>
            </a:xfrm>
          </p:grpSpPr>
          <p:grpSp>
            <p:nvGrpSpPr>
              <p:cNvPr id="611" name="组合 610"/>
              <p:cNvGrpSpPr/>
              <p:nvPr/>
            </p:nvGrpSpPr>
            <p:grpSpPr>
              <a:xfrm>
                <a:off x="2444797" y="3680356"/>
                <a:ext cx="1846121" cy="1832789"/>
                <a:chOff x="6901278" y="4253508"/>
                <a:chExt cx="1589363" cy="1577885"/>
              </a:xfrm>
              <a:effectLst/>
            </p:grpSpPr>
            <p:grpSp>
              <p:nvGrpSpPr>
                <p:cNvPr id="613" name="组合 612"/>
                <p:cNvGrpSpPr/>
                <p:nvPr/>
              </p:nvGrpSpPr>
              <p:grpSpPr>
                <a:xfrm rot="2700000">
                  <a:off x="6901278" y="4253508"/>
                  <a:ext cx="509201" cy="509202"/>
                  <a:chOff x="3052763" y="1803400"/>
                  <a:chExt cx="2273300" cy="2273300"/>
                </a:xfrm>
              </p:grpSpPr>
              <p:sp>
                <p:nvSpPr>
                  <p:cNvPr id="689" name="直角三角形 688"/>
                  <p:cNvSpPr/>
                  <p:nvPr/>
                </p:nvSpPr>
                <p:spPr>
                  <a:xfrm>
                    <a:off x="4189413" y="1803400"/>
                    <a:ext cx="1136650" cy="1136650"/>
                  </a:xfrm>
                  <a:prstGeom prst="rtTriangle">
                    <a:avLst/>
                  </a:prstGeom>
                  <a:solidFill>
                    <a:srgbClr val="0187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90" name="直角三角形 689"/>
                  <p:cNvSpPr/>
                  <p:nvPr/>
                </p:nvSpPr>
                <p:spPr>
                  <a:xfrm flipH="1" flipV="1">
                    <a:off x="3052763" y="2940050"/>
                    <a:ext cx="1136650" cy="1136650"/>
                  </a:xfrm>
                  <a:prstGeom prst="rtTriangle">
                    <a:avLst/>
                  </a:prstGeom>
                  <a:solidFill>
                    <a:srgbClr val="01C4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91" name="直角三角形 690"/>
                  <p:cNvSpPr/>
                  <p:nvPr/>
                </p:nvSpPr>
                <p:spPr>
                  <a:xfrm rot="5400000" flipH="1" flipV="1">
                    <a:off x="3052763" y="1803400"/>
                    <a:ext cx="1136650" cy="1136650"/>
                  </a:xfrm>
                  <a:prstGeom prst="rtTriangle">
                    <a:avLst/>
                  </a:prstGeom>
                  <a:solidFill>
                    <a:srgbClr val="01AC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92" name="直角三角形 691"/>
                  <p:cNvSpPr/>
                  <p:nvPr/>
                </p:nvSpPr>
                <p:spPr>
                  <a:xfrm rot="5400000">
                    <a:off x="4189413" y="2940050"/>
                    <a:ext cx="1136650" cy="1136650"/>
                  </a:xfrm>
                  <a:prstGeom prst="rtTriangle">
                    <a:avLst/>
                  </a:prstGeom>
                  <a:solidFill>
                    <a:srgbClr val="01AC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614" name="组合 613"/>
                <p:cNvGrpSpPr/>
                <p:nvPr/>
              </p:nvGrpSpPr>
              <p:grpSpPr>
                <a:xfrm rot="2700000">
                  <a:off x="7262170" y="4253508"/>
                  <a:ext cx="509201" cy="509202"/>
                  <a:chOff x="3052763" y="1803400"/>
                  <a:chExt cx="2273300" cy="2273300"/>
                </a:xfrm>
              </p:grpSpPr>
              <p:sp>
                <p:nvSpPr>
                  <p:cNvPr id="685" name="直角三角形 684"/>
                  <p:cNvSpPr/>
                  <p:nvPr/>
                </p:nvSpPr>
                <p:spPr>
                  <a:xfrm>
                    <a:off x="4189413" y="1803400"/>
                    <a:ext cx="1136650" cy="1136650"/>
                  </a:xfrm>
                  <a:prstGeom prst="rtTriangle">
                    <a:avLst/>
                  </a:prstGeom>
                  <a:solidFill>
                    <a:srgbClr val="0187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86" name="直角三角形 685"/>
                  <p:cNvSpPr/>
                  <p:nvPr/>
                </p:nvSpPr>
                <p:spPr>
                  <a:xfrm flipH="1" flipV="1">
                    <a:off x="3052763" y="2940050"/>
                    <a:ext cx="1136650" cy="1136650"/>
                  </a:xfrm>
                  <a:prstGeom prst="rtTriangle">
                    <a:avLst/>
                  </a:prstGeom>
                  <a:solidFill>
                    <a:srgbClr val="01C4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87" name="直角三角形 686"/>
                  <p:cNvSpPr/>
                  <p:nvPr/>
                </p:nvSpPr>
                <p:spPr>
                  <a:xfrm rot="5400000" flipH="1" flipV="1">
                    <a:off x="3052763" y="1803400"/>
                    <a:ext cx="1136650" cy="1136650"/>
                  </a:xfrm>
                  <a:prstGeom prst="rtTriangle">
                    <a:avLst/>
                  </a:prstGeom>
                  <a:solidFill>
                    <a:srgbClr val="01AC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88" name="直角三角形 687"/>
                  <p:cNvSpPr/>
                  <p:nvPr/>
                </p:nvSpPr>
                <p:spPr>
                  <a:xfrm rot="5400000">
                    <a:off x="4189413" y="2940050"/>
                    <a:ext cx="1136650" cy="1136650"/>
                  </a:xfrm>
                  <a:prstGeom prst="rtTriangle">
                    <a:avLst/>
                  </a:prstGeom>
                  <a:solidFill>
                    <a:srgbClr val="01AC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615" name="组合 614"/>
                <p:cNvGrpSpPr/>
                <p:nvPr/>
              </p:nvGrpSpPr>
              <p:grpSpPr>
                <a:xfrm rot="2700000">
                  <a:off x="7620389" y="4253508"/>
                  <a:ext cx="509201" cy="509202"/>
                  <a:chOff x="3052763" y="1803400"/>
                  <a:chExt cx="2273300" cy="2273300"/>
                </a:xfrm>
              </p:grpSpPr>
              <p:sp>
                <p:nvSpPr>
                  <p:cNvPr id="681" name="直角三角形 680"/>
                  <p:cNvSpPr/>
                  <p:nvPr/>
                </p:nvSpPr>
                <p:spPr>
                  <a:xfrm>
                    <a:off x="4189413" y="1803400"/>
                    <a:ext cx="1136650" cy="1136650"/>
                  </a:xfrm>
                  <a:prstGeom prst="rtTriangle">
                    <a:avLst/>
                  </a:prstGeom>
                  <a:solidFill>
                    <a:srgbClr val="0187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82" name="直角三角形 681"/>
                  <p:cNvSpPr/>
                  <p:nvPr/>
                </p:nvSpPr>
                <p:spPr>
                  <a:xfrm flipH="1" flipV="1">
                    <a:off x="3052763" y="2940050"/>
                    <a:ext cx="1136650" cy="1136650"/>
                  </a:xfrm>
                  <a:prstGeom prst="rtTriangle">
                    <a:avLst/>
                  </a:prstGeom>
                  <a:solidFill>
                    <a:srgbClr val="01C4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83" name="直角三角形 682"/>
                  <p:cNvSpPr/>
                  <p:nvPr/>
                </p:nvSpPr>
                <p:spPr>
                  <a:xfrm rot="5400000" flipH="1" flipV="1">
                    <a:off x="3052763" y="1803400"/>
                    <a:ext cx="1136650" cy="1136650"/>
                  </a:xfrm>
                  <a:prstGeom prst="rtTriangle">
                    <a:avLst/>
                  </a:prstGeom>
                  <a:solidFill>
                    <a:srgbClr val="01AC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84" name="直角三角形 683"/>
                  <p:cNvSpPr/>
                  <p:nvPr/>
                </p:nvSpPr>
                <p:spPr>
                  <a:xfrm rot="5400000">
                    <a:off x="4189413" y="2940050"/>
                    <a:ext cx="1136650" cy="1136650"/>
                  </a:xfrm>
                  <a:prstGeom prst="rtTriangle">
                    <a:avLst/>
                  </a:prstGeom>
                  <a:solidFill>
                    <a:srgbClr val="01AC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616" name="组合 615"/>
                <p:cNvGrpSpPr/>
                <p:nvPr/>
              </p:nvGrpSpPr>
              <p:grpSpPr>
                <a:xfrm rot="2700000">
                  <a:off x="7981438" y="4253508"/>
                  <a:ext cx="509201" cy="509202"/>
                  <a:chOff x="3052763" y="1803400"/>
                  <a:chExt cx="2273300" cy="2273300"/>
                </a:xfrm>
              </p:grpSpPr>
              <p:sp>
                <p:nvSpPr>
                  <p:cNvPr id="677" name="直角三角形 676"/>
                  <p:cNvSpPr/>
                  <p:nvPr/>
                </p:nvSpPr>
                <p:spPr>
                  <a:xfrm>
                    <a:off x="4189413" y="1803400"/>
                    <a:ext cx="1136650" cy="1136650"/>
                  </a:xfrm>
                  <a:prstGeom prst="rtTriangle">
                    <a:avLst/>
                  </a:prstGeom>
                  <a:solidFill>
                    <a:srgbClr val="0187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78" name="直角三角形 677"/>
                  <p:cNvSpPr/>
                  <p:nvPr/>
                </p:nvSpPr>
                <p:spPr>
                  <a:xfrm flipH="1" flipV="1">
                    <a:off x="3052763" y="2940050"/>
                    <a:ext cx="1136650" cy="1136650"/>
                  </a:xfrm>
                  <a:prstGeom prst="rtTriangle">
                    <a:avLst/>
                  </a:prstGeom>
                  <a:solidFill>
                    <a:srgbClr val="01C4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79" name="直角三角形 678"/>
                  <p:cNvSpPr/>
                  <p:nvPr/>
                </p:nvSpPr>
                <p:spPr>
                  <a:xfrm rot="5400000" flipH="1" flipV="1">
                    <a:off x="3052763" y="1803400"/>
                    <a:ext cx="1136650" cy="1136650"/>
                  </a:xfrm>
                  <a:prstGeom prst="rtTriangle">
                    <a:avLst/>
                  </a:prstGeom>
                  <a:solidFill>
                    <a:srgbClr val="01AC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80" name="直角三角形 679"/>
                  <p:cNvSpPr/>
                  <p:nvPr/>
                </p:nvSpPr>
                <p:spPr>
                  <a:xfrm rot="5400000">
                    <a:off x="4189413" y="2940050"/>
                    <a:ext cx="1136650" cy="1136650"/>
                  </a:xfrm>
                  <a:prstGeom prst="rtTriangle">
                    <a:avLst/>
                  </a:prstGeom>
                  <a:solidFill>
                    <a:srgbClr val="01AC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617" name="组合 616"/>
                <p:cNvGrpSpPr/>
                <p:nvPr/>
              </p:nvGrpSpPr>
              <p:grpSpPr>
                <a:xfrm rot="2700000">
                  <a:off x="6901279" y="4609151"/>
                  <a:ext cx="509201" cy="509202"/>
                  <a:chOff x="3052763" y="1803400"/>
                  <a:chExt cx="2273300" cy="2273300"/>
                </a:xfrm>
              </p:grpSpPr>
              <p:sp>
                <p:nvSpPr>
                  <p:cNvPr id="673" name="直角三角形 672"/>
                  <p:cNvSpPr/>
                  <p:nvPr/>
                </p:nvSpPr>
                <p:spPr>
                  <a:xfrm>
                    <a:off x="4189413" y="1803400"/>
                    <a:ext cx="1136650" cy="1136650"/>
                  </a:xfrm>
                  <a:prstGeom prst="rtTriangle">
                    <a:avLst/>
                  </a:prstGeom>
                  <a:solidFill>
                    <a:srgbClr val="0187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74" name="直角三角形 673"/>
                  <p:cNvSpPr/>
                  <p:nvPr/>
                </p:nvSpPr>
                <p:spPr>
                  <a:xfrm flipH="1" flipV="1">
                    <a:off x="3052763" y="2940050"/>
                    <a:ext cx="1136650" cy="1136650"/>
                  </a:xfrm>
                  <a:prstGeom prst="rtTriangle">
                    <a:avLst/>
                  </a:prstGeom>
                  <a:solidFill>
                    <a:srgbClr val="01C4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75" name="直角三角形 674"/>
                  <p:cNvSpPr/>
                  <p:nvPr/>
                </p:nvSpPr>
                <p:spPr>
                  <a:xfrm rot="5400000" flipH="1" flipV="1">
                    <a:off x="3052763" y="1803400"/>
                    <a:ext cx="1136650" cy="1136650"/>
                  </a:xfrm>
                  <a:prstGeom prst="rtTriangle">
                    <a:avLst/>
                  </a:prstGeom>
                  <a:solidFill>
                    <a:srgbClr val="01AC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76" name="直角三角形 675"/>
                  <p:cNvSpPr/>
                  <p:nvPr/>
                </p:nvSpPr>
                <p:spPr>
                  <a:xfrm rot="5400000">
                    <a:off x="4189413" y="2940050"/>
                    <a:ext cx="1136650" cy="1136650"/>
                  </a:xfrm>
                  <a:prstGeom prst="rtTriangle">
                    <a:avLst/>
                  </a:prstGeom>
                  <a:solidFill>
                    <a:srgbClr val="01AC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618" name="组合 617"/>
                <p:cNvGrpSpPr/>
                <p:nvPr/>
              </p:nvGrpSpPr>
              <p:grpSpPr>
                <a:xfrm rot="2700000">
                  <a:off x="7262171" y="4609151"/>
                  <a:ext cx="509201" cy="509202"/>
                  <a:chOff x="3052763" y="1803400"/>
                  <a:chExt cx="2273300" cy="2273300"/>
                </a:xfrm>
              </p:grpSpPr>
              <p:sp>
                <p:nvSpPr>
                  <p:cNvPr id="669" name="直角三角形 668"/>
                  <p:cNvSpPr/>
                  <p:nvPr/>
                </p:nvSpPr>
                <p:spPr>
                  <a:xfrm>
                    <a:off x="4189413" y="1803400"/>
                    <a:ext cx="1136650" cy="1136650"/>
                  </a:xfrm>
                  <a:prstGeom prst="rtTriangle">
                    <a:avLst/>
                  </a:prstGeom>
                  <a:solidFill>
                    <a:srgbClr val="0187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70" name="直角三角形 669"/>
                  <p:cNvSpPr/>
                  <p:nvPr/>
                </p:nvSpPr>
                <p:spPr>
                  <a:xfrm flipH="1" flipV="1">
                    <a:off x="3052763" y="2940050"/>
                    <a:ext cx="1136650" cy="1136650"/>
                  </a:xfrm>
                  <a:prstGeom prst="rtTriangle">
                    <a:avLst/>
                  </a:prstGeom>
                  <a:solidFill>
                    <a:srgbClr val="01C4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71" name="直角三角形 670"/>
                  <p:cNvSpPr/>
                  <p:nvPr/>
                </p:nvSpPr>
                <p:spPr>
                  <a:xfrm rot="5400000" flipH="1" flipV="1">
                    <a:off x="3052763" y="1803400"/>
                    <a:ext cx="1136650" cy="1136650"/>
                  </a:xfrm>
                  <a:prstGeom prst="rtTriangle">
                    <a:avLst/>
                  </a:prstGeom>
                  <a:solidFill>
                    <a:srgbClr val="01AC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72" name="直角三角形 671"/>
                  <p:cNvSpPr/>
                  <p:nvPr/>
                </p:nvSpPr>
                <p:spPr>
                  <a:xfrm rot="5400000">
                    <a:off x="4189413" y="2940050"/>
                    <a:ext cx="1136650" cy="1136650"/>
                  </a:xfrm>
                  <a:prstGeom prst="rtTriangle">
                    <a:avLst/>
                  </a:prstGeom>
                  <a:solidFill>
                    <a:srgbClr val="01AC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619" name="组合 618"/>
                <p:cNvGrpSpPr/>
                <p:nvPr/>
              </p:nvGrpSpPr>
              <p:grpSpPr>
                <a:xfrm rot="2700000">
                  <a:off x="7620390" y="4609151"/>
                  <a:ext cx="509201" cy="509202"/>
                  <a:chOff x="3052763" y="1803400"/>
                  <a:chExt cx="2273300" cy="2273300"/>
                </a:xfrm>
              </p:grpSpPr>
              <p:sp>
                <p:nvSpPr>
                  <p:cNvPr id="665" name="直角三角形 664"/>
                  <p:cNvSpPr/>
                  <p:nvPr/>
                </p:nvSpPr>
                <p:spPr>
                  <a:xfrm>
                    <a:off x="4189413" y="1803400"/>
                    <a:ext cx="1136650" cy="1136650"/>
                  </a:xfrm>
                  <a:prstGeom prst="rtTriangle">
                    <a:avLst/>
                  </a:prstGeom>
                  <a:solidFill>
                    <a:srgbClr val="0187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66" name="直角三角形 665"/>
                  <p:cNvSpPr/>
                  <p:nvPr/>
                </p:nvSpPr>
                <p:spPr>
                  <a:xfrm flipH="1" flipV="1">
                    <a:off x="3052763" y="2940050"/>
                    <a:ext cx="1136650" cy="1136650"/>
                  </a:xfrm>
                  <a:prstGeom prst="rtTriangle">
                    <a:avLst/>
                  </a:prstGeom>
                  <a:solidFill>
                    <a:srgbClr val="01C4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67" name="直角三角形 666"/>
                  <p:cNvSpPr/>
                  <p:nvPr/>
                </p:nvSpPr>
                <p:spPr>
                  <a:xfrm rot="5400000" flipH="1" flipV="1">
                    <a:off x="3052763" y="1803400"/>
                    <a:ext cx="1136650" cy="1136650"/>
                  </a:xfrm>
                  <a:prstGeom prst="rtTriangle">
                    <a:avLst/>
                  </a:prstGeom>
                  <a:solidFill>
                    <a:srgbClr val="01AC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68" name="直角三角形 667"/>
                  <p:cNvSpPr/>
                  <p:nvPr/>
                </p:nvSpPr>
                <p:spPr>
                  <a:xfrm rot="5400000">
                    <a:off x="4189413" y="2940050"/>
                    <a:ext cx="1136650" cy="1136650"/>
                  </a:xfrm>
                  <a:prstGeom prst="rtTriangle">
                    <a:avLst/>
                  </a:prstGeom>
                  <a:solidFill>
                    <a:srgbClr val="01AC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620" name="组合 619"/>
                <p:cNvGrpSpPr/>
                <p:nvPr/>
              </p:nvGrpSpPr>
              <p:grpSpPr>
                <a:xfrm rot="2700000">
                  <a:off x="7981439" y="4609151"/>
                  <a:ext cx="509201" cy="509202"/>
                  <a:chOff x="3052763" y="1803400"/>
                  <a:chExt cx="2273300" cy="2273300"/>
                </a:xfrm>
              </p:grpSpPr>
              <p:sp>
                <p:nvSpPr>
                  <p:cNvPr id="661" name="直角三角形 660"/>
                  <p:cNvSpPr/>
                  <p:nvPr/>
                </p:nvSpPr>
                <p:spPr>
                  <a:xfrm>
                    <a:off x="4189413" y="1803400"/>
                    <a:ext cx="1136650" cy="1136650"/>
                  </a:xfrm>
                  <a:prstGeom prst="rtTriangle">
                    <a:avLst/>
                  </a:prstGeom>
                  <a:solidFill>
                    <a:srgbClr val="0187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62" name="直角三角形 661"/>
                  <p:cNvSpPr/>
                  <p:nvPr/>
                </p:nvSpPr>
                <p:spPr>
                  <a:xfrm flipH="1" flipV="1">
                    <a:off x="3052763" y="2940050"/>
                    <a:ext cx="1136650" cy="1136650"/>
                  </a:xfrm>
                  <a:prstGeom prst="rtTriangle">
                    <a:avLst/>
                  </a:prstGeom>
                  <a:solidFill>
                    <a:srgbClr val="01C4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63" name="直角三角形 662"/>
                  <p:cNvSpPr/>
                  <p:nvPr/>
                </p:nvSpPr>
                <p:spPr>
                  <a:xfrm rot="5400000" flipH="1" flipV="1">
                    <a:off x="3052763" y="1803400"/>
                    <a:ext cx="1136650" cy="1136650"/>
                  </a:xfrm>
                  <a:prstGeom prst="rtTriangle">
                    <a:avLst/>
                  </a:prstGeom>
                  <a:solidFill>
                    <a:srgbClr val="01AC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64" name="直角三角形 663"/>
                  <p:cNvSpPr/>
                  <p:nvPr/>
                </p:nvSpPr>
                <p:spPr>
                  <a:xfrm rot="5400000">
                    <a:off x="4189413" y="2940050"/>
                    <a:ext cx="1136650" cy="1136650"/>
                  </a:xfrm>
                  <a:prstGeom prst="rtTriangle">
                    <a:avLst/>
                  </a:prstGeom>
                  <a:solidFill>
                    <a:srgbClr val="01AC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621" name="组合 620"/>
                <p:cNvGrpSpPr/>
                <p:nvPr/>
              </p:nvGrpSpPr>
              <p:grpSpPr>
                <a:xfrm rot="2700000">
                  <a:off x="6901278" y="4966549"/>
                  <a:ext cx="509201" cy="509202"/>
                  <a:chOff x="3052763" y="1803400"/>
                  <a:chExt cx="2273300" cy="2273300"/>
                </a:xfrm>
              </p:grpSpPr>
              <p:sp>
                <p:nvSpPr>
                  <p:cNvPr id="657" name="直角三角形 656"/>
                  <p:cNvSpPr/>
                  <p:nvPr/>
                </p:nvSpPr>
                <p:spPr>
                  <a:xfrm>
                    <a:off x="4189413" y="1803400"/>
                    <a:ext cx="1136650" cy="1136650"/>
                  </a:xfrm>
                  <a:prstGeom prst="rtTriangle">
                    <a:avLst/>
                  </a:prstGeom>
                  <a:solidFill>
                    <a:srgbClr val="0187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58" name="直角三角形 657"/>
                  <p:cNvSpPr/>
                  <p:nvPr/>
                </p:nvSpPr>
                <p:spPr>
                  <a:xfrm flipH="1" flipV="1">
                    <a:off x="3052763" y="2940050"/>
                    <a:ext cx="1136650" cy="1136650"/>
                  </a:xfrm>
                  <a:prstGeom prst="rtTriangle">
                    <a:avLst/>
                  </a:prstGeom>
                  <a:solidFill>
                    <a:srgbClr val="01C4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59" name="直角三角形 658"/>
                  <p:cNvSpPr/>
                  <p:nvPr/>
                </p:nvSpPr>
                <p:spPr>
                  <a:xfrm rot="5400000" flipH="1" flipV="1">
                    <a:off x="3052763" y="1803400"/>
                    <a:ext cx="1136650" cy="1136650"/>
                  </a:xfrm>
                  <a:prstGeom prst="rtTriangle">
                    <a:avLst/>
                  </a:prstGeom>
                  <a:solidFill>
                    <a:srgbClr val="01AC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60" name="直角三角形 659"/>
                  <p:cNvSpPr/>
                  <p:nvPr/>
                </p:nvSpPr>
                <p:spPr>
                  <a:xfrm rot="5400000">
                    <a:off x="4189413" y="2940050"/>
                    <a:ext cx="1136650" cy="1136650"/>
                  </a:xfrm>
                  <a:prstGeom prst="rtTriangle">
                    <a:avLst/>
                  </a:prstGeom>
                  <a:solidFill>
                    <a:srgbClr val="01AC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622" name="组合 621"/>
                <p:cNvGrpSpPr/>
                <p:nvPr/>
              </p:nvGrpSpPr>
              <p:grpSpPr>
                <a:xfrm rot="2700000">
                  <a:off x="7262170" y="4966549"/>
                  <a:ext cx="509201" cy="509202"/>
                  <a:chOff x="3052763" y="1803400"/>
                  <a:chExt cx="2273300" cy="2273300"/>
                </a:xfrm>
              </p:grpSpPr>
              <p:sp>
                <p:nvSpPr>
                  <p:cNvPr id="653" name="直角三角形 652"/>
                  <p:cNvSpPr/>
                  <p:nvPr/>
                </p:nvSpPr>
                <p:spPr>
                  <a:xfrm>
                    <a:off x="4189413" y="1803400"/>
                    <a:ext cx="1136650" cy="1136650"/>
                  </a:xfrm>
                  <a:prstGeom prst="rtTriangle">
                    <a:avLst/>
                  </a:prstGeom>
                  <a:solidFill>
                    <a:srgbClr val="0187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54" name="直角三角形 653"/>
                  <p:cNvSpPr/>
                  <p:nvPr/>
                </p:nvSpPr>
                <p:spPr>
                  <a:xfrm flipH="1" flipV="1">
                    <a:off x="3052763" y="2940050"/>
                    <a:ext cx="1136650" cy="1136650"/>
                  </a:xfrm>
                  <a:prstGeom prst="rtTriangle">
                    <a:avLst/>
                  </a:prstGeom>
                  <a:solidFill>
                    <a:srgbClr val="01C4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55" name="直角三角形 654"/>
                  <p:cNvSpPr/>
                  <p:nvPr/>
                </p:nvSpPr>
                <p:spPr>
                  <a:xfrm rot="5400000" flipH="1" flipV="1">
                    <a:off x="3052763" y="1803400"/>
                    <a:ext cx="1136650" cy="1136650"/>
                  </a:xfrm>
                  <a:prstGeom prst="rtTriangle">
                    <a:avLst/>
                  </a:prstGeom>
                  <a:solidFill>
                    <a:srgbClr val="01AC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56" name="直角三角形 655"/>
                  <p:cNvSpPr/>
                  <p:nvPr/>
                </p:nvSpPr>
                <p:spPr>
                  <a:xfrm rot="5400000">
                    <a:off x="4189413" y="2940050"/>
                    <a:ext cx="1136650" cy="1136650"/>
                  </a:xfrm>
                  <a:prstGeom prst="rtTriangle">
                    <a:avLst/>
                  </a:prstGeom>
                  <a:solidFill>
                    <a:srgbClr val="01AC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623" name="组合 622"/>
                <p:cNvGrpSpPr/>
                <p:nvPr/>
              </p:nvGrpSpPr>
              <p:grpSpPr>
                <a:xfrm rot="2700000">
                  <a:off x="7620389" y="4966549"/>
                  <a:ext cx="509201" cy="509202"/>
                  <a:chOff x="3052763" y="1803400"/>
                  <a:chExt cx="2273300" cy="2273300"/>
                </a:xfrm>
              </p:grpSpPr>
              <p:sp>
                <p:nvSpPr>
                  <p:cNvPr id="649" name="直角三角形 648"/>
                  <p:cNvSpPr/>
                  <p:nvPr/>
                </p:nvSpPr>
                <p:spPr>
                  <a:xfrm>
                    <a:off x="4189413" y="1803400"/>
                    <a:ext cx="1136650" cy="1136650"/>
                  </a:xfrm>
                  <a:prstGeom prst="rtTriangle">
                    <a:avLst/>
                  </a:prstGeom>
                  <a:solidFill>
                    <a:srgbClr val="0187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50" name="直角三角形 649"/>
                  <p:cNvSpPr/>
                  <p:nvPr/>
                </p:nvSpPr>
                <p:spPr>
                  <a:xfrm flipH="1" flipV="1">
                    <a:off x="3052763" y="2940050"/>
                    <a:ext cx="1136650" cy="1136650"/>
                  </a:xfrm>
                  <a:prstGeom prst="rtTriangle">
                    <a:avLst/>
                  </a:prstGeom>
                  <a:solidFill>
                    <a:srgbClr val="01C4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51" name="直角三角形 650"/>
                  <p:cNvSpPr/>
                  <p:nvPr/>
                </p:nvSpPr>
                <p:spPr>
                  <a:xfrm rot="5400000" flipH="1" flipV="1">
                    <a:off x="3052763" y="1803400"/>
                    <a:ext cx="1136650" cy="1136650"/>
                  </a:xfrm>
                  <a:prstGeom prst="rtTriangle">
                    <a:avLst/>
                  </a:prstGeom>
                  <a:solidFill>
                    <a:srgbClr val="01AC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52" name="直角三角形 651"/>
                  <p:cNvSpPr/>
                  <p:nvPr/>
                </p:nvSpPr>
                <p:spPr>
                  <a:xfrm rot="5400000">
                    <a:off x="4189413" y="2940050"/>
                    <a:ext cx="1136650" cy="1136650"/>
                  </a:xfrm>
                  <a:prstGeom prst="rtTriangle">
                    <a:avLst/>
                  </a:prstGeom>
                  <a:solidFill>
                    <a:srgbClr val="01AC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624" name="组合 623"/>
                <p:cNvGrpSpPr/>
                <p:nvPr/>
              </p:nvGrpSpPr>
              <p:grpSpPr>
                <a:xfrm rot="2700000">
                  <a:off x="7981438" y="4966549"/>
                  <a:ext cx="509201" cy="509202"/>
                  <a:chOff x="3052763" y="1803400"/>
                  <a:chExt cx="2273300" cy="2273300"/>
                </a:xfrm>
              </p:grpSpPr>
              <p:sp>
                <p:nvSpPr>
                  <p:cNvPr id="645" name="直角三角形 644"/>
                  <p:cNvSpPr/>
                  <p:nvPr/>
                </p:nvSpPr>
                <p:spPr>
                  <a:xfrm>
                    <a:off x="4189413" y="1803400"/>
                    <a:ext cx="1136650" cy="1136650"/>
                  </a:xfrm>
                  <a:prstGeom prst="rtTriangle">
                    <a:avLst/>
                  </a:prstGeom>
                  <a:solidFill>
                    <a:srgbClr val="0187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46" name="直角三角形 645"/>
                  <p:cNvSpPr/>
                  <p:nvPr/>
                </p:nvSpPr>
                <p:spPr>
                  <a:xfrm flipH="1" flipV="1">
                    <a:off x="3052763" y="2940050"/>
                    <a:ext cx="1136650" cy="1136650"/>
                  </a:xfrm>
                  <a:prstGeom prst="rtTriangle">
                    <a:avLst/>
                  </a:prstGeom>
                  <a:solidFill>
                    <a:srgbClr val="01C4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47" name="直角三角形 646"/>
                  <p:cNvSpPr/>
                  <p:nvPr/>
                </p:nvSpPr>
                <p:spPr>
                  <a:xfrm rot="5400000" flipH="1" flipV="1">
                    <a:off x="3052763" y="1803400"/>
                    <a:ext cx="1136650" cy="1136650"/>
                  </a:xfrm>
                  <a:prstGeom prst="rtTriangle">
                    <a:avLst/>
                  </a:prstGeom>
                  <a:solidFill>
                    <a:srgbClr val="01AC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48" name="直角三角形 647"/>
                  <p:cNvSpPr/>
                  <p:nvPr/>
                </p:nvSpPr>
                <p:spPr>
                  <a:xfrm rot="5400000">
                    <a:off x="4189413" y="2940050"/>
                    <a:ext cx="1136650" cy="1136650"/>
                  </a:xfrm>
                  <a:prstGeom prst="rtTriangle">
                    <a:avLst/>
                  </a:prstGeom>
                  <a:solidFill>
                    <a:srgbClr val="01AC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625" name="组合 624"/>
                <p:cNvGrpSpPr/>
                <p:nvPr/>
              </p:nvGrpSpPr>
              <p:grpSpPr>
                <a:xfrm rot="2700000">
                  <a:off x="6901279" y="5322192"/>
                  <a:ext cx="509201" cy="509202"/>
                  <a:chOff x="3052763" y="1803400"/>
                  <a:chExt cx="2273300" cy="2273300"/>
                </a:xfrm>
              </p:grpSpPr>
              <p:sp>
                <p:nvSpPr>
                  <p:cNvPr id="641" name="直角三角形 640"/>
                  <p:cNvSpPr/>
                  <p:nvPr/>
                </p:nvSpPr>
                <p:spPr>
                  <a:xfrm>
                    <a:off x="4189413" y="1803400"/>
                    <a:ext cx="1136650" cy="1136650"/>
                  </a:xfrm>
                  <a:prstGeom prst="rtTriangle">
                    <a:avLst/>
                  </a:prstGeom>
                  <a:solidFill>
                    <a:srgbClr val="0187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42" name="直角三角形 641"/>
                  <p:cNvSpPr/>
                  <p:nvPr/>
                </p:nvSpPr>
                <p:spPr>
                  <a:xfrm flipH="1" flipV="1">
                    <a:off x="3052763" y="2940050"/>
                    <a:ext cx="1136650" cy="1136650"/>
                  </a:xfrm>
                  <a:prstGeom prst="rtTriangle">
                    <a:avLst/>
                  </a:prstGeom>
                  <a:solidFill>
                    <a:srgbClr val="01C4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43" name="直角三角形 642"/>
                  <p:cNvSpPr/>
                  <p:nvPr/>
                </p:nvSpPr>
                <p:spPr>
                  <a:xfrm rot="5400000" flipH="1" flipV="1">
                    <a:off x="3052763" y="1803400"/>
                    <a:ext cx="1136650" cy="1136650"/>
                  </a:xfrm>
                  <a:prstGeom prst="rtTriangle">
                    <a:avLst/>
                  </a:prstGeom>
                  <a:solidFill>
                    <a:srgbClr val="01AC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44" name="直角三角形 643"/>
                  <p:cNvSpPr/>
                  <p:nvPr/>
                </p:nvSpPr>
                <p:spPr>
                  <a:xfrm rot="5400000">
                    <a:off x="4189413" y="2940050"/>
                    <a:ext cx="1136650" cy="1136650"/>
                  </a:xfrm>
                  <a:prstGeom prst="rtTriangle">
                    <a:avLst/>
                  </a:prstGeom>
                  <a:solidFill>
                    <a:srgbClr val="01AC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626" name="组合 625"/>
                <p:cNvGrpSpPr/>
                <p:nvPr/>
              </p:nvGrpSpPr>
              <p:grpSpPr>
                <a:xfrm rot="2700000">
                  <a:off x="7262171" y="5322192"/>
                  <a:ext cx="509201" cy="509202"/>
                  <a:chOff x="3052763" y="1803400"/>
                  <a:chExt cx="2273300" cy="2273300"/>
                </a:xfrm>
              </p:grpSpPr>
              <p:sp>
                <p:nvSpPr>
                  <p:cNvPr id="637" name="直角三角形 636"/>
                  <p:cNvSpPr/>
                  <p:nvPr/>
                </p:nvSpPr>
                <p:spPr>
                  <a:xfrm>
                    <a:off x="4189413" y="1803400"/>
                    <a:ext cx="1136650" cy="1136650"/>
                  </a:xfrm>
                  <a:prstGeom prst="rtTriangle">
                    <a:avLst/>
                  </a:prstGeom>
                  <a:solidFill>
                    <a:srgbClr val="0187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38" name="直角三角形 637"/>
                  <p:cNvSpPr/>
                  <p:nvPr/>
                </p:nvSpPr>
                <p:spPr>
                  <a:xfrm flipH="1" flipV="1">
                    <a:off x="3052763" y="2940050"/>
                    <a:ext cx="1136650" cy="1136650"/>
                  </a:xfrm>
                  <a:prstGeom prst="rtTriangle">
                    <a:avLst/>
                  </a:prstGeom>
                  <a:solidFill>
                    <a:srgbClr val="01C4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39" name="直角三角形 638"/>
                  <p:cNvSpPr/>
                  <p:nvPr/>
                </p:nvSpPr>
                <p:spPr>
                  <a:xfrm rot="5400000" flipH="1" flipV="1">
                    <a:off x="3052763" y="1803400"/>
                    <a:ext cx="1136650" cy="1136650"/>
                  </a:xfrm>
                  <a:prstGeom prst="rtTriangle">
                    <a:avLst/>
                  </a:prstGeom>
                  <a:solidFill>
                    <a:srgbClr val="01AC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40" name="直角三角形 639"/>
                  <p:cNvSpPr/>
                  <p:nvPr/>
                </p:nvSpPr>
                <p:spPr>
                  <a:xfrm rot="5400000">
                    <a:off x="4189413" y="2940050"/>
                    <a:ext cx="1136650" cy="1136650"/>
                  </a:xfrm>
                  <a:prstGeom prst="rtTriangle">
                    <a:avLst/>
                  </a:prstGeom>
                  <a:solidFill>
                    <a:srgbClr val="01AC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627" name="组合 626"/>
                <p:cNvGrpSpPr/>
                <p:nvPr/>
              </p:nvGrpSpPr>
              <p:grpSpPr>
                <a:xfrm rot="2700000">
                  <a:off x="7620390" y="5322192"/>
                  <a:ext cx="509201" cy="509202"/>
                  <a:chOff x="3052763" y="1803400"/>
                  <a:chExt cx="2273300" cy="2273300"/>
                </a:xfrm>
              </p:grpSpPr>
              <p:sp>
                <p:nvSpPr>
                  <p:cNvPr id="633" name="直角三角形 632"/>
                  <p:cNvSpPr/>
                  <p:nvPr/>
                </p:nvSpPr>
                <p:spPr>
                  <a:xfrm>
                    <a:off x="4189413" y="1803400"/>
                    <a:ext cx="1136650" cy="1136650"/>
                  </a:xfrm>
                  <a:prstGeom prst="rtTriangle">
                    <a:avLst/>
                  </a:prstGeom>
                  <a:solidFill>
                    <a:srgbClr val="0187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34" name="直角三角形 633"/>
                  <p:cNvSpPr/>
                  <p:nvPr/>
                </p:nvSpPr>
                <p:spPr>
                  <a:xfrm flipH="1" flipV="1">
                    <a:off x="3052763" y="2940050"/>
                    <a:ext cx="1136650" cy="1136650"/>
                  </a:xfrm>
                  <a:prstGeom prst="rtTriangle">
                    <a:avLst/>
                  </a:prstGeom>
                  <a:solidFill>
                    <a:srgbClr val="01C4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35" name="直角三角形 634"/>
                  <p:cNvSpPr/>
                  <p:nvPr/>
                </p:nvSpPr>
                <p:spPr>
                  <a:xfrm rot="5400000" flipH="1" flipV="1">
                    <a:off x="3052763" y="1803400"/>
                    <a:ext cx="1136650" cy="1136650"/>
                  </a:xfrm>
                  <a:prstGeom prst="rtTriangle">
                    <a:avLst/>
                  </a:prstGeom>
                  <a:solidFill>
                    <a:srgbClr val="01AC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36" name="直角三角形 635"/>
                  <p:cNvSpPr/>
                  <p:nvPr/>
                </p:nvSpPr>
                <p:spPr>
                  <a:xfrm rot="5400000">
                    <a:off x="4189413" y="2940050"/>
                    <a:ext cx="1136650" cy="1136650"/>
                  </a:xfrm>
                  <a:prstGeom prst="rtTriangle">
                    <a:avLst/>
                  </a:prstGeom>
                  <a:solidFill>
                    <a:srgbClr val="01AC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628" name="组合 627"/>
                <p:cNvGrpSpPr/>
                <p:nvPr/>
              </p:nvGrpSpPr>
              <p:grpSpPr>
                <a:xfrm rot="2700000">
                  <a:off x="7981439" y="5322192"/>
                  <a:ext cx="509201" cy="509202"/>
                  <a:chOff x="3052763" y="1803400"/>
                  <a:chExt cx="2273300" cy="2273300"/>
                </a:xfrm>
              </p:grpSpPr>
              <p:sp>
                <p:nvSpPr>
                  <p:cNvPr id="629" name="直角三角形 628"/>
                  <p:cNvSpPr/>
                  <p:nvPr/>
                </p:nvSpPr>
                <p:spPr>
                  <a:xfrm>
                    <a:off x="4189413" y="1803400"/>
                    <a:ext cx="1136650" cy="1136650"/>
                  </a:xfrm>
                  <a:prstGeom prst="rtTriangle">
                    <a:avLst/>
                  </a:prstGeom>
                  <a:solidFill>
                    <a:srgbClr val="0187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30" name="直角三角形 629"/>
                  <p:cNvSpPr/>
                  <p:nvPr/>
                </p:nvSpPr>
                <p:spPr>
                  <a:xfrm flipH="1" flipV="1">
                    <a:off x="3052763" y="2940050"/>
                    <a:ext cx="1136650" cy="1136650"/>
                  </a:xfrm>
                  <a:prstGeom prst="rtTriangle">
                    <a:avLst/>
                  </a:prstGeom>
                  <a:solidFill>
                    <a:srgbClr val="01C4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31" name="直角三角形 630"/>
                  <p:cNvSpPr/>
                  <p:nvPr/>
                </p:nvSpPr>
                <p:spPr>
                  <a:xfrm rot="5400000" flipH="1" flipV="1">
                    <a:off x="3052763" y="1803400"/>
                    <a:ext cx="1136650" cy="1136650"/>
                  </a:xfrm>
                  <a:prstGeom prst="rtTriangle">
                    <a:avLst/>
                  </a:prstGeom>
                  <a:solidFill>
                    <a:srgbClr val="01AC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32" name="直角三角形 631"/>
                  <p:cNvSpPr/>
                  <p:nvPr/>
                </p:nvSpPr>
                <p:spPr>
                  <a:xfrm rot="5400000">
                    <a:off x="4189413" y="2940050"/>
                    <a:ext cx="1136650" cy="1136650"/>
                  </a:xfrm>
                  <a:prstGeom prst="rtTriangle">
                    <a:avLst/>
                  </a:prstGeom>
                  <a:solidFill>
                    <a:srgbClr val="01AC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sp>
            <p:nvSpPr>
              <p:cNvPr id="612" name="文本框 743"/>
              <p:cNvSpPr txBox="1"/>
              <p:nvPr/>
            </p:nvSpPr>
            <p:spPr>
              <a:xfrm>
                <a:off x="2857721" y="4082857"/>
                <a:ext cx="1031436" cy="1970226"/>
              </a:xfrm>
              <a:prstGeom prst="rect">
                <a:avLst/>
              </a:prstGeom>
              <a:noFill/>
            </p:spPr>
            <p:txBody>
              <a:bodyPr wrap="square" rtlCol="0">
                <a:spAutoFit/>
              </a:bodyPr>
              <a:lstStyle/>
              <a:p>
                <a:pPr algn="ctr"/>
                <a:r>
                  <a:rPr lang="en-US" altLang="zh-CN" sz="4500" dirty="0">
                    <a:solidFill>
                      <a:prstClr val="white">
                        <a:lumMod val="95000"/>
                      </a:prstClr>
                    </a:solidFill>
                    <a:latin typeface="Impact" panose="020B0806030902050204" pitchFamily="34" charset="0"/>
                  </a:rPr>
                  <a:t>03</a:t>
                </a:r>
                <a:endParaRPr lang="zh-CN" altLang="en-US" sz="4500" dirty="0">
                  <a:solidFill>
                    <a:prstClr val="white">
                      <a:lumMod val="95000"/>
                    </a:prstClr>
                  </a:solidFill>
                  <a:latin typeface="Impact" panose="020B0806030902050204" pitchFamily="34" charset="0"/>
                </a:endParaRPr>
              </a:p>
            </p:txBody>
          </p:sp>
        </p:grpSp>
      </p:grpSp>
      <p:grpSp>
        <p:nvGrpSpPr>
          <p:cNvPr id="693" name="组合 692"/>
          <p:cNvGrpSpPr/>
          <p:nvPr/>
        </p:nvGrpSpPr>
        <p:grpSpPr>
          <a:xfrm>
            <a:off x="3076663" y="1307866"/>
            <a:ext cx="2160899" cy="2060885"/>
            <a:chOff x="4245698" y="1623243"/>
            <a:chExt cx="2880824" cy="2748482"/>
          </a:xfrm>
        </p:grpSpPr>
        <p:sp>
          <p:nvSpPr>
            <p:cNvPr id="694" name="矩形 693"/>
            <p:cNvSpPr/>
            <p:nvPr/>
          </p:nvSpPr>
          <p:spPr>
            <a:xfrm rot="2700000">
              <a:off x="4789023" y="2034226"/>
              <a:ext cx="2186962" cy="2488036"/>
            </a:xfrm>
            <a:prstGeom prst="rect">
              <a:avLst/>
            </a:prstGeom>
            <a:gradFill>
              <a:gsLst>
                <a:gs pos="28000">
                  <a:srgbClr val="797979">
                    <a:alpha val="33000"/>
                  </a:srgbClr>
                </a:gs>
                <a:gs pos="0">
                  <a:schemeClr val="tx1">
                    <a:alpha val="27000"/>
                  </a:schemeClr>
                </a:gs>
                <a:gs pos="100000">
                  <a:schemeClr val="bg1">
                    <a:lumMod val="95000"/>
                    <a:alpha val="0"/>
                  </a:schemeClr>
                </a:gs>
              </a:gsLst>
              <a:lin ang="0" scaled="0"/>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nvGrpSpPr>
            <p:cNvPr id="695" name="组合 694"/>
            <p:cNvGrpSpPr/>
            <p:nvPr/>
          </p:nvGrpSpPr>
          <p:grpSpPr>
            <a:xfrm>
              <a:off x="4245698" y="1623243"/>
              <a:ext cx="1840110" cy="1848987"/>
              <a:chOff x="4245698" y="1623243"/>
              <a:chExt cx="1840110" cy="1848987"/>
            </a:xfrm>
          </p:grpSpPr>
          <p:grpSp>
            <p:nvGrpSpPr>
              <p:cNvPr id="696" name="组合 695"/>
              <p:cNvGrpSpPr/>
              <p:nvPr/>
            </p:nvGrpSpPr>
            <p:grpSpPr>
              <a:xfrm>
                <a:off x="4245698" y="1623243"/>
                <a:ext cx="1832564" cy="1848987"/>
                <a:chOff x="2194319" y="3933570"/>
                <a:chExt cx="1577691" cy="1591830"/>
              </a:xfrm>
              <a:effectLst/>
            </p:grpSpPr>
            <p:grpSp>
              <p:nvGrpSpPr>
                <p:cNvPr id="700" name="组合 699"/>
                <p:cNvGrpSpPr/>
                <p:nvPr/>
              </p:nvGrpSpPr>
              <p:grpSpPr>
                <a:xfrm rot="2700000">
                  <a:off x="2194319" y="3933570"/>
                  <a:ext cx="509201" cy="509202"/>
                  <a:chOff x="3052763" y="1803400"/>
                  <a:chExt cx="2273300" cy="2273300"/>
                </a:xfrm>
              </p:grpSpPr>
              <p:sp>
                <p:nvSpPr>
                  <p:cNvPr id="776" name="直角三角形 775"/>
                  <p:cNvSpPr/>
                  <p:nvPr/>
                </p:nvSpPr>
                <p:spPr>
                  <a:xfrm>
                    <a:off x="4189413" y="1803400"/>
                    <a:ext cx="1136650" cy="1136650"/>
                  </a:xfrm>
                  <a:prstGeom prst="rtTriangle">
                    <a:avLst/>
                  </a:prstGeom>
                  <a:solidFill>
                    <a:srgbClr val="DEDE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777" name="直角三角形 776"/>
                  <p:cNvSpPr/>
                  <p:nvPr/>
                </p:nvSpPr>
                <p:spPr>
                  <a:xfrm flipH="1" flipV="1">
                    <a:off x="3052763" y="2940050"/>
                    <a:ext cx="1136650" cy="1136650"/>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778" name="直角三角形 777"/>
                  <p:cNvSpPr/>
                  <p:nvPr/>
                </p:nvSpPr>
                <p:spPr>
                  <a:xfrm rot="5400000" flipH="1" flipV="1">
                    <a:off x="3052763" y="180340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779" name="直角三角形 778"/>
                  <p:cNvSpPr/>
                  <p:nvPr/>
                </p:nvSpPr>
                <p:spPr>
                  <a:xfrm rot="5400000">
                    <a:off x="4189413" y="294005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701" name="组合 700"/>
                <p:cNvGrpSpPr/>
                <p:nvPr/>
              </p:nvGrpSpPr>
              <p:grpSpPr>
                <a:xfrm rot="2700000">
                  <a:off x="2548534" y="3933570"/>
                  <a:ext cx="509201" cy="509202"/>
                  <a:chOff x="3052763" y="1803400"/>
                  <a:chExt cx="2273300" cy="2273300"/>
                </a:xfrm>
              </p:grpSpPr>
              <p:sp>
                <p:nvSpPr>
                  <p:cNvPr id="772" name="直角三角形 771"/>
                  <p:cNvSpPr/>
                  <p:nvPr/>
                </p:nvSpPr>
                <p:spPr>
                  <a:xfrm>
                    <a:off x="4189413" y="1803400"/>
                    <a:ext cx="1136650" cy="1136650"/>
                  </a:xfrm>
                  <a:prstGeom prst="rtTriangle">
                    <a:avLst/>
                  </a:prstGeom>
                  <a:solidFill>
                    <a:srgbClr val="DEDE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773" name="直角三角形 772"/>
                  <p:cNvSpPr/>
                  <p:nvPr/>
                </p:nvSpPr>
                <p:spPr>
                  <a:xfrm flipH="1" flipV="1">
                    <a:off x="3052763" y="2940050"/>
                    <a:ext cx="1136650" cy="1136650"/>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774" name="直角三角形 773"/>
                  <p:cNvSpPr/>
                  <p:nvPr/>
                </p:nvSpPr>
                <p:spPr>
                  <a:xfrm rot="5400000" flipH="1" flipV="1">
                    <a:off x="3052763" y="180340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775" name="直角三角形 774"/>
                  <p:cNvSpPr/>
                  <p:nvPr/>
                </p:nvSpPr>
                <p:spPr>
                  <a:xfrm rot="5400000">
                    <a:off x="4189413" y="294005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702" name="组合 701"/>
                <p:cNvGrpSpPr/>
                <p:nvPr/>
              </p:nvGrpSpPr>
              <p:grpSpPr>
                <a:xfrm rot="2700000">
                  <a:off x="2908594" y="3933570"/>
                  <a:ext cx="509201" cy="509202"/>
                  <a:chOff x="3052763" y="1803400"/>
                  <a:chExt cx="2273300" cy="2273300"/>
                </a:xfrm>
              </p:grpSpPr>
              <p:sp>
                <p:nvSpPr>
                  <p:cNvPr id="768" name="直角三角形 767"/>
                  <p:cNvSpPr/>
                  <p:nvPr/>
                </p:nvSpPr>
                <p:spPr>
                  <a:xfrm>
                    <a:off x="4189413" y="1803400"/>
                    <a:ext cx="1136650" cy="1136650"/>
                  </a:xfrm>
                  <a:prstGeom prst="rtTriangle">
                    <a:avLst/>
                  </a:prstGeom>
                  <a:solidFill>
                    <a:srgbClr val="DEDE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769" name="直角三角形 768"/>
                  <p:cNvSpPr/>
                  <p:nvPr/>
                </p:nvSpPr>
                <p:spPr>
                  <a:xfrm flipH="1" flipV="1">
                    <a:off x="3052763" y="2940050"/>
                    <a:ext cx="1136650" cy="1136650"/>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770" name="直角三角形 769"/>
                  <p:cNvSpPr/>
                  <p:nvPr/>
                </p:nvSpPr>
                <p:spPr>
                  <a:xfrm rot="5400000" flipH="1" flipV="1">
                    <a:off x="3052763" y="180340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771" name="直角三角形 770"/>
                  <p:cNvSpPr/>
                  <p:nvPr/>
                </p:nvSpPr>
                <p:spPr>
                  <a:xfrm rot="5400000">
                    <a:off x="4189413" y="294005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703" name="组合 702"/>
                <p:cNvGrpSpPr/>
                <p:nvPr/>
              </p:nvGrpSpPr>
              <p:grpSpPr>
                <a:xfrm rot="2700000">
                  <a:off x="3262808" y="3933570"/>
                  <a:ext cx="509201" cy="509202"/>
                  <a:chOff x="3052763" y="1803400"/>
                  <a:chExt cx="2273300" cy="2273300"/>
                </a:xfrm>
              </p:grpSpPr>
              <p:sp>
                <p:nvSpPr>
                  <p:cNvPr id="764" name="直角三角形 763"/>
                  <p:cNvSpPr/>
                  <p:nvPr/>
                </p:nvSpPr>
                <p:spPr>
                  <a:xfrm>
                    <a:off x="4189413" y="1803400"/>
                    <a:ext cx="1136650" cy="1136650"/>
                  </a:xfrm>
                  <a:prstGeom prst="rtTriangle">
                    <a:avLst/>
                  </a:prstGeom>
                  <a:solidFill>
                    <a:srgbClr val="DEDE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765" name="直角三角形 764"/>
                  <p:cNvSpPr/>
                  <p:nvPr/>
                </p:nvSpPr>
                <p:spPr>
                  <a:xfrm flipH="1" flipV="1">
                    <a:off x="3052763" y="2940050"/>
                    <a:ext cx="1136650" cy="1136650"/>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766" name="直角三角形 765"/>
                  <p:cNvSpPr/>
                  <p:nvPr/>
                </p:nvSpPr>
                <p:spPr>
                  <a:xfrm rot="5400000" flipH="1" flipV="1">
                    <a:off x="3052763" y="180340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767" name="直角三角形 766"/>
                  <p:cNvSpPr/>
                  <p:nvPr/>
                </p:nvSpPr>
                <p:spPr>
                  <a:xfrm rot="5400000">
                    <a:off x="4189413" y="294005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704" name="组合 703"/>
                <p:cNvGrpSpPr/>
                <p:nvPr/>
              </p:nvGrpSpPr>
              <p:grpSpPr>
                <a:xfrm rot="2700000">
                  <a:off x="2194319" y="4295521"/>
                  <a:ext cx="509201" cy="509202"/>
                  <a:chOff x="3052763" y="1803400"/>
                  <a:chExt cx="2273300" cy="2273300"/>
                </a:xfrm>
              </p:grpSpPr>
              <p:sp>
                <p:nvSpPr>
                  <p:cNvPr id="760" name="直角三角形 759"/>
                  <p:cNvSpPr/>
                  <p:nvPr/>
                </p:nvSpPr>
                <p:spPr>
                  <a:xfrm>
                    <a:off x="4189413" y="1803400"/>
                    <a:ext cx="1136650" cy="1136650"/>
                  </a:xfrm>
                  <a:prstGeom prst="rtTriangle">
                    <a:avLst/>
                  </a:prstGeom>
                  <a:solidFill>
                    <a:srgbClr val="DEDE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761" name="直角三角形 760"/>
                  <p:cNvSpPr/>
                  <p:nvPr/>
                </p:nvSpPr>
                <p:spPr>
                  <a:xfrm flipH="1" flipV="1">
                    <a:off x="3052763" y="2940050"/>
                    <a:ext cx="1136650" cy="1136650"/>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762" name="直角三角形 761"/>
                  <p:cNvSpPr/>
                  <p:nvPr/>
                </p:nvSpPr>
                <p:spPr>
                  <a:xfrm rot="5400000" flipH="1" flipV="1">
                    <a:off x="3052763" y="180340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763" name="直角三角形 762"/>
                  <p:cNvSpPr/>
                  <p:nvPr/>
                </p:nvSpPr>
                <p:spPr>
                  <a:xfrm rot="5400000">
                    <a:off x="4189413" y="294005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705" name="组合 704"/>
                <p:cNvGrpSpPr/>
                <p:nvPr/>
              </p:nvGrpSpPr>
              <p:grpSpPr>
                <a:xfrm rot="2700000">
                  <a:off x="2548534" y="4295521"/>
                  <a:ext cx="509201" cy="509202"/>
                  <a:chOff x="3052763" y="1803400"/>
                  <a:chExt cx="2273300" cy="2273300"/>
                </a:xfrm>
              </p:grpSpPr>
              <p:sp>
                <p:nvSpPr>
                  <p:cNvPr id="756" name="直角三角形 755"/>
                  <p:cNvSpPr/>
                  <p:nvPr/>
                </p:nvSpPr>
                <p:spPr>
                  <a:xfrm>
                    <a:off x="4189413" y="1803400"/>
                    <a:ext cx="1136650" cy="1136650"/>
                  </a:xfrm>
                  <a:prstGeom prst="rtTriangle">
                    <a:avLst/>
                  </a:prstGeom>
                  <a:solidFill>
                    <a:srgbClr val="DEDE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757" name="直角三角形 756"/>
                  <p:cNvSpPr/>
                  <p:nvPr/>
                </p:nvSpPr>
                <p:spPr>
                  <a:xfrm flipH="1" flipV="1">
                    <a:off x="3052763" y="2940050"/>
                    <a:ext cx="1136650" cy="1136650"/>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758" name="直角三角形 757"/>
                  <p:cNvSpPr/>
                  <p:nvPr/>
                </p:nvSpPr>
                <p:spPr>
                  <a:xfrm rot="5400000" flipH="1" flipV="1">
                    <a:off x="3052763" y="180340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759" name="直角三角形 758"/>
                  <p:cNvSpPr/>
                  <p:nvPr/>
                </p:nvSpPr>
                <p:spPr>
                  <a:xfrm rot="5400000">
                    <a:off x="4189413" y="294005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706" name="组合 705"/>
                <p:cNvGrpSpPr/>
                <p:nvPr/>
              </p:nvGrpSpPr>
              <p:grpSpPr>
                <a:xfrm rot="2700000">
                  <a:off x="2908594" y="4295521"/>
                  <a:ext cx="509201" cy="509202"/>
                  <a:chOff x="3052763" y="1803400"/>
                  <a:chExt cx="2273300" cy="2273300"/>
                </a:xfrm>
              </p:grpSpPr>
              <p:sp>
                <p:nvSpPr>
                  <p:cNvPr id="752" name="直角三角形 751"/>
                  <p:cNvSpPr/>
                  <p:nvPr/>
                </p:nvSpPr>
                <p:spPr>
                  <a:xfrm>
                    <a:off x="4189413" y="1803400"/>
                    <a:ext cx="1136650" cy="1136650"/>
                  </a:xfrm>
                  <a:prstGeom prst="rtTriangle">
                    <a:avLst/>
                  </a:prstGeom>
                  <a:solidFill>
                    <a:srgbClr val="DEDE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753" name="直角三角形 752"/>
                  <p:cNvSpPr/>
                  <p:nvPr/>
                </p:nvSpPr>
                <p:spPr>
                  <a:xfrm flipH="1" flipV="1">
                    <a:off x="3052763" y="2940050"/>
                    <a:ext cx="1136650" cy="1136650"/>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754" name="直角三角形 753"/>
                  <p:cNvSpPr/>
                  <p:nvPr/>
                </p:nvSpPr>
                <p:spPr>
                  <a:xfrm rot="5400000" flipH="1" flipV="1">
                    <a:off x="3052763" y="180340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755" name="直角三角形 754"/>
                  <p:cNvSpPr/>
                  <p:nvPr/>
                </p:nvSpPr>
                <p:spPr>
                  <a:xfrm rot="5400000">
                    <a:off x="4189413" y="294005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707" name="组合 706"/>
                <p:cNvGrpSpPr/>
                <p:nvPr/>
              </p:nvGrpSpPr>
              <p:grpSpPr>
                <a:xfrm rot="2700000">
                  <a:off x="3262808" y="4295521"/>
                  <a:ext cx="509201" cy="509202"/>
                  <a:chOff x="3052763" y="1803400"/>
                  <a:chExt cx="2273300" cy="2273300"/>
                </a:xfrm>
              </p:grpSpPr>
              <p:sp>
                <p:nvSpPr>
                  <p:cNvPr id="748" name="直角三角形 747"/>
                  <p:cNvSpPr/>
                  <p:nvPr/>
                </p:nvSpPr>
                <p:spPr>
                  <a:xfrm>
                    <a:off x="4189413" y="1803400"/>
                    <a:ext cx="1136650" cy="1136650"/>
                  </a:xfrm>
                  <a:prstGeom prst="rtTriangle">
                    <a:avLst/>
                  </a:prstGeom>
                  <a:solidFill>
                    <a:srgbClr val="DEDE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749" name="直角三角形 748"/>
                  <p:cNvSpPr/>
                  <p:nvPr/>
                </p:nvSpPr>
                <p:spPr>
                  <a:xfrm flipH="1" flipV="1">
                    <a:off x="3052763" y="2940050"/>
                    <a:ext cx="1136650" cy="1136650"/>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750" name="直角三角形 749"/>
                  <p:cNvSpPr/>
                  <p:nvPr/>
                </p:nvSpPr>
                <p:spPr>
                  <a:xfrm rot="5400000" flipH="1" flipV="1">
                    <a:off x="3052763" y="180340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751" name="直角三角形 750"/>
                  <p:cNvSpPr/>
                  <p:nvPr/>
                </p:nvSpPr>
                <p:spPr>
                  <a:xfrm rot="5400000">
                    <a:off x="4189413" y="294005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708" name="组合 707"/>
                <p:cNvGrpSpPr/>
                <p:nvPr/>
              </p:nvGrpSpPr>
              <p:grpSpPr>
                <a:xfrm rot="2700000">
                  <a:off x="2194319" y="4654248"/>
                  <a:ext cx="509201" cy="509202"/>
                  <a:chOff x="3052763" y="1803400"/>
                  <a:chExt cx="2273300" cy="2273300"/>
                </a:xfrm>
              </p:grpSpPr>
              <p:sp>
                <p:nvSpPr>
                  <p:cNvPr id="744" name="直角三角形 743"/>
                  <p:cNvSpPr/>
                  <p:nvPr/>
                </p:nvSpPr>
                <p:spPr>
                  <a:xfrm>
                    <a:off x="4189413" y="1803400"/>
                    <a:ext cx="1136650" cy="1136650"/>
                  </a:xfrm>
                  <a:prstGeom prst="rtTriangle">
                    <a:avLst/>
                  </a:prstGeom>
                  <a:solidFill>
                    <a:srgbClr val="DEDE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745" name="直角三角形 744"/>
                  <p:cNvSpPr/>
                  <p:nvPr/>
                </p:nvSpPr>
                <p:spPr>
                  <a:xfrm flipH="1" flipV="1">
                    <a:off x="3052763" y="2940050"/>
                    <a:ext cx="1136650" cy="1136650"/>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746" name="直角三角形 745"/>
                  <p:cNvSpPr/>
                  <p:nvPr/>
                </p:nvSpPr>
                <p:spPr>
                  <a:xfrm rot="5400000" flipH="1" flipV="1">
                    <a:off x="3052763" y="180340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747" name="直角三角形 746"/>
                  <p:cNvSpPr/>
                  <p:nvPr/>
                </p:nvSpPr>
                <p:spPr>
                  <a:xfrm rot="5400000">
                    <a:off x="4189413" y="294005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709" name="组合 708"/>
                <p:cNvGrpSpPr/>
                <p:nvPr/>
              </p:nvGrpSpPr>
              <p:grpSpPr>
                <a:xfrm rot="2700000">
                  <a:off x="2548534" y="4654248"/>
                  <a:ext cx="509201" cy="509202"/>
                  <a:chOff x="3052763" y="1803400"/>
                  <a:chExt cx="2273300" cy="2273300"/>
                </a:xfrm>
              </p:grpSpPr>
              <p:sp>
                <p:nvSpPr>
                  <p:cNvPr id="740" name="直角三角形 739"/>
                  <p:cNvSpPr/>
                  <p:nvPr/>
                </p:nvSpPr>
                <p:spPr>
                  <a:xfrm>
                    <a:off x="4189413" y="1803400"/>
                    <a:ext cx="1136650" cy="1136650"/>
                  </a:xfrm>
                  <a:prstGeom prst="rtTriangle">
                    <a:avLst/>
                  </a:prstGeom>
                  <a:solidFill>
                    <a:srgbClr val="DEDE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741" name="直角三角形 740"/>
                  <p:cNvSpPr/>
                  <p:nvPr/>
                </p:nvSpPr>
                <p:spPr>
                  <a:xfrm flipH="1" flipV="1">
                    <a:off x="3052763" y="2940050"/>
                    <a:ext cx="1136650" cy="1136650"/>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742" name="直角三角形 741"/>
                  <p:cNvSpPr/>
                  <p:nvPr/>
                </p:nvSpPr>
                <p:spPr>
                  <a:xfrm rot="5400000" flipH="1" flipV="1">
                    <a:off x="3052763" y="180340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743" name="直角三角形 742"/>
                  <p:cNvSpPr/>
                  <p:nvPr/>
                </p:nvSpPr>
                <p:spPr>
                  <a:xfrm rot="5400000">
                    <a:off x="4189413" y="294005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710" name="组合 709"/>
                <p:cNvGrpSpPr/>
                <p:nvPr/>
              </p:nvGrpSpPr>
              <p:grpSpPr>
                <a:xfrm rot="2700000">
                  <a:off x="2908594" y="4654248"/>
                  <a:ext cx="509201" cy="509202"/>
                  <a:chOff x="3052763" y="1803400"/>
                  <a:chExt cx="2273300" cy="2273300"/>
                </a:xfrm>
              </p:grpSpPr>
              <p:sp>
                <p:nvSpPr>
                  <p:cNvPr id="736" name="直角三角形 735"/>
                  <p:cNvSpPr/>
                  <p:nvPr/>
                </p:nvSpPr>
                <p:spPr>
                  <a:xfrm>
                    <a:off x="4189413" y="1803400"/>
                    <a:ext cx="1136650" cy="1136650"/>
                  </a:xfrm>
                  <a:prstGeom prst="rtTriangle">
                    <a:avLst/>
                  </a:prstGeom>
                  <a:solidFill>
                    <a:srgbClr val="DEDE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737" name="直角三角形 736"/>
                  <p:cNvSpPr/>
                  <p:nvPr/>
                </p:nvSpPr>
                <p:spPr>
                  <a:xfrm flipH="1" flipV="1">
                    <a:off x="3052763" y="2940050"/>
                    <a:ext cx="1136650" cy="1136650"/>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738" name="直角三角形 737"/>
                  <p:cNvSpPr/>
                  <p:nvPr/>
                </p:nvSpPr>
                <p:spPr>
                  <a:xfrm rot="5400000" flipH="1" flipV="1">
                    <a:off x="3052763" y="180340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739" name="直角三角形 738"/>
                  <p:cNvSpPr/>
                  <p:nvPr/>
                </p:nvSpPr>
                <p:spPr>
                  <a:xfrm rot="5400000">
                    <a:off x="4189413" y="294005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711" name="组合 710"/>
                <p:cNvGrpSpPr/>
                <p:nvPr/>
              </p:nvGrpSpPr>
              <p:grpSpPr>
                <a:xfrm rot="2700000">
                  <a:off x="3262808" y="4654248"/>
                  <a:ext cx="509201" cy="509202"/>
                  <a:chOff x="3052763" y="1803400"/>
                  <a:chExt cx="2273300" cy="2273300"/>
                </a:xfrm>
              </p:grpSpPr>
              <p:sp>
                <p:nvSpPr>
                  <p:cNvPr id="732" name="直角三角形 731"/>
                  <p:cNvSpPr/>
                  <p:nvPr/>
                </p:nvSpPr>
                <p:spPr>
                  <a:xfrm>
                    <a:off x="4189413" y="1803400"/>
                    <a:ext cx="1136650" cy="1136650"/>
                  </a:xfrm>
                  <a:prstGeom prst="rtTriangle">
                    <a:avLst/>
                  </a:prstGeom>
                  <a:solidFill>
                    <a:srgbClr val="DEDE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733" name="直角三角形 732"/>
                  <p:cNvSpPr/>
                  <p:nvPr/>
                </p:nvSpPr>
                <p:spPr>
                  <a:xfrm flipH="1" flipV="1">
                    <a:off x="3052763" y="2940050"/>
                    <a:ext cx="1136650" cy="1136650"/>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734" name="直角三角形 733"/>
                  <p:cNvSpPr/>
                  <p:nvPr/>
                </p:nvSpPr>
                <p:spPr>
                  <a:xfrm rot="5400000" flipH="1" flipV="1">
                    <a:off x="3052763" y="180340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735" name="直角三角形 734"/>
                  <p:cNvSpPr/>
                  <p:nvPr/>
                </p:nvSpPr>
                <p:spPr>
                  <a:xfrm rot="5400000">
                    <a:off x="4189413" y="294005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712" name="组合 711"/>
                <p:cNvGrpSpPr/>
                <p:nvPr/>
              </p:nvGrpSpPr>
              <p:grpSpPr>
                <a:xfrm rot="2700000">
                  <a:off x="2194319" y="5016199"/>
                  <a:ext cx="509201" cy="509202"/>
                  <a:chOff x="3052763" y="1803400"/>
                  <a:chExt cx="2273300" cy="2273300"/>
                </a:xfrm>
              </p:grpSpPr>
              <p:sp>
                <p:nvSpPr>
                  <p:cNvPr id="728" name="直角三角形 727"/>
                  <p:cNvSpPr/>
                  <p:nvPr/>
                </p:nvSpPr>
                <p:spPr>
                  <a:xfrm>
                    <a:off x="4189413" y="1803400"/>
                    <a:ext cx="1136650" cy="1136650"/>
                  </a:xfrm>
                  <a:prstGeom prst="rtTriangle">
                    <a:avLst/>
                  </a:prstGeom>
                  <a:solidFill>
                    <a:srgbClr val="DEDE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729" name="直角三角形 728"/>
                  <p:cNvSpPr/>
                  <p:nvPr/>
                </p:nvSpPr>
                <p:spPr>
                  <a:xfrm flipH="1" flipV="1">
                    <a:off x="3052763" y="2940050"/>
                    <a:ext cx="1136650" cy="1136650"/>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730" name="直角三角形 729"/>
                  <p:cNvSpPr/>
                  <p:nvPr/>
                </p:nvSpPr>
                <p:spPr>
                  <a:xfrm rot="5400000" flipH="1" flipV="1">
                    <a:off x="3052763" y="180340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731" name="直角三角形 730"/>
                  <p:cNvSpPr/>
                  <p:nvPr/>
                </p:nvSpPr>
                <p:spPr>
                  <a:xfrm rot="5400000">
                    <a:off x="4189413" y="294005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713" name="组合 712"/>
                <p:cNvGrpSpPr/>
                <p:nvPr/>
              </p:nvGrpSpPr>
              <p:grpSpPr>
                <a:xfrm rot="2700000">
                  <a:off x="2548534" y="5016199"/>
                  <a:ext cx="509201" cy="509202"/>
                  <a:chOff x="3052763" y="1803400"/>
                  <a:chExt cx="2273300" cy="2273300"/>
                </a:xfrm>
              </p:grpSpPr>
              <p:sp>
                <p:nvSpPr>
                  <p:cNvPr id="724" name="直角三角形 723"/>
                  <p:cNvSpPr/>
                  <p:nvPr/>
                </p:nvSpPr>
                <p:spPr>
                  <a:xfrm>
                    <a:off x="4189413" y="1803400"/>
                    <a:ext cx="1136650" cy="1136650"/>
                  </a:xfrm>
                  <a:prstGeom prst="rtTriangle">
                    <a:avLst/>
                  </a:prstGeom>
                  <a:solidFill>
                    <a:srgbClr val="DEDE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725" name="直角三角形 724"/>
                  <p:cNvSpPr/>
                  <p:nvPr/>
                </p:nvSpPr>
                <p:spPr>
                  <a:xfrm flipH="1" flipV="1">
                    <a:off x="3052763" y="2940050"/>
                    <a:ext cx="1136650" cy="1136650"/>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726" name="直角三角形 725"/>
                  <p:cNvSpPr/>
                  <p:nvPr/>
                </p:nvSpPr>
                <p:spPr>
                  <a:xfrm rot="5400000" flipH="1" flipV="1">
                    <a:off x="3052763" y="180340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727" name="直角三角形 726"/>
                  <p:cNvSpPr/>
                  <p:nvPr/>
                </p:nvSpPr>
                <p:spPr>
                  <a:xfrm rot="5400000">
                    <a:off x="4189413" y="294005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714" name="组合 713"/>
                <p:cNvGrpSpPr/>
                <p:nvPr/>
              </p:nvGrpSpPr>
              <p:grpSpPr>
                <a:xfrm rot="2700000">
                  <a:off x="2908594" y="5016199"/>
                  <a:ext cx="509201" cy="509202"/>
                  <a:chOff x="3052763" y="1803400"/>
                  <a:chExt cx="2273300" cy="2273300"/>
                </a:xfrm>
              </p:grpSpPr>
              <p:sp>
                <p:nvSpPr>
                  <p:cNvPr id="720" name="直角三角形 719"/>
                  <p:cNvSpPr/>
                  <p:nvPr/>
                </p:nvSpPr>
                <p:spPr>
                  <a:xfrm>
                    <a:off x="4189413" y="1803400"/>
                    <a:ext cx="1136650" cy="1136650"/>
                  </a:xfrm>
                  <a:prstGeom prst="rtTriangle">
                    <a:avLst/>
                  </a:prstGeom>
                  <a:solidFill>
                    <a:srgbClr val="DEDE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721" name="直角三角形 720"/>
                  <p:cNvSpPr/>
                  <p:nvPr/>
                </p:nvSpPr>
                <p:spPr>
                  <a:xfrm flipH="1" flipV="1">
                    <a:off x="3052763" y="2940050"/>
                    <a:ext cx="1136650" cy="1136650"/>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722" name="直角三角形 721"/>
                  <p:cNvSpPr/>
                  <p:nvPr/>
                </p:nvSpPr>
                <p:spPr>
                  <a:xfrm rot="5400000" flipH="1" flipV="1">
                    <a:off x="3052763" y="180340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723" name="直角三角形 722"/>
                  <p:cNvSpPr/>
                  <p:nvPr/>
                </p:nvSpPr>
                <p:spPr>
                  <a:xfrm rot="5400000">
                    <a:off x="4189413" y="294005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715" name="组合 714"/>
                <p:cNvGrpSpPr/>
                <p:nvPr/>
              </p:nvGrpSpPr>
              <p:grpSpPr>
                <a:xfrm rot="2700000">
                  <a:off x="3262808" y="5016199"/>
                  <a:ext cx="509201" cy="509202"/>
                  <a:chOff x="3052763" y="1803400"/>
                  <a:chExt cx="2273300" cy="2273300"/>
                </a:xfrm>
              </p:grpSpPr>
              <p:sp>
                <p:nvSpPr>
                  <p:cNvPr id="716" name="直角三角形 715"/>
                  <p:cNvSpPr/>
                  <p:nvPr/>
                </p:nvSpPr>
                <p:spPr>
                  <a:xfrm>
                    <a:off x="4189413" y="1803400"/>
                    <a:ext cx="1136650" cy="1136650"/>
                  </a:xfrm>
                  <a:prstGeom prst="rtTriangle">
                    <a:avLst/>
                  </a:prstGeom>
                  <a:solidFill>
                    <a:srgbClr val="DEDE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717" name="直角三角形 716"/>
                  <p:cNvSpPr/>
                  <p:nvPr/>
                </p:nvSpPr>
                <p:spPr>
                  <a:xfrm flipH="1" flipV="1">
                    <a:off x="3052763" y="2940050"/>
                    <a:ext cx="1136650" cy="1136650"/>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718" name="直角三角形 717"/>
                  <p:cNvSpPr/>
                  <p:nvPr/>
                </p:nvSpPr>
                <p:spPr>
                  <a:xfrm rot="5400000" flipH="1" flipV="1">
                    <a:off x="3052763" y="180340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719" name="直角三角形 718"/>
                  <p:cNvSpPr/>
                  <p:nvPr/>
                </p:nvSpPr>
                <p:spPr>
                  <a:xfrm rot="5400000">
                    <a:off x="4189413" y="294005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sp>
            <p:nvSpPr>
              <p:cNvPr id="697" name="文本框 747"/>
              <p:cNvSpPr txBox="1"/>
              <p:nvPr/>
            </p:nvSpPr>
            <p:spPr>
              <a:xfrm>
                <a:off x="4673325" y="2774065"/>
                <a:ext cx="1041061" cy="430986"/>
              </a:xfrm>
              <a:prstGeom prst="rect">
                <a:avLst/>
              </a:prstGeom>
              <a:noFill/>
            </p:spPr>
            <p:txBody>
              <a:bodyPr wrap="square" rtlCol="0">
                <a:spAutoFit/>
              </a:bodyPr>
              <a:lstStyle/>
              <a:p>
                <a:pPr algn="ctr"/>
                <a:r>
                  <a:rPr lang="en-US" altLang="zh-CN" sz="1500" dirty="0">
                    <a:solidFill>
                      <a:prstClr val="white">
                        <a:lumMod val="95000"/>
                      </a:prstClr>
                    </a:solidFill>
                    <a:latin typeface="时尚中黑简体" panose="01010104010101010101" pitchFamily="2" charset="-122"/>
                    <a:ea typeface="时尚中黑简体" panose="01010104010101010101" pitchFamily="2" charset="-122"/>
                  </a:rPr>
                  <a:t>STEP</a:t>
                </a:r>
                <a:endParaRPr lang="zh-CN" altLang="en-US" sz="1500" dirty="0">
                  <a:solidFill>
                    <a:prstClr val="white">
                      <a:lumMod val="95000"/>
                    </a:prstClr>
                  </a:solidFill>
                  <a:latin typeface="时尚中黑简体" panose="01010104010101010101" pitchFamily="2" charset="-122"/>
                  <a:ea typeface="时尚中黑简体" panose="01010104010101010101" pitchFamily="2" charset="-122"/>
                </a:endParaRPr>
              </a:p>
            </p:txBody>
          </p:sp>
          <p:sp>
            <p:nvSpPr>
              <p:cNvPr id="698" name="文本框 724"/>
              <p:cNvSpPr txBox="1"/>
              <p:nvPr/>
            </p:nvSpPr>
            <p:spPr>
              <a:xfrm>
                <a:off x="4293369" y="1902489"/>
                <a:ext cx="1792439" cy="331022"/>
              </a:xfrm>
              <a:prstGeom prst="rect">
                <a:avLst/>
              </a:prstGeom>
              <a:noFill/>
            </p:spPr>
            <p:txBody>
              <a:bodyPr wrap="square" rtlCol="0">
                <a:spAutoFit/>
              </a:bodyPr>
              <a:lstStyle/>
              <a:p>
                <a:pPr algn="ctr"/>
                <a:r>
                  <a:rPr lang="zh-CN" altLang="en-US" sz="1013" dirty="0">
                    <a:solidFill>
                      <a:srgbClr val="E87071"/>
                    </a:solidFill>
                    <a:latin typeface="微软雅黑" panose="020B0503020204020204" pitchFamily="34" charset="-122"/>
                    <a:ea typeface="微软雅黑" panose="020B0503020204020204" pitchFamily="34" charset="-122"/>
                  </a:rPr>
                  <a:t>添加标题</a:t>
                </a:r>
              </a:p>
            </p:txBody>
          </p:sp>
          <p:sp>
            <p:nvSpPr>
              <p:cNvPr id="699" name="文本框 113"/>
              <p:cNvSpPr txBox="1"/>
              <p:nvPr/>
            </p:nvSpPr>
            <p:spPr>
              <a:xfrm>
                <a:off x="4439022" y="2372875"/>
                <a:ext cx="1411666" cy="677264"/>
              </a:xfrm>
              <a:prstGeom prst="rect">
                <a:avLst/>
              </a:prstGeom>
              <a:noFill/>
            </p:spPr>
            <p:txBody>
              <a:bodyPr wrap="square" rtlCol="0">
                <a:spAutoFit/>
              </a:bodyPr>
              <a:lstStyle/>
              <a:p>
                <a:pPr algn="just">
                  <a:lnSpc>
                    <a:spcPct val="12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a:t>
                </a:r>
              </a:p>
            </p:txBody>
          </p:sp>
        </p:grpSp>
      </p:grpSp>
      <p:grpSp>
        <p:nvGrpSpPr>
          <p:cNvPr id="780" name="组合 779"/>
          <p:cNvGrpSpPr/>
          <p:nvPr/>
        </p:nvGrpSpPr>
        <p:grpSpPr>
          <a:xfrm>
            <a:off x="6090603" y="1307866"/>
            <a:ext cx="2154284" cy="2061083"/>
            <a:chOff x="7926925" y="1623243"/>
            <a:chExt cx="2872005" cy="2748746"/>
          </a:xfrm>
        </p:grpSpPr>
        <p:sp>
          <p:nvSpPr>
            <p:cNvPr id="781" name="矩形 780"/>
            <p:cNvSpPr/>
            <p:nvPr/>
          </p:nvSpPr>
          <p:spPr>
            <a:xfrm rot="2700000">
              <a:off x="8461431" y="2034490"/>
              <a:ext cx="2186962" cy="2488036"/>
            </a:xfrm>
            <a:prstGeom prst="rect">
              <a:avLst/>
            </a:prstGeom>
            <a:gradFill>
              <a:gsLst>
                <a:gs pos="28000">
                  <a:srgbClr val="797979">
                    <a:alpha val="33000"/>
                  </a:srgbClr>
                </a:gs>
                <a:gs pos="0">
                  <a:schemeClr val="tx1">
                    <a:alpha val="27000"/>
                  </a:schemeClr>
                </a:gs>
                <a:gs pos="100000">
                  <a:schemeClr val="bg1">
                    <a:lumMod val="95000"/>
                    <a:alpha val="0"/>
                  </a:schemeClr>
                </a:gs>
              </a:gsLst>
              <a:lin ang="0" scaled="0"/>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nvGrpSpPr>
            <p:cNvPr id="782" name="组合 781"/>
            <p:cNvGrpSpPr/>
            <p:nvPr/>
          </p:nvGrpSpPr>
          <p:grpSpPr>
            <a:xfrm>
              <a:off x="7926925" y="1623243"/>
              <a:ext cx="1840689" cy="1848987"/>
              <a:chOff x="7926925" y="1623243"/>
              <a:chExt cx="1840689" cy="1848987"/>
            </a:xfrm>
          </p:grpSpPr>
          <p:grpSp>
            <p:nvGrpSpPr>
              <p:cNvPr id="783" name="组合 782"/>
              <p:cNvGrpSpPr/>
              <p:nvPr/>
            </p:nvGrpSpPr>
            <p:grpSpPr>
              <a:xfrm>
                <a:off x="7926925" y="1623243"/>
                <a:ext cx="1832564" cy="1848987"/>
                <a:chOff x="2194319" y="3933570"/>
                <a:chExt cx="1577691" cy="1591830"/>
              </a:xfrm>
              <a:effectLst/>
            </p:grpSpPr>
            <p:grpSp>
              <p:nvGrpSpPr>
                <p:cNvPr id="786" name="组合 785"/>
                <p:cNvGrpSpPr/>
                <p:nvPr/>
              </p:nvGrpSpPr>
              <p:grpSpPr>
                <a:xfrm rot="2700000">
                  <a:off x="2194319" y="3933570"/>
                  <a:ext cx="509201" cy="509202"/>
                  <a:chOff x="3052763" y="1803400"/>
                  <a:chExt cx="2273300" cy="2273300"/>
                </a:xfrm>
              </p:grpSpPr>
              <p:sp>
                <p:nvSpPr>
                  <p:cNvPr id="862" name="直角三角形 861"/>
                  <p:cNvSpPr/>
                  <p:nvPr/>
                </p:nvSpPr>
                <p:spPr>
                  <a:xfrm>
                    <a:off x="4189413" y="1803400"/>
                    <a:ext cx="1136650" cy="1136650"/>
                  </a:xfrm>
                  <a:prstGeom prst="rtTriangle">
                    <a:avLst/>
                  </a:prstGeom>
                  <a:solidFill>
                    <a:srgbClr val="DEDE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863" name="直角三角形 862"/>
                  <p:cNvSpPr/>
                  <p:nvPr/>
                </p:nvSpPr>
                <p:spPr>
                  <a:xfrm flipH="1" flipV="1">
                    <a:off x="3052763" y="2940050"/>
                    <a:ext cx="1136650" cy="1136650"/>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864" name="直角三角形 863"/>
                  <p:cNvSpPr/>
                  <p:nvPr/>
                </p:nvSpPr>
                <p:spPr>
                  <a:xfrm rot="5400000" flipH="1" flipV="1">
                    <a:off x="3052763" y="180340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865" name="直角三角形 864"/>
                  <p:cNvSpPr/>
                  <p:nvPr/>
                </p:nvSpPr>
                <p:spPr>
                  <a:xfrm rot="5400000">
                    <a:off x="4189413" y="294005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787" name="组合 786"/>
                <p:cNvGrpSpPr/>
                <p:nvPr/>
              </p:nvGrpSpPr>
              <p:grpSpPr>
                <a:xfrm rot="2700000">
                  <a:off x="2548534" y="3933570"/>
                  <a:ext cx="509201" cy="509202"/>
                  <a:chOff x="3052763" y="1803400"/>
                  <a:chExt cx="2273300" cy="2273300"/>
                </a:xfrm>
              </p:grpSpPr>
              <p:sp>
                <p:nvSpPr>
                  <p:cNvPr id="858" name="直角三角形 857"/>
                  <p:cNvSpPr/>
                  <p:nvPr/>
                </p:nvSpPr>
                <p:spPr>
                  <a:xfrm>
                    <a:off x="4189413" y="1803400"/>
                    <a:ext cx="1136650" cy="1136650"/>
                  </a:xfrm>
                  <a:prstGeom prst="rtTriangle">
                    <a:avLst/>
                  </a:prstGeom>
                  <a:solidFill>
                    <a:srgbClr val="DEDE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859" name="直角三角形 858"/>
                  <p:cNvSpPr/>
                  <p:nvPr/>
                </p:nvSpPr>
                <p:spPr>
                  <a:xfrm flipH="1" flipV="1">
                    <a:off x="3052763" y="2940050"/>
                    <a:ext cx="1136650" cy="1136650"/>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860" name="直角三角形 859"/>
                  <p:cNvSpPr/>
                  <p:nvPr/>
                </p:nvSpPr>
                <p:spPr>
                  <a:xfrm rot="5400000" flipH="1" flipV="1">
                    <a:off x="3052763" y="180340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861" name="直角三角形 860"/>
                  <p:cNvSpPr/>
                  <p:nvPr/>
                </p:nvSpPr>
                <p:spPr>
                  <a:xfrm rot="5400000">
                    <a:off x="4189413" y="294005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788" name="组合 787"/>
                <p:cNvGrpSpPr/>
                <p:nvPr/>
              </p:nvGrpSpPr>
              <p:grpSpPr>
                <a:xfrm rot="2700000">
                  <a:off x="2908594" y="3933570"/>
                  <a:ext cx="509201" cy="509202"/>
                  <a:chOff x="3052763" y="1803400"/>
                  <a:chExt cx="2273300" cy="2273300"/>
                </a:xfrm>
              </p:grpSpPr>
              <p:sp>
                <p:nvSpPr>
                  <p:cNvPr id="854" name="直角三角形 853"/>
                  <p:cNvSpPr/>
                  <p:nvPr/>
                </p:nvSpPr>
                <p:spPr>
                  <a:xfrm>
                    <a:off x="4189413" y="1803400"/>
                    <a:ext cx="1136650" cy="1136650"/>
                  </a:xfrm>
                  <a:prstGeom prst="rtTriangle">
                    <a:avLst/>
                  </a:prstGeom>
                  <a:solidFill>
                    <a:srgbClr val="DEDE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855" name="直角三角形 854"/>
                  <p:cNvSpPr/>
                  <p:nvPr/>
                </p:nvSpPr>
                <p:spPr>
                  <a:xfrm flipH="1" flipV="1">
                    <a:off x="3052763" y="2940050"/>
                    <a:ext cx="1136650" cy="1136650"/>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856" name="直角三角形 855"/>
                  <p:cNvSpPr/>
                  <p:nvPr/>
                </p:nvSpPr>
                <p:spPr>
                  <a:xfrm rot="5400000" flipH="1" flipV="1">
                    <a:off x="3052763" y="180340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857" name="直角三角形 856"/>
                  <p:cNvSpPr/>
                  <p:nvPr/>
                </p:nvSpPr>
                <p:spPr>
                  <a:xfrm rot="5400000">
                    <a:off x="4189413" y="294005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789" name="组合 788"/>
                <p:cNvGrpSpPr/>
                <p:nvPr/>
              </p:nvGrpSpPr>
              <p:grpSpPr>
                <a:xfrm rot="2700000">
                  <a:off x="3262808" y="3933570"/>
                  <a:ext cx="509201" cy="509202"/>
                  <a:chOff x="3052763" y="1803400"/>
                  <a:chExt cx="2273300" cy="2273300"/>
                </a:xfrm>
              </p:grpSpPr>
              <p:sp>
                <p:nvSpPr>
                  <p:cNvPr id="850" name="直角三角形 849"/>
                  <p:cNvSpPr/>
                  <p:nvPr/>
                </p:nvSpPr>
                <p:spPr>
                  <a:xfrm>
                    <a:off x="4189413" y="1803400"/>
                    <a:ext cx="1136650" cy="1136650"/>
                  </a:xfrm>
                  <a:prstGeom prst="rtTriangle">
                    <a:avLst/>
                  </a:prstGeom>
                  <a:solidFill>
                    <a:srgbClr val="DEDE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851" name="直角三角形 850"/>
                  <p:cNvSpPr/>
                  <p:nvPr/>
                </p:nvSpPr>
                <p:spPr>
                  <a:xfrm flipH="1" flipV="1">
                    <a:off x="3052763" y="2940050"/>
                    <a:ext cx="1136650" cy="1136650"/>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852" name="直角三角形 851"/>
                  <p:cNvSpPr/>
                  <p:nvPr/>
                </p:nvSpPr>
                <p:spPr>
                  <a:xfrm rot="5400000" flipH="1" flipV="1">
                    <a:off x="3052763" y="180340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853" name="直角三角形 852"/>
                  <p:cNvSpPr/>
                  <p:nvPr/>
                </p:nvSpPr>
                <p:spPr>
                  <a:xfrm rot="5400000">
                    <a:off x="4189413" y="294005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790" name="组合 789"/>
                <p:cNvGrpSpPr/>
                <p:nvPr/>
              </p:nvGrpSpPr>
              <p:grpSpPr>
                <a:xfrm rot="2700000">
                  <a:off x="2194319" y="4295521"/>
                  <a:ext cx="509201" cy="509202"/>
                  <a:chOff x="3052763" y="1803400"/>
                  <a:chExt cx="2273300" cy="2273300"/>
                </a:xfrm>
              </p:grpSpPr>
              <p:sp>
                <p:nvSpPr>
                  <p:cNvPr id="846" name="直角三角形 845"/>
                  <p:cNvSpPr/>
                  <p:nvPr/>
                </p:nvSpPr>
                <p:spPr>
                  <a:xfrm>
                    <a:off x="4189413" y="1803400"/>
                    <a:ext cx="1136650" cy="1136650"/>
                  </a:xfrm>
                  <a:prstGeom prst="rtTriangle">
                    <a:avLst/>
                  </a:prstGeom>
                  <a:solidFill>
                    <a:srgbClr val="DEDE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847" name="直角三角形 846"/>
                  <p:cNvSpPr/>
                  <p:nvPr/>
                </p:nvSpPr>
                <p:spPr>
                  <a:xfrm flipH="1" flipV="1">
                    <a:off x="3052763" y="2940050"/>
                    <a:ext cx="1136650" cy="1136650"/>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848" name="直角三角形 847"/>
                  <p:cNvSpPr/>
                  <p:nvPr/>
                </p:nvSpPr>
                <p:spPr>
                  <a:xfrm rot="5400000" flipH="1" flipV="1">
                    <a:off x="3052763" y="180340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849" name="直角三角形 848"/>
                  <p:cNvSpPr/>
                  <p:nvPr/>
                </p:nvSpPr>
                <p:spPr>
                  <a:xfrm rot="5400000">
                    <a:off x="4189413" y="294005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791" name="组合 790"/>
                <p:cNvGrpSpPr/>
                <p:nvPr/>
              </p:nvGrpSpPr>
              <p:grpSpPr>
                <a:xfrm rot="2700000">
                  <a:off x="2548534" y="4295521"/>
                  <a:ext cx="509201" cy="509202"/>
                  <a:chOff x="3052763" y="1803400"/>
                  <a:chExt cx="2273300" cy="2273300"/>
                </a:xfrm>
              </p:grpSpPr>
              <p:sp>
                <p:nvSpPr>
                  <p:cNvPr id="842" name="直角三角形 841"/>
                  <p:cNvSpPr/>
                  <p:nvPr/>
                </p:nvSpPr>
                <p:spPr>
                  <a:xfrm>
                    <a:off x="4189413" y="1803400"/>
                    <a:ext cx="1136650" cy="1136650"/>
                  </a:xfrm>
                  <a:prstGeom prst="rtTriangle">
                    <a:avLst/>
                  </a:prstGeom>
                  <a:solidFill>
                    <a:srgbClr val="DEDE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843" name="直角三角形 842"/>
                  <p:cNvSpPr/>
                  <p:nvPr/>
                </p:nvSpPr>
                <p:spPr>
                  <a:xfrm flipH="1" flipV="1">
                    <a:off x="3052763" y="2940050"/>
                    <a:ext cx="1136650" cy="1136650"/>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844" name="直角三角形 843"/>
                  <p:cNvSpPr/>
                  <p:nvPr/>
                </p:nvSpPr>
                <p:spPr>
                  <a:xfrm rot="5400000" flipH="1" flipV="1">
                    <a:off x="3052763" y="180340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845" name="直角三角形 844"/>
                  <p:cNvSpPr/>
                  <p:nvPr/>
                </p:nvSpPr>
                <p:spPr>
                  <a:xfrm rot="5400000">
                    <a:off x="4189413" y="294005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792" name="组合 791"/>
                <p:cNvGrpSpPr/>
                <p:nvPr/>
              </p:nvGrpSpPr>
              <p:grpSpPr>
                <a:xfrm rot="2700000">
                  <a:off x="2908594" y="4295521"/>
                  <a:ext cx="509201" cy="509202"/>
                  <a:chOff x="3052763" y="1803400"/>
                  <a:chExt cx="2273300" cy="2273300"/>
                </a:xfrm>
              </p:grpSpPr>
              <p:sp>
                <p:nvSpPr>
                  <p:cNvPr id="838" name="直角三角形 837"/>
                  <p:cNvSpPr/>
                  <p:nvPr/>
                </p:nvSpPr>
                <p:spPr>
                  <a:xfrm>
                    <a:off x="4189413" y="1803400"/>
                    <a:ext cx="1136650" cy="1136650"/>
                  </a:xfrm>
                  <a:prstGeom prst="rtTriangle">
                    <a:avLst/>
                  </a:prstGeom>
                  <a:solidFill>
                    <a:srgbClr val="DEDE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839" name="直角三角形 838"/>
                  <p:cNvSpPr/>
                  <p:nvPr/>
                </p:nvSpPr>
                <p:spPr>
                  <a:xfrm flipH="1" flipV="1">
                    <a:off x="3052763" y="2940050"/>
                    <a:ext cx="1136650" cy="1136650"/>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840" name="直角三角形 839"/>
                  <p:cNvSpPr/>
                  <p:nvPr/>
                </p:nvSpPr>
                <p:spPr>
                  <a:xfrm rot="5400000" flipH="1" flipV="1">
                    <a:off x="3052763" y="180340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841" name="直角三角形 840"/>
                  <p:cNvSpPr/>
                  <p:nvPr/>
                </p:nvSpPr>
                <p:spPr>
                  <a:xfrm rot="5400000">
                    <a:off x="4189413" y="294005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793" name="组合 792"/>
                <p:cNvGrpSpPr/>
                <p:nvPr/>
              </p:nvGrpSpPr>
              <p:grpSpPr>
                <a:xfrm rot="2700000">
                  <a:off x="3262808" y="4295521"/>
                  <a:ext cx="509201" cy="509202"/>
                  <a:chOff x="3052763" y="1803400"/>
                  <a:chExt cx="2273300" cy="2273300"/>
                </a:xfrm>
              </p:grpSpPr>
              <p:sp>
                <p:nvSpPr>
                  <p:cNvPr id="834" name="直角三角形 833"/>
                  <p:cNvSpPr/>
                  <p:nvPr/>
                </p:nvSpPr>
                <p:spPr>
                  <a:xfrm>
                    <a:off x="4189413" y="1803400"/>
                    <a:ext cx="1136650" cy="1136650"/>
                  </a:xfrm>
                  <a:prstGeom prst="rtTriangle">
                    <a:avLst/>
                  </a:prstGeom>
                  <a:solidFill>
                    <a:srgbClr val="DEDE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835" name="直角三角形 834"/>
                  <p:cNvSpPr/>
                  <p:nvPr/>
                </p:nvSpPr>
                <p:spPr>
                  <a:xfrm flipH="1" flipV="1">
                    <a:off x="3052763" y="2940050"/>
                    <a:ext cx="1136650" cy="1136650"/>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836" name="直角三角形 835"/>
                  <p:cNvSpPr/>
                  <p:nvPr/>
                </p:nvSpPr>
                <p:spPr>
                  <a:xfrm rot="5400000" flipH="1" flipV="1">
                    <a:off x="3052763" y="180340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837" name="直角三角形 836"/>
                  <p:cNvSpPr/>
                  <p:nvPr/>
                </p:nvSpPr>
                <p:spPr>
                  <a:xfrm rot="5400000">
                    <a:off x="4189413" y="294005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794" name="组合 793"/>
                <p:cNvGrpSpPr/>
                <p:nvPr/>
              </p:nvGrpSpPr>
              <p:grpSpPr>
                <a:xfrm rot="2700000">
                  <a:off x="2194319" y="4654248"/>
                  <a:ext cx="509201" cy="509202"/>
                  <a:chOff x="3052763" y="1803400"/>
                  <a:chExt cx="2273300" cy="2273300"/>
                </a:xfrm>
              </p:grpSpPr>
              <p:sp>
                <p:nvSpPr>
                  <p:cNvPr id="830" name="直角三角形 829"/>
                  <p:cNvSpPr/>
                  <p:nvPr/>
                </p:nvSpPr>
                <p:spPr>
                  <a:xfrm>
                    <a:off x="4189413" y="1803400"/>
                    <a:ext cx="1136650" cy="1136650"/>
                  </a:xfrm>
                  <a:prstGeom prst="rtTriangle">
                    <a:avLst/>
                  </a:prstGeom>
                  <a:solidFill>
                    <a:srgbClr val="DEDE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831" name="直角三角形 830"/>
                  <p:cNvSpPr/>
                  <p:nvPr/>
                </p:nvSpPr>
                <p:spPr>
                  <a:xfrm flipH="1" flipV="1">
                    <a:off x="3052763" y="2940050"/>
                    <a:ext cx="1136650" cy="1136650"/>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832" name="直角三角形 831"/>
                  <p:cNvSpPr/>
                  <p:nvPr/>
                </p:nvSpPr>
                <p:spPr>
                  <a:xfrm rot="5400000" flipH="1" flipV="1">
                    <a:off x="3052763" y="180340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833" name="直角三角形 832"/>
                  <p:cNvSpPr/>
                  <p:nvPr/>
                </p:nvSpPr>
                <p:spPr>
                  <a:xfrm rot="5400000">
                    <a:off x="4189413" y="294005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795" name="组合 794"/>
                <p:cNvGrpSpPr/>
                <p:nvPr/>
              </p:nvGrpSpPr>
              <p:grpSpPr>
                <a:xfrm rot="2700000">
                  <a:off x="2548534" y="4654248"/>
                  <a:ext cx="509201" cy="509202"/>
                  <a:chOff x="3052763" y="1803400"/>
                  <a:chExt cx="2273300" cy="2273300"/>
                </a:xfrm>
              </p:grpSpPr>
              <p:sp>
                <p:nvSpPr>
                  <p:cNvPr id="826" name="直角三角形 825"/>
                  <p:cNvSpPr/>
                  <p:nvPr/>
                </p:nvSpPr>
                <p:spPr>
                  <a:xfrm>
                    <a:off x="4189413" y="1803400"/>
                    <a:ext cx="1136650" cy="1136650"/>
                  </a:xfrm>
                  <a:prstGeom prst="rtTriangle">
                    <a:avLst/>
                  </a:prstGeom>
                  <a:solidFill>
                    <a:srgbClr val="DEDE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827" name="直角三角形 826"/>
                  <p:cNvSpPr/>
                  <p:nvPr/>
                </p:nvSpPr>
                <p:spPr>
                  <a:xfrm flipH="1" flipV="1">
                    <a:off x="3052763" y="2940050"/>
                    <a:ext cx="1136650" cy="1136650"/>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828" name="直角三角形 827"/>
                  <p:cNvSpPr/>
                  <p:nvPr/>
                </p:nvSpPr>
                <p:spPr>
                  <a:xfrm rot="5400000" flipH="1" flipV="1">
                    <a:off x="3052763" y="180340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829" name="直角三角形 828"/>
                  <p:cNvSpPr/>
                  <p:nvPr/>
                </p:nvSpPr>
                <p:spPr>
                  <a:xfrm rot="5400000">
                    <a:off x="4189413" y="294005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796" name="组合 795"/>
                <p:cNvGrpSpPr/>
                <p:nvPr/>
              </p:nvGrpSpPr>
              <p:grpSpPr>
                <a:xfrm rot="2700000">
                  <a:off x="2908594" y="4654248"/>
                  <a:ext cx="509201" cy="509202"/>
                  <a:chOff x="3052763" y="1803400"/>
                  <a:chExt cx="2273300" cy="2273300"/>
                </a:xfrm>
              </p:grpSpPr>
              <p:sp>
                <p:nvSpPr>
                  <p:cNvPr id="822" name="直角三角形 821"/>
                  <p:cNvSpPr/>
                  <p:nvPr/>
                </p:nvSpPr>
                <p:spPr>
                  <a:xfrm>
                    <a:off x="4189413" y="1803400"/>
                    <a:ext cx="1136650" cy="1136650"/>
                  </a:xfrm>
                  <a:prstGeom prst="rtTriangle">
                    <a:avLst/>
                  </a:prstGeom>
                  <a:solidFill>
                    <a:srgbClr val="DEDE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823" name="直角三角形 822"/>
                  <p:cNvSpPr/>
                  <p:nvPr/>
                </p:nvSpPr>
                <p:spPr>
                  <a:xfrm flipH="1" flipV="1">
                    <a:off x="3052763" y="2940050"/>
                    <a:ext cx="1136650" cy="1136650"/>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824" name="直角三角形 823"/>
                  <p:cNvSpPr/>
                  <p:nvPr/>
                </p:nvSpPr>
                <p:spPr>
                  <a:xfrm rot="5400000" flipH="1" flipV="1">
                    <a:off x="3052763" y="180340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825" name="直角三角形 824"/>
                  <p:cNvSpPr/>
                  <p:nvPr/>
                </p:nvSpPr>
                <p:spPr>
                  <a:xfrm rot="5400000">
                    <a:off x="4189413" y="294005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797" name="组合 796"/>
                <p:cNvGrpSpPr/>
                <p:nvPr/>
              </p:nvGrpSpPr>
              <p:grpSpPr>
                <a:xfrm rot="2700000">
                  <a:off x="3262808" y="4654248"/>
                  <a:ext cx="509201" cy="509202"/>
                  <a:chOff x="3052763" y="1803400"/>
                  <a:chExt cx="2273300" cy="2273300"/>
                </a:xfrm>
              </p:grpSpPr>
              <p:sp>
                <p:nvSpPr>
                  <p:cNvPr id="818" name="直角三角形 817"/>
                  <p:cNvSpPr/>
                  <p:nvPr/>
                </p:nvSpPr>
                <p:spPr>
                  <a:xfrm>
                    <a:off x="4189413" y="1803400"/>
                    <a:ext cx="1136650" cy="1136650"/>
                  </a:xfrm>
                  <a:prstGeom prst="rtTriangle">
                    <a:avLst/>
                  </a:prstGeom>
                  <a:solidFill>
                    <a:srgbClr val="DEDE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819" name="直角三角形 818"/>
                  <p:cNvSpPr/>
                  <p:nvPr/>
                </p:nvSpPr>
                <p:spPr>
                  <a:xfrm flipH="1" flipV="1">
                    <a:off x="3052763" y="2940050"/>
                    <a:ext cx="1136650" cy="1136650"/>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820" name="直角三角形 819"/>
                  <p:cNvSpPr/>
                  <p:nvPr/>
                </p:nvSpPr>
                <p:spPr>
                  <a:xfrm rot="5400000" flipH="1" flipV="1">
                    <a:off x="3052763" y="180340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821" name="直角三角形 820"/>
                  <p:cNvSpPr/>
                  <p:nvPr/>
                </p:nvSpPr>
                <p:spPr>
                  <a:xfrm rot="5400000">
                    <a:off x="4189413" y="294005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798" name="组合 797"/>
                <p:cNvGrpSpPr/>
                <p:nvPr/>
              </p:nvGrpSpPr>
              <p:grpSpPr>
                <a:xfrm rot="2700000">
                  <a:off x="2194319" y="5016199"/>
                  <a:ext cx="509201" cy="509202"/>
                  <a:chOff x="3052763" y="1803400"/>
                  <a:chExt cx="2273300" cy="2273300"/>
                </a:xfrm>
              </p:grpSpPr>
              <p:sp>
                <p:nvSpPr>
                  <p:cNvPr id="814" name="直角三角形 813"/>
                  <p:cNvSpPr/>
                  <p:nvPr/>
                </p:nvSpPr>
                <p:spPr>
                  <a:xfrm>
                    <a:off x="4189413" y="1803400"/>
                    <a:ext cx="1136650" cy="1136650"/>
                  </a:xfrm>
                  <a:prstGeom prst="rtTriangle">
                    <a:avLst/>
                  </a:prstGeom>
                  <a:solidFill>
                    <a:srgbClr val="DEDE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815" name="直角三角形 814"/>
                  <p:cNvSpPr/>
                  <p:nvPr/>
                </p:nvSpPr>
                <p:spPr>
                  <a:xfrm flipH="1" flipV="1">
                    <a:off x="3052763" y="2940050"/>
                    <a:ext cx="1136650" cy="1136650"/>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816" name="直角三角形 815"/>
                  <p:cNvSpPr/>
                  <p:nvPr/>
                </p:nvSpPr>
                <p:spPr>
                  <a:xfrm rot="5400000" flipH="1" flipV="1">
                    <a:off x="3052763" y="180340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817" name="直角三角形 816"/>
                  <p:cNvSpPr/>
                  <p:nvPr/>
                </p:nvSpPr>
                <p:spPr>
                  <a:xfrm rot="5400000">
                    <a:off x="4189413" y="294005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799" name="组合 798"/>
                <p:cNvGrpSpPr/>
                <p:nvPr/>
              </p:nvGrpSpPr>
              <p:grpSpPr>
                <a:xfrm rot="2700000">
                  <a:off x="2548534" y="5016199"/>
                  <a:ext cx="509201" cy="509202"/>
                  <a:chOff x="3052763" y="1803400"/>
                  <a:chExt cx="2273300" cy="2273300"/>
                </a:xfrm>
              </p:grpSpPr>
              <p:sp>
                <p:nvSpPr>
                  <p:cNvPr id="810" name="直角三角形 809"/>
                  <p:cNvSpPr/>
                  <p:nvPr/>
                </p:nvSpPr>
                <p:spPr>
                  <a:xfrm>
                    <a:off x="4189413" y="1803400"/>
                    <a:ext cx="1136650" cy="1136650"/>
                  </a:xfrm>
                  <a:prstGeom prst="rtTriangle">
                    <a:avLst/>
                  </a:prstGeom>
                  <a:solidFill>
                    <a:srgbClr val="DEDE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811" name="直角三角形 810"/>
                  <p:cNvSpPr/>
                  <p:nvPr/>
                </p:nvSpPr>
                <p:spPr>
                  <a:xfrm flipH="1" flipV="1">
                    <a:off x="3052763" y="2940050"/>
                    <a:ext cx="1136650" cy="1136650"/>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812" name="直角三角形 811"/>
                  <p:cNvSpPr/>
                  <p:nvPr/>
                </p:nvSpPr>
                <p:spPr>
                  <a:xfrm rot="5400000" flipH="1" flipV="1">
                    <a:off x="3052763" y="180340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813" name="直角三角形 812"/>
                  <p:cNvSpPr/>
                  <p:nvPr/>
                </p:nvSpPr>
                <p:spPr>
                  <a:xfrm rot="5400000">
                    <a:off x="4189413" y="294005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800" name="组合 799"/>
                <p:cNvGrpSpPr/>
                <p:nvPr/>
              </p:nvGrpSpPr>
              <p:grpSpPr>
                <a:xfrm rot="2700000">
                  <a:off x="2908594" y="5016199"/>
                  <a:ext cx="509201" cy="509202"/>
                  <a:chOff x="3052763" y="1803400"/>
                  <a:chExt cx="2273300" cy="2273300"/>
                </a:xfrm>
              </p:grpSpPr>
              <p:sp>
                <p:nvSpPr>
                  <p:cNvPr id="806" name="直角三角形 805"/>
                  <p:cNvSpPr/>
                  <p:nvPr/>
                </p:nvSpPr>
                <p:spPr>
                  <a:xfrm>
                    <a:off x="4189413" y="1803400"/>
                    <a:ext cx="1136650" cy="1136650"/>
                  </a:xfrm>
                  <a:prstGeom prst="rtTriangle">
                    <a:avLst/>
                  </a:prstGeom>
                  <a:solidFill>
                    <a:srgbClr val="DEDE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807" name="直角三角形 806"/>
                  <p:cNvSpPr/>
                  <p:nvPr/>
                </p:nvSpPr>
                <p:spPr>
                  <a:xfrm flipH="1" flipV="1">
                    <a:off x="3052763" y="2940050"/>
                    <a:ext cx="1136650" cy="1136650"/>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808" name="直角三角形 807"/>
                  <p:cNvSpPr/>
                  <p:nvPr/>
                </p:nvSpPr>
                <p:spPr>
                  <a:xfrm rot="5400000" flipH="1" flipV="1">
                    <a:off x="3052763" y="180340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809" name="直角三角形 808"/>
                  <p:cNvSpPr/>
                  <p:nvPr/>
                </p:nvSpPr>
                <p:spPr>
                  <a:xfrm rot="5400000">
                    <a:off x="4189413" y="294005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801" name="组合 800"/>
                <p:cNvGrpSpPr/>
                <p:nvPr/>
              </p:nvGrpSpPr>
              <p:grpSpPr>
                <a:xfrm rot="2700000">
                  <a:off x="3262808" y="5016199"/>
                  <a:ext cx="509201" cy="509202"/>
                  <a:chOff x="3052763" y="1803400"/>
                  <a:chExt cx="2273300" cy="2273300"/>
                </a:xfrm>
              </p:grpSpPr>
              <p:sp>
                <p:nvSpPr>
                  <p:cNvPr id="802" name="直角三角形 801"/>
                  <p:cNvSpPr/>
                  <p:nvPr/>
                </p:nvSpPr>
                <p:spPr>
                  <a:xfrm>
                    <a:off x="4189413" y="1803400"/>
                    <a:ext cx="1136650" cy="1136650"/>
                  </a:xfrm>
                  <a:prstGeom prst="rtTriangle">
                    <a:avLst/>
                  </a:prstGeom>
                  <a:solidFill>
                    <a:srgbClr val="DEDE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803" name="直角三角形 802"/>
                  <p:cNvSpPr/>
                  <p:nvPr/>
                </p:nvSpPr>
                <p:spPr>
                  <a:xfrm flipH="1" flipV="1">
                    <a:off x="3052763" y="2940050"/>
                    <a:ext cx="1136650" cy="1136650"/>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804" name="直角三角形 803"/>
                  <p:cNvSpPr/>
                  <p:nvPr/>
                </p:nvSpPr>
                <p:spPr>
                  <a:xfrm rot="5400000" flipH="1" flipV="1">
                    <a:off x="3052763" y="180340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805" name="直角三角形 804"/>
                  <p:cNvSpPr/>
                  <p:nvPr/>
                </p:nvSpPr>
                <p:spPr>
                  <a:xfrm rot="5400000">
                    <a:off x="4189413" y="294005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sp>
            <p:nvSpPr>
              <p:cNvPr id="784" name="文本框 740"/>
              <p:cNvSpPr txBox="1"/>
              <p:nvPr/>
            </p:nvSpPr>
            <p:spPr>
              <a:xfrm>
                <a:off x="7975175" y="1902629"/>
                <a:ext cx="1792439" cy="331022"/>
              </a:xfrm>
              <a:prstGeom prst="rect">
                <a:avLst/>
              </a:prstGeom>
              <a:noFill/>
            </p:spPr>
            <p:txBody>
              <a:bodyPr wrap="square" rtlCol="0">
                <a:spAutoFit/>
              </a:bodyPr>
              <a:lstStyle/>
              <a:p>
                <a:pPr algn="ctr"/>
                <a:r>
                  <a:rPr lang="zh-CN" altLang="en-US" sz="1013" dirty="0">
                    <a:solidFill>
                      <a:srgbClr val="FFB850"/>
                    </a:solidFill>
                    <a:latin typeface="微软雅黑" panose="020B0503020204020204" pitchFamily="34" charset="-122"/>
                    <a:ea typeface="微软雅黑" panose="020B0503020204020204" pitchFamily="34" charset="-122"/>
                  </a:rPr>
                  <a:t>添加标题</a:t>
                </a:r>
              </a:p>
            </p:txBody>
          </p:sp>
          <p:sp>
            <p:nvSpPr>
              <p:cNvPr id="785" name="文本框 113"/>
              <p:cNvSpPr txBox="1"/>
              <p:nvPr/>
            </p:nvSpPr>
            <p:spPr>
              <a:xfrm>
                <a:off x="8111430" y="2384141"/>
                <a:ext cx="1411666" cy="677264"/>
              </a:xfrm>
              <a:prstGeom prst="rect">
                <a:avLst/>
              </a:prstGeom>
              <a:noFill/>
            </p:spPr>
            <p:txBody>
              <a:bodyPr wrap="square" rtlCol="0">
                <a:spAutoFit/>
              </a:bodyPr>
              <a:lstStyle/>
              <a:p>
                <a:pPr algn="just">
                  <a:lnSpc>
                    <a:spcPct val="12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a:t>
                </a:r>
              </a:p>
            </p:txBody>
          </p:sp>
        </p:grpSp>
      </p:grpSp>
      <p:grpSp>
        <p:nvGrpSpPr>
          <p:cNvPr id="866" name="组合 865"/>
          <p:cNvGrpSpPr/>
          <p:nvPr/>
        </p:nvGrpSpPr>
        <p:grpSpPr>
          <a:xfrm>
            <a:off x="3095192" y="2829015"/>
            <a:ext cx="2142369" cy="2064456"/>
            <a:chOff x="4270402" y="3651911"/>
            <a:chExt cx="2856120" cy="2753245"/>
          </a:xfrm>
        </p:grpSpPr>
        <p:sp>
          <p:nvSpPr>
            <p:cNvPr id="867" name="矩形 866"/>
            <p:cNvSpPr/>
            <p:nvPr/>
          </p:nvSpPr>
          <p:spPr>
            <a:xfrm rot="2700000">
              <a:off x="4789023" y="4067657"/>
              <a:ext cx="2186962" cy="2488036"/>
            </a:xfrm>
            <a:prstGeom prst="rect">
              <a:avLst/>
            </a:prstGeom>
            <a:gradFill>
              <a:gsLst>
                <a:gs pos="28000">
                  <a:srgbClr val="797979">
                    <a:alpha val="33000"/>
                  </a:srgbClr>
                </a:gs>
                <a:gs pos="0">
                  <a:schemeClr val="tx1">
                    <a:alpha val="27000"/>
                  </a:schemeClr>
                </a:gs>
                <a:gs pos="100000">
                  <a:schemeClr val="bg1">
                    <a:lumMod val="95000"/>
                    <a:alpha val="0"/>
                  </a:schemeClr>
                </a:gs>
              </a:gsLst>
              <a:lin ang="0" scaled="0"/>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nvGrpSpPr>
            <p:cNvPr id="868" name="组合 867"/>
            <p:cNvGrpSpPr/>
            <p:nvPr/>
          </p:nvGrpSpPr>
          <p:grpSpPr>
            <a:xfrm>
              <a:off x="4270402" y="3651911"/>
              <a:ext cx="1842022" cy="1848987"/>
              <a:chOff x="4270402" y="3651911"/>
              <a:chExt cx="1842022" cy="1848987"/>
            </a:xfrm>
          </p:grpSpPr>
          <p:grpSp>
            <p:nvGrpSpPr>
              <p:cNvPr id="869" name="组合 868"/>
              <p:cNvGrpSpPr/>
              <p:nvPr/>
            </p:nvGrpSpPr>
            <p:grpSpPr>
              <a:xfrm>
                <a:off x="4270402" y="3651911"/>
                <a:ext cx="1832564" cy="1848987"/>
                <a:chOff x="2194319" y="3933570"/>
                <a:chExt cx="1577691" cy="1591830"/>
              </a:xfrm>
              <a:effectLst/>
            </p:grpSpPr>
            <p:grpSp>
              <p:nvGrpSpPr>
                <p:cNvPr id="872" name="组合 871"/>
                <p:cNvGrpSpPr/>
                <p:nvPr/>
              </p:nvGrpSpPr>
              <p:grpSpPr>
                <a:xfrm rot="2700000">
                  <a:off x="2194319" y="3933570"/>
                  <a:ext cx="509201" cy="509202"/>
                  <a:chOff x="3052763" y="1803400"/>
                  <a:chExt cx="2273300" cy="2273300"/>
                </a:xfrm>
              </p:grpSpPr>
              <p:sp>
                <p:nvSpPr>
                  <p:cNvPr id="948" name="直角三角形 947"/>
                  <p:cNvSpPr/>
                  <p:nvPr/>
                </p:nvSpPr>
                <p:spPr>
                  <a:xfrm>
                    <a:off x="4189413" y="1803400"/>
                    <a:ext cx="1136650" cy="1136650"/>
                  </a:xfrm>
                  <a:prstGeom prst="rtTriangle">
                    <a:avLst/>
                  </a:prstGeom>
                  <a:solidFill>
                    <a:srgbClr val="DEDE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949" name="直角三角形 948"/>
                  <p:cNvSpPr/>
                  <p:nvPr/>
                </p:nvSpPr>
                <p:spPr>
                  <a:xfrm flipH="1" flipV="1">
                    <a:off x="3052763" y="2940050"/>
                    <a:ext cx="1136650" cy="1136650"/>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950" name="直角三角形 949"/>
                  <p:cNvSpPr/>
                  <p:nvPr/>
                </p:nvSpPr>
                <p:spPr>
                  <a:xfrm rot="5400000" flipH="1" flipV="1">
                    <a:off x="3052763" y="180340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951" name="直角三角形 950"/>
                  <p:cNvSpPr/>
                  <p:nvPr/>
                </p:nvSpPr>
                <p:spPr>
                  <a:xfrm rot="5400000">
                    <a:off x="4189413" y="294005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873" name="组合 872"/>
                <p:cNvGrpSpPr/>
                <p:nvPr/>
              </p:nvGrpSpPr>
              <p:grpSpPr>
                <a:xfrm rot="2700000">
                  <a:off x="2548534" y="3933570"/>
                  <a:ext cx="509201" cy="509202"/>
                  <a:chOff x="3052763" y="1803400"/>
                  <a:chExt cx="2273300" cy="2273300"/>
                </a:xfrm>
              </p:grpSpPr>
              <p:sp>
                <p:nvSpPr>
                  <p:cNvPr id="944" name="直角三角形 943"/>
                  <p:cNvSpPr/>
                  <p:nvPr/>
                </p:nvSpPr>
                <p:spPr>
                  <a:xfrm>
                    <a:off x="4189413" y="1803400"/>
                    <a:ext cx="1136650" cy="1136650"/>
                  </a:xfrm>
                  <a:prstGeom prst="rtTriangle">
                    <a:avLst/>
                  </a:prstGeom>
                  <a:solidFill>
                    <a:srgbClr val="DEDE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945" name="直角三角形 944"/>
                  <p:cNvSpPr/>
                  <p:nvPr/>
                </p:nvSpPr>
                <p:spPr>
                  <a:xfrm flipH="1" flipV="1">
                    <a:off x="3052763" y="2940050"/>
                    <a:ext cx="1136650" cy="1136650"/>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946" name="直角三角形 945"/>
                  <p:cNvSpPr/>
                  <p:nvPr/>
                </p:nvSpPr>
                <p:spPr>
                  <a:xfrm rot="5400000" flipH="1" flipV="1">
                    <a:off x="3052763" y="180340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947" name="直角三角形 946"/>
                  <p:cNvSpPr/>
                  <p:nvPr/>
                </p:nvSpPr>
                <p:spPr>
                  <a:xfrm rot="5400000">
                    <a:off x="4189413" y="294005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874" name="组合 873"/>
                <p:cNvGrpSpPr/>
                <p:nvPr/>
              </p:nvGrpSpPr>
              <p:grpSpPr>
                <a:xfrm rot="2700000">
                  <a:off x="2908594" y="3933570"/>
                  <a:ext cx="509201" cy="509202"/>
                  <a:chOff x="3052763" y="1803400"/>
                  <a:chExt cx="2273300" cy="2273300"/>
                </a:xfrm>
              </p:grpSpPr>
              <p:sp>
                <p:nvSpPr>
                  <p:cNvPr id="940" name="直角三角形 939"/>
                  <p:cNvSpPr/>
                  <p:nvPr/>
                </p:nvSpPr>
                <p:spPr>
                  <a:xfrm>
                    <a:off x="4189413" y="1803400"/>
                    <a:ext cx="1136650" cy="1136650"/>
                  </a:xfrm>
                  <a:prstGeom prst="rtTriangle">
                    <a:avLst/>
                  </a:prstGeom>
                  <a:solidFill>
                    <a:srgbClr val="DEDE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941" name="直角三角形 940"/>
                  <p:cNvSpPr/>
                  <p:nvPr/>
                </p:nvSpPr>
                <p:spPr>
                  <a:xfrm flipH="1" flipV="1">
                    <a:off x="3052763" y="2940050"/>
                    <a:ext cx="1136650" cy="1136650"/>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942" name="直角三角形 941"/>
                  <p:cNvSpPr/>
                  <p:nvPr/>
                </p:nvSpPr>
                <p:spPr>
                  <a:xfrm rot="5400000" flipH="1" flipV="1">
                    <a:off x="3052763" y="180340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943" name="直角三角形 942"/>
                  <p:cNvSpPr/>
                  <p:nvPr/>
                </p:nvSpPr>
                <p:spPr>
                  <a:xfrm rot="5400000">
                    <a:off x="4189413" y="294005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875" name="组合 874"/>
                <p:cNvGrpSpPr/>
                <p:nvPr/>
              </p:nvGrpSpPr>
              <p:grpSpPr>
                <a:xfrm rot="2700000">
                  <a:off x="3262808" y="3933570"/>
                  <a:ext cx="509201" cy="509202"/>
                  <a:chOff x="3052763" y="1803400"/>
                  <a:chExt cx="2273300" cy="2273300"/>
                </a:xfrm>
              </p:grpSpPr>
              <p:sp>
                <p:nvSpPr>
                  <p:cNvPr id="936" name="直角三角形 935"/>
                  <p:cNvSpPr/>
                  <p:nvPr/>
                </p:nvSpPr>
                <p:spPr>
                  <a:xfrm>
                    <a:off x="4189413" y="1803400"/>
                    <a:ext cx="1136650" cy="1136650"/>
                  </a:xfrm>
                  <a:prstGeom prst="rtTriangle">
                    <a:avLst/>
                  </a:prstGeom>
                  <a:solidFill>
                    <a:srgbClr val="DEDE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937" name="直角三角形 936"/>
                  <p:cNvSpPr/>
                  <p:nvPr/>
                </p:nvSpPr>
                <p:spPr>
                  <a:xfrm flipH="1" flipV="1">
                    <a:off x="3052763" y="2940050"/>
                    <a:ext cx="1136650" cy="1136650"/>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938" name="直角三角形 937"/>
                  <p:cNvSpPr/>
                  <p:nvPr/>
                </p:nvSpPr>
                <p:spPr>
                  <a:xfrm rot="5400000" flipH="1" flipV="1">
                    <a:off x="3052763" y="180340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939" name="直角三角形 938"/>
                  <p:cNvSpPr/>
                  <p:nvPr/>
                </p:nvSpPr>
                <p:spPr>
                  <a:xfrm rot="5400000">
                    <a:off x="4189413" y="294005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876" name="组合 875"/>
                <p:cNvGrpSpPr/>
                <p:nvPr/>
              </p:nvGrpSpPr>
              <p:grpSpPr>
                <a:xfrm rot="2700000">
                  <a:off x="2194319" y="4295521"/>
                  <a:ext cx="509201" cy="509202"/>
                  <a:chOff x="3052763" y="1803400"/>
                  <a:chExt cx="2273300" cy="2273300"/>
                </a:xfrm>
              </p:grpSpPr>
              <p:sp>
                <p:nvSpPr>
                  <p:cNvPr id="932" name="直角三角形 931"/>
                  <p:cNvSpPr/>
                  <p:nvPr/>
                </p:nvSpPr>
                <p:spPr>
                  <a:xfrm>
                    <a:off x="4189413" y="1803400"/>
                    <a:ext cx="1136650" cy="1136650"/>
                  </a:xfrm>
                  <a:prstGeom prst="rtTriangle">
                    <a:avLst/>
                  </a:prstGeom>
                  <a:solidFill>
                    <a:srgbClr val="DEDE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933" name="直角三角形 932"/>
                  <p:cNvSpPr/>
                  <p:nvPr/>
                </p:nvSpPr>
                <p:spPr>
                  <a:xfrm flipH="1" flipV="1">
                    <a:off x="3052763" y="2940050"/>
                    <a:ext cx="1136650" cy="1136650"/>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934" name="直角三角形 933"/>
                  <p:cNvSpPr/>
                  <p:nvPr/>
                </p:nvSpPr>
                <p:spPr>
                  <a:xfrm rot="5400000" flipH="1" flipV="1">
                    <a:off x="3052763" y="180340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935" name="直角三角形 934"/>
                  <p:cNvSpPr/>
                  <p:nvPr/>
                </p:nvSpPr>
                <p:spPr>
                  <a:xfrm rot="5400000">
                    <a:off x="4189413" y="294005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877" name="组合 876"/>
                <p:cNvGrpSpPr/>
                <p:nvPr/>
              </p:nvGrpSpPr>
              <p:grpSpPr>
                <a:xfrm rot="2700000">
                  <a:off x="2548534" y="4295521"/>
                  <a:ext cx="509201" cy="509202"/>
                  <a:chOff x="3052763" y="1803400"/>
                  <a:chExt cx="2273300" cy="2273300"/>
                </a:xfrm>
              </p:grpSpPr>
              <p:sp>
                <p:nvSpPr>
                  <p:cNvPr id="928" name="直角三角形 927"/>
                  <p:cNvSpPr/>
                  <p:nvPr/>
                </p:nvSpPr>
                <p:spPr>
                  <a:xfrm>
                    <a:off x="4189413" y="1803400"/>
                    <a:ext cx="1136650" cy="1136650"/>
                  </a:xfrm>
                  <a:prstGeom prst="rtTriangle">
                    <a:avLst/>
                  </a:prstGeom>
                  <a:solidFill>
                    <a:srgbClr val="DEDE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929" name="直角三角形 928"/>
                  <p:cNvSpPr/>
                  <p:nvPr/>
                </p:nvSpPr>
                <p:spPr>
                  <a:xfrm flipH="1" flipV="1">
                    <a:off x="3052763" y="2940050"/>
                    <a:ext cx="1136650" cy="1136650"/>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930" name="直角三角形 929"/>
                  <p:cNvSpPr/>
                  <p:nvPr/>
                </p:nvSpPr>
                <p:spPr>
                  <a:xfrm rot="5400000" flipH="1" flipV="1">
                    <a:off x="3052763" y="180340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931" name="直角三角形 930"/>
                  <p:cNvSpPr/>
                  <p:nvPr/>
                </p:nvSpPr>
                <p:spPr>
                  <a:xfrm rot="5400000">
                    <a:off x="4189413" y="294005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878" name="组合 877"/>
                <p:cNvGrpSpPr/>
                <p:nvPr/>
              </p:nvGrpSpPr>
              <p:grpSpPr>
                <a:xfrm rot="2700000">
                  <a:off x="2908594" y="4295521"/>
                  <a:ext cx="509201" cy="509202"/>
                  <a:chOff x="3052763" y="1803400"/>
                  <a:chExt cx="2273300" cy="2273300"/>
                </a:xfrm>
              </p:grpSpPr>
              <p:sp>
                <p:nvSpPr>
                  <p:cNvPr id="924" name="直角三角形 923"/>
                  <p:cNvSpPr/>
                  <p:nvPr/>
                </p:nvSpPr>
                <p:spPr>
                  <a:xfrm>
                    <a:off x="4189413" y="1803400"/>
                    <a:ext cx="1136650" cy="1136650"/>
                  </a:xfrm>
                  <a:prstGeom prst="rtTriangle">
                    <a:avLst/>
                  </a:prstGeom>
                  <a:solidFill>
                    <a:srgbClr val="DEDE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925" name="直角三角形 924"/>
                  <p:cNvSpPr/>
                  <p:nvPr/>
                </p:nvSpPr>
                <p:spPr>
                  <a:xfrm flipH="1" flipV="1">
                    <a:off x="3052763" y="2940050"/>
                    <a:ext cx="1136650" cy="1136650"/>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926" name="直角三角形 925"/>
                  <p:cNvSpPr/>
                  <p:nvPr/>
                </p:nvSpPr>
                <p:spPr>
                  <a:xfrm rot="5400000" flipH="1" flipV="1">
                    <a:off x="3052763" y="180340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927" name="直角三角形 926"/>
                  <p:cNvSpPr/>
                  <p:nvPr/>
                </p:nvSpPr>
                <p:spPr>
                  <a:xfrm rot="5400000">
                    <a:off x="4189413" y="294005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879" name="组合 878"/>
                <p:cNvGrpSpPr/>
                <p:nvPr/>
              </p:nvGrpSpPr>
              <p:grpSpPr>
                <a:xfrm rot="2700000">
                  <a:off x="3262808" y="4295521"/>
                  <a:ext cx="509201" cy="509202"/>
                  <a:chOff x="3052763" y="1803400"/>
                  <a:chExt cx="2273300" cy="2273300"/>
                </a:xfrm>
              </p:grpSpPr>
              <p:sp>
                <p:nvSpPr>
                  <p:cNvPr id="920" name="直角三角形 919"/>
                  <p:cNvSpPr/>
                  <p:nvPr/>
                </p:nvSpPr>
                <p:spPr>
                  <a:xfrm>
                    <a:off x="4189413" y="1803400"/>
                    <a:ext cx="1136650" cy="1136650"/>
                  </a:xfrm>
                  <a:prstGeom prst="rtTriangle">
                    <a:avLst/>
                  </a:prstGeom>
                  <a:solidFill>
                    <a:srgbClr val="DEDE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921" name="直角三角形 920"/>
                  <p:cNvSpPr/>
                  <p:nvPr/>
                </p:nvSpPr>
                <p:spPr>
                  <a:xfrm flipH="1" flipV="1">
                    <a:off x="3052763" y="2940050"/>
                    <a:ext cx="1136650" cy="1136650"/>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922" name="直角三角形 921"/>
                  <p:cNvSpPr/>
                  <p:nvPr/>
                </p:nvSpPr>
                <p:spPr>
                  <a:xfrm rot="5400000" flipH="1" flipV="1">
                    <a:off x="3052763" y="180340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923" name="直角三角形 922"/>
                  <p:cNvSpPr/>
                  <p:nvPr/>
                </p:nvSpPr>
                <p:spPr>
                  <a:xfrm rot="5400000">
                    <a:off x="4189413" y="294005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880" name="组合 879"/>
                <p:cNvGrpSpPr/>
                <p:nvPr/>
              </p:nvGrpSpPr>
              <p:grpSpPr>
                <a:xfrm rot="2700000">
                  <a:off x="2194319" y="4654248"/>
                  <a:ext cx="509201" cy="509202"/>
                  <a:chOff x="3052763" y="1803400"/>
                  <a:chExt cx="2273300" cy="2273300"/>
                </a:xfrm>
              </p:grpSpPr>
              <p:sp>
                <p:nvSpPr>
                  <p:cNvPr id="916" name="直角三角形 915"/>
                  <p:cNvSpPr/>
                  <p:nvPr/>
                </p:nvSpPr>
                <p:spPr>
                  <a:xfrm>
                    <a:off x="4189413" y="1803400"/>
                    <a:ext cx="1136650" cy="1136650"/>
                  </a:xfrm>
                  <a:prstGeom prst="rtTriangle">
                    <a:avLst/>
                  </a:prstGeom>
                  <a:solidFill>
                    <a:srgbClr val="DEDE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917" name="直角三角形 916"/>
                  <p:cNvSpPr/>
                  <p:nvPr/>
                </p:nvSpPr>
                <p:spPr>
                  <a:xfrm flipH="1" flipV="1">
                    <a:off x="3052763" y="2940050"/>
                    <a:ext cx="1136650" cy="1136650"/>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918" name="直角三角形 917"/>
                  <p:cNvSpPr/>
                  <p:nvPr/>
                </p:nvSpPr>
                <p:spPr>
                  <a:xfrm rot="5400000" flipH="1" flipV="1">
                    <a:off x="3052763" y="180340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919" name="直角三角形 918"/>
                  <p:cNvSpPr/>
                  <p:nvPr/>
                </p:nvSpPr>
                <p:spPr>
                  <a:xfrm rot="5400000">
                    <a:off x="4189413" y="294005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881" name="组合 880"/>
                <p:cNvGrpSpPr/>
                <p:nvPr/>
              </p:nvGrpSpPr>
              <p:grpSpPr>
                <a:xfrm rot="2700000">
                  <a:off x="2548534" y="4654248"/>
                  <a:ext cx="509201" cy="509202"/>
                  <a:chOff x="3052763" y="1803400"/>
                  <a:chExt cx="2273300" cy="2273300"/>
                </a:xfrm>
              </p:grpSpPr>
              <p:sp>
                <p:nvSpPr>
                  <p:cNvPr id="912" name="直角三角形 911"/>
                  <p:cNvSpPr/>
                  <p:nvPr/>
                </p:nvSpPr>
                <p:spPr>
                  <a:xfrm>
                    <a:off x="4189413" y="1803400"/>
                    <a:ext cx="1136650" cy="1136650"/>
                  </a:xfrm>
                  <a:prstGeom prst="rtTriangle">
                    <a:avLst/>
                  </a:prstGeom>
                  <a:solidFill>
                    <a:srgbClr val="DEDE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913" name="直角三角形 912"/>
                  <p:cNvSpPr/>
                  <p:nvPr/>
                </p:nvSpPr>
                <p:spPr>
                  <a:xfrm flipH="1" flipV="1">
                    <a:off x="3052763" y="2940050"/>
                    <a:ext cx="1136650" cy="1136650"/>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914" name="直角三角形 913"/>
                  <p:cNvSpPr/>
                  <p:nvPr/>
                </p:nvSpPr>
                <p:spPr>
                  <a:xfrm rot="5400000" flipH="1" flipV="1">
                    <a:off x="3052763" y="180340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915" name="直角三角形 914"/>
                  <p:cNvSpPr/>
                  <p:nvPr/>
                </p:nvSpPr>
                <p:spPr>
                  <a:xfrm rot="5400000">
                    <a:off x="4189413" y="294005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882" name="组合 881"/>
                <p:cNvGrpSpPr/>
                <p:nvPr/>
              </p:nvGrpSpPr>
              <p:grpSpPr>
                <a:xfrm rot="2700000">
                  <a:off x="2908594" y="4654248"/>
                  <a:ext cx="509201" cy="509202"/>
                  <a:chOff x="3052763" y="1803400"/>
                  <a:chExt cx="2273300" cy="2273300"/>
                </a:xfrm>
              </p:grpSpPr>
              <p:sp>
                <p:nvSpPr>
                  <p:cNvPr id="908" name="直角三角形 907"/>
                  <p:cNvSpPr/>
                  <p:nvPr/>
                </p:nvSpPr>
                <p:spPr>
                  <a:xfrm>
                    <a:off x="4189413" y="1803400"/>
                    <a:ext cx="1136650" cy="1136650"/>
                  </a:xfrm>
                  <a:prstGeom prst="rtTriangle">
                    <a:avLst/>
                  </a:prstGeom>
                  <a:solidFill>
                    <a:srgbClr val="DEDE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909" name="直角三角形 908"/>
                  <p:cNvSpPr/>
                  <p:nvPr/>
                </p:nvSpPr>
                <p:spPr>
                  <a:xfrm flipH="1" flipV="1">
                    <a:off x="3052763" y="2940050"/>
                    <a:ext cx="1136650" cy="1136650"/>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910" name="直角三角形 909"/>
                  <p:cNvSpPr/>
                  <p:nvPr/>
                </p:nvSpPr>
                <p:spPr>
                  <a:xfrm rot="5400000" flipH="1" flipV="1">
                    <a:off x="3052763" y="180340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911" name="直角三角形 910"/>
                  <p:cNvSpPr/>
                  <p:nvPr/>
                </p:nvSpPr>
                <p:spPr>
                  <a:xfrm rot="5400000">
                    <a:off x="4189413" y="294005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883" name="组合 882"/>
                <p:cNvGrpSpPr/>
                <p:nvPr/>
              </p:nvGrpSpPr>
              <p:grpSpPr>
                <a:xfrm rot="2700000">
                  <a:off x="3262808" y="4654248"/>
                  <a:ext cx="509201" cy="509202"/>
                  <a:chOff x="3052763" y="1803400"/>
                  <a:chExt cx="2273300" cy="2273300"/>
                </a:xfrm>
              </p:grpSpPr>
              <p:sp>
                <p:nvSpPr>
                  <p:cNvPr id="904" name="直角三角形 903"/>
                  <p:cNvSpPr/>
                  <p:nvPr/>
                </p:nvSpPr>
                <p:spPr>
                  <a:xfrm>
                    <a:off x="4189413" y="1803400"/>
                    <a:ext cx="1136650" cy="1136650"/>
                  </a:xfrm>
                  <a:prstGeom prst="rtTriangle">
                    <a:avLst/>
                  </a:prstGeom>
                  <a:solidFill>
                    <a:srgbClr val="DEDE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905" name="直角三角形 904"/>
                  <p:cNvSpPr/>
                  <p:nvPr/>
                </p:nvSpPr>
                <p:spPr>
                  <a:xfrm flipH="1" flipV="1">
                    <a:off x="3052763" y="2940050"/>
                    <a:ext cx="1136650" cy="1136650"/>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906" name="直角三角形 905"/>
                  <p:cNvSpPr/>
                  <p:nvPr/>
                </p:nvSpPr>
                <p:spPr>
                  <a:xfrm rot="5400000" flipH="1" flipV="1">
                    <a:off x="3052763" y="180340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907" name="直角三角形 906"/>
                  <p:cNvSpPr/>
                  <p:nvPr/>
                </p:nvSpPr>
                <p:spPr>
                  <a:xfrm rot="5400000">
                    <a:off x="4189413" y="294005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884" name="组合 883"/>
                <p:cNvGrpSpPr/>
                <p:nvPr/>
              </p:nvGrpSpPr>
              <p:grpSpPr>
                <a:xfrm rot="2700000">
                  <a:off x="2194319" y="5016199"/>
                  <a:ext cx="509201" cy="509202"/>
                  <a:chOff x="3052763" y="1803400"/>
                  <a:chExt cx="2273300" cy="2273300"/>
                </a:xfrm>
              </p:grpSpPr>
              <p:sp>
                <p:nvSpPr>
                  <p:cNvPr id="900" name="直角三角形 899"/>
                  <p:cNvSpPr/>
                  <p:nvPr/>
                </p:nvSpPr>
                <p:spPr>
                  <a:xfrm>
                    <a:off x="4189413" y="1803400"/>
                    <a:ext cx="1136650" cy="1136650"/>
                  </a:xfrm>
                  <a:prstGeom prst="rtTriangle">
                    <a:avLst/>
                  </a:prstGeom>
                  <a:solidFill>
                    <a:srgbClr val="DEDE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901" name="直角三角形 900"/>
                  <p:cNvSpPr/>
                  <p:nvPr/>
                </p:nvSpPr>
                <p:spPr>
                  <a:xfrm flipH="1" flipV="1">
                    <a:off x="3052763" y="2940050"/>
                    <a:ext cx="1136650" cy="1136650"/>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902" name="直角三角形 901"/>
                  <p:cNvSpPr/>
                  <p:nvPr/>
                </p:nvSpPr>
                <p:spPr>
                  <a:xfrm rot="5400000" flipH="1" flipV="1">
                    <a:off x="3052763" y="180340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903" name="直角三角形 902"/>
                  <p:cNvSpPr/>
                  <p:nvPr/>
                </p:nvSpPr>
                <p:spPr>
                  <a:xfrm rot="5400000">
                    <a:off x="4189413" y="294005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885" name="组合 884"/>
                <p:cNvGrpSpPr/>
                <p:nvPr/>
              </p:nvGrpSpPr>
              <p:grpSpPr>
                <a:xfrm rot="2700000">
                  <a:off x="2548534" y="5016199"/>
                  <a:ext cx="509201" cy="509202"/>
                  <a:chOff x="3052763" y="1803400"/>
                  <a:chExt cx="2273300" cy="2273300"/>
                </a:xfrm>
              </p:grpSpPr>
              <p:sp>
                <p:nvSpPr>
                  <p:cNvPr id="896" name="直角三角形 895"/>
                  <p:cNvSpPr/>
                  <p:nvPr/>
                </p:nvSpPr>
                <p:spPr>
                  <a:xfrm>
                    <a:off x="4189413" y="1803400"/>
                    <a:ext cx="1136650" cy="1136650"/>
                  </a:xfrm>
                  <a:prstGeom prst="rtTriangle">
                    <a:avLst/>
                  </a:prstGeom>
                  <a:solidFill>
                    <a:srgbClr val="DEDE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897" name="直角三角形 896"/>
                  <p:cNvSpPr/>
                  <p:nvPr/>
                </p:nvSpPr>
                <p:spPr>
                  <a:xfrm flipH="1" flipV="1">
                    <a:off x="3052763" y="2940050"/>
                    <a:ext cx="1136650" cy="1136650"/>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898" name="直角三角形 897"/>
                  <p:cNvSpPr/>
                  <p:nvPr/>
                </p:nvSpPr>
                <p:spPr>
                  <a:xfrm rot="5400000" flipH="1" flipV="1">
                    <a:off x="3052763" y="180340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899" name="直角三角形 898"/>
                  <p:cNvSpPr/>
                  <p:nvPr/>
                </p:nvSpPr>
                <p:spPr>
                  <a:xfrm rot="5400000">
                    <a:off x="4189413" y="294005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886" name="组合 885"/>
                <p:cNvGrpSpPr/>
                <p:nvPr/>
              </p:nvGrpSpPr>
              <p:grpSpPr>
                <a:xfrm rot="2700000">
                  <a:off x="2908594" y="5016199"/>
                  <a:ext cx="509201" cy="509202"/>
                  <a:chOff x="3052763" y="1803400"/>
                  <a:chExt cx="2273300" cy="2273300"/>
                </a:xfrm>
              </p:grpSpPr>
              <p:sp>
                <p:nvSpPr>
                  <p:cNvPr id="892" name="直角三角形 891"/>
                  <p:cNvSpPr/>
                  <p:nvPr/>
                </p:nvSpPr>
                <p:spPr>
                  <a:xfrm>
                    <a:off x="4189413" y="1803400"/>
                    <a:ext cx="1136650" cy="1136650"/>
                  </a:xfrm>
                  <a:prstGeom prst="rtTriangle">
                    <a:avLst/>
                  </a:prstGeom>
                  <a:solidFill>
                    <a:srgbClr val="DEDE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893" name="直角三角形 892"/>
                  <p:cNvSpPr/>
                  <p:nvPr/>
                </p:nvSpPr>
                <p:spPr>
                  <a:xfrm flipH="1" flipV="1">
                    <a:off x="3052763" y="2940050"/>
                    <a:ext cx="1136650" cy="1136650"/>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894" name="直角三角形 893"/>
                  <p:cNvSpPr/>
                  <p:nvPr/>
                </p:nvSpPr>
                <p:spPr>
                  <a:xfrm rot="5400000" flipH="1" flipV="1">
                    <a:off x="3052763" y="180340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895" name="直角三角形 894"/>
                  <p:cNvSpPr/>
                  <p:nvPr/>
                </p:nvSpPr>
                <p:spPr>
                  <a:xfrm rot="5400000">
                    <a:off x="4189413" y="294005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887" name="组合 886"/>
                <p:cNvGrpSpPr/>
                <p:nvPr/>
              </p:nvGrpSpPr>
              <p:grpSpPr>
                <a:xfrm rot="2700000">
                  <a:off x="3262808" y="5016199"/>
                  <a:ext cx="509201" cy="509202"/>
                  <a:chOff x="3052763" y="1803400"/>
                  <a:chExt cx="2273300" cy="2273300"/>
                </a:xfrm>
              </p:grpSpPr>
              <p:sp>
                <p:nvSpPr>
                  <p:cNvPr id="888" name="直角三角形 887"/>
                  <p:cNvSpPr/>
                  <p:nvPr/>
                </p:nvSpPr>
                <p:spPr>
                  <a:xfrm>
                    <a:off x="4189413" y="1803400"/>
                    <a:ext cx="1136650" cy="1136650"/>
                  </a:xfrm>
                  <a:prstGeom prst="rtTriangle">
                    <a:avLst/>
                  </a:prstGeom>
                  <a:solidFill>
                    <a:srgbClr val="DEDE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889" name="直角三角形 888"/>
                  <p:cNvSpPr/>
                  <p:nvPr/>
                </p:nvSpPr>
                <p:spPr>
                  <a:xfrm flipH="1" flipV="1">
                    <a:off x="3052763" y="2940050"/>
                    <a:ext cx="1136650" cy="1136650"/>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890" name="直角三角形 889"/>
                  <p:cNvSpPr/>
                  <p:nvPr/>
                </p:nvSpPr>
                <p:spPr>
                  <a:xfrm rot="5400000" flipH="1" flipV="1">
                    <a:off x="3052763" y="180340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891" name="直角三角形 890"/>
                  <p:cNvSpPr/>
                  <p:nvPr/>
                </p:nvSpPr>
                <p:spPr>
                  <a:xfrm rot="5400000">
                    <a:off x="4189413" y="294005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sp>
            <p:nvSpPr>
              <p:cNvPr id="870" name="文本框 727"/>
              <p:cNvSpPr txBox="1"/>
              <p:nvPr/>
            </p:nvSpPr>
            <p:spPr>
              <a:xfrm>
                <a:off x="4319985" y="3931932"/>
                <a:ext cx="1792439" cy="331022"/>
              </a:xfrm>
              <a:prstGeom prst="rect">
                <a:avLst/>
              </a:prstGeom>
              <a:noFill/>
            </p:spPr>
            <p:txBody>
              <a:bodyPr wrap="square" rtlCol="0">
                <a:spAutoFit/>
              </a:bodyPr>
              <a:lstStyle/>
              <a:p>
                <a:pPr algn="ctr"/>
                <a:r>
                  <a:rPr lang="zh-CN" altLang="en-US" sz="1013" dirty="0">
                    <a:solidFill>
                      <a:srgbClr val="1A9BA9"/>
                    </a:solidFill>
                    <a:latin typeface="微软雅黑" panose="020B0503020204020204" pitchFamily="34" charset="-122"/>
                    <a:ea typeface="微软雅黑" panose="020B0503020204020204" pitchFamily="34" charset="-122"/>
                  </a:rPr>
                  <a:t>添加标题</a:t>
                </a:r>
              </a:p>
            </p:txBody>
          </p:sp>
          <p:sp>
            <p:nvSpPr>
              <p:cNvPr id="871" name="文本框 113"/>
              <p:cNvSpPr txBox="1"/>
              <p:nvPr/>
            </p:nvSpPr>
            <p:spPr>
              <a:xfrm>
                <a:off x="4467516" y="4450379"/>
                <a:ext cx="1411666" cy="677265"/>
              </a:xfrm>
              <a:prstGeom prst="rect">
                <a:avLst/>
              </a:prstGeom>
              <a:noFill/>
            </p:spPr>
            <p:txBody>
              <a:bodyPr wrap="square" rtlCol="0">
                <a:spAutoFit/>
              </a:bodyPr>
              <a:lstStyle/>
              <a:p>
                <a:pPr algn="just">
                  <a:lnSpc>
                    <a:spcPct val="12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a:t>
                </a:r>
              </a:p>
            </p:txBody>
          </p:sp>
        </p:grpSp>
      </p:grpSp>
      <p:grpSp>
        <p:nvGrpSpPr>
          <p:cNvPr id="952" name="组合 951"/>
          <p:cNvGrpSpPr/>
          <p:nvPr/>
        </p:nvGrpSpPr>
        <p:grpSpPr>
          <a:xfrm>
            <a:off x="6076459" y="2838739"/>
            <a:ext cx="2149776" cy="2044988"/>
            <a:chOff x="7908070" y="3664880"/>
            <a:chExt cx="2865995" cy="2727281"/>
          </a:xfrm>
        </p:grpSpPr>
        <p:sp>
          <p:nvSpPr>
            <p:cNvPr id="953" name="矩形 952"/>
            <p:cNvSpPr/>
            <p:nvPr/>
          </p:nvSpPr>
          <p:spPr>
            <a:xfrm rot="2700000">
              <a:off x="8436566" y="4054662"/>
              <a:ext cx="2186962" cy="2488036"/>
            </a:xfrm>
            <a:prstGeom prst="rect">
              <a:avLst/>
            </a:prstGeom>
            <a:gradFill>
              <a:gsLst>
                <a:gs pos="28000">
                  <a:srgbClr val="797979">
                    <a:alpha val="33000"/>
                  </a:srgbClr>
                </a:gs>
                <a:gs pos="0">
                  <a:schemeClr val="tx1">
                    <a:alpha val="27000"/>
                  </a:schemeClr>
                </a:gs>
                <a:gs pos="100000">
                  <a:schemeClr val="bg1">
                    <a:lumMod val="95000"/>
                    <a:alpha val="0"/>
                  </a:schemeClr>
                </a:gs>
              </a:gsLst>
              <a:lin ang="0" scaled="0"/>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nvGrpSpPr>
            <p:cNvPr id="954" name="组合 953"/>
            <p:cNvGrpSpPr/>
            <p:nvPr/>
          </p:nvGrpSpPr>
          <p:grpSpPr>
            <a:xfrm>
              <a:off x="7908070" y="3664880"/>
              <a:ext cx="1840689" cy="1848987"/>
              <a:chOff x="7908070" y="3664880"/>
              <a:chExt cx="1840689" cy="1848987"/>
            </a:xfrm>
          </p:grpSpPr>
          <p:grpSp>
            <p:nvGrpSpPr>
              <p:cNvPr id="955" name="组合 954"/>
              <p:cNvGrpSpPr/>
              <p:nvPr/>
            </p:nvGrpSpPr>
            <p:grpSpPr>
              <a:xfrm>
                <a:off x="7908070" y="3664880"/>
                <a:ext cx="1832564" cy="1848987"/>
                <a:chOff x="2194319" y="3933570"/>
                <a:chExt cx="1577691" cy="1591830"/>
              </a:xfrm>
              <a:effectLst/>
            </p:grpSpPr>
            <p:grpSp>
              <p:nvGrpSpPr>
                <p:cNvPr id="958" name="组合 957"/>
                <p:cNvGrpSpPr/>
                <p:nvPr/>
              </p:nvGrpSpPr>
              <p:grpSpPr>
                <a:xfrm rot="2700000">
                  <a:off x="2194319" y="3933570"/>
                  <a:ext cx="509201" cy="509202"/>
                  <a:chOff x="3052763" y="1803400"/>
                  <a:chExt cx="2273300" cy="2273300"/>
                </a:xfrm>
              </p:grpSpPr>
              <p:sp>
                <p:nvSpPr>
                  <p:cNvPr id="1034" name="直角三角形 1033"/>
                  <p:cNvSpPr/>
                  <p:nvPr/>
                </p:nvSpPr>
                <p:spPr>
                  <a:xfrm>
                    <a:off x="4189413" y="1803400"/>
                    <a:ext cx="1136650" cy="1136650"/>
                  </a:xfrm>
                  <a:prstGeom prst="rtTriangle">
                    <a:avLst/>
                  </a:prstGeom>
                  <a:solidFill>
                    <a:srgbClr val="DEDE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035" name="直角三角形 1034"/>
                  <p:cNvSpPr/>
                  <p:nvPr/>
                </p:nvSpPr>
                <p:spPr>
                  <a:xfrm flipH="1" flipV="1">
                    <a:off x="3052763" y="2940050"/>
                    <a:ext cx="1136650" cy="1136650"/>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036" name="直角三角形 1035"/>
                  <p:cNvSpPr/>
                  <p:nvPr/>
                </p:nvSpPr>
                <p:spPr>
                  <a:xfrm rot="5400000" flipH="1" flipV="1">
                    <a:off x="3052763" y="180340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037" name="直角三角形 1036"/>
                  <p:cNvSpPr/>
                  <p:nvPr/>
                </p:nvSpPr>
                <p:spPr>
                  <a:xfrm rot="5400000">
                    <a:off x="4189413" y="294005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959" name="组合 958"/>
                <p:cNvGrpSpPr/>
                <p:nvPr/>
              </p:nvGrpSpPr>
              <p:grpSpPr>
                <a:xfrm rot="2700000">
                  <a:off x="2548534" y="3933570"/>
                  <a:ext cx="509201" cy="509202"/>
                  <a:chOff x="3052763" y="1803400"/>
                  <a:chExt cx="2273300" cy="2273300"/>
                </a:xfrm>
              </p:grpSpPr>
              <p:sp>
                <p:nvSpPr>
                  <p:cNvPr id="1030" name="直角三角形 1029"/>
                  <p:cNvSpPr/>
                  <p:nvPr/>
                </p:nvSpPr>
                <p:spPr>
                  <a:xfrm>
                    <a:off x="4189413" y="1803400"/>
                    <a:ext cx="1136650" cy="1136650"/>
                  </a:xfrm>
                  <a:prstGeom prst="rtTriangle">
                    <a:avLst/>
                  </a:prstGeom>
                  <a:solidFill>
                    <a:srgbClr val="DEDE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031" name="直角三角形 1030"/>
                  <p:cNvSpPr/>
                  <p:nvPr/>
                </p:nvSpPr>
                <p:spPr>
                  <a:xfrm flipH="1" flipV="1">
                    <a:off x="3052763" y="2940050"/>
                    <a:ext cx="1136650" cy="1136650"/>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032" name="直角三角形 1031"/>
                  <p:cNvSpPr/>
                  <p:nvPr/>
                </p:nvSpPr>
                <p:spPr>
                  <a:xfrm rot="5400000" flipH="1" flipV="1">
                    <a:off x="3052763" y="180340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033" name="直角三角形 1032"/>
                  <p:cNvSpPr/>
                  <p:nvPr/>
                </p:nvSpPr>
                <p:spPr>
                  <a:xfrm rot="5400000">
                    <a:off x="4189413" y="294005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960" name="组合 959"/>
                <p:cNvGrpSpPr/>
                <p:nvPr/>
              </p:nvGrpSpPr>
              <p:grpSpPr>
                <a:xfrm rot="2700000">
                  <a:off x="2908594" y="3933570"/>
                  <a:ext cx="509201" cy="509202"/>
                  <a:chOff x="3052763" y="1803400"/>
                  <a:chExt cx="2273300" cy="2273300"/>
                </a:xfrm>
              </p:grpSpPr>
              <p:sp>
                <p:nvSpPr>
                  <p:cNvPr id="1026" name="直角三角形 1025"/>
                  <p:cNvSpPr/>
                  <p:nvPr/>
                </p:nvSpPr>
                <p:spPr>
                  <a:xfrm>
                    <a:off x="4189413" y="1803400"/>
                    <a:ext cx="1136650" cy="1136650"/>
                  </a:xfrm>
                  <a:prstGeom prst="rtTriangle">
                    <a:avLst/>
                  </a:prstGeom>
                  <a:solidFill>
                    <a:srgbClr val="DEDE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027" name="直角三角形 1026"/>
                  <p:cNvSpPr/>
                  <p:nvPr/>
                </p:nvSpPr>
                <p:spPr>
                  <a:xfrm flipH="1" flipV="1">
                    <a:off x="3052763" y="2940050"/>
                    <a:ext cx="1136650" cy="1136650"/>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028" name="直角三角形 1027"/>
                  <p:cNvSpPr/>
                  <p:nvPr/>
                </p:nvSpPr>
                <p:spPr>
                  <a:xfrm rot="5400000" flipH="1" flipV="1">
                    <a:off x="3052763" y="180340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029" name="直角三角形 1028"/>
                  <p:cNvSpPr/>
                  <p:nvPr/>
                </p:nvSpPr>
                <p:spPr>
                  <a:xfrm rot="5400000">
                    <a:off x="4189413" y="294005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961" name="组合 960"/>
                <p:cNvGrpSpPr/>
                <p:nvPr/>
              </p:nvGrpSpPr>
              <p:grpSpPr>
                <a:xfrm rot="2700000">
                  <a:off x="3262808" y="3933570"/>
                  <a:ext cx="509201" cy="509202"/>
                  <a:chOff x="3052763" y="1803400"/>
                  <a:chExt cx="2273300" cy="2273300"/>
                </a:xfrm>
              </p:grpSpPr>
              <p:sp>
                <p:nvSpPr>
                  <p:cNvPr id="1022" name="直角三角形 1021"/>
                  <p:cNvSpPr/>
                  <p:nvPr/>
                </p:nvSpPr>
                <p:spPr>
                  <a:xfrm>
                    <a:off x="4189413" y="1803400"/>
                    <a:ext cx="1136650" cy="1136650"/>
                  </a:xfrm>
                  <a:prstGeom prst="rtTriangle">
                    <a:avLst/>
                  </a:prstGeom>
                  <a:solidFill>
                    <a:srgbClr val="DEDE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023" name="直角三角形 1022"/>
                  <p:cNvSpPr/>
                  <p:nvPr/>
                </p:nvSpPr>
                <p:spPr>
                  <a:xfrm flipH="1" flipV="1">
                    <a:off x="3052763" y="2940050"/>
                    <a:ext cx="1136650" cy="1136650"/>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024" name="直角三角形 1023"/>
                  <p:cNvSpPr/>
                  <p:nvPr/>
                </p:nvSpPr>
                <p:spPr>
                  <a:xfrm rot="5400000" flipH="1" flipV="1">
                    <a:off x="3052763" y="180340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025" name="直角三角形 1024"/>
                  <p:cNvSpPr/>
                  <p:nvPr/>
                </p:nvSpPr>
                <p:spPr>
                  <a:xfrm rot="5400000">
                    <a:off x="4189413" y="294005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962" name="组合 961"/>
                <p:cNvGrpSpPr/>
                <p:nvPr/>
              </p:nvGrpSpPr>
              <p:grpSpPr>
                <a:xfrm rot="2700000">
                  <a:off x="2194319" y="4295521"/>
                  <a:ext cx="509201" cy="509202"/>
                  <a:chOff x="3052763" y="1803400"/>
                  <a:chExt cx="2273300" cy="2273300"/>
                </a:xfrm>
              </p:grpSpPr>
              <p:sp>
                <p:nvSpPr>
                  <p:cNvPr id="1018" name="直角三角形 1017"/>
                  <p:cNvSpPr/>
                  <p:nvPr/>
                </p:nvSpPr>
                <p:spPr>
                  <a:xfrm>
                    <a:off x="4189413" y="1803400"/>
                    <a:ext cx="1136650" cy="1136650"/>
                  </a:xfrm>
                  <a:prstGeom prst="rtTriangle">
                    <a:avLst/>
                  </a:prstGeom>
                  <a:solidFill>
                    <a:srgbClr val="DEDE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019" name="直角三角形 1018"/>
                  <p:cNvSpPr/>
                  <p:nvPr/>
                </p:nvSpPr>
                <p:spPr>
                  <a:xfrm flipH="1" flipV="1">
                    <a:off x="3052763" y="2940050"/>
                    <a:ext cx="1136650" cy="1136650"/>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020" name="直角三角形 1019"/>
                  <p:cNvSpPr/>
                  <p:nvPr/>
                </p:nvSpPr>
                <p:spPr>
                  <a:xfrm rot="5400000" flipH="1" flipV="1">
                    <a:off x="3052763" y="180340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021" name="直角三角形 1020"/>
                  <p:cNvSpPr/>
                  <p:nvPr/>
                </p:nvSpPr>
                <p:spPr>
                  <a:xfrm rot="5400000">
                    <a:off x="4189413" y="294005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963" name="组合 962"/>
                <p:cNvGrpSpPr/>
                <p:nvPr/>
              </p:nvGrpSpPr>
              <p:grpSpPr>
                <a:xfrm rot="2700000">
                  <a:off x="2548534" y="4295521"/>
                  <a:ext cx="509201" cy="509202"/>
                  <a:chOff x="3052763" y="1803400"/>
                  <a:chExt cx="2273300" cy="2273300"/>
                </a:xfrm>
              </p:grpSpPr>
              <p:sp>
                <p:nvSpPr>
                  <p:cNvPr id="1014" name="直角三角形 1013"/>
                  <p:cNvSpPr/>
                  <p:nvPr/>
                </p:nvSpPr>
                <p:spPr>
                  <a:xfrm>
                    <a:off x="4189413" y="1803400"/>
                    <a:ext cx="1136650" cy="1136650"/>
                  </a:xfrm>
                  <a:prstGeom prst="rtTriangle">
                    <a:avLst/>
                  </a:prstGeom>
                  <a:solidFill>
                    <a:srgbClr val="DEDE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015" name="直角三角形 1014"/>
                  <p:cNvSpPr/>
                  <p:nvPr/>
                </p:nvSpPr>
                <p:spPr>
                  <a:xfrm flipH="1" flipV="1">
                    <a:off x="3052763" y="2940050"/>
                    <a:ext cx="1136650" cy="1136650"/>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016" name="直角三角形 1015"/>
                  <p:cNvSpPr/>
                  <p:nvPr/>
                </p:nvSpPr>
                <p:spPr>
                  <a:xfrm rot="5400000" flipH="1" flipV="1">
                    <a:off x="3052763" y="180340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017" name="直角三角形 1016"/>
                  <p:cNvSpPr/>
                  <p:nvPr/>
                </p:nvSpPr>
                <p:spPr>
                  <a:xfrm rot="5400000">
                    <a:off x="4189413" y="294005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964" name="组合 963"/>
                <p:cNvGrpSpPr/>
                <p:nvPr/>
              </p:nvGrpSpPr>
              <p:grpSpPr>
                <a:xfrm rot="2700000">
                  <a:off x="2908594" y="4295521"/>
                  <a:ext cx="509201" cy="509202"/>
                  <a:chOff x="3052763" y="1803400"/>
                  <a:chExt cx="2273300" cy="2273300"/>
                </a:xfrm>
              </p:grpSpPr>
              <p:sp>
                <p:nvSpPr>
                  <p:cNvPr id="1010" name="直角三角形 1009"/>
                  <p:cNvSpPr/>
                  <p:nvPr/>
                </p:nvSpPr>
                <p:spPr>
                  <a:xfrm>
                    <a:off x="4189413" y="1803400"/>
                    <a:ext cx="1136650" cy="1136650"/>
                  </a:xfrm>
                  <a:prstGeom prst="rtTriangle">
                    <a:avLst/>
                  </a:prstGeom>
                  <a:solidFill>
                    <a:srgbClr val="DEDE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011" name="直角三角形 1010"/>
                  <p:cNvSpPr/>
                  <p:nvPr/>
                </p:nvSpPr>
                <p:spPr>
                  <a:xfrm flipH="1" flipV="1">
                    <a:off x="3052763" y="2940050"/>
                    <a:ext cx="1136650" cy="1136650"/>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012" name="直角三角形 1011"/>
                  <p:cNvSpPr/>
                  <p:nvPr/>
                </p:nvSpPr>
                <p:spPr>
                  <a:xfrm rot="5400000" flipH="1" flipV="1">
                    <a:off x="3052763" y="180340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013" name="直角三角形 1012"/>
                  <p:cNvSpPr/>
                  <p:nvPr/>
                </p:nvSpPr>
                <p:spPr>
                  <a:xfrm rot="5400000">
                    <a:off x="4189413" y="294005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965" name="组合 964"/>
                <p:cNvGrpSpPr/>
                <p:nvPr/>
              </p:nvGrpSpPr>
              <p:grpSpPr>
                <a:xfrm rot="2700000">
                  <a:off x="3262808" y="4295521"/>
                  <a:ext cx="509201" cy="509202"/>
                  <a:chOff x="3052763" y="1803400"/>
                  <a:chExt cx="2273300" cy="2273300"/>
                </a:xfrm>
              </p:grpSpPr>
              <p:sp>
                <p:nvSpPr>
                  <p:cNvPr id="1006" name="直角三角形 1005"/>
                  <p:cNvSpPr/>
                  <p:nvPr/>
                </p:nvSpPr>
                <p:spPr>
                  <a:xfrm>
                    <a:off x="4189413" y="1803400"/>
                    <a:ext cx="1136650" cy="1136650"/>
                  </a:xfrm>
                  <a:prstGeom prst="rtTriangle">
                    <a:avLst/>
                  </a:prstGeom>
                  <a:solidFill>
                    <a:srgbClr val="DEDE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007" name="直角三角形 1006"/>
                  <p:cNvSpPr/>
                  <p:nvPr/>
                </p:nvSpPr>
                <p:spPr>
                  <a:xfrm flipH="1" flipV="1">
                    <a:off x="3052763" y="2940050"/>
                    <a:ext cx="1136650" cy="1136650"/>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008" name="直角三角形 1007"/>
                  <p:cNvSpPr/>
                  <p:nvPr/>
                </p:nvSpPr>
                <p:spPr>
                  <a:xfrm rot="5400000" flipH="1" flipV="1">
                    <a:off x="3052763" y="180340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009" name="直角三角形 1008"/>
                  <p:cNvSpPr/>
                  <p:nvPr/>
                </p:nvSpPr>
                <p:spPr>
                  <a:xfrm rot="5400000">
                    <a:off x="4189413" y="294005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966" name="组合 965"/>
                <p:cNvGrpSpPr/>
                <p:nvPr/>
              </p:nvGrpSpPr>
              <p:grpSpPr>
                <a:xfrm rot="2700000">
                  <a:off x="2194319" y="4654248"/>
                  <a:ext cx="509201" cy="509202"/>
                  <a:chOff x="3052763" y="1803400"/>
                  <a:chExt cx="2273300" cy="2273300"/>
                </a:xfrm>
              </p:grpSpPr>
              <p:sp>
                <p:nvSpPr>
                  <p:cNvPr id="1002" name="直角三角形 1001"/>
                  <p:cNvSpPr/>
                  <p:nvPr/>
                </p:nvSpPr>
                <p:spPr>
                  <a:xfrm>
                    <a:off x="4189413" y="1803400"/>
                    <a:ext cx="1136650" cy="1136650"/>
                  </a:xfrm>
                  <a:prstGeom prst="rtTriangle">
                    <a:avLst/>
                  </a:prstGeom>
                  <a:solidFill>
                    <a:srgbClr val="DEDE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003" name="直角三角形 1002"/>
                  <p:cNvSpPr/>
                  <p:nvPr/>
                </p:nvSpPr>
                <p:spPr>
                  <a:xfrm flipH="1" flipV="1">
                    <a:off x="3052763" y="2940050"/>
                    <a:ext cx="1136650" cy="1136650"/>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004" name="直角三角形 1003"/>
                  <p:cNvSpPr/>
                  <p:nvPr/>
                </p:nvSpPr>
                <p:spPr>
                  <a:xfrm rot="5400000" flipH="1" flipV="1">
                    <a:off x="3052763" y="180340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005" name="直角三角形 1004"/>
                  <p:cNvSpPr/>
                  <p:nvPr/>
                </p:nvSpPr>
                <p:spPr>
                  <a:xfrm rot="5400000">
                    <a:off x="4189413" y="294005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967" name="组合 966"/>
                <p:cNvGrpSpPr/>
                <p:nvPr/>
              </p:nvGrpSpPr>
              <p:grpSpPr>
                <a:xfrm rot="2700000">
                  <a:off x="2548534" y="4654248"/>
                  <a:ext cx="509201" cy="509202"/>
                  <a:chOff x="3052763" y="1803400"/>
                  <a:chExt cx="2273300" cy="2273300"/>
                </a:xfrm>
              </p:grpSpPr>
              <p:sp>
                <p:nvSpPr>
                  <p:cNvPr id="998" name="直角三角形 997"/>
                  <p:cNvSpPr/>
                  <p:nvPr/>
                </p:nvSpPr>
                <p:spPr>
                  <a:xfrm>
                    <a:off x="4189413" y="1803400"/>
                    <a:ext cx="1136650" cy="1136650"/>
                  </a:xfrm>
                  <a:prstGeom prst="rtTriangle">
                    <a:avLst/>
                  </a:prstGeom>
                  <a:solidFill>
                    <a:srgbClr val="DEDE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999" name="直角三角形 998"/>
                  <p:cNvSpPr/>
                  <p:nvPr/>
                </p:nvSpPr>
                <p:spPr>
                  <a:xfrm flipH="1" flipV="1">
                    <a:off x="3052763" y="2940050"/>
                    <a:ext cx="1136650" cy="1136650"/>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000" name="直角三角形 999"/>
                  <p:cNvSpPr/>
                  <p:nvPr/>
                </p:nvSpPr>
                <p:spPr>
                  <a:xfrm rot="5400000" flipH="1" flipV="1">
                    <a:off x="3052763" y="180340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001" name="直角三角形 1000"/>
                  <p:cNvSpPr/>
                  <p:nvPr/>
                </p:nvSpPr>
                <p:spPr>
                  <a:xfrm rot="5400000">
                    <a:off x="4189413" y="294005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968" name="组合 967"/>
                <p:cNvGrpSpPr/>
                <p:nvPr/>
              </p:nvGrpSpPr>
              <p:grpSpPr>
                <a:xfrm rot="2700000">
                  <a:off x="2908594" y="4654248"/>
                  <a:ext cx="509201" cy="509202"/>
                  <a:chOff x="3052763" y="1803400"/>
                  <a:chExt cx="2273300" cy="2273300"/>
                </a:xfrm>
              </p:grpSpPr>
              <p:sp>
                <p:nvSpPr>
                  <p:cNvPr id="994" name="直角三角形 993"/>
                  <p:cNvSpPr/>
                  <p:nvPr/>
                </p:nvSpPr>
                <p:spPr>
                  <a:xfrm>
                    <a:off x="4189413" y="1803400"/>
                    <a:ext cx="1136650" cy="1136650"/>
                  </a:xfrm>
                  <a:prstGeom prst="rtTriangle">
                    <a:avLst/>
                  </a:prstGeom>
                  <a:solidFill>
                    <a:srgbClr val="DEDE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995" name="直角三角形 994"/>
                  <p:cNvSpPr/>
                  <p:nvPr/>
                </p:nvSpPr>
                <p:spPr>
                  <a:xfrm flipH="1" flipV="1">
                    <a:off x="3052763" y="2940050"/>
                    <a:ext cx="1136650" cy="1136650"/>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996" name="直角三角形 995"/>
                  <p:cNvSpPr/>
                  <p:nvPr/>
                </p:nvSpPr>
                <p:spPr>
                  <a:xfrm rot="5400000" flipH="1" flipV="1">
                    <a:off x="3052763" y="180340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997" name="直角三角形 996"/>
                  <p:cNvSpPr/>
                  <p:nvPr/>
                </p:nvSpPr>
                <p:spPr>
                  <a:xfrm rot="5400000">
                    <a:off x="4189413" y="294005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969" name="组合 968"/>
                <p:cNvGrpSpPr/>
                <p:nvPr/>
              </p:nvGrpSpPr>
              <p:grpSpPr>
                <a:xfrm rot="2700000">
                  <a:off x="3262808" y="4654248"/>
                  <a:ext cx="509201" cy="509202"/>
                  <a:chOff x="3052763" y="1803400"/>
                  <a:chExt cx="2273300" cy="2273300"/>
                </a:xfrm>
              </p:grpSpPr>
              <p:sp>
                <p:nvSpPr>
                  <p:cNvPr id="990" name="直角三角形 989"/>
                  <p:cNvSpPr/>
                  <p:nvPr/>
                </p:nvSpPr>
                <p:spPr>
                  <a:xfrm>
                    <a:off x="4189413" y="1803400"/>
                    <a:ext cx="1136650" cy="1136650"/>
                  </a:xfrm>
                  <a:prstGeom prst="rtTriangle">
                    <a:avLst/>
                  </a:prstGeom>
                  <a:solidFill>
                    <a:srgbClr val="DEDE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991" name="直角三角形 990"/>
                  <p:cNvSpPr/>
                  <p:nvPr/>
                </p:nvSpPr>
                <p:spPr>
                  <a:xfrm flipH="1" flipV="1">
                    <a:off x="3052763" y="2940050"/>
                    <a:ext cx="1136650" cy="1136650"/>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992" name="直角三角形 991"/>
                  <p:cNvSpPr/>
                  <p:nvPr/>
                </p:nvSpPr>
                <p:spPr>
                  <a:xfrm rot="5400000" flipH="1" flipV="1">
                    <a:off x="3052763" y="180340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993" name="直角三角形 992"/>
                  <p:cNvSpPr/>
                  <p:nvPr/>
                </p:nvSpPr>
                <p:spPr>
                  <a:xfrm rot="5400000">
                    <a:off x="4189413" y="294005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970" name="组合 969"/>
                <p:cNvGrpSpPr/>
                <p:nvPr/>
              </p:nvGrpSpPr>
              <p:grpSpPr>
                <a:xfrm rot="2700000">
                  <a:off x="2194319" y="5016199"/>
                  <a:ext cx="509201" cy="509202"/>
                  <a:chOff x="3052763" y="1803400"/>
                  <a:chExt cx="2273300" cy="2273300"/>
                </a:xfrm>
              </p:grpSpPr>
              <p:sp>
                <p:nvSpPr>
                  <p:cNvPr id="986" name="直角三角形 985"/>
                  <p:cNvSpPr/>
                  <p:nvPr/>
                </p:nvSpPr>
                <p:spPr>
                  <a:xfrm>
                    <a:off x="4189413" y="1803400"/>
                    <a:ext cx="1136650" cy="1136650"/>
                  </a:xfrm>
                  <a:prstGeom prst="rtTriangle">
                    <a:avLst/>
                  </a:prstGeom>
                  <a:solidFill>
                    <a:srgbClr val="DEDE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987" name="直角三角形 986"/>
                  <p:cNvSpPr/>
                  <p:nvPr/>
                </p:nvSpPr>
                <p:spPr>
                  <a:xfrm flipH="1" flipV="1">
                    <a:off x="3052763" y="2940050"/>
                    <a:ext cx="1136650" cy="1136650"/>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988" name="直角三角形 987"/>
                  <p:cNvSpPr/>
                  <p:nvPr/>
                </p:nvSpPr>
                <p:spPr>
                  <a:xfrm rot="5400000" flipH="1" flipV="1">
                    <a:off x="3052763" y="180340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989" name="直角三角形 988"/>
                  <p:cNvSpPr/>
                  <p:nvPr/>
                </p:nvSpPr>
                <p:spPr>
                  <a:xfrm rot="5400000">
                    <a:off x="4189413" y="294005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971" name="组合 970"/>
                <p:cNvGrpSpPr/>
                <p:nvPr/>
              </p:nvGrpSpPr>
              <p:grpSpPr>
                <a:xfrm rot="2700000">
                  <a:off x="2548534" y="5016199"/>
                  <a:ext cx="509201" cy="509202"/>
                  <a:chOff x="3052763" y="1803400"/>
                  <a:chExt cx="2273300" cy="2273300"/>
                </a:xfrm>
              </p:grpSpPr>
              <p:sp>
                <p:nvSpPr>
                  <p:cNvPr id="982" name="直角三角形 981"/>
                  <p:cNvSpPr/>
                  <p:nvPr/>
                </p:nvSpPr>
                <p:spPr>
                  <a:xfrm>
                    <a:off x="4189413" y="1803400"/>
                    <a:ext cx="1136650" cy="1136650"/>
                  </a:xfrm>
                  <a:prstGeom prst="rtTriangle">
                    <a:avLst/>
                  </a:prstGeom>
                  <a:solidFill>
                    <a:srgbClr val="DEDE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983" name="直角三角形 982"/>
                  <p:cNvSpPr/>
                  <p:nvPr/>
                </p:nvSpPr>
                <p:spPr>
                  <a:xfrm flipH="1" flipV="1">
                    <a:off x="3052763" y="2940050"/>
                    <a:ext cx="1136650" cy="1136650"/>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984" name="直角三角形 983"/>
                  <p:cNvSpPr/>
                  <p:nvPr/>
                </p:nvSpPr>
                <p:spPr>
                  <a:xfrm rot="5400000" flipH="1" flipV="1">
                    <a:off x="3052763" y="180340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985" name="直角三角形 984"/>
                  <p:cNvSpPr/>
                  <p:nvPr/>
                </p:nvSpPr>
                <p:spPr>
                  <a:xfrm rot="5400000">
                    <a:off x="4189413" y="294005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972" name="组合 971"/>
                <p:cNvGrpSpPr/>
                <p:nvPr/>
              </p:nvGrpSpPr>
              <p:grpSpPr>
                <a:xfrm rot="2700000">
                  <a:off x="2908594" y="5016199"/>
                  <a:ext cx="509201" cy="509202"/>
                  <a:chOff x="3052763" y="1803400"/>
                  <a:chExt cx="2273300" cy="2273300"/>
                </a:xfrm>
              </p:grpSpPr>
              <p:sp>
                <p:nvSpPr>
                  <p:cNvPr id="978" name="直角三角形 977"/>
                  <p:cNvSpPr/>
                  <p:nvPr/>
                </p:nvSpPr>
                <p:spPr>
                  <a:xfrm>
                    <a:off x="4189413" y="1803400"/>
                    <a:ext cx="1136650" cy="1136650"/>
                  </a:xfrm>
                  <a:prstGeom prst="rtTriangle">
                    <a:avLst/>
                  </a:prstGeom>
                  <a:solidFill>
                    <a:srgbClr val="DEDE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979" name="直角三角形 978"/>
                  <p:cNvSpPr/>
                  <p:nvPr/>
                </p:nvSpPr>
                <p:spPr>
                  <a:xfrm flipH="1" flipV="1">
                    <a:off x="3052763" y="2940050"/>
                    <a:ext cx="1136650" cy="1136650"/>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980" name="直角三角形 979"/>
                  <p:cNvSpPr/>
                  <p:nvPr/>
                </p:nvSpPr>
                <p:spPr>
                  <a:xfrm rot="5400000" flipH="1" flipV="1">
                    <a:off x="3052763" y="180340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981" name="直角三角形 980"/>
                  <p:cNvSpPr/>
                  <p:nvPr/>
                </p:nvSpPr>
                <p:spPr>
                  <a:xfrm rot="5400000">
                    <a:off x="4189413" y="294005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973" name="组合 972"/>
                <p:cNvGrpSpPr/>
                <p:nvPr/>
              </p:nvGrpSpPr>
              <p:grpSpPr>
                <a:xfrm rot="2700000">
                  <a:off x="3262808" y="5016199"/>
                  <a:ext cx="509201" cy="509202"/>
                  <a:chOff x="3052763" y="1803400"/>
                  <a:chExt cx="2273300" cy="2273300"/>
                </a:xfrm>
              </p:grpSpPr>
              <p:sp>
                <p:nvSpPr>
                  <p:cNvPr id="974" name="直角三角形 973"/>
                  <p:cNvSpPr/>
                  <p:nvPr/>
                </p:nvSpPr>
                <p:spPr>
                  <a:xfrm>
                    <a:off x="4189413" y="1803400"/>
                    <a:ext cx="1136650" cy="1136650"/>
                  </a:xfrm>
                  <a:prstGeom prst="rtTriangle">
                    <a:avLst/>
                  </a:prstGeom>
                  <a:solidFill>
                    <a:srgbClr val="DEDE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975" name="直角三角形 974"/>
                  <p:cNvSpPr/>
                  <p:nvPr/>
                </p:nvSpPr>
                <p:spPr>
                  <a:xfrm flipH="1" flipV="1">
                    <a:off x="3052763" y="2940050"/>
                    <a:ext cx="1136650" cy="1136650"/>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976" name="直角三角形 975"/>
                  <p:cNvSpPr/>
                  <p:nvPr/>
                </p:nvSpPr>
                <p:spPr>
                  <a:xfrm rot="5400000" flipH="1" flipV="1">
                    <a:off x="3052763" y="180340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977" name="直角三角形 976"/>
                  <p:cNvSpPr/>
                  <p:nvPr/>
                </p:nvSpPr>
                <p:spPr>
                  <a:xfrm rot="5400000">
                    <a:off x="4189413" y="294005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sp>
            <p:nvSpPr>
              <p:cNvPr id="956" name="文本框 737"/>
              <p:cNvSpPr txBox="1"/>
              <p:nvPr/>
            </p:nvSpPr>
            <p:spPr>
              <a:xfrm>
                <a:off x="7956320" y="3950401"/>
                <a:ext cx="1792439" cy="331022"/>
              </a:xfrm>
              <a:prstGeom prst="rect">
                <a:avLst/>
              </a:prstGeom>
              <a:noFill/>
            </p:spPr>
            <p:txBody>
              <a:bodyPr wrap="square" rtlCol="0">
                <a:spAutoFit/>
              </a:bodyPr>
              <a:lstStyle/>
              <a:p>
                <a:pPr algn="ctr"/>
                <a:r>
                  <a:rPr lang="zh-CN" altLang="en-US" sz="1013" dirty="0">
                    <a:solidFill>
                      <a:srgbClr val="00AF92"/>
                    </a:solidFill>
                    <a:latin typeface="微软雅黑" panose="020B0503020204020204" pitchFamily="34" charset="-122"/>
                    <a:ea typeface="微软雅黑" panose="020B0503020204020204" pitchFamily="34" charset="-122"/>
                  </a:rPr>
                  <a:t>添加标题</a:t>
                </a:r>
              </a:p>
            </p:txBody>
          </p:sp>
          <p:sp>
            <p:nvSpPr>
              <p:cNvPr id="957" name="文本框 113"/>
              <p:cNvSpPr txBox="1"/>
              <p:nvPr/>
            </p:nvSpPr>
            <p:spPr>
              <a:xfrm>
                <a:off x="8139924" y="4461644"/>
                <a:ext cx="1411666" cy="677264"/>
              </a:xfrm>
              <a:prstGeom prst="rect">
                <a:avLst/>
              </a:prstGeom>
              <a:noFill/>
            </p:spPr>
            <p:txBody>
              <a:bodyPr wrap="square" rtlCol="0">
                <a:spAutoFit/>
              </a:bodyPr>
              <a:lstStyle/>
              <a:p>
                <a:pPr algn="just">
                  <a:lnSpc>
                    <a:spcPct val="12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a:t>
                </a:r>
              </a:p>
            </p:txBody>
          </p:sp>
        </p:grpSp>
      </p:grpSp>
    </p:spTree>
    <p:extLst>
      <p:ext uri="{BB962C8B-B14F-4D97-AF65-F5344CB8AC3E}">
        <p14:creationId xmlns:p14="http://schemas.microsoft.com/office/powerpoint/2010/main" val="3870229056"/>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additive="base">
                                        <p:cTn id="12" dur="500" fill="hold"/>
                                        <p:tgtEl>
                                          <p:spTgt spid="8"/>
                                        </p:tgtEl>
                                        <p:attrNameLst>
                                          <p:attrName>ppt_x</p:attrName>
                                        </p:attrNameLst>
                                      </p:cBhvr>
                                      <p:tavLst>
                                        <p:tav tm="0">
                                          <p:val>
                                            <p:strVal val="0-#ppt_w/2"/>
                                          </p:val>
                                        </p:tav>
                                        <p:tav tm="100000">
                                          <p:val>
                                            <p:strVal val="#ppt_x"/>
                                          </p:val>
                                        </p:tav>
                                      </p:tavLst>
                                    </p:anim>
                                    <p:anim calcmode="lin" valueType="num">
                                      <p:cBhvr additive="base">
                                        <p:cTn id="13" dur="500" fill="hold"/>
                                        <p:tgtEl>
                                          <p:spTgt spid="8"/>
                                        </p:tgtEl>
                                        <p:attrNameLst>
                                          <p:attrName>ppt_y</p:attrName>
                                        </p:attrNameLst>
                                      </p:cBhvr>
                                      <p:tavLst>
                                        <p:tav tm="0">
                                          <p:val>
                                            <p:strVal val="#ppt_y"/>
                                          </p:val>
                                        </p:tav>
                                        <p:tav tm="100000">
                                          <p:val>
                                            <p:strVal val="#ppt_y"/>
                                          </p:val>
                                        </p:tav>
                                      </p:tavLst>
                                    </p:anim>
                                  </p:childTnLst>
                                </p:cTn>
                              </p:par>
                              <p:par>
                                <p:cTn id="14" presetID="22" presetClass="entr" presetSubtype="8" fill="hold" nodeType="withEffect">
                                  <p:stCondLst>
                                    <p:cond delay="250"/>
                                  </p:stCondLst>
                                  <p:childTnLst>
                                    <p:set>
                                      <p:cBhvr>
                                        <p:cTn id="15" dur="1" fill="hold">
                                          <p:stCondLst>
                                            <p:cond delay="0"/>
                                          </p:stCondLst>
                                        </p:cTn>
                                        <p:tgtEl>
                                          <p:spTgt spid="9"/>
                                        </p:tgtEl>
                                        <p:attrNameLst>
                                          <p:attrName>style.visibility</p:attrName>
                                        </p:attrNameLst>
                                      </p:cBhvr>
                                      <p:to>
                                        <p:strVal val="visible"/>
                                      </p:to>
                                    </p:set>
                                    <p:animEffect transition="in" filter="wipe(left)">
                                      <p:cBhvr>
                                        <p:cTn id="16" dur="500"/>
                                        <p:tgtEl>
                                          <p:spTgt spid="9"/>
                                        </p:tgtEl>
                                      </p:cBhvr>
                                    </p:animEffect>
                                  </p:childTnLst>
                                </p:cTn>
                              </p:par>
                            </p:childTnLst>
                          </p:cTn>
                        </p:par>
                        <p:par>
                          <p:cTn id="17" fill="hold">
                            <p:stCondLst>
                              <p:cond delay="1250"/>
                            </p:stCondLst>
                            <p:childTnLst>
                              <p:par>
                                <p:cTn id="18" presetID="10" presetClass="entr" presetSubtype="0" fill="hold" nodeType="afterEffect">
                                  <p:stCondLst>
                                    <p:cond delay="0"/>
                                  </p:stCondLst>
                                  <p:childTnLst>
                                    <p:set>
                                      <p:cBhvr>
                                        <p:cTn id="19" dur="1" fill="hold">
                                          <p:stCondLst>
                                            <p:cond delay="0"/>
                                          </p:stCondLst>
                                        </p:cTn>
                                        <p:tgtEl>
                                          <p:spTgt spid="438"/>
                                        </p:tgtEl>
                                        <p:attrNameLst>
                                          <p:attrName>style.visibility</p:attrName>
                                        </p:attrNameLst>
                                      </p:cBhvr>
                                      <p:to>
                                        <p:strVal val="visible"/>
                                      </p:to>
                                    </p:set>
                                    <p:animEffect transition="in" filter="fade">
                                      <p:cBhvr>
                                        <p:cTn id="20" dur="500"/>
                                        <p:tgtEl>
                                          <p:spTgt spid="438"/>
                                        </p:tgtEl>
                                      </p:cBhvr>
                                    </p:animEffect>
                                  </p:childTnLst>
                                </p:cTn>
                              </p:par>
                            </p:childTnLst>
                          </p:cTn>
                        </p:par>
                        <p:par>
                          <p:cTn id="21" fill="hold">
                            <p:stCondLst>
                              <p:cond delay="1750"/>
                            </p:stCondLst>
                            <p:childTnLst>
                              <p:par>
                                <p:cTn id="22" presetID="10" presetClass="entr" presetSubtype="0" fill="hold" nodeType="afterEffect">
                                  <p:stCondLst>
                                    <p:cond delay="0"/>
                                  </p:stCondLst>
                                  <p:childTnLst>
                                    <p:set>
                                      <p:cBhvr>
                                        <p:cTn id="23" dur="1" fill="hold">
                                          <p:stCondLst>
                                            <p:cond delay="0"/>
                                          </p:stCondLst>
                                        </p:cTn>
                                        <p:tgtEl>
                                          <p:spTgt spid="353"/>
                                        </p:tgtEl>
                                        <p:attrNameLst>
                                          <p:attrName>style.visibility</p:attrName>
                                        </p:attrNameLst>
                                      </p:cBhvr>
                                      <p:to>
                                        <p:strVal val="visible"/>
                                      </p:to>
                                    </p:set>
                                    <p:animEffect transition="in" filter="fade">
                                      <p:cBhvr>
                                        <p:cTn id="24" dur="500"/>
                                        <p:tgtEl>
                                          <p:spTgt spid="353"/>
                                        </p:tgtEl>
                                      </p:cBhvr>
                                    </p:animEffect>
                                  </p:childTnLst>
                                </p:cTn>
                              </p:par>
                            </p:childTnLst>
                          </p:cTn>
                        </p:par>
                        <p:par>
                          <p:cTn id="25" fill="hold">
                            <p:stCondLst>
                              <p:cond delay="2250"/>
                            </p:stCondLst>
                            <p:childTnLst>
                              <p:par>
                                <p:cTn id="26" presetID="10" presetClass="entr" presetSubtype="0" fill="hold" nodeType="afterEffect">
                                  <p:stCondLst>
                                    <p:cond delay="0"/>
                                  </p:stCondLst>
                                  <p:childTnLst>
                                    <p:set>
                                      <p:cBhvr>
                                        <p:cTn id="27" dur="1" fill="hold">
                                          <p:stCondLst>
                                            <p:cond delay="0"/>
                                          </p:stCondLst>
                                        </p:cTn>
                                        <p:tgtEl>
                                          <p:spTgt spid="866"/>
                                        </p:tgtEl>
                                        <p:attrNameLst>
                                          <p:attrName>style.visibility</p:attrName>
                                        </p:attrNameLst>
                                      </p:cBhvr>
                                      <p:to>
                                        <p:strVal val="visible"/>
                                      </p:to>
                                    </p:set>
                                    <p:animEffect transition="in" filter="fade">
                                      <p:cBhvr>
                                        <p:cTn id="28" dur="500"/>
                                        <p:tgtEl>
                                          <p:spTgt spid="866"/>
                                        </p:tgtEl>
                                      </p:cBhvr>
                                    </p:animEffect>
                                  </p:childTnLst>
                                </p:cTn>
                              </p:par>
                            </p:childTnLst>
                          </p:cTn>
                        </p:par>
                        <p:par>
                          <p:cTn id="29" fill="hold">
                            <p:stCondLst>
                              <p:cond delay="2750"/>
                            </p:stCondLst>
                            <p:childTnLst>
                              <p:par>
                                <p:cTn id="30" presetID="10" presetClass="entr" presetSubtype="0" fill="hold" nodeType="afterEffect">
                                  <p:stCondLst>
                                    <p:cond delay="0"/>
                                  </p:stCondLst>
                                  <p:childTnLst>
                                    <p:set>
                                      <p:cBhvr>
                                        <p:cTn id="31" dur="1" fill="hold">
                                          <p:stCondLst>
                                            <p:cond delay="0"/>
                                          </p:stCondLst>
                                        </p:cTn>
                                        <p:tgtEl>
                                          <p:spTgt spid="523"/>
                                        </p:tgtEl>
                                        <p:attrNameLst>
                                          <p:attrName>style.visibility</p:attrName>
                                        </p:attrNameLst>
                                      </p:cBhvr>
                                      <p:to>
                                        <p:strVal val="visible"/>
                                      </p:to>
                                    </p:set>
                                    <p:animEffect transition="in" filter="fade">
                                      <p:cBhvr>
                                        <p:cTn id="32" dur="500"/>
                                        <p:tgtEl>
                                          <p:spTgt spid="523"/>
                                        </p:tgtEl>
                                      </p:cBhvr>
                                    </p:animEffect>
                                  </p:childTnLst>
                                </p:cTn>
                              </p:par>
                            </p:childTnLst>
                          </p:cTn>
                        </p:par>
                        <p:par>
                          <p:cTn id="33" fill="hold">
                            <p:stCondLst>
                              <p:cond delay="3250"/>
                            </p:stCondLst>
                            <p:childTnLst>
                              <p:par>
                                <p:cTn id="34" presetID="10" presetClass="entr" presetSubtype="0" fill="hold" nodeType="afterEffect">
                                  <p:stCondLst>
                                    <p:cond delay="0"/>
                                  </p:stCondLst>
                                  <p:childTnLst>
                                    <p:set>
                                      <p:cBhvr>
                                        <p:cTn id="35" dur="1" fill="hold">
                                          <p:stCondLst>
                                            <p:cond delay="0"/>
                                          </p:stCondLst>
                                        </p:cTn>
                                        <p:tgtEl>
                                          <p:spTgt spid="780"/>
                                        </p:tgtEl>
                                        <p:attrNameLst>
                                          <p:attrName>style.visibility</p:attrName>
                                        </p:attrNameLst>
                                      </p:cBhvr>
                                      <p:to>
                                        <p:strVal val="visible"/>
                                      </p:to>
                                    </p:set>
                                    <p:animEffect transition="in" filter="fade">
                                      <p:cBhvr>
                                        <p:cTn id="36" dur="500"/>
                                        <p:tgtEl>
                                          <p:spTgt spid="780"/>
                                        </p:tgtEl>
                                      </p:cBhvr>
                                    </p:animEffect>
                                  </p:childTnLst>
                                </p:cTn>
                              </p:par>
                            </p:childTnLst>
                          </p:cTn>
                        </p:par>
                        <p:par>
                          <p:cTn id="37" fill="hold">
                            <p:stCondLst>
                              <p:cond delay="3750"/>
                            </p:stCondLst>
                            <p:childTnLst>
                              <p:par>
                                <p:cTn id="38" presetID="10" presetClass="entr" presetSubtype="0" fill="hold" nodeType="afterEffect">
                                  <p:stCondLst>
                                    <p:cond delay="0"/>
                                  </p:stCondLst>
                                  <p:childTnLst>
                                    <p:set>
                                      <p:cBhvr>
                                        <p:cTn id="39" dur="1" fill="hold">
                                          <p:stCondLst>
                                            <p:cond delay="0"/>
                                          </p:stCondLst>
                                        </p:cTn>
                                        <p:tgtEl>
                                          <p:spTgt spid="693"/>
                                        </p:tgtEl>
                                        <p:attrNameLst>
                                          <p:attrName>style.visibility</p:attrName>
                                        </p:attrNameLst>
                                      </p:cBhvr>
                                      <p:to>
                                        <p:strVal val="visible"/>
                                      </p:to>
                                    </p:set>
                                    <p:animEffect transition="in" filter="fade">
                                      <p:cBhvr>
                                        <p:cTn id="40" dur="500"/>
                                        <p:tgtEl>
                                          <p:spTgt spid="693"/>
                                        </p:tgtEl>
                                      </p:cBhvr>
                                    </p:animEffect>
                                  </p:childTnLst>
                                </p:cTn>
                              </p:par>
                            </p:childTnLst>
                          </p:cTn>
                        </p:par>
                        <p:par>
                          <p:cTn id="41" fill="hold">
                            <p:stCondLst>
                              <p:cond delay="4250"/>
                            </p:stCondLst>
                            <p:childTnLst>
                              <p:par>
                                <p:cTn id="42" presetID="10" presetClass="entr" presetSubtype="0" fill="hold" nodeType="afterEffect">
                                  <p:stCondLst>
                                    <p:cond delay="0"/>
                                  </p:stCondLst>
                                  <p:childTnLst>
                                    <p:set>
                                      <p:cBhvr>
                                        <p:cTn id="43" dur="1" fill="hold">
                                          <p:stCondLst>
                                            <p:cond delay="0"/>
                                          </p:stCondLst>
                                        </p:cTn>
                                        <p:tgtEl>
                                          <p:spTgt spid="608"/>
                                        </p:tgtEl>
                                        <p:attrNameLst>
                                          <p:attrName>style.visibility</p:attrName>
                                        </p:attrNameLst>
                                      </p:cBhvr>
                                      <p:to>
                                        <p:strVal val="visible"/>
                                      </p:to>
                                    </p:set>
                                    <p:animEffect transition="in" filter="fade">
                                      <p:cBhvr>
                                        <p:cTn id="44" dur="500"/>
                                        <p:tgtEl>
                                          <p:spTgt spid="608"/>
                                        </p:tgtEl>
                                      </p:cBhvr>
                                    </p:animEffect>
                                  </p:childTnLst>
                                </p:cTn>
                              </p:par>
                            </p:childTnLst>
                          </p:cTn>
                        </p:par>
                        <p:par>
                          <p:cTn id="45" fill="hold">
                            <p:stCondLst>
                              <p:cond delay="4750"/>
                            </p:stCondLst>
                            <p:childTnLst>
                              <p:par>
                                <p:cTn id="46" presetID="10" presetClass="entr" presetSubtype="0" fill="hold" nodeType="afterEffect">
                                  <p:stCondLst>
                                    <p:cond delay="0"/>
                                  </p:stCondLst>
                                  <p:childTnLst>
                                    <p:set>
                                      <p:cBhvr>
                                        <p:cTn id="47" dur="1" fill="hold">
                                          <p:stCondLst>
                                            <p:cond delay="0"/>
                                          </p:stCondLst>
                                        </p:cTn>
                                        <p:tgtEl>
                                          <p:spTgt spid="952"/>
                                        </p:tgtEl>
                                        <p:attrNameLst>
                                          <p:attrName>style.visibility</p:attrName>
                                        </p:attrNameLst>
                                      </p:cBhvr>
                                      <p:to>
                                        <p:strVal val="visible"/>
                                      </p:to>
                                    </p:set>
                                    <p:animEffect transition="in" filter="fade">
                                      <p:cBhvr>
                                        <p:cTn id="48" dur="500"/>
                                        <p:tgtEl>
                                          <p:spTgt spid="9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414621" y="243728"/>
            <a:ext cx="453150" cy="161976"/>
            <a:chOff x="264939" y="188640"/>
            <a:chExt cx="604358" cy="216024"/>
          </a:xfrm>
        </p:grpSpPr>
        <p:sp>
          <p:nvSpPr>
            <p:cNvPr id="5" name="燕尾形 4"/>
            <p:cNvSpPr/>
            <p:nvPr/>
          </p:nvSpPr>
          <p:spPr>
            <a:xfrm>
              <a:off x="264939" y="188640"/>
              <a:ext cx="216024" cy="216024"/>
            </a:xfrm>
            <a:prstGeom prst="chevron">
              <a:avLst/>
            </a:prstGeom>
            <a:solidFill>
              <a:srgbClr val="FFB8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schemeClr val="tx1"/>
                </a:solidFill>
              </a:endParaRPr>
            </a:p>
          </p:txBody>
        </p:sp>
        <p:sp>
          <p:nvSpPr>
            <p:cNvPr id="6" name="燕尾形 5"/>
            <p:cNvSpPr/>
            <p:nvPr/>
          </p:nvSpPr>
          <p:spPr>
            <a:xfrm>
              <a:off x="454914" y="188640"/>
              <a:ext cx="216024" cy="216024"/>
            </a:xfrm>
            <a:prstGeom prst="chevron">
              <a:avLst/>
            </a:prstGeom>
            <a:solidFill>
              <a:srgbClr val="FFB850">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schemeClr val="tx1"/>
                </a:solidFill>
              </a:endParaRPr>
            </a:p>
          </p:txBody>
        </p:sp>
        <p:sp>
          <p:nvSpPr>
            <p:cNvPr id="7" name="燕尾形 6"/>
            <p:cNvSpPr/>
            <p:nvPr/>
          </p:nvSpPr>
          <p:spPr>
            <a:xfrm>
              <a:off x="653273" y="188640"/>
              <a:ext cx="216024" cy="216024"/>
            </a:xfrm>
            <a:prstGeom prst="chevron">
              <a:avLst/>
            </a:prstGeom>
            <a:solidFill>
              <a:srgbClr val="FFB850">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schemeClr val="tx1"/>
                </a:solidFill>
              </a:endParaRPr>
            </a:p>
          </p:txBody>
        </p:sp>
      </p:grpSp>
      <p:sp>
        <p:nvSpPr>
          <p:cNvPr id="8" name="文本框 9"/>
          <p:cNvSpPr txBox="1"/>
          <p:nvPr/>
        </p:nvSpPr>
        <p:spPr>
          <a:xfrm>
            <a:off x="1008532" y="183368"/>
            <a:ext cx="1673750" cy="282757"/>
          </a:xfrm>
          <a:prstGeom prst="rect">
            <a:avLst/>
          </a:prstGeom>
          <a:noFill/>
        </p:spPr>
        <p:txBody>
          <a:bodyPr wrap="square" lIns="51422" tIns="25711" rIns="51422" bIns="25711" rtlCol="0">
            <a:spAutoFit/>
          </a:bodyPr>
          <a:lstStyle/>
          <a:p>
            <a:pPr marL="0" lvl="1"/>
            <a:r>
              <a:rPr lang="zh-CN" altLang="en-US" sz="1500" b="1" dirty="0">
                <a:solidFill>
                  <a:srgbClr val="FFB850"/>
                </a:solidFill>
                <a:latin typeface="微软雅黑" panose="020B0503020204020204" pitchFamily="34" charset="-122"/>
                <a:ea typeface="微软雅黑" panose="020B0503020204020204" pitchFamily="34" charset="-122"/>
              </a:rPr>
              <a:t>点击输入标题内容</a:t>
            </a:r>
            <a:endParaRPr lang="zh-CN" altLang="en-US" sz="1800" b="1" dirty="0">
              <a:solidFill>
                <a:srgbClr val="FFB850"/>
              </a:solidFill>
              <a:latin typeface="微软雅黑" panose="020B0503020204020204" pitchFamily="34" charset="-122"/>
              <a:ea typeface="微软雅黑" panose="020B0503020204020204" pitchFamily="34" charset="-122"/>
            </a:endParaRPr>
          </a:p>
        </p:txBody>
      </p:sp>
      <p:cxnSp>
        <p:nvCxnSpPr>
          <p:cNvPr id="9" name="直接连接符 8"/>
          <p:cNvCxnSpPr/>
          <p:nvPr/>
        </p:nvCxnSpPr>
        <p:spPr>
          <a:xfrm>
            <a:off x="1062524" y="466064"/>
            <a:ext cx="7234920"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0" name="圆角矩形 9"/>
          <p:cNvSpPr/>
          <p:nvPr/>
        </p:nvSpPr>
        <p:spPr>
          <a:xfrm rot="2581990">
            <a:off x="1566329" y="1738207"/>
            <a:ext cx="1249797" cy="1249345"/>
          </a:xfrm>
          <a:prstGeom prst="roundRect">
            <a:avLst>
              <a:gd name="adj" fmla="val 12985"/>
            </a:avLst>
          </a:prstGeom>
          <a:solidFill>
            <a:srgbClr val="FFB850"/>
          </a:solidFill>
          <a:ln w="25400">
            <a:gradFill flip="none" rotWithShape="1">
              <a:gsLst>
                <a:gs pos="0">
                  <a:schemeClr val="bg1">
                    <a:lumMod val="75000"/>
                  </a:schemeClr>
                </a:gs>
                <a:gs pos="100000">
                  <a:schemeClr val="bg1"/>
                </a:gs>
              </a:gsLst>
              <a:lin ang="2700000" scaled="1"/>
              <a:tileRect/>
            </a:gradFill>
          </a:ln>
          <a:effectLst>
            <a:innerShdw blurRad="139700" dist="762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1" name="圆角矩形 10"/>
          <p:cNvSpPr/>
          <p:nvPr/>
        </p:nvSpPr>
        <p:spPr>
          <a:xfrm rot="2581990">
            <a:off x="3270868" y="2668262"/>
            <a:ext cx="989694" cy="989336"/>
          </a:xfrm>
          <a:prstGeom prst="roundRect">
            <a:avLst>
              <a:gd name="adj" fmla="val 12985"/>
            </a:avLst>
          </a:prstGeom>
          <a:solidFill>
            <a:srgbClr val="E87071"/>
          </a:solidFill>
          <a:ln w="25400">
            <a:gradFill flip="none" rotWithShape="1">
              <a:gsLst>
                <a:gs pos="0">
                  <a:schemeClr val="bg1">
                    <a:lumMod val="75000"/>
                  </a:schemeClr>
                </a:gs>
                <a:gs pos="100000">
                  <a:schemeClr val="bg1"/>
                </a:gs>
              </a:gsLst>
              <a:lin ang="2700000" scaled="1"/>
              <a:tileRect/>
            </a:gradFill>
          </a:ln>
          <a:effectLst>
            <a:innerShdw blurRad="139700" dist="762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2" name="圆角矩形 11"/>
          <p:cNvSpPr/>
          <p:nvPr/>
        </p:nvSpPr>
        <p:spPr>
          <a:xfrm rot="2581990">
            <a:off x="6385640" y="2525507"/>
            <a:ext cx="989694" cy="989336"/>
          </a:xfrm>
          <a:prstGeom prst="roundRect">
            <a:avLst>
              <a:gd name="adj" fmla="val 12985"/>
            </a:avLst>
          </a:prstGeom>
          <a:solidFill>
            <a:srgbClr val="663C77"/>
          </a:solidFill>
          <a:ln w="25400">
            <a:gradFill flip="none" rotWithShape="1">
              <a:gsLst>
                <a:gs pos="0">
                  <a:schemeClr val="bg1">
                    <a:lumMod val="75000"/>
                  </a:schemeClr>
                </a:gs>
                <a:gs pos="100000">
                  <a:schemeClr val="bg1"/>
                </a:gs>
              </a:gsLst>
              <a:lin ang="2700000" scaled="1"/>
              <a:tileRect/>
            </a:gradFill>
          </a:ln>
          <a:effectLst>
            <a:innerShdw blurRad="139700" dist="76200" dir="13500000">
              <a:prstClr val="black">
                <a:alpha val="7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3" name="圆角矩形 12"/>
          <p:cNvSpPr/>
          <p:nvPr/>
        </p:nvSpPr>
        <p:spPr>
          <a:xfrm rot="2581990">
            <a:off x="4627576" y="1623054"/>
            <a:ext cx="1249797" cy="1249345"/>
          </a:xfrm>
          <a:prstGeom prst="roundRect">
            <a:avLst>
              <a:gd name="adj" fmla="val 12985"/>
            </a:avLst>
          </a:prstGeom>
          <a:solidFill>
            <a:srgbClr val="01ACBE"/>
          </a:solidFill>
          <a:ln w="25400">
            <a:gradFill flip="none" rotWithShape="1">
              <a:gsLst>
                <a:gs pos="0">
                  <a:schemeClr val="bg1">
                    <a:lumMod val="75000"/>
                  </a:schemeClr>
                </a:gs>
                <a:gs pos="100000">
                  <a:schemeClr val="bg1"/>
                </a:gs>
              </a:gsLst>
              <a:lin ang="2700000" scaled="1"/>
              <a:tileRect/>
            </a:gradFill>
          </a:ln>
          <a:effectLst>
            <a:innerShdw blurRad="139700" dist="762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nvGrpSpPr>
          <p:cNvPr id="14" name="组合 13"/>
          <p:cNvGrpSpPr/>
          <p:nvPr/>
        </p:nvGrpSpPr>
        <p:grpSpPr>
          <a:xfrm>
            <a:off x="1400497" y="1940399"/>
            <a:ext cx="6059135" cy="1599168"/>
            <a:chOff x="1867086" y="2587797"/>
            <a:chExt cx="8077794" cy="2132718"/>
          </a:xfrm>
        </p:grpSpPr>
        <p:sp>
          <p:nvSpPr>
            <p:cNvPr id="15" name="任意多边形 14"/>
            <p:cNvSpPr/>
            <p:nvPr/>
          </p:nvSpPr>
          <p:spPr>
            <a:xfrm rot="21481990">
              <a:off x="1867086" y="2587797"/>
              <a:ext cx="8077794" cy="2132718"/>
            </a:xfrm>
            <a:custGeom>
              <a:avLst/>
              <a:gdLst>
                <a:gd name="connsiteX0" fmla="*/ 6382501 w 7023637"/>
                <a:gd name="connsiteY0" fmla="*/ 230936 h 1854397"/>
                <a:gd name="connsiteX1" fmla="*/ 6984659 w 7023637"/>
                <a:gd name="connsiteY1" fmla="*/ 833094 h 1854397"/>
                <a:gd name="connsiteX2" fmla="*/ 6984659 w 7023637"/>
                <a:gd name="connsiteY2" fmla="*/ 1021294 h 1854397"/>
                <a:gd name="connsiteX3" fmla="*/ 6382502 w 7023637"/>
                <a:gd name="connsiteY3" fmla="*/ 1623452 h 1854397"/>
                <a:gd name="connsiteX4" fmla="*/ 6238324 w 7023637"/>
                <a:gd name="connsiteY4" fmla="*/ 1652686 h 1854397"/>
                <a:gd name="connsiteX5" fmla="*/ 6233468 w 7023637"/>
                <a:gd name="connsiteY5" fmla="*/ 1649461 h 1854397"/>
                <a:gd name="connsiteX6" fmla="*/ 5619292 w 7023637"/>
                <a:gd name="connsiteY6" fmla="*/ 1035284 h 1854397"/>
                <a:gd name="connsiteX7" fmla="*/ 5381956 w 7023637"/>
                <a:gd name="connsiteY7" fmla="*/ 1035284 h 1854397"/>
                <a:gd name="connsiteX8" fmla="*/ 4622585 w 7023637"/>
                <a:gd name="connsiteY8" fmla="*/ 1794655 h 1854397"/>
                <a:gd name="connsiteX9" fmla="*/ 4612056 w 7023637"/>
                <a:gd name="connsiteY9" fmla="*/ 1810510 h 1854397"/>
                <a:gd name="connsiteX10" fmla="*/ 4564487 w 7023637"/>
                <a:gd name="connsiteY10" fmla="*/ 1842098 h 1854397"/>
                <a:gd name="connsiteX11" fmla="*/ 4423292 w 7023637"/>
                <a:gd name="connsiteY11" fmla="*/ 1835186 h 1854397"/>
                <a:gd name="connsiteX12" fmla="*/ 4387173 w 7023637"/>
                <a:gd name="connsiteY12" fmla="*/ 1808553 h 1854397"/>
                <a:gd name="connsiteX13" fmla="*/ 4380859 w 7023637"/>
                <a:gd name="connsiteY13" fmla="*/ 1799045 h 1854397"/>
                <a:gd name="connsiteX14" fmla="*/ 3621487 w 7023637"/>
                <a:gd name="connsiteY14" fmla="*/ 1039674 h 1854397"/>
                <a:gd name="connsiteX15" fmla="*/ 3439668 w 7023637"/>
                <a:gd name="connsiteY15" fmla="*/ 1002808 h 1854397"/>
                <a:gd name="connsiteX16" fmla="*/ 3407952 w 7023637"/>
                <a:gd name="connsiteY16" fmla="*/ 1023869 h 1854397"/>
                <a:gd name="connsiteX17" fmla="*/ 2808370 w 7023637"/>
                <a:gd name="connsiteY17" fmla="*/ 1623451 h 1854397"/>
                <a:gd name="connsiteX18" fmla="*/ 2620170 w 7023637"/>
                <a:gd name="connsiteY18" fmla="*/ 1623451 h 1854397"/>
                <a:gd name="connsiteX19" fmla="*/ 2194586 w 7023637"/>
                <a:gd name="connsiteY19" fmla="*/ 1197867 h 1854397"/>
                <a:gd name="connsiteX20" fmla="*/ 2194565 w 7023637"/>
                <a:gd name="connsiteY20" fmla="*/ 1197867 h 1854397"/>
                <a:gd name="connsiteX21" fmla="*/ 2042569 w 7023637"/>
                <a:gd name="connsiteY21" fmla="*/ 1045871 h 1854397"/>
                <a:gd name="connsiteX22" fmla="*/ 1805233 w 7023637"/>
                <a:gd name="connsiteY22" fmla="*/ 1045871 h 1854397"/>
                <a:gd name="connsiteX23" fmla="*/ 1045861 w 7023637"/>
                <a:gd name="connsiteY23" fmla="*/ 1805242 h 1854397"/>
                <a:gd name="connsiteX24" fmla="*/ 1045860 w 7023637"/>
                <a:gd name="connsiteY24" fmla="*/ 1805244 h 1854397"/>
                <a:gd name="connsiteX25" fmla="*/ 990345 w 7023637"/>
                <a:gd name="connsiteY25" fmla="*/ 1842109 h 1854397"/>
                <a:gd name="connsiteX26" fmla="*/ 808525 w 7023637"/>
                <a:gd name="connsiteY26" fmla="*/ 1805243 h 1854397"/>
                <a:gd name="connsiteX27" fmla="*/ 49154 w 7023637"/>
                <a:gd name="connsiteY27" fmla="*/ 1045872 h 1854397"/>
                <a:gd name="connsiteX28" fmla="*/ 49154 w 7023637"/>
                <a:gd name="connsiteY28" fmla="*/ 808536 h 1854397"/>
                <a:gd name="connsiteX29" fmla="*/ 808525 w 7023637"/>
                <a:gd name="connsiteY29" fmla="*/ 49164 h 1854397"/>
                <a:gd name="connsiteX30" fmla="*/ 1045861 w 7023637"/>
                <a:gd name="connsiteY30" fmla="*/ 49164 h 1854397"/>
                <a:gd name="connsiteX31" fmla="*/ 1653226 w 7023637"/>
                <a:gd name="connsiteY31" fmla="*/ 656529 h 1854397"/>
                <a:gd name="connsiteX32" fmla="*/ 1653248 w 7023637"/>
                <a:gd name="connsiteY32" fmla="*/ 656529 h 1854397"/>
                <a:gd name="connsiteX33" fmla="*/ 1805243 w 7023637"/>
                <a:gd name="connsiteY33" fmla="*/ 808524 h 1854397"/>
                <a:gd name="connsiteX34" fmla="*/ 2042579 w 7023637"/>
                <a:gd name="connsiteY34" fmla="*/ 808524 h 1854397"/>
                <a:gd name="connsiteX35" fmla="*/ 2112731 w 7023637"/>
                <a:gd name="connsiteY35" fmla="*/ 738372 h 1854397"/>
                <a:gd name="connsiteX36" fmla="*/ 2620169 w 7023637"/>
                <a:gd name="connsiteY36" fmla="*/ 230935 h 1854397"/>
                <a:gd name="connsiteX37" fmla="*/ 2808370 w 7023637"/>
                <a:gd name="connsiteY37" fmla="*/ 230935 h 1854397"/>
                <a:gd name="connsiteX38" fmla="*/ 3236140 w 7023637"/>
                <a:gd name="connsiteY38" fmla="*/ 658705 h 1854397"/>
                <a:gd name="connsiteX39" fmla="*/ 3240530 w 7023637"/>
                <a:gd name="connsiteY39" fmla="*/ 658705 h 1854397"/>
                <a:gd name="connsiteX40" fmla="*/ 3388156 w 7023637"/>
                <a:gd name="connsiteY40" fmla="*/ 806331 h 1854397"/>
                <a:gd name="connsiteX41" fmla="*/ 3625492 w 7023637"/>
                <a:gd name="connsiteY41" fmla="*/ 806331 h 1854397"/>
                <a:gd name="connsiteX42" fmla="*/ 4382672 w 7023637"/>
                <a:gd name="connsiteY42" fmla="*/ 49151 h 1854397"/>
                <a:gd name="connsiteX43" fmla="*/ 4438185 w 7023637"/>
                <a:gd name="connsiteY43" fmla="*/ 12288 h 1854397"/>
                <a:gd name="connsiteX44" fmla="*/ 4579381 w 7023637"/>
                <a:gd name="connsiteY44" fmla="*/ 19201 h 1854397"/>
                <a:gd name="connsiteX45" fmla="*/ 4615497 w 7023637"/>
                <a:gd name="connsiteY45" fmla="*/ 45831 h 1854397"/>
                <a:gd name="connsiteX46" fmla="*/ 4621812 w 7023637"/>
                <a:gd name="connsiteY46" fmla="*/ 55341 h 1854397"/>
                <a:gd name="connsiteX47" fmla="*/ 5381183 w 7023637"/>
                <a:gd name="connsiteY47" fmla="*/ 814712 h 1854397"/>
                <a:gd name="connsiteX48" fmla="*/ 5618519 w 7023637"/>
                <a:gd name="connsiteY48" fmla="*/ 814712 h 1854397"/>
                <a:gd name="connsiteX49" fmla="*/ 6218098 w 7023637"/>
                <a:gd name="connsiteY49" fmla="*/ 215133 h 1854397"/>
                <a:gd name="connsiteX50" fmla="*/ 6238324 w 7023637"/>
                <a:gd name="connsiteY50" fmla="*/ 201702 h 1854397"/>
                <a:gd name="connsiteX51" fmla="*/ 6382501 w 7023637"/>
                <a:gd name="connsiteY51" fmla="*/ 230936 h 18543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7023637" h="1854397">
                  <a:moveTo>
                    <a:pt x="6382501" y="230936"/>
                  </a:moveTo>
                  <a:lnTo>
                    <a:pt x="6984659" y="833094"/>
                  </a:lnTo>
                  <a:cubicBezTo>
                    <a:pt x="7036630" y="885064"/>
                    <a:pt x="7036630" y="969325"/>
                    <a:pt x="6984659" y="1021294"/>
                  </a:cubicBezTo>
                  <a:lnTo>
                    <a:pt x="6382502" y="1623452"/>
                  </a:lnTo>
                  <a:cubicBezTo>
                    <a:pt x="6343525" y="1662430"/>
                    <a:pt x="6286384" y="1672174"/>
                    <a:pt x="6238324" y="1652686"/>
                  </a:cubicBezTo>
                  <a:lnTo>
                    <a:pt x="6233468" y="1649461"/>
                  </a:lnTo>
                  <a:lnTo>
                    <a:pt x="5619292" y="1035284"/>
                  </a:lnTo>
                  <a:cubicBezTo>
                    <a:pt x="5553753" y="969745"/>
                    <a:pt x="5447494" y="969745"/>
                    <a:pt x="5381956" y="1035284"/>
                  </a:cubicBezTo>
                  <a:lnTo>
                    <a:pt x="4622585" y="1794655"/>
                  </a:lnTo>
                  <a:lnTo>
                    <a:pt x="4612056" y="1810510"/>
                  </a:lnTo>
                  <a:lnTo>
                    <a:pt x="4564487" y="1842098"/>
                  </a:lnTo>
                  <a:cubicBezTo>
                    <a:pt x="4519032" y="1860531"/>
                    <a:pt x="4467136" y="1858226"/>
                    <a:pt x="4423292" y="1835186"/>
                  </a:cubicBezTo>
                  <a:lnTo>
                    <a:pt x="4387173" y="1808553"/>
                  </a:lnTo>
                  <a:lnTo>
                    <a:pt x="4380859" y="1799045"/>
                  </a:lnTo>
                  <a:lnTo>
                    <a:pt x="3621487" y="1039674"/>
                  </a:lnTo>
                  <a:cubicBezTo>
                    <a:pt x="3572333" y="990520"/>
                    <a:pt x="3500274" y="978231"/>
                    <a:pt x="3439668" y="1002808"/>
                  </a:cubicBezTo>
                  <a:lnTo>
                    <a:pt x="3407952" y="1023869"/>
                  </a:lnTo>
                  <a:lnTo>
                    <a:pt x="2808370" y="1623451"/>
                  </a:lnTo>
                  <a:cubicBezTo>
                    <a:pt x="2756400" y="1675421"/>
                    <a:pt x="2672140" y="1675421"/>
                    <a:pt x="2620170" y="1623451"/>
                  </a:cubicBezTo>
                  <a:lnTo>
                    <a:pt x="2194586" y="1197867"/>
                  </a:lnTo>
                  <a:lnTo>
                    <a:pt x="2194565" y="1197867"/>
                  </a:lnTo>
                  <a:lnTo>
                    <a:pt x="2042569" y="1045871"/>
                  </a:lnTo>
                  <a:cubicBezTo>
                    <a:pt x="1977030" y="980332"/>
                    <a:pt x="1870772" y="980332"/>
                    <a:pt x="1805233" y="1045871"/>
                  </a:cubicBezTo>
                  <a:lnTo>
                    <a:pt x="1045861" y="1805242"/>
                  </a:lnTo>
                  <a:lnTo>
                    <a:pt x="1045860" y="1805244"/>
                  </a:lnTo>
                  <a:lnTo>
                    <a:pt x="990345" y="1842109"/>
                  </a:lnTo>
                  <a:cubicBezTo>
                    <a:pt x="929738" y="1866686"/>
                    <a:pt x="857679" y="1854397"/>
                    <a:pt x="808525" y="1805243"/>
                  </a:cubicBezTo>
                  <a:lnTo>
                    <a:pt x="49154" y="1045872"/>
                  </a:lnTo>
                  <a:cubicBezTo>
                    <a:pt x="-16385" y="980333"/>
                    <a:pt x="-16385" y="874074"/>
                    <a:pt x="49154" y="808536"/>
                  </a:cubicBezTo>
                  <a:lnTo>
                    <a:pt x="808525" y="49164"/>
                  </a:lnTo>
                  <a:cubicBezTo>
                    <a:pt x="874064" y="-16375"/>
                    <a:pt x="980322" y="-16375"/>
                    <a:pt x="1045861" y="49164"/>
                  </a:cubicBezTo>
                  <a:lnTo>
                    <a:pt x="1653226" y="656529"/>
                  </a:lnTo>
                  <a:lnTo>
                    <a:pt x="1653248" y="656529"/>
                  </a:lnTo>
                  <a:lnTo>
                    <a:pt x="1805243" y="808524"/>
                  </a:lnTo>
                  <a:cubicBezTo>
                    <a:pt x="1870782" y="874063"/>
                    <a:pt x="1977040" y="874063"/>
                    <a:pt x="2042579" y="808524"/>
                  </a:cubicBezTo>
                  <a:lnTo>
                    <a:pt x="2112731" y="738372"/>
                  </a:lnTo>
                  <a:lnTo>
                    <a:pt x="2620169" y="230935"/>
                  </a:lnTo>
                  <a:cubicBezTo>
                    <a:pt x="2672139" y="178964"/>
                    <a:pt x="2756399" y="178964"/>
                    <a:pt x="2808370" y="230935"/>
                  </a:cubicBezTo>
                  <a:lnTo>
                    <a:pt x="3236140" y="658705"/>
                  </a:lnTo>
                  <a:lnTo>
                    <a:pt x="3240530" y="658705"/>
                  </a:lnTo>
                  <a:lnTo>
                    <a:pt x="3388156" y="806331"/>
                  </a:lnTo>
                  <a:cubicBezTo>
                    <a:pt x="3453695" y="871870"/>
                    <a:pt x="3559954" y="871870"/>
                    <a:pt x="3625492" y="806331"/>
                  </a:cubicBezTo>
                  <a:lnTo>
                    <a:pt x="4382672" y="49151"/>
                  </a:lnTo>
                  <a:lnTo>
                    <a:pt x="4438185" y="12288"/>
                  </a:lnTo>
                  <a:cubicBezTo>
                    <a:pt x="4483639" y="-6144"/>
                    <a:pt x="4535536" y="-3840"/>
                    <a:pt x="4579381" y="19201"/>
                  </a:cubicBezTo>
                  <a:lnTo>
                    <a:pt x="4615497" y="45831"/>
                  </a:lnTo>
                  <a:lnTo>
                    <a:pt x="4621812" y="55341"/>
                  </a:lnTo>
                  <a:lnTo>
                    <a:pt x="5381183" y="814712"/>
                  </a:lnTo>
                  <a:cubicBezTo>
                    <a:pt x="5446722" y="880251"/>
                    <a:pt x="5552980" y="880251"/>
                    <a:pt x="5618519" y="814712"/>
                  </a:cubicBezTo>
                  <a:lnTo>
                    <a:pt x="6218098" y="215133"/>
                  </a:lnTo>
                  <a:lnTo>
                    <a:pt x="6238324" y="201702"/>
                  </a:lnTo>
                  <a:cubicBezTo>
                    <a:pt x="6286383" y="182213"/>
                    <a:pt x="6343523" y="191958"/>
                    <a:pt x="6382501" y="230936"/>
                  </a:cubicBezTo>
                  <a:close/>
                </a:path>
              </a:pathLst>
            </a:custGeom>
            <a:gradFill>
              <a:gsLst>
                <a:gs pos="100000">
                  <a:srgbClr val="F5F5F5"/>
                </a:gs>
                <a:gs pos="0">
                  <a:srgbClr val="D9D9D9"/>
                </a:gs>
              </a:gsLst>
              <a:lin ang="5400000" scaled="0"/>
            </a:gradFill>
            <a:ln w="22225">
              <a:gradFill>
                <a:gsLst>
                  <a:gs pos="0">
                    <a:schemeClr val="bg1"/>
                  </a:gs>
                  <a:gs pos="100000">
                    <a:schemeClr val="bg1">
                      <a:lumMod val="85000"/>
                    </a:schemeClr>
                  </a:gs>
                </a:gsLst>
                <a:lin ang="5400000" scaled="1"/>
              </a:gradFill>
            </a:ln>
            <a:effectLst>
              <a:outerShdw blurRad="139700" dist="762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nvGrpSpPr>
            <p:cNvPr id="16" name="组合 15"/>
            <p:cNvGrpSpPr/>
            <p:nvPr/>
          </p:nvGrpSpPr>
          <p:grpSpPr>
            <a:xfrm>
              <a:off x="2334755" y="2991558"/>
              <a:ext cx="1298236" cy="738835"/>
              <a:chOff x="3499046" y="4615023"/>
              <a:chExt cx="1128815" cy="642418"/>
            </a:xfrm>
          </p:grpSpPr>
          <p:sp>
            <p:nvSpPr>
              <p:cNvPr id="52" name="文本框 45"/>
              <p:cNvSpPr txBox="1"/>
              <p:nvPr/>
            </p:nvSpPr>
            <p:spPr>
              <a:xfrm>
                <a:off x="4005561" y="4615023"/>
                <a:ext cx="622300" cy="642418"/>
              </a:xfrm>
              <a:prstGeom prst="rect">
                <a:avLst/>
              </a:prstGeom>
              <a:noFill/>
            </p:spPr>
            <p:txBody>
              <a:bodyPr wrap="square" rtlCol="0">
                <a:spAutoFit/>
              </a:bodyPr>
              <a:lstStyle/>
              <a:p>
                <a:pPr algn="ctr"/>
                <a:r>
                  <a:rPr lang="en-US" altLang="zh-CN" sz="3000" dirty="0">
                    <a:solidFill>
                      <a:srgbClr val="FFB850"/>
                    </a:solidFill>
                    <a:latin typeface="Impact" panose="020B0806030902050204" pitchFamily="34" charset="0"/>
                  </a:rPr>
                  <a:t>A</a:t>
                </a:r>
                <a:endParaRPr lang="zh-CN" altLang="en-US" sz="3000" dirty="0">
                  <a:solidFill>
                    <a:srgbClr val="FFB850"/>
                  </a:solidFill>
                  <a:latin typeface="Impact" panose="020B0806030902050204" pitchFamily="34" charset="0"/>
                </a:endParaRPr>
              </a:p>
            </p:txBody>
          </p:sp>
          <p:sp>
            <p:nvSpPr>
              <p:cNvPr id="53" name="文本框 46"/>
              <p:cNvSpPr txBox="1"/>
              <p:nvPr/>
            </p:nvSpPr>
            <p:spPr>
              <a:xfrm>
                <a:off x="3499046" y="4891975"/>
                <a:ext cx="745732" cy="287824"/>
              </a:xfrm>
              <a:prstGeom prst="rect">
                <a:avLst/>
              </a:prstGeom>
              <a:noFill/>
            </p:spPr>
            <p:txBody>
              <a:bodyPr wrap="square" rtlCol="0">
                <a:spAutoFit/>
              </a:bodyPr>
              <a:lstStyle/>
              <a:p>
                <a:pPr algn="ctr"/>
                <a:r>
                  <a:rPr lang="en-US" altLang="zh-CN" sz="1013" dirty="0">
                    <a:solidFill>
                      <a:prstClr val="white">
                        <a:lumMod val="65000"/>
                      </a:prstClr>
                    </a:solidFill>
                    <a:latin typeface="Impact" panose="020B0806030902050204" pitchFamily="34" charset="0"/>
                  </a:rPr>
                  <a:t>STEP</a:t>
                </a:r>
                <a:endParaRPr lang="zh-CN" altLang="en-US" sz="1013" dirty="0">
                  <a:solidFill>
                    <a:prstClr val="white">
                      <a:lumMod val="65000"/>
                    </a:prstClr>
                  </a:solidFill>
                  <a:latin typeface="Impact" panose="020B0806030902050204" pitchFamily="34" charset="0"/>
                </a:endParaRPr>
              </a:p>
            </p:txBody>
          </p:sp>
        </p:grpSp>
        <p:grpSp>
          <p:nvGrpSpPr>
            <p:cNvPr id="17" name="组合 16"/>
            <p:cNvGrpSpPr/>
            <p:nvPr/>
          </p:nvGrpSpPr>
          <p:grpSpPr>
            <a:xfrm>
              <a:off x="4322326" y="3056886"/>
              <a:ext cx="1239811" cy="677265"/>
              <a:chOff x="3556196" y="4615023"/>
              <a:chExt cx="1078015" cy="588882"/>
            </a:xfrm>
          </p:grpSpPr>
          <p:sp>
            <p:nvSpPr>
              <p:cNvPr id="50" name="文本框 49"/>
              <p:cNvSpPr txBox="1"/>
              <p:nvPr/>
            </p:nvSpPr>
            <p:spPr>
              <a:xfrm>
                <a:off x="4011911" y="4615023"/>
                <a:ext cx="622300" cy="588882"/>
              </a:xfrm>
              <a:prstGeom prst="rect">
                <a:avLst/>
              </a:prstGeom>
              <a:noFill/>
            </p:spPr>
            <p:txBody>
              <a:bodyPr wrap="square" rtlCol="0">
                <a:spAutoFit/>
              </a:bodyPr>
              <a:lstStyle/>
              <a:p>
                <a:pPr algn="ctr"/>
                <a:r>
                  <a:rPr lang="en-US" altLang="zh-CN" sz="2700" dirty="0">
                    <a:solidFill>
                      <a:srgbClr val="E87071"/>
                    </a:solidFill>
                    <a:latin typeface="Impact" panose="020B0806030902050204" pitchFamily="34" charset="0"/>
                  </a:rPr>
                  <a:t>B</a:t>
                </a:r>
                <a:endParaRPr lang="zh-CN" altLang="en-US" sz="2700" dirty="0">
                  <a:solidFill>
                    <a:srgbClr val="E87071"/>
                  </a:solidFill>
                  <a:latin typeface="Impact" panose="020B0806030902050204" pitchFamily="34" charset="0"/>
                </a:endParaRPr>
              </a:p>
            </p:txBody>
          </p:sp>
          <p:sp>
            <p:nvSpPr>
              <p:cNvPr id="51" name="文本框 50"/>
              <p:cNvSpPr txBox="1"/>
              <p:nvPr/>
            </p:nvSpPr>
            <p:spPr>
              <a:xfrm>
                <a:off x="3556196" y="4860226"/>
                <a:ext cx="745732" cy="321209"/>
              </a:xfrm>
              <a:prstGeom prst="rect">
                <a:avLst/>
              </a:prstGeom>
              <a:noFill/>
            </p:spPr>
            <p:txBody>
              <a:bodyPr wrap="square" rtlCol="0">
                <a:spAutoFit/>
              </a:bodyPr>
              <a:lstStyle/>
              <a:p>
                <a:pPr algn="ctr"/>
                <a:r>
                  <a:rPr lang="en-US" altLang="zh-CN" sz="1200" dirty="0">
                    <a:solidFill>
                      <a:prstClr val="white">
                        <a:lumMod val="65000"/>
                      </a:prstClr>
                    </a:solidFill>
                    <a:latin typeface="Impact" panose="020B0806030902050204" pitchFamily="34" charset="0"/>
                  </a:rPr>
                  <a:t>STEP</a:t>
                </a:r>
                <a:endParaRPr lang="zh-CN" altLang="en-US" sz="1200" dirty="0">
                  <a:solidFill>
                    <a:prstClr val="white">
                      <a:lumMod val="65000"/>
                    </a:prstClr>
                  </a:solidFill>
                  <a:latin typeface="Impact" panose="020B0806030902050204" pitchFamily="34" charset="0"/>
                </a:endParaRPr>
              </a:p>
            </p:txBody>
          </p:sp>
        </p:grpSp>
        <p:grpSp>
          <p:nvGrpSpPr>
            <p:cNvPr id="18" name="组合 17"/>
            <p:cNvGrpSpPr/>
            <p:nvPr/>
          </p:nvGrpSpPr>
          <p:grpSpPr>
            <a:xfrm>
              <a:off x="6419525" y="2836259"/>
              <a:ext cx="1298236" cy="738835"/>
              <a:chOff x="3499046" y="4615023"/>
              <a:chExt cx="1128815" cy="642418"/>
            </a:xfrm>
          </p:grpSpPr>
          <p:sp>
            <p:nvSpPr>
              <p:cNvPr id="48" name="文本框 52"/>
              <p:cNvSpPr txBox="1"/>
              <p:nvPr/>
            </p:nvSpPr>
            <p:spPr>
              <a:xfrm>
                <a:off x="4005561" y="4615023"/>
                <a:ext cx="622300" cy="642418"/>
              </a:xfrm>
              <a:prstGeom prst="rect">
                <a:avLst/>
              </a:prstGeom>
              <a:noFill/>
            </p:spPr>
            <p:txBody>
              <a:bodyPr wrap="square" rtlCol="0">
                <a:spAutoFit/>
              </a:bodyPr>
              <a:lstStyle/>
              <a:p>
                <a:pPr algn="ctr"/>
                <a:r>
                  <a:rPr lang="en-US" altLang="zh-CN" sz="3000" dirty="0">
                    <a:solidFill>
                      <a:srgbClr val="01ACBE"/>
                    </a:solidFill>
                    <a:latin typeface="Impact" panose="020B0806030902050204" pitchFamily="34" charset="0"/>
                  </a:rPr>
                  <a:t>C</a:t>
                </a:r>
                <a:endParaRPr lang="zh-CN" altLang="en-US" sz="3000" dirty="0">
                  <a:solidFill>
                    <a:srgbClr val="01ACBE"/>
                  </a:solidFill>
                  <a:latin typeface="Impact" panose="020B0806030902050204" pitchFamily="34" charset="0"/>
                </a:endParaRPr>
              </a:p>
            </p:txBody>
          </p:sp>
          <p:sp>
            <p:nvSpPr>
              <p:cNvPr id="49" name="文本框 53"/>
              <p:cNvSpPr txBox="1"/>
              <p:nvPr/>
            </p:nvSpPr>
            <p:spPr>
              <a:xfrm>
                <a:off x="3499046" y="4891975"/>
                <a:ext cx="745732" cy="287824"/>
              </a:xfrm>
              <a:prstGeom prst="rect">
                <a:avLst/>
              </a:prstGeom>
              <a:noFill/>
            </p:spPr>
            <p:txBody>
              <a:bodyPr wrap="square" rtlCol="0">
                <a:spAutoFit/>
              </a:bodyPr>
              <a:lstStyle/>
              <a:p>
                <a:pPr algn="ctr"/>
                <a:r>
                  <a:rPr lang="en-US" altLang="zh-CN" sz="1013" dirty="0">
                    <a:solidFill>
                      <a:prstClr val="white">
                        <a:lumMod val="65000"/>
                      </a:prstClr>
                    </a:solidFill>
                    <a:latin typeface="Impact" panose="020B0806030902050204" pitchFamily="34" charset="0"/>
                  </a:rPr>
                  <a:t>STEP</a:t>
                </a:r>
                <a:endParaRPr lang="zh-CN" altLang="en-US" sz="1013" dirty="0">
                  <a:solidFill>
                    <a:prstClr val="white">
                      <a:lumMod val="65000"/>
                    </a:prstClr>
                  </a:solidFill>
                  <a:latin typeface="Impact" panose="020B0806030902050204" pitchFamily="34" charset="0"/>
                </a:endParaRPr>
              </a:p>
            </p:txBody>
          </p:sp>
        </p:grpSp>
        <p:grpSp>
          <p:nvGrpSpPr>
            <p:cNvPr id="19" name="组合 18"/>
            <p:cNvGrpSpPr/>
            <p:nvPr/>
          </p:nvGrpSpPr>
          <p:grpSpPr>
            <a:xfrm>
              <a:off x="8463100" y="2991561"/>
              <a:ext cx="1239811" cy="677265"/>
              <a:chOff x="3556196" y="4615023"/>
              <a:chExt cx="1078015" cy="588882"/>
            </a:xfrm>
          </p:grpSpPr>
          <p:sp>
            <p:nvSpPr>
              <p:cNvPr id="46" name="文本框 55"/>
              <p:cNvSpPr txBox="1"/>
              <p:nvPr/>
            </p:nvSpPr>
            <p:spPr>
              <a:xfrm>
                <a:off x="4011911" y="4615023"/>
                <a:ext cx="622300" cy="588882"/>
              </a:xfrm>
              <a:prstGeom prst="rect">
                <a:avLst/>
              </a:prstGeom>
              <a:noFill/>
            </p:spPr>
            <p:txBody>
              <a:bodyPr wrap="square" rtlCol="0">
                <a:spAutoFit/>
              </a:bodyPr>
              <a:lstStyle/>
              <a:p>
                <a:pPr algn="ctr"/>
                <a:r>
                  <a:rPr lang="en-US" altLang="zh-CN" sz="2700" dirty="0">
                    <a:solidFill>
                      <a:srgbClr val="663C77"/>
                    </a:solidFill>
                    <a:latin typeface="Impact" panose="020B0806030902050204" pitchFamily="34" charset="0"/>
                  </a:rPr>
                  <a:t>D</a:t>
                </a:r>
                <a:endParaRPr lang="zh-CN" altLang="en-US" sz="2700" dirty="0">
                  <a:solidFill>
                    <a:srgbClr val="663C77"/>
                  </a:solidFill>
                  <a:latin typeface="Impact" panose="020B0806030902050204" pitchFamily="34" charset="0"/>
                </a:endParaRPr>
              </a:p>
            </p:txBody>
          </p:sp>
          <p:sp>
            <p:nvSpPr>
              <p:cNvPr id="47" name="文本框 56"/>
              <p:cNvSpPr txBox="1"/>
              <p:nvPr/>
            </p:nvSpPr>
            <p:spPr>
              <a:xfrm>
                <a:off x="3556196" y="4860226"/>
                <a:ext cx="745732" cy="321209"/>
              </a:xfrm>
              <a:prstGeom prst="rect">
                <a:avLst/>
              </a:prstGeom>
              <a:noFill/>
            </p:spPr>
            <p:txBody>
              <a:bodyPr wrap="square" rtlCol="0">
                <a:spAutoFit/>
              </a:bodyPr>
              <a:lstStyle/>
              <a:p>
                <a:pPr algn="ctr"/>
                <a:r>
                  <a:rPr lang="en-US" altLang="zh-CN" sz="1200" dirty="0">
                    <a:solidFill>
                      <a:prstClr val="white">
                        <a:lumMod val="65000"/>
                      </a:prstClr>
                    </a:solidFill>
                    <a:latin typeface="Impact" panose="020B0806030902050204" pitchFamily="34" charset="0"/>
                  </a:rPr>
                  <a:t>STEP</a:t>
                </a:r>
                <a:endParaRPr lang="zh-CN" altLang="en-US" sz="1200" dirty="0">
                  <a:solidFill>
                    <a:prstClr val="white">
                      <a:lumMod val="65000"/>
                    </a:prstClr>
                  </a:solidFill>
                  <a:latin typeface="Impact" panose="020B0806030902050204" pitchFamily="34" charset="0"/>
                </a:endParaRPr>
              </a:p>
            </p:txBody>
          </p:sp>
        </p:grpSp>
        <p:grpSp>
          <p:nvGrpSpPr>
            <p:cNvPr id="20" name="Group 4"/>
            <p:cNvGrpSpPr>
              <a:grpSpLocks noChangeAspect="1"/>
            </p:cNvGrpSpPr>
            <p:nvPr/>
          </p:nvGrpSpPr>
          <p:grpSpPr bwMode="auto">
            <a:xfrm>
              <a:off x="6760006" y="3656172"/>
              <a:ext cx="608364" cy="577625"/>
              <a:chOff x="4797" y="1501"/>
              <a:chExt cx="950" cy="902"/>
            </a:xfrm>
            <a:solidFill>
              <a:srgbClr val="01ACBE"/>
            </a:solidFill>
          </p:grpSpPr>
          <p:sp>
            <p:nvSpPr>
              <p:cNvPr id="41" name="Freeform 5"/>
              <p:cNvSpPr>
                <a:spLocks/>
              </p:cNvSpPr>
              <p:nvPr/>
            </p:nvSpPr>
            <p:spPr bwMode="auto">
              <a:xfrm>
                <a:off x="4797" y="1501"/>
                <a:ext cx="950" cy="902"/>
              </a:xfrm>
              <a:custGeom>
                <a:avLst/>
                <a:gdLst>
                  <a:gd name="T0" fmla="*/ 384 w 399"/>
                  <a:gd name="T1" fmla="*/ 350 h 379"/>
                  <a:gd name="T2" fmla="*/ 371 w 399"/>
                  <a:gd name="T3" fmla="*/ 360 h 379"/>
                  <a:gd name="T4" fmla="*/ 307 w 399"/>
                  <a:gd name="T5" fmla="*/ 360 h 379"/>
                  <a:gd name="T6" fmla="*/ 307 w 399"/>
                  <a:gd name="T7" fmla="*/ 349 h 379"/>
                  <a:gd name="T8" fmla="*/ 297 w 399"/>
                  <a:gd name="T9" fmla="*/ 349 h 379"/>
                  <a:gd name="T10" fmla="*/ 297 w 399"/>
                  <a:gd name="T11" fmla="*/ 360 h 379"/>
                  <a:gd name="T12" fmla="*/ 224 w 399"/>
                  <a:gd name="T13" fmla="*/ 360 h 379"/>
                  <a:gd name="T14" fmla="*/ 224 w 399"/>
                  <a:gd name="T15" fmla="*/ 349 h 379"/>
                  <a:gd name="T16" fmla="*/ 215 w 399"/>
                  <a:gd name="T17" fmla="*/ 349 h 379"/>
                  <a:gd name="T18" fmla="*/ 215 w 399"/>
                  <a:gd name="T19" fmla="*/ 360 h 379"/>
                  <a:gd name="T20" fmla="*/ 141 w 399"/>
                  <a:gd name="T21" fmla="*/ 360 h 379"/>
                  <a:gd name="T22" fmla="*/ 141 w 399"/>
                  <a:gd name="T23" fmla="*/ 349 h 379"/>
                  <a:gd name="T24" fmla="*/ 132 w 399"/>
                  <a:gd name="T25" fmla="*/ 349 h 379"/>
                  <a:gd name="T26" fmla="*/ 132 w 399"/>
                  <a:gd name="T27" fmla="*/ 360 h 379"/>
                  <a:gd name="T28" fmla="*/ 59 w 399"/>
                  <a:gd name="T29" fmla="*/ 360 h 379"/>
                  <a:gd name="T30" fmla="*/ 59 w 399"/>
                  <a:gd name="T31" fmla="*/ 349 h 379"/>
                  <a:gd name="T32" fmla="*/ 49 w 399"/>
                  <a:gd name="T33" fmla="*/ 349 h 379"/>
                  <a:gd name="T34" fmla="*/ 49 w 399"/>
                  <a:gd name="T35" fmla="*/ 360 h 379"/>
                  <a:gd name="T36" fmla="*/ 20 w 399"/>
                  <a:gd name="T37" fmla="*/ 360 h 379"/>
                  <a:gd name="T38" fmla="*/ 20 w 399"/>
                  <a:gd name="T39" fmla="*/ 331 h 379"/>
                  <a:gd name="T40" fmla="*/ 31 w 399"/>
                  <a:gd name="T41" fmla="*/ 331 h 379"/>
                  <a:gd name="T42" fmla="*/ 31 w 399"/>
                  <a:gd name="T43" fmla="*/ 322 h 379"/>
                  <a:gd name="T44" fmla="*/ 20 w 399"/>
                  <a:gd name="T45" fmla="*/ 322 h 379"/>
                  <a:gd name="T46" fmla="*/ 20 w 399"/>
                  <a:gd name="T47" fmla="*/ 244 h 379"/>
                  <a:gd name="T48" fmla="*/ 31 w 399"/>
                  <a:gd name="T49" fmla="*/ 244 h 379"/>
                  <a:gd name="T50" fmla="*/ 31 w 399"/>
                  <a:gd name="T51" fmla="*/ 235 h 379"/>
                  <a:gd name="T52" fmla="*/ 20 w 399"/>
                  <a:gd name="T53" fmla="*/ 235 h 379"/>
                  <a:gd name="T54" fmla="*/ 20 w 399"/>
                  <a:gd name="T55" fmla="*/ 157 h 379"/>
                  <a:gd name="T56" fmla="*/ 31 w 399"/>
                  <a:gd name="T57" fmla="*/ 157 h 379"/>
                  <a:gd name="T58" fmla="*/ 31 w 399"/>
                  <a:gd name="T59" fmla="*/ 148 h 379"/>
                  <a:gd name="T60" fmla="*/ 20 w 399"/>
                  <a:gd name="T61" fmla="*/ 148 h 379"/>
                  <a:gd name="T62" fmla="*/ 20 w 399"/>
                  <a:gd name="T63" fmla="*/ 70 h 379"/>
                  <a:gd name="T64" fmla="*/ 31 w 399"/>
                  <a:gd name="T65" fmla="*/ 70 h 379"/>
                  <a:gd name="T66" fmla="*/ 31 w 399"/>
                  <a:gd name="T67" fmla="*/ 61 h 379"/>
                  <a:gd name="T68" fmla="*/ 20 w 399"/>
                  <a:gd name="T69" fmla="*/ 61 h 379"/>
                  <a:gd name="T70" fmla="*/ 20 w 399"/>
                  <a:gd name="T71" fmla="*/ 28 h 379"/>
                  <a:gd name="T72" fmla="*/ 30 w 399"/>
                  <a:gd name="T73" fmla="*/ 14 h 379"/>
                  <a:gd name="T74" fmla="*/ 16 w 399"/>
                  <a:gd name="T75" fmla="*/ 0 h 379"/>
                  <a:gd name="T76" fmla="*/ 1 w 399"/>
                  <a:gd name="T77" fmla="*/ 14 h 379"/>
                  <a:gd name="T78" fmla="*/ 11 w 399"/>
                  <a:gd name="T79" fmla="*/ 28 h 379"/>
                  <a:gd name="T80" fmla="*/ 11 w 399"/>
                  <a:gd name="T81" fmla="*/ 61 h 379"/>
                  <a:gd name="T82" fmla="*/ 0 w 399"/>
                  <a:gd name="T83" fmla="*/ 61 h 379"/>
                  <a:gd name="T84" fmla="*/ 0 w 399"/>
                  <a:gd name="T85" fmla="*/ 70 h 379"/>
                  <a:gd name="T86" fmla="*/ 11 w 399"/>
                  <a:gd name="T87" fmla="*/ 70 h 379"/>
                  <a:gd name="T88" fmla="*/ 11 w 399"/>
                  <a:gd name="T89" fmla="*/ 148 h 379"/>
                  <a:gd name="T90" fmla="*/ 0 w 399"/>
                  <a:gd name="T91" fmla="*/ 148 h 379"/>
                  <a:gd name="T92" fmla="*/ 0 w 399"/>
                  <a:gd name="T93" fmla="*/ 157 h 379"/>
                  <a:gd name="T94" fmla="*/ 11 w 399"/>
                  <a:gd name="T95" fmla="*/ 157 h 379"/>
                  <a:gd name="T96" fmla="*/ 11 w 399"/>
                  <a:gd name="T97" fmla="*/ 235 h 379"/>
                  <a:gd name="T98" fmla="*/ 0 w 399"/>
                  <a:gd name="T99" fmla="*/ 235 h 379"/>
                  <a:gd name="T100" fmla="*/ 0 w 399"/>
                  <a:gd name="T101" fmla="*/ 244 h 379"/>
                  <a:gd name="T102" fmla="*/ 11 w 399"/>
                  <a:gd name="T103" fmla="*/ 244 h 379"/>
                  <a:gd name="T104" fmla="*/ 11 w 399"/>
                  <a:gd name="T105" fmla="*/ 322 h 379"/>
                  <a:gd name="T106" fmla="*/ 0 w 399"/>
                  <a:gd name="T107" fmla="*/ 322 h 379"/>
                  <a:gd name="T108" fmla="*/ 0 w 399"/>
                  <a:gd name="T109" fmla="*/ 331 h 379"/>
                  <a:gd name="T110" fmla="*/ 11 w 399"/>
                  <a:gd name="T111" fmla="*/ 331 h 379"/>
                  <a:gd name="T112" fmla="*/ 11 w 399"/>
                  <a:gd name="T113" fmla="*/ 369 h 379"/>
                  <a:gd name="T114" fmla="*/ 371 w 399"/>
                  <a:gd name="T115" fmla="*/ 369 h 379"/>
                  <a:gd name="T116" fmla="*/ 384 w 399"/>
                  <a:gd name="T117" fmla="*/ 379 h 379"/>
                  <a:gd name="T118" fmla="*/ 399 w 399"/>
                  <a:gd name="T119" fmla="*/ 365 h 379"/>
                  <a:gd name="T120" fmla="*/ 384 w 399"/>
                  <a:gd name="T121" fmla="*/ 350 h 3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399" h="379">
                    <a:moveTo>
                      <a:pt x="384" y="350"/>
                    </a:moveTo>
                    <a:cubicBezTo>
                      <a:pt x="378" y="350"/>
                      <a:pt x="373" y="354"/>
                      <a:pt x="371" y="360"/>
                    </a:cubicBezTo>
                    <a:cubicBezTo>
                      <a:pt x="307" y="360"/>
                      <a:pt x="307" y="360"/>
                      <a:pt x="307" y="360"/>
                    </a:cubicBezTo>
                    <a:cubicBezTo>
                      <a:pt x="307" y="349"/>
                      <a:pt x="307" y="349"/>
                      <a:pt x="307" y="349"/>
                    </a:cubicBezTo>
                    <a:cubicBezTo>
                      <a:pt x="297" y="349"/>
                      <a:pt x="297" y="349"/>
                      <a:pt x="297" y="349"/>
                    </a:cubicBezTo>
                    <a:cubicBezTo>
                      <a:pt x="297" y="360"/>
                      <a:pt x="297" y="360"/>
                      <a:pt x="297" y="360"/>
                    </a:cubicBezTo>
                    <a:cubicBezTo>
                      <a:pt x="224" y="360"/>
                      <a:pt x="224" y="360"/>
                      <a:pt x="224" y="360"/>
                    </a:cubicBezTo>
                    <a:cubicBezTo>
                      <a:pt x="224" y="349"/>
                      <a:pt x="224" y="349"/>
                      <a:pt x="224" y="349"/>
                    </a:cubicBezTo>
                    <a:cubicBezTo>
                      <a:pt x="215" y="349"/>
                      <a:pt x="215" y="349"/>
                      <a:pt x="215" y="349"/>
                    </a:cubicBezTo>
                    <a:cubicBezTo>
                      <a:pt x="215" y="360"/>
                      <a:pt x="215" y="360"/>
                      <a:pt x="215" y="360"/>
                    </a:cubicBezTo>
                    <a:cubicBezTo>
                      <a:pt x="141" y="360"/>
                      <a:pt x="141" y="360"/>
                      <a:pt x="141" y="360"/>
                    </a:cubicBezTo>
                    <a:cubicBezTo>
                      <a:pt x="141" y="349"/>
                      <a:pt x="141" y="349"/>
                      <a:pt x="141" y="349"/>
                    </a:cubicBezTo>
                    <a:cubicBezTo>
                      <a:pt x="132" y="349"/>
                      <a:pt x="132" y="349"/>
                      <a:pt x="132" y="349"/>
                    </a:cubicBezTo>
                    <a:cubicBezTo>
                      <a:pt x="132" y="360"/>
                      <a:pt x="132" y="360"/>
                      <a:pt x="132" y="360"/>
                    </a:cubicBezTo>
                    <a:cubicBezTo>
                      <a:pt x="59" y="360"/>
                      <a:pt x="59" y="360"/>
                      <a:pt x="59" y="360"/>
                    </a:cubicBezTo>
                    <a:cubicBezTo>
                      <a:pt x="59" y="349"/>
                      <a:pt x="59" y="349"/>
                      <a:pt x="59" y="349"/>
                    </a:cubicBezTo>
                    <a:cubicBezTo>
                      <a:pt x="49" y="349"/>
                      <a:pt x="49" y="349"/>
                      <a:pt x="49" y="349"/>
                    </a:cubicBezTo>
                    <a:cubicBezTo>
                      <a:pt x="49" y="360"/>
                      <a:pt x="49" y="360"/>
                      <a:pt x="49" y="360"/>
                    </a:cubicBezTo>
                    <a:cubicBezTo>
                      <a:pt x="20" y="360"/>
                      <a:pt x="20" y="360"/>
                      <a:pt x="20" y="360"/>
                    </a:cubicBezTo>
                    <a:cubicBezTo>
                      <a:pt x="20" y="331"/>
                      <a:pt x="20" y="331"/>
                      <a:pt x="20" y="331"/>
                    </a:cubicBezTo>
                    <a:cubicBezTo>
                      <a:pt x="31" y="331"/>
                      <a:pt x="31" y="331"/>
                      <a:pt x="31" y="331"/>
                    </a:cubicBezTo>
                    <a:cubicBezTo>
                      <a:pt x="31" y="322"/>
                      <a:pt x="31" y="322"/>
                      <a:pt x="31" y="322"/>
                    </a:cubicBezTo>
                    <a:cubicBezTo>
                      <a:pt x="20" y="322"/>
                      <a:pt x="20" y="322"/>
                      <a:pt x="20" y="322"/>
                    </a:cubicBezTo>
                    <a:cubicBezTo>
                      <a:pt x="20" y="244"/>
                      <a:pt x="20" y="244"/>
                      <a:pt x="20" y="244"/>
                    </a:cubicBezTo>
                    <a:cubicBezTo>
                      <a:pt x="31" y="244"/>
                      <a:pt x="31" y="244"/>
                      <a:pt x="31" y="244"/>
                    </a:cubicBezTo>
                    <a:cubicBezTo>
                      <a:pt x="31" y="235"/>
                      <a:pt x="31" y="235"/>
                      <a:pt x="31" y="235"/>
                    </a:cubicBezTo>
                    <a:cubicBezTo>
                      <a:pt x="20" y="235"/>
                      <a:pt x="20" y="235"/>
                      <a:pt x="20" y="235"/>
                    </a:cubicBezTo>
                    <a:cubicBezTo>
                      <a:pt x="20" y="157"/>
                      <a:pt x="20" y="157"/>
                      <a:pt x="20" y="157"/>
                    </a:cubicBezTo>
                    <a:cubicBezTo>
                      <a:pt x="31" y="157"/>
                      <a:pt x="31" y="157"/>
                      <a:pt x="31" y="157"/>
                    </a:cubicBezTo>
                    <a:cubicBezTo>
                      <a:pt x="31" y="148"/>
                      <a:pt x="31" y="148"/>
                      <a:pt x="31" y="148"/>
                    </a:cubicBezTo>
                    <a:cubicBezTo>
                      <a:pt x="20" y="148"/>
                      <a:pt x="20" y="148"/>
                      <a:pt x="20" y="148"/>
                    </a:cubicBezTo>
                    <a:cubicBezTo>
                      <a:pt x="20" y="70"/>
                      <a:pt x="20" y="70"/>
                      <a:pt x="20" y="70"/>
                    </a:cubicBezTo>
                    <a:cubicBezTo>
                      <a:pt x="31" y="70"/>
                      <a:pt x="31" y="70"/>
                      <a:pt x="31" y="70"/>
                    </a:cubicBezTo>
                    <a:cubicBezTo>
                      <a:pt x="31" y="61"/>
                      <a:pt x="31" y="61"/>
                      <a:pt x="31" y="61"/>
                    </a:cubicBezTo>
                    <a:cubicBezTo>
                      <a:pt x="20" y="61"/>
                      <a:pt x="20" y="61"/>
                      <a:pt x="20" y="61"/>
                    </a:cubicBezTo>
                    <a:cubicBezTo>
                      <a:pt x="20" y="28"/>
                      <a:pt x="20" y="28"/>
                      <a:pt x="20" y="28"/>
                    </a:cubicBezTo>
                    <a:cubicBezTo>
                      <a:pt x="26" y="26"/>
                      <a:pt x="30" y="21"/>
                      <a:pt x="30" y="14"/>
                    </a:cubicBezTo>
                    <a:cubicBezTo>
                      <a:pt x="30" y="6"/>
                      <a:pt x="24" y="0"/>
                      <a:pt x="16" y="0"/>
                    </a:cubicBezTo>
                    <a:cubicBezTo>
                      <a:pt x="8" y="0"/>
                      <a:pt x="1" y="6"/>
                      <a:pt x="1" y="14"/>
                    </a:cubicBezTo>
                    <a:cubicBezTo>
                      <a:pt x="1" y="21"/>
                      <a:pt x="5" y="26"/>
                      <a:pt x="11" y="28"/>
                    </a:cubicBezTo>
                    <a:cubicBezTo>
                      <a:pt x="11" y="61"/>
                      <a:pt x="11" y="61"/>
                      <a:pt x="11" y="61"/>
                    </a:cubicBezTo>
                    <a:cubicBezTo>
                      <a:pt x="0" y="61"/>
                      <a:pt x="0" y="61"/>
                      <a:pt x="0" y="61"/>
                    </a:cubicBezTo>
                    <a:cubicBezTo>
                      <a:pt x="0" y="70"/>
                      <a:pt x="0" y="70"/>
                      <a:pt x="0" y="70"/>
                    </a:cubicBezTo>
                    <a:cubicBezTo>
                      <a:pt x="11" y="70"/>
                      <a:pt x="11" y="70"/>
                      <a:pt x="11" y="70"/>
                    </a:cubicBezTo>
                    <a:cubicBezTo>
                      <a:pt x="11" y="148"/>
                      <a:pt x="11" y="148"/>
                      <a:pt x="11" y="148"/>
                    </a:cubicBezTo>
                    <a:cubicBezTo>
                      <a:pt x="0" y="148"/>
                      <a:pt x="0" y="148"/>
                      <a:pt x="0" y="148"/>
                    </a:cubicBezTo>
                    <a:cubicBezTo>
                      <a:pt x="0" y="157"/>
                      <a:pt x="0" y="157"/>
                      <a:pt x="0" y="157"/>
                    </a:cubicBezTo>
                    <a:cubicBezTo>
                      <a:pt x="11" y="157"/>
                      <a:pt x="11" y="157"/>
                      <a:pt x="11" y="157"/>
                    </a:cubicBezTo>
                    <a:cubicBezTo>
                      <a:pt x="11" y="235"/>
                      <a:pt x="11" y="235"/>
                      <a:pt x="11" y="235"/>
                    </a:cubicBezTo>
                    <a:cubicBezTo>
                      <a:pt x="0" y="235"/>
                      <a:pt x="0" y="235"/>
                      <a:pt x="0" y="235"/>
                    </a:cubicBezTo>
                    <a:cubicBezTo>
                      <a:pt x="0" y="244"/>
                      <a:pt x="0" y="244"/>
                      <a:pt x="0" y="244"/>
                    </a:cubicBezTo>
                    <a:cubicBezTo>
                      <a:pt x="11" y="244"/>
                      <a:pt x="11" y="244"/>
                      <a:pt x="11" y="244"/>
                    </a:cubicBezTo>
                    <a:cubicBezTo>
                      <a:pt x="11" y="322"/>
                      <a:pt x="11" y="322"/>
                      <a:pt x="11" y="322"/>
                    </a:cubicBezTo>
                    <a:cubicBezTo>
                      <a:pt x="0" y="322"/>
                      <a:pt x="0" y="322"/>
                      <a:pt x="0" y="322"/>
                    </a:cubicBezTo>
                    <a:cubicBezTo>
                      <a:pt x="0" y="331"/>
                      <a:pt x="0" y="331"/>
                      <a:pt x="0" y="331"/>
                    </a:cubicBezTo>
                    <a:cubicBezTo>
                      <a:pt x="11" y="331"/>
                      <a:pt x="11" y="331"/>
                      <a:pt x="11" y="331"/>
                    </a:cubicBezTo>
                    <a:cubicBezTo>
                      <a:pt x="11" y="369"/>
                      <a:pt x="11" y="369"/>
                      <a:pt x="11" y="369"/>
                    </a:cubicBezTo>
                    <a:cubicBezTo>
                      <a:pt x="371" y="369"/>
                      <a:pt x="371" y="369"/>
                      <a:pt x="371" y="369"/>
                    </a:cubicBezTo>
                    <a:cubicBezTo>
                      <a:pt x="373" y="375"/>
                      <a:pt x="378" y="379"/>
                      <a:pt x="384" y="379"/>
                    </a:cubicBezTo>
                    <a:cubicBezTo>
                      <a:pt x="392" y="379"/>
                      <a:pt x="399" y="372"/>
                      <a:pt x="399" y="365"/>
                    </a:cubicBezTo>
                    <a:cubicBezTo>
                      <a:pt x="399" y="357"/>
                      <a:pt x="392" y="350"/>
                      <a:pt x="384" y="350"/>
                    </a:cubicBezTo>
                    <a:close/>
                  </a:path>
                </a:pathLst>
              </a:custGeom>
              <a:solidFill>
                <a:schemeClr val="tx1">
                  <a:lumMod val="50000"/>
                  <a:lumOff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42" name="Freeform 6"/>
              <p:cNvSpPr>
                <a:spLocks/>
              </p:cNvSpPr>
              <p:nvPr/>
            </p:nvSpPr>
            <p:spPr bwMode="auto">
              <a:xfrm>
                <a:off x="4868" y="1594"/>
                <a:ext cx="793" cy="667"/>
              </a:xfrm>
              <a:custGeom>
                <a:avLst/>
                <a:gdLst>
                  <a:gd name="T0" fmla="*/ 206 w 333"/>
                  <a:gd name="T1" fmla="*/ 121 h 280"/>
                  <a:gd name="T2" fmla="*/ 189 w 333"/>
                  <a:gd name="T3" fmla="*/ 104 h 280"/>
                  <a:gd name="T4" fmla="*/ 101 w 333"/>
                  <a:gd name="T5" fmla="*/ 193 h 280"/>
                  <a:gd name="T6" fmla="*/ 80 w 333"/>
                  <a:gd name="T7" fmla="*/ 172 h 280"/>
                  <a:gd name="T8" fmla="*/ 0 w 333"/>
                  <a:gd name="T9" fmla="*/ 252 h 280"/>
                  <a:gd name="T10" fmla="*/ 0 w 333"/>
                  <a:gd name="T11" fmla="*/ 276 h 280"/>
                  <a:gd name="T12" fmla="*/ 8 w 333"/>
                  <a:gd name="T13" fmla="*/ 276 h 280"/>
                  <a:gd name="T14" fmla="*/ 8 w 333"/>
                  <a:gd name="T15" fmla="*/ 280 h 280"/>
                  <a:gd name="T16" fmla="*/ 70 w 333"/>
                  <a:gd name="T17" fmla="*/ 217 h 280"/>
                  <a:gd name="T18" fmla="*/ 115 w 333"/>
                  <a:gd name="T19" fmla="*/ 262 h 280"/>
                  <a:gd name="T20" fmla="*/ 201 w 333"/>
                  <a:gd name="T21" fmla="*/ 176 h 280"/>
                  <a:gd name="T22" fmla="*/ 251 w 333"/>
                  <a:gd name="T23" fmla="*/ 226 h 280"/>
                  <a:gd name="T24" fmla="*/ 333 w 333"/>
                  <a:gd name="T25" fmla="*/ 137 h 280"/>
                  <a:gd name="T26" fmla="*/ 333 w 333"/>
                  <a:gd name="T27" fmla="*/ 0 h 280"/>
                  <a:gd name="T28" fmla="*/ 206 w 333"/>
                  <a:gd name="T29" fmla="*/ 121 h 2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33" h="280">
                    <a:moveTo>
                      <a:pt x="206" y="121"/>
                    </a:moveTo>
                    <a:cubicBezTo>
                      <a:pt x="206" y="121"/>
                      <a:pt x="192" y="107"/>
                      <a:pt x="189" y="104"/>
                    </a:cubicBezTo>
                    <a:cubicBezTo>
                      <a:pt x="185" y="108"/>
                      <a:pt x="101" y="193"/>
                      <a:pt x="101" y="193"/>
                    </a:cubicBezTo>
                    <a:cubicBezTo>
                      <a:pt x="101" y="193"/>
                      <a:pt x="84" y="176"/>
                      <a:pt x="80" y="172"/>
                    </a:cubicBezTo>
                    <a:cubicBezTo>
                      <a:pt x="0" y="252"/>
                      <a:pt x="0" y="252"/>
                      <a:pt x="0" y="252"/>
                    </a:cubicBezTo>
                    <a:cubicBezTo>
                      <a:pt x="0" y="276"/>
                      <a:pt x="0" y="276"/>
                      <a:pt x="0" y="276"/>
                    </a:cubicBezTo>
                    <a:cubicBezTo>
                      <a:pt x="4" y="276"/>
                      <a:pt x="8" y="276"/>
                      <a:pt x="8" y="276"/>
                    </a:cubicBezTo>
                    <a:cubicBezTo>
                      <a:pt x="8" y="280"/>
                      <a:pt x="8" y="280"/>
                      <a:pt x="8" y="280"/>
                    </a:cubicBezTo>
                    <a:cubicBezTo>
                      <a:pt x="70" y="217"/>
                      <a:pt x="70" y="217"/>
                      <a:pt x="70" y="217"/>
                    </a:cubicBezTo>
                    <a:cubicBezTo>
                      <a:pt x="70" y="217"/>
                      <a:pt x="106" y="253"/>
                      <a:pt x="115" y="262"/>
                    </a:cubicBezTo>
                    <a:cubicBezTo>
                      <a:pt x="127" y="251"/>
                      <a:pt x="201" y="176"/>
                      <a:pt x="201" y="176"/>
                    </a:cubicBezTo>
                    <a:cubicBezTo>
                      <a:pt x="201" y="176"/>
                      <a:pt x="240" y="216"/>
                      <a:pt x="251" y="226"/>
                    </a:cubicBezTo>
                    <a:cubicBezTo>
                      <a:pt x="260" y="216"/>
                      <a:pt x="312" y="160"/>
                      <a:pt x="333" y="137"/>
                    </a:cubicBezTo>
                    <a:cubicBezTo>
                      <a:pt x="333" y="0"/>
                      <a:pt x="333" y="0"/>
                      <a:pt x="333" y="0"/>
                    </a:cubicBezTo>
                    <a:lnTo>
                      <a:pt x="206" y="12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43" name="Freeform 7"/>
              <p:cNvSpPr>
                <a:spLocks/>
              </p:cNvSpPr>
              <p:nvPr/>
            </p:nvSpPr>
            <p:spPr bwMode="auto">
              <a:xfrm>
                <a:off x="4868" y="1563"/>
                <a:ext cx="793" cy="621"/>
              </a:xfrm>
              <a:custGeom>
                <a:avLst/>
                <a:gdLst>
                  <a:gd name="T0" fmla="*/ 491 w 793"/>
                  <a:gd name="T1" fmla="*/ 288 h 621"/>
                  <a:gd name="T2" fmla="*/ 458 w 793"/>
                  <a:gd name="T3" fmla="*/ 252 h 621"/>
                  <a:gd name="T4" fmla="*/ 450 w 793"/>
                  <a:gd name="T5" fmla="*/ 248 h 621"/>
                  <a:gd name="T6" fmla="*/ 446 w 793"/>
                  <a:gd name="T7" fmla="*/ 252 h 621"/>
                  <a:gd name="T8" fmla="*/ 241 w 793"/>
                  <a:gd name="T9" fmla="*/ 457 h 621"/>
                  <a:gd name="T10" fmla="*/ 198 w 793"/>
                  <a:gd name="T11" fmla="*/ 414 h 621"/>
                  <a:gd name="T12" fmla="*/ 191 w 793"/>
                  <a:gd name="T13" fmla="*/ 409 h 621"/>
                  <a:gd name="T14" fmla="*/ 0 w 793"/>
                  <a:gd name="T15" fmla="*/ 600 h 621"/>
                  <a:gd name="T16" fmla="*/ 0 w 793"/>
                  <a:gd name="T17" fmla="*/ 609 h 621"/>
                  <a:gd name="T18" fmla="*/ 0 w 793"/>
                  <a:gd name="T19" fmla="*/ 621 h 621"/>
                  <a:gd name="T20" fmla="*/ 191 w 793"/>
                  <a:gd name="T21" fmla="*/ 431 h 621"/>
                  <a:gd name="T22" fmla="*/ 236 w 793"/>
                  <a:gd name="T23" fmla="*/ 474 h 621"/>
                  <a:gd name="T24" fmla="*/ 241 w 793"/>
                  <a:gd name="T25" fmla="*/ 479 h 621"/>
                  <a:gd name="T26" fmla="*/ 246 w 793"/>
                  <a:gd name="T27" fmla="*/ 474 h 621"/>
                  <a:gd name="T28" fmla="*/ 450 w 793"/>
                  <a:gd name="T29" fmla="*/ 269 h 621"/>
                  <a:gd name="T30" fmla="*/ 486 w 793"/>
                  <a:gd name="T31" fmla="*/ 302 h 621"/>
                  <a:gd name="T32" fmla="*/ 491 w 793"/>
                  <a:gd name="T33" fmla="*/ 307 h 621"/>
                  <a:gd name="T34" fmla="*/ 496 w 793"/>
                  <a:gd name="T35" fmla="*/ 302 h 621"/>
                  <a:gd name="T36" fmla="*/ 793 w 793"/>
                  <a:gd name="T37" fmla="*/ 19 h 621"/>
                  <a:gd name="T38" fmla="*/ 793 w 793"/>
                  <a:gd name="T39" fmla="*/ 0 h 621"/>
                  <a:gd name="T40" fmla="*/ 491 w 793"/>
                  <a:gd name="T41" fmla="*/ 288 h 6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793" h="621">
                    <a:moveTo>
                      <a:pt x="491" y="288"/>
                    </a:moveTo>
                    <a:lnTo>
                      <a:pt x="458" y="252"/>
                    </a:lnTo>
                    <a:lnTo>
                      <a:pt x="450" y="248"/>
                    </a:lnTo>
                    <a:lnTo>
                      <a:pt x="446" y="252"/>
                    </a:lnTo>
                    <a:lnTo>
                      <a:pt x="241" y="457"/>
                    </a:lnTo>
                    <a:lnTo>
                      <a:pt x="198" y="414"/>
                    </a:lnTo>
                    <a:lnTo>
                      <a:pt x="191" y="409"/>
                    </a:lnTo>
                    <a:lnTo>
                      <a:pt x="0" y="600"/>
                    </a:lnTo>
                    <a:lnTo>
                      <a:pt x="0" y="609"/>
                    </a:lnTo>
                    <a:lnTo>
                      <a:pt x="0" y="621"/>
                    </a:lnTo>
                    <a:lnTo>
                      <a:pt x="191" y="431"/>
                    </a:lnTo>
                    <a:lnTo>
                      <a:pt x="236" y="474"/>
                    </a:lnTo>
                    <a:lnTo>
                      <a:pt x="241" y="479"/>
                    </a:lnTo>
                    <a:lnTo>
                      <a:pt x="246" y="474"/>
                    </a:lnTo>
                    <a:lnTo>
                      <a:pt x="450" y="269"/>
                    </a:lnTo>
                    <a:lnTo>
                      <a:pt x="486" y="302"/>
                    </a:lnTo>
                    <a:lnTo>
                      <a:pt x="491" y="307"/>
                    </a:lnTo>
                    <a:lnTo>
                      <a:pt x="496" y="302"/>
                    </a:lnTo>
                    <a:lnTo>
                      <a:pt x="793" y="19"/>
                    </a:lnTo>
                    <a:lnTo>
                      <a:pt x="793" y="0"/>
                    </a:lnTo>
                    <a:lnTo>
                      <a:pt x="491" y="28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44" name="Freeform 8"/>
              <p:cNvSpPr>
                <a:spLocks/>
              </p:cNvSpPr>
              <p:nvPr/>
            </p:nvSpPr>
            <p:spPr bwMode="auto">
              <a:xfrm>
                <a:off x="4868" y="1984"/>
                <a:ext cx="793" cy="360"/>
              </a:xfrm>
              <a:custGeom>
                <a:avLst/>
                <a:gdLst>
                  <a:gd name="T0" fmla="*/ 251 w 333"/>
                  <a:gd name="T1" fmla="*/ 89 h 151"/>
                  <a:gd name="T2" fmla="*/ 201 w 333"/>
                  <a:gd name="T3" fmla="*/ 39 h 151"/>
                  <a:gd name="T4" fmla="*/ 115 w 333"/>
                  <a:gd name="T5" fmla="*/ 125 h 151"/>
                  <a:gd name="T6" fmla="*/ 70 w 333"/>
                  <a:gd name="T7" fmla="*/ 80 h 151"/>
                  <a:gd name="T8" fmla="*/ 0 w 333"/>
                  <a:gd name="T9" fmla="*/ 150 h 151"/>
                  <a:gd name="T10" fmla="*/ 0 w 333"/>
                  <a:gd name="T11" fmla="*/ 151 h 151"/>
                  <a:gd name="T12" fmla="*/ 13 w 333"/>
                  <a:gd name="T13" fmla="*/ 151 h 151"/>
                  <a:gd name="T14" fmla="*/ 13 w 333"/>
                  <a:gd name="T15" fmla="*/ 140 h 151"/>
                  <a:gd name="T16" fmla="*/ 35 w 333"/>
                  <a:gd name="T17" fmla="*/ 140 h 151"/>
                  <a:gd name="T18" fmla="*/ 35 w 333"/>
                  <a:gd name="T19" fmla="*/ 151 h 151"/>
                  <a:gd name="T20" fmla="*/ 96 w 333"/>
                  <a:gd name="T21" fmla="*/ 151 h 151"/>
                  <a:gd name="T22" fmla="*/ 96 w 333"/>
                  <a:gd name="T23" fmla="*/ 140 h 151"/>
                  <a:gd name="T24" fmla="*/ 118 w 333"/>
                  <a:gd name="T25" fmla="*/ 140 h 151"/>
                  <a:gd name="T26" fmla="*/ 118 w 333"/>
                  <a:gd name="T27" fmla="*/ 151 h 151"/>
                  <a:gd name="T28" fmla="*/ 178 w 333"/>
                  <a:gd name="T29" fmla="*/ 151 h 151"/>
                  <a:gd name="T30" fmla="*/ 178 w 333"/>
                  <a:gd name="T31" fmla="*/ 140 h 151"/>
                  <a:gd name="T32" fmla="*/ 200 w 333"/>
                  <a:gd name="T33" fmla="*/ 140 h 151"/>
                  <a:gd name="T34" fmla="*/ 200 w 333"/>
                  <a:gd name="T35" fmla="*/ 151 h 151"/>
                  <a:gd name="T36" fmla="*/ 261 w 333"/>
                  <a:gd name="T37" fmla="*/ 151 h 151"/>
                  <a:gd name="T38" fmla="*/ 261 w 333"/>
                  <a:gd name="T39" fmla="*/ 140 h 151"/>
                  <a:gd name="T40" fmla="*/ 283 w 333"/>
                  <a:gd name="T41" fmla="*/ 140 h 151"/>
                  <a:gd name="T42" fmla="*/ 283 w 333"/>
                  <a:gd name="T43" fmla="*/ 151 h 151"/>
                  <a:gd name="T44" fmla="*/ 333 w 333"/>
                  <a:gd name="T45" fmla="*/ 151 h 151"/>
                  <a:gd name="T46" fmla="*/ 333 w 333"/>
                  <a:gd name="T47" fmla="*/ 0 h 151"/>
                  <a:gd name="T48" fmla="*/ 251 w 333"/>
                  <a:gd name="T49" fmla="*/ 89 h 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33" h="151">
                    <a:moveTo>
                      <a:pt x="251" y="89"/>
                    </a:moveTo>
                    <a:cubicBezTo>
                      <a:pt x="251" y="89"/>
                      <a:pt x="205" y="43"/>
                      <a:pt x="201" y="39"/>
                    </a:cubicBezTo>
                    <a:cubicBezTo>
                      <a:pt x="197" y="43"/>
                      <a:pt x="115" y="125"/>
                      <a:pt x="115" y="125"/>
                    </a:cubicBezTo>
                    <a:cubicBezTo>
                      <a:pt x="115" y="125"/>
                      <a:pt x="75" y="84"/>
                      <a:pt x="70" y="80"/>
                    </a:cubicBezTo>
                    <a:cubicBezTo>
                      <a:pt x="0" y="150"/>
                      <a:pt x="0" y="150"/>
                      <a:pt x="0" y="150"/>
                    </a:cubicBezTo>
                    <a:cubicBezTo>
                      <a:pt x="0" y="151"/>
                      <a:pt x="0" y="151"/>
                      <a:pt x="0" y="151"/>
                    </a:cubicBezTo>
                    <a:cubicBezTo>
                      <a:pt x="13" y="151"/>
                      <a:pt x="13" y="151"/>
                      <a:pt x="13" y="151"/>
                    </a:cubicBezTo>
                    <a:cubicBezTo>
                      <a:pt x="13" y="148"/>
                      <a:pt x="13" y="140"/>
                      <a:pt x="13" y="140"/>
                    </a:cubicBezTo>
                    <a:cubicBezTo>
                      <a:pt x="35" y="140"/>
                      <a:pt x="35" y="140"/>
                      <a:pt x="35" y="140"/>
                    </a:cubicBezTo>
                    <a:cubicBezTo>
                      <a:pt x="35" y="140"/>
                      <a:pt x="35" y="148"/>
                      <a:pt x="35" y="151"/>
                    </a:cubicBezTo>
                    <a:cubicBezTo>
                      <a:pt x="96" y="151"/>
                      <a:pt x="96" y="151"/>
                      <a:pt x="96" y="151"/>
                    </a:cubicBezTo>
                    <a:cubicBezTo>
                      <a:pt x="96" y="148"/>
                      <a:pt x="96" y="140"/>
                      <a:pt x="96" y="140"/>
                    </a:cubicBezTo>
                    <a:cubicBezTo>
                      <a:pt x="118" y="140"/>
                      <a:pt x="118" y="140"/>
                      <a:pt x="118" y="140"/>
                    </a:cubicBezTo>
                    <a:cubicBezTo>
                      <a:pt x="118" y="140"/>
                      <a:pt x="118" y="148"/>
                      <a:pt x="118" y="151"/>
                    </a:cubicBezTo>
                    <a:cubicBezTo>
                      <a:pt x="178" y="151"/>
                      <a:pt x="178" y="151"/>
                      <a:pt x="178" y="151"/>
                    </a:cubicBezTo>
                    <a:cubicBezTo>
                      <a:pt x="178" y="148"/>
                      <a:pt x="178" y="140"/>
                      <a:pt x="178" y="140"/>
                    </a:cubicBezTo>
                    <a:cubicBezTo>
                      <a:pt x="200" y="140"/>
                      <a:pt x="200" y="140"/>
                      <a:pt x="200" y="140"/>
                    </a:cubicBezTo>
                    <a:cubicBezTo>
                      <a:pt x="200" y="140"/>
                      <a:pt x="200" y="148"/>
                      <a:pt x="200" y="151"/>
                    </a:cubicBezTo>
                    <a:cubicBezTo>
                      <a:pt x="261" y="151"/>
                      <a:pt x="261" y="151"/>
                      <a:pt x="261" y="151"/>
                    </a:cubicBezTo>
                    <a:cubicBezTo>
                      <a:pt x="261" y="148"/>
                      <a:pt x="261" y="140"/>
                      <a:pt x="261" y="140"/>
                    </a:cubicBezTo>
                    <a:cubicBezTo>
                      <a:pt x="283" y="140"/>
                      <a:pt x="283" y="140"/>
                      <a:pt x="283" y="140"/>
                    </a:cubicBezTo>
                    <a:cubicBezTo>
                      <a:pt x="283" y="140"/>
                      <a:pt x="283" y="148"/>
                      <a:pt x="283" y="151"/>
                    </a:cubicBezTo>
                    <a:cubicBezTo>
                      <a:pt x="333" y="151"/>
                      <a:pt x="333" y="151"/>
                      <a:pt x="333" y="151"/>
                    </a:cubicBezTo>
                    <a:cubicBezTo>
                      <a:pt x="333" y="0"/>
                      <a:pt x="333" y="0"/>
                      <a:pt x="333" y="0"/>
                    </a:cubicBezTo>
                    <a:lnTo>
                      <a:pt x="251" y="8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45" name="Freeform 9"/>
              <p:cNvSpPr>
                <a:spLocks/>
              </p:cNvSpPr>
              <p:nvPr/>
            </p:nvSpPr>
            <p:spPr bwMode="auto">
              <a:xfrm>
                <a:off x="4868" y="1951"/>
                <a:ext cx="793" cy="381"/>
              </a:xfrm>
              <a:custGeom>
                <a:avLst/>
                <a:gdLst>
                  <a:gd name="T0" fmla="*/ 598 w 793"/>
                  <a:gd name="T1" fmla="*/ 212 h 381"/>
                  <a:gd name="T2" fmla="*/ 479 w 793"/>
                  <a:gd name="T3" fmla="*/ 95 h 381"/>
                  <a:gd name="T4" fmla="*/ 474 w 793"/>
                  <a:gd name="T5" fmla="*/ 100 h 381"/>
                  <a:gd name="T6" fmla="*/ 274 w 793"/>
                  <a:gd name="T7" fmla="*/ 300 h 381"/>
                  <a:gd name="T8" fmla="*/ 167 w 793"/>
                  <a:gd name="T9" fmla="*/ 193 h 381"/>
                  <a:gd name="T10" fmla="*/ 0 w 793"/>
                  <a:gd name="T11" fmla="*/ 360 h 381"/>
                  <a:gd name="T12" fmla="*/ 0 w 793"/>
                  <a:gd name="T13" fmla="*/ 369 h 381"/>
                  <a:gd name="T14" fmla="*/ 0 w 793"/>
                  <a:gd name="T15" fmla="*/ 381 h 381"/>
                  <a:gd name="T16" fmla="*/ 167 w 793"/>
                  <a:gd name="T17" fmla="*/ 212 h 381"/>
                  <a:gd name="T18" fmla="*/ 274 w 793"/>
                  <a:gd name="T19" fmla="*/ 319 h 381"/>
                  <a:gd name="T20" fmla="*/ 281 w 793"/>
                  <a:gd name="T21" fmla="*/ 314 h 381"/>
                  <a:gd name="T22" fmla="*/ 479 w 793"/>
                  <a:gd name="T23" fmla="*/ 117 h 381"/>
                  <a:gd name="T24" fmla="*/ 593 w 793"/>
                  <a:gd name="T25" fmla="*/ 229 h 381"/>
                  <a:gd name="T26" fmla="*/ 598 w 793"/>
                  <a:gd name="T27" fmla="*/ 233 h 381"/>
                  <a:gd name="T28" fmla="*/ 603 w 793"/>
                  <a:gd name="T29" fmla="*/ 229 h 381"/>
                  <a:gd name="T30" fmla="*/ 793 w 793"/>
                  <a:gd name="T31" fmla="*/ 24 h 381"/>
                  <a:gd name="T32" fmla="*/ 793 w 793"/>
                  <a:gd name="T33" fmla="*/ 0 h 381"/>
                  <a:gd name="T34" fmla="*/ 598 w 793"/>
                  <a:gd name="T35" fmla="*/ 212 h 3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93" h="381">
                    <a:moveTo>
                      <a:pt x="598" y="212"/>
                    </a:moveTo>
                    <a:lnTo>
                      <a:pt x="479" y="95"/>
                    </a:lnTo>
                    <a:lnTo>
                      <a:pt x="474" y="100"/>
                    </a:lnTo>
                    <a:lnTo>
                      <a:pt x="274" y="300"/>
                    </a:lnTo>
                    <a:lnTo>
                      <a:pt x="167" y="193"/>
                    </a:lnTo>
                    <a:lnTo>
                      <a:pt x="0" y="360"/>
                    </a:lnTo>
                    <a:lnTo>
                      <a:pt x="0" y="369"/>
                    </a:lnTo>
                    <a:lnTo>
                      <a:pt x="0" y="381"/>
                    </a:lnTo>
                    <a:lnTo>
                      <a:pt x="167" y="212"/>
                    </a:lnTo>
                    <a:lnTo>
                      <a:pt x="274" y="319"/>
                    </a:lnTo>
                    <a:lnTo>
                      <a:pt x="281" y="314"/>
                    </a:lnTo>
                    <a:lnTo>
                      <a:pt x="479" y="117"/>
                    </a:lnTo>
                    <a:lnTo>
                      <a:pt x="593" y="229"/>
                    </a:lnTo>
                    <a:lnTo>
                      <a:pt x="598" y="233"/>
                    </a:lnTo>
                    <a:lnTo>
                      <a:pt x="603" y="229"/>
                    </a:lnTo>
                    <a:lnTo>
                      <a:pt x="793" y="24"/>
                    </a:lnTo>
                    <a:lnTo>
                      <a:pt x="793" y="0"/>
                    </a:lnTo>
                    <a:lnTo>
                      <a:pt x="598" y="2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nvGrpSpPr>
            <p:cNvPr id="21" name="Group 12"/>
            <p:cNvGrpSpPr>
              <a:grpSpLocks noChangeAspect="1"/>
            </p:cNvGrpSpPr>
            <p:nvPr/>
          </p:nvGrpSpPr>
          <p:grpSpPr bwMode="auto">
            <a:xfrm>
              <a:off x="2641103" y="3855164"/>
              <a:ext cx="591336" cy="566092"/>
              <a:chOff x="851" y="1961"/>
              <a:chExt cx="773" cy="740"/>
            </a:xfrm>
            <a:solidFill>
              <a:srgbClr val="FFB850"/>
            </a:solidFill>
          </p:grpSpPr>
          <p:sp>
            <p:nvSpPr>
              <p:cNvPr id="35" name="Freeform 13"/>
              <p:cNvSpPr>
                <a:spLocks noEditPoints="1"/>
              </p:cNvSpPr>
              <p:nvPr/>
            </p:nvSpPr>
            <p:spPr bwMode="auto">
              <a:xfrm>
                <a:off x="851" y="2424"/>
                <a:ext cx="277" cy="277"/>
              </a:xfrm>
              <a:custGeom>
                <a:avLst/>
                <a:gdLst>
                  <a:gd name="T0" fmla="*/ 116 w 116"/>
                  <a:gd name="T1" fmla="*/ 67 h 116"/>
                  <a:gd name="T2" fmla="*/ 116 w 116"/>
                  <a:gd name="T3" fmla="*/ 49 h 116"/>
                  <a:gd name="T4" fmla="*/ 106 w 116"/>
                  <a:gd name="T5" fmla="*/ 49 h 116"/>
                  <a:gd name="T6" fmla="*/ 98 w 116"/>
                  <a:gd name="T7" fmla="*/ 31 h 116"/>
                  <a:gd name="T8" fmla="*/ 106 w 116"/>
                  <a:gd name="T9" fmla="*/ 23 h 116"/>
                  <a:gd name="T10" fmla="*/ 93 w 116"/>
                  <a:gd name="T11" fmla="*/ 10 h 116"/>
                  <a:gd name="T12" fmla="*/ 85 w 116"/>
                  <a:gd name="T13" fmla="*/ 18 h 116"/>
                  <a:gd name="T14" fmla="*/ 67 w 116"/>
                  <a:gd name="T15" fmla="*/ 11 h 116"/>
                  <a:gd name="T16" fmla="*/ 67 w 116"/>
                  <a:gd name="T17" fmla="*/ 0 h 116"/>
                  <a:gd name="T18" fmla="*/ 49 w 116"/>
                  <a:gd name="T19" fmla="*/ 0 h 116"/>
                  <a:gd name="T20" fmla="*/ 49 w 116"/>
                  <a:gd name="T21" fmla="*/ 11 h 116"/>
                  <a:gd name="T22" fmla="*/ 31 w 116"/>
                  <a:gd name="T23" fmla="*/ 18 h 116"/>
                  <a:gd name="T24" fmla="*/ 23 w 116"/>
                  <a:gd name="T25" fmla="*/ 10 h 116"/>
                  <a:gd name="T26" fmla="*/ 10 w 116"/>
                  <a:gd name="T27" fmla="*/ 23 h 116"/>
                  <a:gd name="T28" fmla="*/ 18 w 116"/>
                  <a:gd name="T29" fmla="*/ 31 h 116"/>
                  <a:gd name="T30" fmla="*/ 11 w 116"/>
                  <a:gd name="T31" fmla="*/ 49 h 116"/>
                  <a:gd name="T32" fmla="*/ 0 w 116"/>
                  <a:gd name="T33" fmla="*/ 49 h 116"/>
                  <a:gd name="T34" fmla="*/ 0 w 116"/>
                  <a:gd name="T35" fmla="*/ 67 h 116"/>
                  <a:gd name="T36" fmla="*/ 11 w 116"/>
                  <a:gd name="T37" fmla="*/ 67 h 116"/>
                  <a:gd name="T38" fmla="*/ 18 w 116"/>
                  <a:gd name="T39" fmla="*/ 85 h 116"/>
                  <a:gd name="T40" fmla="*/ 10 w 116"/>
                  <a:gd name="T41" fmla="*/ 93 h 116"/>
                  <a:gd name="T42" fmla="*/ 23 w 116"/>
                  <a:gd name="T43" fmla="*/ 106 h 116"/>
                  <a:gd name="T44" fmla="*/ 31 w 116"/>
                  <a:gd name="T45" fmla="*/ 98 h 116"/>
                  <a:gd name="T46" fmla="*/ 49 w 116"/>
                  <a:gd name="T47" fmla="*/ 106 h 116"/>
                  <a:gd name="T48" fmla="*/ 49 w 116"/>
                  <a:gd name="T49" fmla="*/ 116 h 116"/>
                  <a:gd name="T50" fmla="*/ 67 w 116"/>
                  <a:gd name="T51" fmla="*/ 116 h 116"/>
                  <a:gd name="T52" fmla="*/ 67 w 116"/>
                  <a:gd name="T53" fmla="*/ 106 h 116"/>
                  <a:gd name="T54" fmla="*/ 85 w 116"/>
                  <a:gd name="T55" fmla="*/ 98 h 116"/>
                  <a:gd name="T56" fmla="*/ 93 w 116"/>
                  <a:gd name="T57" fmla="*/ 106 h 116"/>
                  <a:gd name="T58" fmla="*/ 106 w 116"/>
                  <a:gd name="T59" fmla="*/ 93 h 116"/>
                  <a:gd name="T60" fmla="*/ 98 w 116"/>
                  <a:gd name="T61" fmla="*/ 85 h 116"/>
                  <a:gd name="T62" fmla="*/ 106 w 116"/>
                  <a:gd name="T63" fmla="*/ 67 h 116"/>
                  <a:gd name="T64" fmla="*/ 116 w 116"/>
                  <a:gd name="T65" fmla="*/ 67 h 116"/>
                  <a:gd name="T66" fmla="*/ 58 w 116"/>
                  <a:gd name="T67" fmla="*/ 88 h 116"/>
                  <a:gd name="T68" fmla="*/ 28 w 116"/>
                  <a:gd name="T69" fmla="*/ 58 h 116"/>
                  <a:gd name="T70" fmla="*/ 58 w 116"/>
                  <a:gd name="T71" fmla="*/ 28 h 116"/>
                  <a:gd name="T72" fmla="*/ 88 w 116"/>
                  <a:gd name="T73" fmla="*/ 58 h 116"/>
                  <a:gd name="T74" fmla="*/ 58 w 116"/>
                  <a:gd name="T75" fmla="*/ 88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16" h="116">
                    <a:moveTo>
                      <a:pt x="116" y="67"/>
                    </a:moveTo>
                    <a:cubicBezTo>
                      <a:pt x="116" y="49"/>
                      <a:pt x="116" y="49"/>
                      <a:pt x="116" y="49"/>
                    </a:cubicBezTo>
                    <a:cubicBezTo>
                      <a:pt x="106" y="49"/>
                      <a:pt x="106" y="49"/>
                      <a:pt x="106" y="49"/>
                    </a:cubicBezTo>
                    <a:cubicBezTo>
                      <a:pt x="104" y="42"/>
                      <a:pt x="102" y="36"/>
                      <a:pt x="98" y="31"/>
                    </a:cubicBezTo>
                    <a:cubicBezTo>
                      <a:pt x="106" y="23"/>
                      <a:pt x="106" y="23"/>
                      <a:pt x="106" y="23"/>
                    </a:cubicBezTo>
                    <a:cubicBezTo>
                      <a:pt x="93" y="10"/>
                      <a:pt x="93" y="10"/>
                      <a:pt x="93" y="10"/>
                    </a:cubicBezTo>
                    <a:cubicBezTo>
                      <a:pt x="85" y="18"/>
                      <a:pt x="85" y="18"/>
                      <a:pt x="85" y="18"/>
                    </a:cubicBezTo>
                    <a:cubicBezTo>
                      <a:pt x="80" y="14"/>
                      <a:pt x="74" y="12"/>
                      <a:pt x="67" y="11"/>
                    </a:cubicBezTo>
                    <a:cubicBezTo>
                      <a:pt x="67" y="0"/>
                      <a:pt x="67" y="0"/>
                      <a:pt x="67" y="0"/>
                    </a:cubicBezTo>
                    <a:cubicBezTo>
                      <a:pt x="49" y="0"/>
                      <a:pt x="49" y="0"/>
                      <a:pt x="49" y="0"/>
                    </a:cubicBezTo>
                    <a:cubicBezTo>
                      <a:pt x="49" y="11"/>
                      <a:pt x="49" y="11"/>
                      <a:pt x="49" y="11"/>
                    </a:cubicBezTo>
                    <a:cubicBezTo>
                      <a:pt x="42" y="12"/>
                      <a:pt x="36" y="14"/>
                      <a:pt x="31" y="18"/>
                    </a:cubicBezTo>
                    <a:cubicBezTo>
                      <a:pt x="23" y="10"/>
                      <a:pt x="23" y="10"/>
                      <a:pt x="23" y="10"/>
                    </a:cubicBezTo>
                    <a:cubicBezTo>
                      <a:pt x="10" y="23"/>
                      <a:pt x="10" y="23"/>
                      <a:pt x="10" y="23"/>
                    </a:cubicBezTo>
                    <a:cubicBezTo>
                      <a:pt x="18" y="31"/>
                      <a:pt x="18" y="31"/>
                      <a:pt x="18" y="31"/>
                    </a:cubicBezTo>
                    <a:cubicBezTo>
                      <a:pt x="14" y="36"/>
                      <a:pt x="12" y="42"/>
                      <a:pt x="11" y="49"/>
                    </a:cubicBezTo>
                    <a:cubicBezTo>
                      <a:pt x="0" y="49"/>
                      <a:pt x="0" y="49"/>
                      <a:pt x="0" y="49"/>
                    </a:cubicBezTo>
                    <a:cubicBezTo>
                      <a:pt x="0" y="67"/>
                      <a:pt x="0" y="67"/>
                      <a:pt x="0" y="67"/>
                    </a:cubicBezTo>
                    <a:cubicBezTo>
                      <a:pt x="11" y="67"/>
                      <a:pt x="11" y="67"/>
                      <a:pt x="11" y="67"/>
                    </a:cubicBezTo>
                    <a:cubicBezTo>
                      <a:pt x="12" y="74"/>
                      <a:pt x="14" y="80"/>
                      <a:pt x="18" y="85"/>
                    </a:cubicBezTo>
                    <a:cubicBezTo>
                      <a:pt x="10" y="93"/>
                      <a:pt x="10" y="93"/>
                      <a:pt x="10" y="93"/>
                    </a:cubicBezTo>
                    <a:cubicBezTo>
                      <a:pt x="23" y="106"/>
                      <a:pt x="23" y="106"/>
                      <a:pt x="23" y="106"/>
                    </a:cubicBezTo>
                    <a:cubicBezTo>
                      <a:pt x="31" y="98"/>
                      <a:pt x="31" y="98"/>
                      <a:pt x="31" y="98"/>
                    </a:cubicBezTo>
                    <a:cubicBezTo>
                      <a:pt x="36" y="102"/>
                      <a:pt x="42" y="104"/>
                      <a:pt x="49" y="106"/>
                    </a:cubicBezTo>
                    <a:cubicBezTo>
                      <a:pt x="49" y="116"/>
                      <a:pt x="49" y="116"/>
                      <a:pt x="49" y="116"/>
                    </a:cubicBezTo>
                    <a:cubicBezTo>
                      <a:pt x="67" y="116"/>
                      <a:pt x="67" y="116"/>
                      <a:pt x="67" y="116"/>
                    </a:cubicBezTo>
                    <a:cubicBezTo>
                      <a:pt x="67" y="106"/>
                      <a:pt x="67" y="106"/>
                      <a:pt x="67" y="106"/>
                    </a:cubicBezTo>
                    <a:cubicBezTo>
                      <a:pt x="74" y="104"/>
                      <a:pt x="80" y="102"/>
                      <a:pt x="85" y="98"/>
                    </a:cubicBezTo>
                    <a:cubicBezTo>
                      <a:pt x="93" y="106"/>
                      <a:pt x="93" y="106"/>
                      <a:pt x="93" y="106"/>
                    </a:cubicBezTo>
                    <a:cubicBezTo>
                      <a:pt x="106" y="93"/>
                      <a:pt x="106" y="93"/>
                      <a:pt x="106" y="93"/>
                    </a:cubicBezTo>
                    <a:cubicBezTo>
                      <a:pt x="98" y="85"/>
                      <a:pt x="98" y="85"/>
                      <a:pt x="98" y="85"/>
                    </a:cubicBezTo>
                    <a:cubicBezTo>
                      <a:pt x="102" y="80"/>
                      <a:pt x="104" y="74"/>
                      <a:pt x="106" y="67"/>
                    </a:cubicBezTo>
                    <a:lnTo>
                      <a:pt x="116" y="67"/>
                    </a:lnTo>
                    <a:close/>
                    <a:moveTo>
                      <a:pt x="58" y="88"/>
                    </a:moveTo>
                    <a:cubicBezTo>
                      <a:pt x="41" y="88"/>
                      <a:pt x="28" y="75"/>
                      <a:pt x="28" y="58"/>
                    </a:cubicBezTo>
                    <a:cubicBezTo>
                      <a:pt x="28" y="41"/>
                      <a:pt x="41" y="28"/>
                      <a:pt x="58" y="28"/>
                    </a:cubicBezTo>
                    <a:cubicBezTo>
                      <a:pt x="75" y="28"/>
                      <a:pt x="88" y="41"/>
                      <a:pt x="88" y="58"/>
                    </a:cubicBezTo>
                    <a:cubicBezTo>
                      <a:pt x="88" y="75"/>
                      <a:pt x="75" y="88"/>
                      <a:pt x="58" y="88"/>
                    </a:cubicBezTo>
                    <a:close/>
                  </a:path>
                </a:pathLst>
              </a:custGeom>
              <a:solidFill>
                <a:schemeClr val="bg1">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36" name="Freeform 14"/>
              <p:cNvSpPr>
                <a:spLocks noEditPoints="1"/>
              </p:cNvSpPr>
              <p:nvPr/>
            </p:nvSpPr>
            <p:spPr bwMode="auto">
              <a:xfrm>
                <a:off x="1202" y="2424"/>
                <a:ext cx="279" cy="277"/>
              </a:xfrm>
              <a:custGeom>
                <a:avLst/>
                <a:gdLst>
                  <a:gd name="T0" fmla="*/ 117 w 117"/>
                  <a:gd name="T1" fmla="*/ 67 h 116"/>
                  <a:gd name="T2" fmla="*/ 117 w 117"/>
                  <a:gd name="T3" fmla="*/ 49 h 116"/>
                  <a:gd name="T4" fmla="*/ 106 w 117"/>
                  <a:gd name="T5" fmla="*/ 49 h 116"/>
                  <a:gd name="T6" fmla="*/ 98 w 117"/>
                  <a:gd name="T7" fmla="*/ 31 h 116"/>
                  <a:gd name="T8" fmla="*/ 106 w 117"/>
                  <a:gd name="T9" fmla="*/ 23 h 116"/>
                  <a:gd name="T10" fmla="*/ 93 w 117"/>
                  <a:gd name="T11" fmla="*/ 10 h 116"/>
                  <a:gd name="T12" fmla="*/ 86 w 117"/>
                  <a:gd name="T13" fmla="*/ 18 h 116"/>
                  <a:gd name="T14" fmla="*/ 67 w 117"/>
                  <a:gd name="T15" fmla="*/ 11 h 116"/>
                  <a:gd name="T16" fmla="*/ 67 w 117"/>
                  <a:gd name="T17" fmla="*/ 0 h 116"/>
                  <a:gd name="T18" fmla="*/ 49 w 117"/>
                  <a:gd name="T19" fmla="*/ 0 h 116"/>
                  <a:gd name="T20" fmla="*/ 49 w 117"/>
                  <a:gd name="T21" fmla="*/ 11 h 116"/>
                  <a:gd name="T22" fmla="*/ 31 w 117"/>
                  <a:gd name="T23" fmla="*/ 18 h 116"/>
                  <a:gd name="T24" fmla="*/ 24 w 117"/>
                  <a:gd name="T25" fmla="*/ 10 h 116"/>
                  <a:gd name="T26" fmla="*/ 11 w 117"/>
                  <a:gd name="T27" fmla="*/ 23 h 116"/>
                  <a:gd name="T28" fmla="*/ 18 w 117"/>
                  <a:gd name="T29" fmla="*/ 31 h 116"/>
                  <a:gd name="T30" fmla="*/ 11 w 117"/>
                  <a:gd name="T31" fmla="*/ 49 h 116"/>
                  <a:gd name="T32" fmla="*/ 0 w 117"/>
                  <a:gd name="T33" fmla="*/ 49 h 116"/>
                  <a:gd name="T34" fmla="*/ 0 w 117"/>
                  <a:gd name="T35" fmla="*/ 67 h 116"/>
                  <a:gd name="T36" fmla="*/ 11 w 117"/>
                  <a:gd name="T37" fmla="*/ 67 h 116"/>
                  <a:gd name="T38" fmla="*/ 18 w 117"/>
                  <a:gd name="T39" fmla="*/ 85 h 116"/>
                  <a:gd name="T40" fmla="*/ 11 w 117"/>
                  <a:gd name="T41" fmla="*/ 93 h 116"/>
                  <a:gd name="T42" fmla="*/ 24 w 117"/>
                  <a:gd name="T43" fmla="*/ 106 h 116"/>
                  <a:gd name="T44" fmla="*/ 31 w 117"/>
                  <a:gd name="T45" fmla="*/ 98 h 116"/>
                  <a:gd name="T46" fmla="*/ 49 w 117"/>
                  <a:gd name="T47" fmla="*/ 106 h 116"/>
                  <a:gd name="T48" fmla="*/ 49 w 117"/>
                  <a:gd name="T49" fmla="*/ 116 h 116"/>
                  <a:gd name="T50" fmla="*/ 67 w 117"/>
                  <a:gd name="T51" fmla="*/ 116 h 116"/>
                  <a:gd name="T52" fmla="*/ 67 w 117"/>
                  <a:gd name="T53" fmla="*/ 106 h 116"/>
                  <a:gd name="T54" fmla="*/ 86 w 117"/>
                  <a:gd name="T55" fmla="*/ 98 h 116"/>
                  <a:gd name="T56" fmla="*/ 93 w 117"/>
                  <a:gd name="T57" fmla="*/ 106 h 116"/>
                  <a:gd name="T58" fmla="*/ 106 w 117"/>
                  <a:gd name="T59" fmla="*/ 93 h 116"/>
                  <a:gd name="T60" fmla="*/ 98 w 117"/>
                  <a:gd name="T61" fmla="*/ 85 h 116"/>
                  <a:gd name="T62" fmla="*/ 106 w 117"/>
                  <a:gd name="T63" fmla="*/ 67 h 116"/>
                  <a:gd name="T64" fmla="*/ 117 w 117"/>
                  <a:gd name="T65" fmla="*/ 67 h 116"/>
                  <a:gd name="T66" fmla="*/ 58 w 117"/>
                  <a:gd name="T67" fmla="*/ 88 h 116"/>
                  <a:gd name="T68" fmla="*/ 28 w 117"/>
                  <a:gd name="T69" fmla="*/ 58 h 116"/>
                  <a:gd name="T70" fmla="*/ 58 w 117"/>
                  <a:gd name="T71" fmla="*/ 28 h 116"/>
                  <a:gd name="T72" fmla="*/ 89 w 117"/>
                  <a:gd name="T73" fmla="*/ 58 h 116"/>
                  <a:gd name="T74" fmla="*/ 58 w 117"/>
                  <a:gd name="T75" fmla="*/ 88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17" h="116">
                    <a:moveTo>
                      <a:pt x="117" y="67"/>
                    </a:moveTo>
                    <a:cubicBezTo>
                      <a:pt x="117" y="49"/>
                      <a:pt x="117" y="49"/>
                      <a:pt x="117" y="49"/>
                    </a:cubicBezTo>
                    <a:cubicBezTo>
                      <a:pt x="106" y="49"/>
                      <a:pt x="106" y="49"/>
                      <a:pt x="106" y="49"/>
                    </a:cubicBezTo>
                    <a:cubicBezTo>
                      <a:pt x="105" y="42"/>
                      <a:pt x="102" y="36"/>
                      <a:pt x="98" y="31"/>
                    </a:cubicBezTo>
                    <a:cubicBezTo>
                      <a:pt x="106" y="23"/>
                      <a:pt x="106" y="23"/>
                      <a:pt x="106" y="23"/>
                    </a:cubicBezTo>
                    <a:cubicBezTo>
                      <a:pt x="93" y="10"/>
                      <a:pt x="93" y="10"/>
                      <a:pt x="93" y="10"/>
                    </a:cubicBezTo>
                    <a:cubicBezTo>
                      <a:pt x="86" y="18"/>
                      <a:pt x="86" y="18"/>
                      <a:pt x="86" y="18"/>
                    </a:cubicBezTo>
                    <a:cubicBezTo>
                      <a:pt x="80" y="14"/>
                      <a:pt x="74" y="12"/>
                      <a:pt x="67" y="11"/>
                    </a:cubicBezTo>
                    <a:cubicBezTo>
                      <a:pt x="67" y="0"/>
                      <a:pt x="67" y="0"/>
                      <a:pt x="67" y="0"/>
                    </a:cubicBezTo>
                    <a:cubicBezTo>
                      <a:pt x="49" y="0"/>
                      <a:pt x="49" y="0"/>
                      <a:pt x="49" y="0"/>
                    </a:cubicBezTo>
                    <a:cubicBezTo>
                      <a:pt x="49" y="11"/>
                      <a:pt x="49" y="11"/>
                      <a:pt x="49" y="11"/>
                    </a:cubicBezTo>
                    <a:cubicBezTo>
                      <a:pt x="43" y="12"/>
                      <a:pt x="37" y="14"/>
                      <a:pt x="31" y="18"/>
                    </a:cubicBezTo>
                    <a:cubicBezTo>
                      <a:pt x="24" y="10"/>
                      <a:pt x="24" y="10"/>
                      <a:pt x="24" y="10"/>
                    </a:cubicBezTo>
                    <a:cubicBezTo>
                      <a:pt x="11" y="23"/>
                      <a:pt x="11" y="23"/>
                      <a:pt x="11" y="23"/>
                    </a:cubicBezTo>
                    <a:cubicBezTo>
                      <a:pt x="18" y="31"/>
                      <a:pt x="18" y="31"/>
                      <a:pt x="18" y="31"/>
                    </a:cubicBezTo>
                    <a:cubicBezTo>
                      <a:pt x="15" y="36"/>
                      <a:pt x="12" y="42"/>
                      <a:pt x="11" y="49"/>
                    </a:cubicBezTo>
                    <a:cubicBezTo>
                      <a:pt x="0" y="49"/>
                      <a:pt x="0" y="49"/>
                      <a:pt x="0" y="49"/>
                    </a:cubicBezTo>
                    <a:cubicBezTo>
                      <a:pt x="0" y="67"/>
                      <a:pt x="0" y="67"/>
                      <a:pt x="0" y="67"/>
                    </a:cubicBezTo>
                    <a:cubicBezTo>
                      <a:pt x="11" y="67"/>
                      <a:pt x="11" y="67"/>
                      <a:pt x="11" y="67"/>
                    </a:cubicBezTo>
                    <a:cubicBezTo>
                      <a:pt x="12" y="74"/>
                      <a:pt x="15" y="80"/>
                      <a:pt x="18" y="85"/>
                    </a:cubicBezTo>
                    <a:cubicBezTo>
                      <a:pt x="11" y="93"/>
                      <a:pt x="11" y="93"/>
                      <a:pt x="11" y="93"/>
                    </a:cubicBezTo>
                    <a:cubicBezTo>
                      <a:pt x="24" y="106"/>
                      <a:pt x="24" y="106"/>
                      <a:pt x="24" y="106"/>
                    </a:cubicBezTo>
                    <a:cubicBezTo>
                      <a:pt x="31" y="98"/>
                      <a:pt x="31" y="98"/>
                      <a:pt x="31" y="98"/>
                    </a:cubicBezTo>
                    <a:cubicBezTo>
                      <a:pt x="37" y="102"/>
                      <a:pt x="43" y="104"/>
                      <a:pt x="49" y="106"/>
                    </a:cubicBezTo>
                    <a:cubicBezTo>
                      <a:pt x="49" y="116"/>
                      <a:pt x="49" y="116"/>
                      <a:pt x="49" y="116"/>
                    </a:cubicBezTo>
                    <a:cubicBezTo>
                      <a:pt x="67" y="116"/>
                      <a:pt x="67" y="116"/>
                      <a:pt x="67" y="116"/>
                    </a:cubicBezTo>
                    <a:cubicBezTo>
                      <a:pt x="67" y="106"/>
                      <a:pt x="67" y="106"/>
                      <a:pt x="67" y="106"/>
                    </a:cubicBezTo>
                    <a:cubicBezTo>
                      <a:pt x="74" y="104"/>
                      <a:pt x="80" y="102"/>
                      <a:pt x="86" y="98"/>
                    </a:cubicBezTo>
                    <a:cubicBezTo>
                      <a:pt x="93" y="106"/>
                      <a:pt x="93" y="106"/>
                      <a:pt x="93" y="106"/>
                    </a:cubicBezTo>
                    <a:cubicBezTo>
                      <a:pt x="106" y="93"/>
                      <a:pt x="106" y="93"/>
                      <a:pt x="106" y="93"/>
                    </a:cubicBezTo>
                    <a:cubicBezTo>
                      <a:pt x="98" y="85"/>
                      <a:pt x="98" y="85"/>
                      <a:pt x="98" y="85"/>
                    </a:cubicBezTo>
                    <a:cubicBezTo>
                      <a:pt x="102" y="80"/>
                      <a:pt x="105" y="74"/>
                      <a:pt x="106" y="67"/>
                    </a:cubicBezTo>
                    <a:lnTo>
                      <a:pt x="117" y="67"/>
                    </a:lnTo>
                    <a:close/>
                    <a:moveTo>
                      <a:pt x="58" y="88"/>
                    </a:moveTo>
                    <a:cubicBezTo>
                      <a:pt x="42" y="88"/>
                      <a:pt x="28" y="75"/>
                      <a:pt x="28" y="58"/>
                    </a:cubicBezTo>
                    <a:cubicBezTo>
                      <a:pt x="28" y="41"/>
                      <a:pt x="42" y="28"/>
                      <a:pt x="58" y="28"/>
                    </a:cubicBezTo>
                    <a:cubicBezTo>
                      <a:pt x="75" y="28"/>
                      <a:pt x="89" y="41"/>
                      <a:pt x="89" y="58"/>
                    </a:cubicBezTo>
                    <a:cubicBezTo>
                      <a:pt x="89" y="75"/>
                      <a:pt x="75" y="88"/>
                      <a:pt x="58" y="88"/>
                    </a:cubicBezTo>
                    <a:close/>
                  </a:path>
                </a:pathLst>
              </a:custGeom>
              <a:solidFill>
                <a:schemeClr val="bg1">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37" name="Freeform 15"/>
              <p:cNvSpPr>
                <a:spLocks noEditPoints="1"/>
              </p:cNvSpPr>
              <p:nvPr/>
            </p:nvSpPr>
            <p:spPr bwMode="auto">
              <a:xfrm>
                <a:off x="1059" y="2259"/>
                <a:ext cx="217" cy="220"/>
              </a:xfrm>
              <a:custGeom>
                <a:avLst/>
                <a:gdLst>
                  <a:gd name="T0" fmla="*/ 90 w 91"/>
                  <a:gd name="T1" fmla="*/ 42 h 92"/>
                  <a:gd name="T2" fmla="*/ 88 w 91"/>
                  <a:gd name="T3" fmla="*/ 45 h 92"/>
                  <a:gd name="T4" fmla="*/ 91 w 91"/>
                  <a:gd name="T5" fmla="*/ 44 h 92"/>
                  <a:gd name="T6" fmla="*/ 90 w 91"/>
                  <a:gd name="T7" fmla="*/ 42 h 92"/>
                  <a:gd name="T8" fmla="*/ 80 w 91"/>
                  <a:gd name="T9" fmla="*/ 57 h 92"/>
                  <a:gd name="T10" fmla="*/ 81 w 91"/>
                  <a:gd name="T11" fmla="*/ 51 h 92"/>
                  <a:gd name="T12" fmla="*/ 73 w 91"/>
                  <a:gd name="T13" fmla="*/ 56 h 92"/>
                  <a:gd name="T14" fmla="*/ 61 w 91"/>
                  <a:gd name="T15" fmla="*/ 56 h 92"/>
                  <a:gd name="T16" fmla="*/ 35 w 91"/>
                  <a:gd name="T17" fmla="*/ 62 h 92"/>
                  <a:gd name="T18" fmla="*/ 28 w 91"/>
                  <a:gd name="T19" fmla="*/ 36 h 92"/>
                  <a:gd name="T20" fmla="*/ 54 w 91"/>
                  <a:gd name="T21" fmla="*/ 29 h 92"/>
                  <a:gd name="T22" fmla="*/ 66 w 91"/>
                  <a:gd name="T23" fmla="*/ 6 h 92"/>
                  <a:gd name="T24" fmla="*/ 60 w 91"/>
                  <a:gd name="T25" fmla="*/ 3 h 92"/>
                  <a:gd name="T26" fmla="*/ 56 w 91"/>
                  <a:gd name="T27" fmla="*/ 10 h 92"/>
                  <a:gd name="T28" fmla="*/ 45 w 91"/>
                  <a:gd name="T29" fmla="*/ 9 h 92"/>
                  <a:gd name="T30" fmla="*/ 43 w 91"/>
                  <a:gd name="T31" fmla="*/ 0 h 92"/>
                  <a:gd name="T32" fmla="*/ 37 w 91"/>
                  <a:gd name="T33" fmla="*/ 1 h 92"/>
                  <a:gd name="T34" fmla="*/ 27 w 91"/>
                  <a:gd name="T35" fmla="*/ 9 h 92"/>
                  <a:gd name="T36" fmla="*/ 27 w 91"/>
                  <a:gd name="T37" fmla="*/ 13 h 92"/>
                  <a:gd name="T38" fmla="*/ 19 w 91"/>
                  <a:gd name="T39" fmla="*/ 19 h 92"/>
                  <a:gd name="T40" fmla="*/ 15 w 91"/>
                  <a:gd name="T41" fmla="*/ 17 h 92"/>
                  <a:gd name="T42" fmla="*/ 15 w 91"/>
                  <a:gd name="T43" fmla="*/ 20 h 92"/>
                  <a:gd name="T44" fmla="*/ 9 w 91"/>
                  <a:gd name="T45" fmla="*/ 30 h 92"/>
                  <a:gd name="T46" fmla="*/ 8 w 91"/>
                  <a:gd name="T47" fmla="*/ 34 h 92"/>
                  <a:gd name="T48" fmla="*/ 9 w 91"/>
                  <a:gd name="T49" fmla="*/ 35 h 92"/>
                  <a:gd name="T50" fmla="*/ 8 w 91"/>
                  <a:gd name="T51" fmla="*/ 45 h 92"/>
                  <a:gd name="T52" fmla="*/ 5 w 91"/>
                  <a:gd name="T53" fmla="*/ 46 h 92"/>
                  <a:gd name="T54" fmla="*/ 0 w 91"/>
                  <a:gd name="T55" fmla="*/ 54 h 92"/>
                  <a:gd name="T56" fmla="*/ 3 w 91"/>
                  <a:gd name="T57" fmla="*/ 65 h 92"/>
                  <a:gd name="T58" fmla="*/ 12 w 91"/>
                  <a:gd name="T59" fmla="*/ 63 h 92"/>
                  <a:gd name="T60" fmla="*/ 18 w 91"/>
                  <a:gd name="T61" fmla="*/ 72 h 92"/>
                  <a:gd name="T62" fmla="*/ 13 w 91"/>
                  <a:gd name="T63" fmla="*/ 79 h 92"/>
                  <a:gd name="T64" fmla="*/ 29 w 91"/>
                  <a:gd name="T65" fmla="*/ 89 h 92"/>
                  <a:gd name="T66" fmla="*/ 34 w 91"/>
                  <a:gd name="T67" fmla="*/ 81 h 92"/>
                  <a:gd name="T68" fmla="*/ 44 w 91"/>
                  <a:gd name="T69" fmla="*/ 83 h 92"/>
                  <a:gd name="T70" fmla="*/ 46 w 91"/>
                  <a:gd name="T71" fmla="*/ 92 h 92"/>
                  <a:gd name="T72" fmla="*/ 64 w 91"/>
                  <a:gd name="T73" fmla="*/ 88 h 92"/>
                  <a:gd name="T74" fmla="*/ 62 w 91"/>
                  <a:gd name="T75" fmla="*/ 79 h 92"/>
                  <a:gd name="T76" fmla="*/ 71 w 91"/>
                  <a:gd name="T77" fmla="*/ 72 h 92"/>
                  <a:gd name="T78" fmla="*/ 78 w 91"/>
                  <a:gd name="T79" fmla="*/ 77 h 92"/>
                  <a:gd name="T80" fmla="*/ 88 w 91"/>
                  <a:gd name="T81" fmla="*/ 62 h 92"/>
                  <a:gd name="T82" fmla="*/ 80 w 91"/>
                  <a:gd name="T83" fmla="*/ 57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91" h="92">
                    <a:moveTo>
                      <a:pt x="90" y="42"/>
                    </a:moveTo>
                    <a:cubicBezTo>
                      <a:pt x="89" y="43"/>
                      <a:pt x="89" y="44"/>
                      <a:pt x="88" y="45"/>
                    </a:cubicBezTo>
                    <a:cubicBezTo>
                      <a:pt x="91" y="44"/>
                      <a:pt x="91" y="44"/>
                      <a:pt x="91" y="44"/>
                    </a:cubicBezTo>
                    <a:lnTo>
                      <a:pt x="90" y="42"/>
                    </a:lnTo>
                    <a:close/>
                    <a:moveTo>
                      <a:pt x="80" y="57"/>
                    </a:moveTo>
                    <a:cubicBezTo>
                      <a:pt x="81" y="55"/>
                      <a:pt x="81" y="53"/>
                      <a:pt x="81" y="51"/>
                    </a:cubicBezTo>
                    <a:cubicBezTo>
                      <a:pt x="79" y="54"/>
                      <a:pt x="76" y="55"/>
                      <a:pt x="73" y="56"/>
                    </a:cubicBezTo>
                    <a:cubicBezTo>
                      <a:pt x="69" y="58"/>
                      <a:pt x="64" y="58"/>
                      <a:pt x="61" y="56"/>
                    </a:cubicBezTo>
                    <a:cubicBezTo>
                      <a:pt x="55" y="65"/>
                      <a:pt x="44" y="67"/>
                      <a:pt x="35" y="62"/>
                    </a:cubicBezTo>
                    <a:cubicBezTo>
                      <a:pt x="26" y="57"/>
                      <a:pt x="23" y="45"/>
                      <a:pt x="28" y="36"/>
                    </a:cubicBezTo>
                    <a:cubicBezTo>
                      <a:pt x="34" y="27"/>
                      <a:pt x="45" y="25"/>
                      <a:pt x="54" y="29"/>
                    </a:cubicBezTo>
                    <a:cubicBezTo>
                      <a:pt x="56" y="21"/>
                      <a:pt x="62" y="13"/>
                      <a:pt x="66" y="6"/>
                    </a:cubicBezTo>
                    <a:cubicBezTo>
                      <a:pt x="60" y="3"/>
                      <a:pt x="60" y="3"/>
                      <a:pt x="60" y="3"/>
                    </a:cubicBezTo>
                    <a:cubicBezTo>
                      <a:pt x="56" y="10"/>
                      <a:pt x="56" y="10"/>
                      <a:pt x="56" y="10"/>
                    </a:cubicBezTo>
                    <a:cubicBezTo>
                      <a:pt x="52" y="9"/>
                      <a:pt x="49" y="9"/>
                      <a:pt x="45" y="9"/>
                    </a:cubicBezTo>
                    <a:cubicBezTo>
                      <a:pt x="43" y="0"/>
                      <a:pt x="43" y="0"/>
                      <a:pt x="43" y="0"/>
                    </a:cubicBezTo>
                    <a:cubicBezTo>
                      <a:pt x="37" y="1"/>
                      <a:pt x="37" y="1"/>
                      <a:pt x="37" y="1"/>
                    </a:cubicBezTo>
                    <a:cubicBezTo>
                      <a:pt x="34" y="4"/>
                      <a:pt x="31" y="7"/>
                      <a:pt x="27" y="9"/>
                    </a:cubicBezTo>
                    <a:cubicBezTo>
                      <a:pt x="27" y="13"/>
                      <a:pt x="27" y="13"/>
                      <a:pt x="27" y="13"/>
                    </a:cubicBezTo>
                    <a:cubicBezTo>
                      <a:pt x="24" y="15"/>
                      <a:pt x="21" y="17"/>
                      <a:pt x="19" y="19"/>
                    </a:cubicBezTo>
                    <a:cubicBezTo>
                      <a:pt x="15" y="17"/>
                      <a:pt x="15" y="17"/>
                      <a:pt x="15" y="17"/>
                    </a:cubicBezTo>
                    <a:cubicBezTo>
                      <a:pt x="15" y="18"/>
                      <a:pt x="15" y="19"/>
                      <a:pt x="15" y="20"/>
                    </a:cubicBezTo>
                    <a:cubicBezTo>
                      <a:pt x="14" y="24"/>
                      <a:pt x="12" y="28"/>
                      <a:pt x="9" y="30"/>
                    </a:cubicBezTo>
                    <a:cubicBezTo>
                      <a:pt x="9" y="32"/>
                      <a:pt x="8" y="33"/>
                      <a:pt x="8" y="34"/>
                    </a:cubicBezTo>
                    <a:cubicBezTo>
                      <a:pt x="9" y="35"/>
                      <a:pt x="9" y="35"/>
                      <a:pt x="9" y="35"/>
                    </a:cubicBezTo>
                    <a:cubicBezTo>
                      <a:pt x="8" y="38"/>
                      <a:pt x="8" y="42"/>
                      <a:pt x="8" y="45"/>
                    </a:cubicBezTo>
                    <a:cubicBezTo>
                      <a:pt x="5" y="46"/>
                      <a:pt x="5" y="46"/>
                      <a:pt x="5" y="46"/>
                    </a:cubicBezTo>
                    <a:cubicBezTo>
                      <a:pt x="4" y="49"/>
                      <a:pt x="2" y="52"/>
                      <a:pt x="0" y="54"/>
                    </a:cubicBezTo>
                    <a:cubicBezTo>
                      <a:pt x="3" y="65"/>
                      <a:pt x="3" y="65"/>
                      <a:pt x="3" y="65"/>
                    </a:cubicBezTo>
                    <a:cubicBezTo>
                      <a:pt x="12" y="63"/>
                      <a:pt x="12" y="63"/>
                      <a:pt x="12" y="63"/>
                    </a:cubicBezTo>
                    <a:cubicBezTo>
                      <a:pt x="13" y="66"/>
                      <a:pt x="16" y="69"/>
                      <a:pt x="18" y="72"/>
                    </a:cubicBezTo>
                    <a:cubicBezTo>
                      <a:pt x="13" y="79"/>
                      <a:pt x="13" y="79"/>
                      <a:pt x="13" y="79"/>
                    </a:cubicBezTo>
                    <a:cubicBezTo>
                      <a:pt x="29" y="89"/>
                      <a:pt x="29" y="89"/>
                      <a:pt x="29" y="89"/>
                    </a:cubicBezTo>
                    <a:cubicBezTo>
                      <a:pt x="34" y="81"/>
                      <a:pt x="34" y="81"/>
                      <a:pt x="34" y="81"/>
                    </a:cubicBezTo>
                    <a:cubicBezTo>
                      <a:pt x="37" y="82"/>
                      <a:pt x="41" y="83"/>
                      <a:pt x="44" y="83"/>
                    </a:cubicBezTo>
                    <a:cubicBezTo>
                      <a:pt x="46" y="92"/>
                      <a:pt x="46" y="92"/>
                      <a:pt x="46" y="92"/>
                    </a:cubicBezTo>
                    <a:cubicBezTo>
                      <a:pt x="64" y="88"/>
                      <a:pt x="64" y="88"/>
                      <a:pt x="64" y="88"/>
                    </a:cubicBezTo>
                    <a:cubicBezTo>
                      <a:pt x="62" y="79"/>
                      <a:pt x="62" y="79"/>
                      <a:pt x="62" y="79"/>
                    </a:cubicBezTo>
                    <a:cubicBezTo>
                      <a:pt x="65" y="77"/>
                      <a:pt x="68" y="75"/>
                      <a:pt x="71" y="72"/>
                    </a:cubicBezTo>
                    <a:cubicBezTo>
                      <a:pt x="78" y="77"/>
                      <a:pt x="78" y="77"/>
                      <a:pt x="78" y="77"/>
                    </a:cubicBezTo>
                    <a:cubicBezTo>
                      <a:pt x="88" y="62"/>
                      <a:pt x="88" y="62"/>
                      <a:pt x="88" y="62"/>
                    </a:cubicBezTo>
                    <a:lnTo>
                      <a:pt x="80" y="5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38" name="Freeform 16"/>
              <p:cNvSpPr>
                <a:spLocks/>
              </p:cNvSpPr>
              <p:nvPr/>
            </p:nvSpPr>
            <p:spPr bwMode="auto">
              <a:xfrm>
                <a:off x="1014" y="2014"/>
                <a:ext cx="460" cy="389"/>
              </a:xfrm>
              <a:custGeom>
                <a:avLst/>
                <a:gdLst>
                  <a:gd name="T0" fmla="*/ 193 w 193"/>
                  <a:gd name="T1" fmla="*/ 50 h 163"/>
                  <a:gd name="T2" fmla="*/ 160 w 193"/>
                  <a:gd name="T3" fmla="*/ 69 h 163"/>
                  <a:gd name="T4" fmla="*/ 119 w 193"/>
                  <a:gd name="T5" fmla="*/ 115 h 163"/>
                  <a:gd name="T6" fmla="*/ 81 w 193"/>
                  <a:gd name="T7" fmla="*/ 153 h 163"/>
                  <a:gd name="T8" fmla="*/ 91 w 193"/>
                  <a:gd name="T9" fmla="*/ 110 h 163"/>
                  <a:gd name="T10" fmla="*/ 94 w 193"/>
                  <a:gd name="T11" fmla="*/ 89 h 163"/>
                  <a:gd name="T12" fmla="*/ 56 w 193"/>
                  <a:gd name="T13" fmla="*/ 97 h 163"/>
                  <a:gd name="T14" fmla="*/ 30 w 193"/>
                  <a:gd name="T15" fmla="*/ 111 h 163"/>
                  <a:gd name="T16" fmla="*/ 22 w 193"/>
                  <a:gd name="T17" fmla="*/ 130 h 163"/>
                  <a:gd name="T18" fmla="*/ 11 w 193"/>
                  <a:gd name="T19" fmla="*/ 156 h 163"/>
                  <a:gd name="T20" fmla="*/ 2 w 193"/>
                  <a:gd name="T21" fmla="*/ 149 h 163"/>
                  <a:gd name="T22" fmla="*/ 5 w 193"/>
                  <a:gd name="T23" fmla="*/ 126 h 163"/>
                  <a:gd name="T24" fmla="*/ 10 w 193"/>
                  <a:gd name="T25" fmla="*/ 99 h 163"/>
                  <a:gd name="T26" fmla="*/ 46 w 193"/>
                  <a:gd name="T27" fmla="*/ 71 h 163"/>
                  <a:gd name="T28" fmla="*/ 64 w 193"/>
                  <a:gd name="T29" fmla="*/ 55 h 163"/>
                  <a:gd name="T30" fmla="*/ 92 w 193"/>
                  <a:gd name="T31" fmla="*/ 44 h 163"/>
                  <a:gd name="T32" fmla="*/ 137 w 193"/>
                  <a:gd name="T33" fmla="*/ 19 h 163"/>
                  <a:gd name="T34" fmla="*/ 175 w 193"/>
                  <a:gd name="T35" fmla="*/ 0 h 163"/>
                  <a:gd name="T36" fmla="*/ 193 w 193"/>
                  <a:gd name="T37" fmla="*/ 50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93" h="163">
                    <a:moveTo>
                      <a:pt x="193" y="50"/>
                    </a:moveTo>
                    <a:cubicBezTo>
                      <a:pt x="177" y="50"/>
                      <a:pt x="161" y="57"/>
                      <a:pt x="160" y="69"/>
                    </a:cubicBezTo>
                    <a:cubicBezTo>
                      <a:pt x="158" y="81"/>
                      <a:pt x="128" y="106"/>
                      <a:pt x="119" y="115"/>
                    </a:cubicBezTo>
                    <a:cubicBezTo>
                      <a:pt x="114" y="129"/>
                      <a:pt x="96" y="163"/>
                      <a:pt x="81" y="153"/>
                    </a:cubicBezTo>
                    <a:cubicBezTo>
                      <a:pt x="66" y="144"/>
                      <a:pt x="89" y="114"/>
                      <a:pt x="91" y="110"/>
                    </a:cubicBezTo>
                    <a:cubicBezTo>
                      <a:pt x="98" y="100"/>
                      <a:pt x="100" y="94"/>
                      <a:pt x="94" y="89"/>
                    </a:cubicBezTo>
                    <a:cubicBezTo>
                      <a:pt x="89" y="84"/>
                      <a:pt x="69" y="100"/>
                      <a:pt x="56" y="97"/>
                    </a:cubicBezTo>
                    <a:cubicBezTo>
                      <a:pt x="50" y="103"/>
                      <a:pt x="37" y="114"/>
                      <a:pt x="30" y="111"/>
                    </a:cubicBezTo>
                    <a:cubicBezTo>
                      <a:pt x="30" y="116"/>
                      <a:pt x="28" y="129"/>
                      <a:pt x="22" y="130"/>
                    </a:cubicBezTo>
                    <a:cubicBezTo>
                      <a:pt x="23" y="135"/>
                      <a:pt x="20" y="154"/>
                      <a:pt x="11" y="156"/>
                    </a:cubicBezTo>
                    <a:cubicBezTo>
                      <a:pt x="2" y="157"/>
                      <a:pt x="0" y="154"/>
                      <a:pt x="2" y="149"/>
                    </a:cubicBezTo>
                    <a:cubicBezTo>
                      <a:pt x="3" y="145"/>
                      <a:pt x="3" y="132"/>
                      <a:pt x="5" y="126"/>
                    </a:cubicBezTo>
                    <a:cubicBezTo>
                      <a:pt x="7" y="120"/>
                      <a:pt x="8" y="105"/>
                      <a:pt x="10" y="99"/>
                    </a:cubicBezTo>
                    <a:cubicBezTo>
                      <a:pt x="12" y="94"/>
                      <a:pt x="42" y="75"/>
                      <a:pt x="46" y="71"/>
                    </a:cubicBezTo>
                    <a:cubicBezTo>
                      <a:pt x="50" y="66"/>
                      <a:pt x="62" y="58"/>
                      <a:pt x="64" y="55"/>
                    </a:cubicBezTo>
                    <a:cubicBezTo>
                      <a:pt x="66" y="53"/>
                      <a:pt x="85" y="47"/>
                      <a:pt x="92" y="44"/>
                    </a:cubicBezTo>
                    <a:cubicBezTo>
                      <a:pt x="98" y="40"/>
                      <a:pt x="124" y="22"/>
                      <a:pt x="137" y="19"/>
                    </a:cubicBezTo>
                    <a:cubicBezTo>
                      <a:pt x="151" y="16"/>
                      <a:pt x="160" y="9"/>
                      <a:pt x="175" y="0"/>
                    </a:cubicBezTo>
                    <a:lnTo>
                      <a:pt x="193" y="50"/>
                    </a:lnTo>
                    <a:close/>
                  </a:path>
                </a:pathLst>
              </a:custGeom>
              <a:solidFill>
                <a:schemeClr val="bg1">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39" name="Freeform 17"/>
              <p:cNvSpPr>
                <a:spLocks/>
              </p:cNvSpPr>
              <p:nvPr/>
            </p:nvSpPr>
            <p:spPr bwMode="auto">
              <a:xfrm>
                <a:off x="1419" y="1985"/>
                <a:ext cx="103" cy="160"/>
              </a:xfrm>
              <a:custGeom>
                <a:avLst/>
                <a:gdLst>
                  <a:gd name="T0" fmla="*/ 67 w 103"/>
                  <a:gd name="T1" fmla="*/ 0 h 160"/>
                  <a:gd name="T2" fmla="*/ 0 w 103"/>
                  <a:gd name="T3" fmla="*/ 26 h 160"/>
                  <a:gd name="T4" fmla="*/ 53 w 103"/>
                  <a:gd name="T5" fmla="*/ 160 h 160"/>
                  <a:gd name="T6" fmla="*/ 103 w 103"/>
                  <a:gd name="T7" fmla="*/ 143 h 160"/>
                  <a:gd name="T8" fmla="*/ 67 w 103"/>
                  <a:gd name="T9" fmla="*/ 0 h 160"/>
                </a:gdLst>
                <a:ahLst/>
                <a:cxnLst>
                  <a:cxn ang="0">
                    <a:pos x="T0" y="T1"/>
                  </a:cxn>
                  <a:cxn ang="0">
                    <a:pos x="T2" y="T3"/>
                  </a:cxn>
                  <a:cxn ang="0">
                    <a:pos x="T4" y="T5"/>
                  </a:cxn>
                  <a:cxn ang="0">
                    <a:pos x="T6" y="T7"/>
                  </a:cxn>
                  <a:cxn ang="0">
                    <a:pos x="T8" y="T9"/>
                  </a:cxn>
                </a:cxnLst>
                <a:rect l="0" t="0" r="r" b="b"/>
                <a:pathLst>
                  <a:path w="103" h="160">
                    <a:moveTo>
                      <a:pt x="67" y="0"/>
                    </a:moveTo>
                    <a:lnTo>
                      <a:pt x="0" y="26"/>
                    </a:lnTo>
                    <a:lnTo>
                      <a:pt x="53" y="160"/>
                    </a:lnTo>
                    <a:lnTo>
                      <a:pt x="103" y="143"/>
                    </a:lnTo>
                    <a:lnTo>
                      <a:pt x="6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40" name="Freeform 18"/>
              <p:cNvSpPr>
                <a:spLocks/>
              </p:cNvSpPr>
              <p:nvPr/>
            </p:nvSpPr>
            <p:spPr bwMode="auto">
              <a:xfrm>
                <a:off x="1474" y="1961"/>
                <a:ext cx="150" cy="191"/>
              </a:xfrm>
              <a:custGeom>
                <a:avLst/>
                <a:gdLst>
                  <a:gd name="T0" fmla="*/ 26 w 63"/>
                  <a:gd name="T1" fmla="*/ 1 h 80"/>
                  <a:gd name="T2" fmla="*/ 0 w 63"/>
                  <a:gd name="T3" fmla="*/ 9 h 80"/>
                  <a:gd name="T4" fmla="*/ 21 w 63"/>
                  <a:gd name="T5" fmla="*/ 80 h 80"/>
                  <a:gd name="T6" fmla="*/ 56 w 63"/>
                  <a:gd name="T7" fmla="*/ 72 h 80"/>
                  <a:gd name="T8" fmla="*/ 58 w 63"/>
                  <a:gd name="T9" fmla="*/ 48 h 80"/>
                  <a:gd name="T10" fmla="*/ 39 w 63"/>
                  <a:gd name="T11" fmla="*/ 31 h 80"/>
                  <a:gd name="T12" fmla="*/ 46 w 63"/>
                  <a:gd name="T13" fmla="*/ 8 h 80"/>
                  <a:gd name="T14" fmla="*/ 26 w 63"/>
                  <a:gd name="T15" fmla="*/ 1 h 8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3" h="80">
                    <a:moveTo>
                      <a:pt x="26" y="1"/>
                    </a:moveTo>
                    <a:cubicBezTo>
                      <a:pt x="0" y="9"/>
                      <a:pt x="0" y="9"/>
                      <a:pt x="0" y="9"/>
                    </a:cubicBezTo>
                    <a:cubicBezTo>
                      <a:pt x="21" y="80"/>
                      <a:pt x="21" y="80"/>
                      <a:pt x="21" y="80"/>
                    </a:cubicBezTo>
                    <a:cubicBezTo>
                      <a:pt x="56" y="72"/>
                      <a:pt x="56" y="72"/>
                      <a:pt x="56" y="72"/>
                    </a:cubicBezTo>
                    <a:cubicBezTo>
                      <a:pt x="56" y="72"/>
                      <a:pt x="63" y="56"/>
                      <a:pt x="58" y="48"/>
                    </a:cubicBezTo>
                    <a:cubicBezTo>
                      <a:pt x="53" y="40"/>
                      <a:pt x="41" y="40"/>
                      <a:pt x="39" y="31"/>
                    </a:cubicBezTo>
                    <a:cubicBezTo>
                      <a:pt x="37" y="22"/>
                      <a:pt x="48" y="16"/>
                      <a:pt x="46" y="8"/>
                    </a:cubicBezTo>
                    <a:cubicBezTo>
                      <a:pt x="43" y="0"/>
                      <a:pt x="35" y="1"/>
                      <a:pt x="26" y="1"/>
                    </a:cubicBezTo>
                    <a:close/>
                  </a:path>
                </a:pathLst>
              </a:custGeom>
              <a:solidFill>
                <a:schemeClr val="bg1">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nvGrpSpPr>
            <p:cNvPr id="22" name="Group 21"/>
            <p:cNvGrpSpPr>
              <a:grpSpLocks noChangeAspect="1"/>
            </p:cNvGrpSpPr>
            <p:nvPr/>
          </p:nvGrpSpPr>
          <p:grpSpPr bwMode="auto">
            <a:xfrm>
              <a:off x="4567282" y="3975271"/>
              <a:ext cx="739106" cy="258527"/>
              <a:chOff x="4095" y="2571"/>
              <a:chExt cx="1155" cy="404"/>
            </a:xfrm>
            <a:solidFill>
              <a:srgbClr val="E87071"/>
            </a:solidFill>
          </p:grpSpPr>
          <p:sp>
            <p:nvSpPr>
              <p:cNvPr id="32" name="Freeform 22"/>
              <p:cNvSpPr>
                <a:spLocks noEditPoints="1"/>
              </p:cNvSpPr>
              <p:nvPr/>
            </p:nvSpPr>
            <p:spPr bwMode="auto">
              <a:xfrm>
                <a:off x="4741" y="2730"/>
                <a:ext cx="242" cy="245"/>
              </a:xfrm>
              <a:custGeom>
                <a:avLst/>
                <a:gdLst>
                  <a:gd name="T0" fmla="*/ 31 w 102"/>
                  <a:gd name="T1" fmla="*/ 65 h 102"/>
                  <a:gd name="T2" fmla="*/ 11 w 102"/>
                  <a:gd name="T3" fmla="*/ 66 h 102"/>
                  <a:gd name="T4" fmla="*/ 8 w 102"/>
                  <a:gd name="T5" fmla="*/ 70 h 102"/>
                  <a:gd name="T6" fmla="*/ 0 w 102"/>
                  <a:gd name="T7" fmla="*/ 79 h 102"/>
                  <a:gd name="T8" fmla="*/ 11 w 102"/>
                  <a:gd name="T9" fmla="*/ 87 h 102"/>
                  <a:gd name="T10" fmla="*/ 36 w 102"/>
                  <a:gd name="T11" fmla="*/ 66 h 102"/>
                  <a:gd name="T12" fmla="*/ 31 w 102"/>
                  <a:gd name="T13" fmla="*/ 65 h 102"/>
                  <a:gd name="T14" fmla="*/ 33 w 102"/>
                  <a:gd name="T15" fmla="*/ 87 h 102"/>
                  <a:gd name="T16" fmla="*/ 43 w 102"/>
                  <a:gd name="T17" fmla="*/ 102 h 102"/>
                  <a:gd name="T18" fmla="*/ 70 w 102"/>
                  <a:gd name="T19" fmla="*/ 77 h 102"/>
                  <a:gd name="T20" fmla="*/ 70 w 102"/>
                  <a:gd name="T21" fmla="*/ 77 h 102"/>
                  <a:gd name="T22" fmla="*/ 43 w 102"/>
                  <a:gd name="T23" fmla="*/ 67 h 102"/>
                  <a:gd name="T24" fmla="*/ 33 w 102"/>
                  <a:gd name="T25" fmla="*/ 87 h 102"/>
                  <a:gd name="T26" fmla="*/ 76 w 102"/>
                  <a:gd name="T27" fmla="*/ 80 h 102"/>
                  <a:gd name="T28" fmla="*/ 74 w 102"/>
                  <a:gd name="T29" fmla="*/ 84 h 102"/>
                  <a:gd name="T30" fmla="*/ 84 w 102"/>
                  <a:gd name="T31" fmla="*/ 99 h 102"/>
                  <a:gd name="T32" fmla="*/ 102 w 102"/>
                  <a:gd name="T33" fmla="*/ 89 h 102"/>
                  <a:gd name="T34" fmla="*/ 76 w 102"/>
                  <a:gd name="T35" fmla="*/ 80 h 102"/>
                  <a:gd name="T36" fmla="*/ 68 w 102"/>
                  <a:gd name="T37" fmla="*/ 3 h 102"/>
                  <a:gd name="T38" fmla="*/ 38 w 102"/>
                  <a:gd name="T39" fmla="*/ 2 h 102"/>
                  <a:gd name="T40" fmla="*/ 32 w 102"/>
                  <a:gd name="T41" fmla="*/ 13 h 102"/>
                  <a:gd name="T42" fmla="*/ 46 w 102"/>
                  <a:gd name="T43" fmla="*/ 14 h 102"/>
                  <a:gd name="T44" fmla="*/ 70 w 102"/>
                  <a:gd name="T45" fmla="*/ 8 h 102"/>
                  <a:gd name="T46" fmla="*/ 70 w 102"/>
                  <a:gd name="T47" fmla="*/ 6 h 102"/>
                  <a:gd name="T48" fmla="*/ 68 w 102"/>
                  <a:gd name="T49" fmla="*/ 3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02" h="102">
                    <a:moveTo>
                      <a:pt x="31" y="65"/>
                    </a:moveTo>
                    <a:cubicBezTo>
                      <a:pt x="24" y="65"/>
                      <a:pt x="17" y="65"/>
                      <a:pt x="11" y="66"/>
                    </a:cubicBezTo>
                    <a:cubicBezTo>
                      <a:pt x="8" y="70"/>
                      <a:pt x="8" y="70"/>
                      <a:pt x="8" y="70"/>
                    </a:cubicBezTo>
                    <a:cubicBezTo>
                      <a:pt x="6" y="73"/>
                      <a:pt x="3" y="76"/>
                      <a:pt x="0" y="79"/>
                    </a:cubicBezTo>
                    <a:cubicBezTo>
                      <a:pt x="2" y="83"/>
                      <a:pt x="5" y="87"/>
                      <a:pt x="11" y="87"/>
                    </a:cubicBezTo>
                    <a:cubicBezTo>
                      <a:pt x="21" y="87"/>
                      <a:pt x="28" y="79"/>
                      <a:pt x="36" y="66"/>
                    </a:cubicBezTo>
                    <a:cubicBezTo>
                      <a:pt x="34" y="65"/>
                      <a:pt x="33" y="65"/>
                      <a:pt x="31" y="65"/>
                    </a:cubicBezTo>
                    <a:close/>
                    <a:moveTo>
                      <a:pt x="33" y="87"/>
                    </a:moveTo>
                    <a:cubicBezTo>
                      <a:pt x="30" y="92"/>
                      <a:pt x="34" y="102"/>
                      <a:pt x="43" y="102"/>
                    </a:cubicBezTo>
                    <a:cubicBezTo>
                      <a:pt x="53" y="102"/>
                      <a:pt x="61" y="93"/>
                      <a:pt x="70" y="77"/>
                    </a:cubicBezTo>
                    <a:cubicBezTo>
                      <a:pt x="70" y="77"/>
                      <a:pt x="70" y="77"/>
                      <a:pt x="70" y="77"/>
                    </a:cubicBezTo>
                    <a:cubicBezTo>
                      <a:pt x="60" y="73"/>
                      <a:pt x="50" y="70"/>
                      <a:pt x="43" y="67"/>
                    </a:cubicBezTo>
                    <a:cubicBezTo>
                      <a:pt x="38" y="76"/>
                      <a:pt x="34" y="84"/>
                      <a:pt x="33" y="87"/>
                    </a:cubicBezTo>
                    <a:close/>
                    <a:moveTo>
                      <a:pt x="76" y="80"/>
                    </a:moveTo>
                    <a:cubicBezTo>
                      <a:pt x="76" y="81"/>
                      <a:pt x="75" y="83"/>
                      <a:pt x="74" y="84"/>
                    </a:cubicBezTo>
                    <a:cubicBezTo>
                      <a:pt x="71" y="89"/>
                      <a:pt x="75" y="99"/>
                      <a:pt x="84" y="99"/>
                    </a:cubicBezTo>
                    <a:cubicBezTo>
                      <a:pt x="91" y="99"/>
                      <a:pt x="96" y="95"/>
                      <a:pt x="102" y="89"/>
                    </a:cubicBezTo>
                    <a:cubicBezTo>
                      <a:pt x="93" y="86"/>
                      <a:pt x="85" y="83"/>
                      <a:pt x="76" y="80"/>
                    </a:cubicBezTo>
                    <a:close/>
                    <a:moveTo>
                      <a:pt x="68" y="3"/>
                    </a:moveTo>
                    <a:cubicBezTo>
                      <a:pt x="62" y="0"/>
                      <a:pt x="52" y="0"/>
                      <a:pt x="38" y="2"/>
                    </a:cubicBezTo>
                    <a:cubicBezTo>
                      <a:pt x="36" y="6"/>
                      <a:pt x="34" y="10"/>
                      <a:pt x="32" y="13"/>
                    </a:cubicBezTo>
                    <a:cubicBezTo>
                      <a:pt x="36" y="14"/>
                      <a:pt x="41" y="14"/>
                      <a:pt x="46" y="14"/>
                    </a:cubicBezTo>
                    <a:cubicBezTo>
                      <a:pt x="61" y="14"/>
                      <a:pt x="68" y="11"/>
                      <a:pt x="70" y="8"/>
                    </a:cubicBezTo>
                    <a:cubicBezTo>
                      <a:pt x="70" y="8"/>
                      <a:pt x="71" y="8"/>
                      <a:pt x="70" y="6"/>
                    </a:cubicBezTo>
                    <a:cubicBezTo>
                      <a:pt x="70" y="4"/>
                      <a:pt x="69" y="3"/>
                      <a:pt x="68"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33" name="Freeform 23"/>
              <p:cNvSpPr>
                <a:spLocks/>
              </p:cNvSpPr>
              <p:nvPr/>
            </p:nvSpPr>
            <p:spPr bwMode="auto">
              <a:xfrm>
                <a:off x="4095" y="2706"/>
                <a:ext cx="648" cy="236"/>
              </a:xfrm>
              <a:custGeom>
                <a:avLst/>
                <a:gdLst>
                  <a:gd name="T0" fmla="*/ 267 w 273"/>
                  <a:gd name="T1" fmla="*/ 76 h 98"/>
                  <a:gd name="T2" fmla="*/ 259 w 273"/>
                  <a:gd name="T3" fmla="*/ 75 h 98"/>
                  <a:gd name="T4" fmla="*/ 232 w 273"/>
                  <a:gd name="T5" fmla="*/ 87 h 98"/>
                  <a:gd name="T6" fmla="*/ 194 w 273"/>
                  <a:gd name="T7" fmla="*/ 49 h 98"/>
                  <a:gd name="T8" fmla="*/ 232 w 273"/>
                  <a:gd name="T9" fmla="*/ 11 h 98"/>
                  <a:gd name="T10" fmla="*/ 259 w 273"/>
                  <a:gd name="T11" fmla="*/ 23 h 98"/>
                  <a:gd name="T12" fmla="*/ 270 w 273"/>
                  <a:gd name="T13" fmla="*/ 21 h 98"/>
                  <a:gd name="T14" fmla="*/ 273 w 273"/>
                  <a:gd name="T15" fmla="*/ 21 h 98"/>
                  <a:gd name="T16" fmla="*/ 232 w 273"/>
                  <a:gd name="T17" fmla="*/ 0 h 98"/>
                  <a:gd name="T18" fmla="*/ 183 w 273"/>
                  <a:gd name="T19" fmla="*/ 43 h 98"/>
                  <a:gd name="T20" fmla="*/ 90 w 273"/>
                  <a:gd name="T21" fmla="*/ 43 h 98"/>
                  <a:gd name="T22" fmla="*/ 90 w 273"/>
                  <a:gd name="T23" fmla="*/ 12 h 98"/>
                  <a:gd name="T24" fmla="*/ 79 w 273"/>
                  <a:gd name="T25" fmla="*/ 12 h 98"/>
                  <a:gd name="T26" fmla="*/ 79 w 273"/>
                  <a:gd name="T27" fmla="*/ 34 h 98"/>
                  <a:gd name="T28" fmla="*/ 69 w 273"/>
                  <a:gd name="T29" fmla="*/ 34 h 98"/>
                  <a:gd name="T30" fmla="*/ 69 w 273"/>
                  <a:gd name="T31" fmla="*/ 24 h 98"/>
                  <a:gd name="T32" fmla="*/ 52 w 273"/>
                  <a:gd name="T33" fmla="*/ 24 h 98"/>
                  <a:gd name="T34" fmla="*/ 52 w 273"/>
                  <a:gd name="T35" fmla="*/ 43 h 98"/>
                  <a:gd name="T36" fmla="*/ 44 w 273"/>
                  <a:gd name="T37" fmla="*/ 43 h 98"/>
                  <a:gd name="T38" fmla="*/ 44 w 273"/>
                  <a:gd name="T39" fmla="*/ 13 h 98"/>
                  <a:gd name="T40" fmla="*/ 24 w 273"/>
                  <a:gd name="T41" fmla="*/ 13 h 98"/>
                  <a:gd name="T42" fmla="*/ 24 w 273"/>
                  <a:gd name="T43" fmla="*/ 43 h 98"/>
                  <a:gd name="T44" fmla="*/ 6 w 273"/>
                  <a:gd name="T45" fmla="*/ 43 h 98"/>
                  <a:gd name="T46" fmla="*/ 0 w 273"/>
                  <a:gd name="T47" fmla="*/ 49 h 98"/>
                  <a:gd name="T48" fmla="*/ 6 w 273"/>
                  <a:gd name="T49" fmla="*/ 55 h 98"/>
                  <a:gd name="T50" fmla="*/ 24 w 273"/>
                  <a:gd name="T51" fmla="*/ 55 h 98"/>
                  <a:gd name="T52" fmla="*/ 24 w 273"/>
                  <a:gd name="T53" fmla="*/ 81 h 98"/>
                  <a:gd name="T54" fmla="*/ 44 w 273"/>
                  <a:gd name="T55" fmla="*/ 81 h 98"/>
                  <a:gd name="T56" fmla="*/ 44 w 273"/>
                  <a:gd name="T57" fmla="*/ 71 h 98"/>
                  <a:gd name="T58" fmla="*/ 54 w 273"/>
                  <a:gd name="T59" fmla="*/ 71 h 98"/>
                  <a:gd name="T60" fmla="*/ 54 w 273"/>
                  <a:gd name="T61" fmla="*/ 77 h 98"/>
                  <a:gd name="T62" fmla="*/ 65 w 273"/>
                  <a:gd name="T63" fmla="*/ 77 h 98"/>
                  <a:gd name="T64" fmla="*/ 65 w 273"/>
                  <a:gd name="T65" fmla="*/ 61 h 98"/>
                  <a:gd name="T66" fmla="*/ 76 w 273"/>
                  <a:gd name="T67" fmla="*/ 61 h 98"/>
                  <a:gd name="T68" fmla="*/ 76 w 273"/>
                  <a:gd name="T69" fmla="*/ 83 h 98"/>
                  <a:gd name="T70" fmla="*/ 93 w 273"/>
                  <a:gd name="T71" fmla="*/ 83 h 98"/>
                  <a:gd name="T72" fmla="*/ 93 w 273"/>
                  <a:gd name="T73" fmla="*/ 55 h 98"/>
                  <a:gd name="T74" fmla="*/ 183 w 273"/>
                  <a:gd name="T75" fmla="*/ 55 h 98"/>
                  <a:gd name="T76" fmla="*/ 232 w 273"/>
                  <a:gd name="T77" fmla="*/ 98 h 98"/>
                  <a:gd name="T78" fmla="*/ 273 w 273"/>
                  <a:gd name="T79" fmla="*/ 76 h 98"/>
                  <a:gd name="T80" fmla="*/ 267 w 273"/>
                  <a:gd name="T81" fmla="*/ 76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73" h="98">
                    <a:moveTo>
                      <a:pt x="267" y="76"/>
                    </a:moveTo>
                    <a:cubicBezTo>
                      <a:pt x="264" y="76"/>
                      <a:pt x="262" y="76"/>
                      <a:pt x="259" y="75"/>
                    </a:cubicBezTo>
                    <a:cubicBezTo>
                      <a:pt x="252" y="82"/>
                      <a:pt x="242" y="87"/>
                      <a:pt x="232" y="87"/>
                    </a:cubicBezTo>
                    <a:cubicBezTo>
                      <a:pt x="211" y="87"/>
                      <a:pt x="194" y="70"/>
                      <a:pt x="194" y="49"/>
                    </a:cubicBezTo>
                    <a:cubicBezTo>
                      <a:pt x="194" y="28"/>
                      <a:pt x="211" y="11"/>
                      <a:pt x="232" y="11"/>
                    </a:cubicBezTo>
                    <a:cubicBezTo>
                      <a:pt x="242" y="11"/>
                      <a:pt x="252" y="15"/>
                      <a:pt x="259" y="23"/>
                    </a:cubicBezTo>
                    <a:cubicBezTo>
                      <a:pt x="263" y="22"/>
                      <a:pt x="267" y="21"/>
                      <a:pt x="270" y="21"/>
                    </a:cubicBezTo>
                    <a:cubicBezTo>
                      <a:pt x="270" y="21"/>
                      <a:pt x="271" y="21"/>
                      <a:pt x="273" y="21"/>
                    </a:cubicBezTo>
                    <a:cubicBezTo>
                      <a:pt x="264" y="8"/>
                      <a:pt x="249" y="0"/>
                      <a:pt x="232" y="0"/>
                    </a:cubicBezTo>
                    <a:cubicBezTo>
                      <a:pt x="206" y="0"/>
                      <a:pt x="186" y="19"/>
                      <a:pt x="183" y="43"/>
                    </a:cubicBezTo>
                    <a:cubicBezTo>
                      <a:pt x="90" y="43"/>
                      <a:pt x="90" y="43"/>
                      <a:pt x="90" y="43"/>
                    </a:cubicBezTo>
                    <a:cubicBezTo>
                      <a:pt x="90" y="12"/>
                      <a:pt x="90" y="12"/>
                      <a:pt x="90" y="12"/>
                    </a:cubicBezTo>
                    <a:cubicBezTo>
                      <a:pt x="79" y="12"/>
                      <a:pt x="79" y="12"/>
                      <a:pt x="79" y="12"/>
                    </a:cubicBezTo>
                    <a:cubicBezTo>
                      <a:pt x="79" y="34"/>
                      <a:pt x="79" y="34"/>
                      <a:pt x="79" y="34"/>
                    </a:cubicBezTo>
                    <a:cubicBezTo>
                      <a:pt x="69" y="34"/>
                      <a:pt x="69" y="34"/>
                      <a:pt x="69" y="34"/>
                    </a:cubicBezTo>
                    <a:cubicBezTo>
                      <a:pt x="69" y="24"/>
                      <a:pt x="69" y="24"/>
                      <a:pt x="69" y="24"/>
                    </a:cubicBezTo>
                    <a:cubicBezTo>
                      <a:pt x="52" y="24"/>
                      <a:pt x="52" y="24"/>
                      <a:pt x="52" y="24"/>
                    </a:cubicBezTo>
                    <a:cubicBezTo>
                      <a:pt x="52" y="43"/>
                      <a:pt x="52" y="43"/>
                      <a:pt x="52" y="43"/>
                    </a:cubicBezTo>
                    <a:cubicBezTo>
                      <a:pt x="44" y="43"/>
                      <a:pt x="44" y="43"/>
                      <a:pt x="44" y="43"/>
                    </a:cubicBezTo>
                    <a:cubicBezTo>
                      <a:pt x="44" y="13"/>
                      <a:pt x="44" y="13"/>
                      <a:pt x="44" y="13"/>
                    </a:cubicBezTo>
                    <a:cubicBezTo>
                      <a:pt x="24" y="13"/>
                      <a:pt x="24" y="13"/>
                      <a:pt x="24" y="13"/>
                    </a:cubicBezTo>
                    <a:cubicBezTo>
                      <a:pt x="24" y="43"/>
                      <a:pt x="24" y="43"/>
                      <a:pt x="24" y="43"/>
                    </a:cubicBezTo>
                    <a:cubicBezTo>
                      <a:pt x="6" y="43"/>
                      <a:pt x="6" y="43"/>
                      <a:pt x="6" y="43"/>
                    </a:cubicBezTo>
                    <a:cubicBezTo>
                      <a:pt x="3" y="43"/>
                      <a:pt x="0" y="46"/>
                      <a:pt x="0" y="49"/>
                    </a:cubicBezTo>
                    <a:cubicBezTo>
                      <a:pt x="0" y="52"/>
                      <a:pt x="3" y="55"/>
                      <a:pt x="6" y="55"/>
                    </a:cubicBezTo>
                    <a:cubicBezTo>
                      <a:pt x="24" y="55"/>
                      <a:pt x="24" y="55"/>
                      <a:pt x="24" y="55"/>
                    </a:cubicBezTo>
                    <a:cubicBezTo>
                      <a:pt x="24" y="81"/>
                      <a:pt x="24" y="81"/>
                      <a:pt x="24" y="81"/>
                    </a:cubicBezTo>
                    <a:cubicBezTo>
                      <a:pt x="44" y="81"/>
                      <a:pt x="44" y="81"/>
                      <a:pt x="44" y="81"/>
                    </a:cubicBezTo>
                    <a:cubicBezTo>
                      <a:pt x="44" y="71"/>
                      <a:pt x="44" y="71"/>
                      <a:pt x="44" y="71"/>
                    </a:cubicBezTo>
                    <a:cubicBezTo>
                      <a:pt x="54" y="71"/>
                      <a:pt x="54" y="71"/>
                      <a:pt x="54" y="71"/>
                    </a:cubicBezTo>
                    <a:cubicBezTo>
                      <a:pt x="54" y="77"/>
                      <a:pt x="54" y="77"/>
                      <a:pt x="54" y="77"/>
                    </a:cubicBezTo>
                    <a:cubicBezTo>
                      <a:pt x="65" y="77"/>
                      <a:pt x="65" y="77"/>
                      <a:pt x="65" y="77"/>
                    </a:cubicBezTo>
                    <a:cubicBezTo>
                      <a:pt x="65" y="61"/>
                      <a:pt x="65" y="61"/>
                      <a:pt x="65" y="61"/>
                    </a:cubicBezTo>
                    <a:cubicBezTo>
                      <a:pt x="76" y="61"/>
                      <a:pt x="76" y="61"/>
                      <a:pt x="76" y="61"/>
                    </a:cubicBezTo>
                    <a:cubicBezTo>
                      <a:pt x="76" y="83"/>
                      <a:pt x="76" y="83"/>
                      <a:pt x="76" y="83"/>
                    </a:cubicBezTo>
                    <a:cubicBezTo>
                      <a:pt x="93" y="83"/>
                      <a:pt x="93" y="83"/>
                      <a:pt x="93" y="83"/>
                    </a:cubicBezTo>
                    <a:cubicBezTo>
                      <a:pt x="93" y="55"/>
                      <a:pt x="93" y="55"/>
                      <a:pt x="93" y="55"/>
                    </a:cubicBezTo>
                    <a:cubicBezTo>
                      <a:pt x="183" y="55"/>
                      <a:pt x="183" y="55"/>
                      <a:pt x="183" y="55"/>
                    </a:cubicBezTo>
                    <a:cubicBezTo>
                      <a:pt x="186" y="79"/>
                      <a:pt x="206" y="98"/>
                      <a:pt x="232" y="98"/>
                    </a:cubicBezTo>
                    <a:cubicBezTo>
                      <a:pt x="249" y="98"/>
                      <a:pt x="264" y="89"/>
                      <a:pt x="273" y="76"/>
                    </a:cubicBezTo>
                    <a:lnTo>
                      <a:pt x="267" y="7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34" name="Freeform 24"/>
              <p:cNvSpPr>
                <a:spLocks noEditPoints="1"/>
              </p:cNvSpPr>
              <p:nvPr/>
            </p:nvSpPr>
            <p:spPr bwMode="auto">
              <a:xfrm>
                <a:off x="4594" y="2571"/>
                <a:ext cx="656" cy="380"/>
              </a:xfrm>
              <a:custGeom>
                <a:avLst/>
                <a:gdLst>
                  <a:gd name="T0" fmla="*/ 22 w 276"/>
                  <a:gd name="T1" fmla="*/ 75 h 158"/>
                  <a:gd name="T2" fmla="*/ 0 w 276"/>
                  <a:gd name="T3" fmla="*/ 84 h 158"/>
                  <a:gd name="T4" fmla="*/ 4 w 276"/>
                  <a:gd name="T5" fmla="*/ 95 h 158"/>
                  <a:gd name="T6" fmla="*/ 40 w 276"/>
                  <a:gd name="T7" fmla="*/ 81 h 158"/>
                  <a:gd name="T8" fmla="*/ 22 w 276"/>
                  <a:gd name="T9" fmla="*/ 75 h 158"/>
                  <a:gd name="T10" fmla="*/ 252 w 276"/>
                  <a:gd name="T11" fmla="*/ 68 h 158"/>
                  <a:gd name="T12" fmla="*/ 151 w 276"/>
                  <a:gd name="T13" fmla="*/ 0 h 158"/>
                  <a:gd name="T14" fmla="*/ 51 w 276"/>
                  <a:gd name="T15" fmla="*/ 41 h 158"/>
                  <a:gd name="T16" fmla="*/ 36 w 276"/>
                  <a:gd name="T17" fmla="*/ 50 h 158"/>
                  <a:gd name="T18" fmla="*/ 67 w 276"/>
                  <a:gd name="T19" fmla="*/ 70 h 158"/>
                  <a:gd name="T20" fmla="*/ 140 w 276"/>
                  <a:gd name="T21" fmla="*/ 70 h 158"/>
                  <a:gd name="T22" fmla="*/ 108 w 276"/>
                  <a:gd name="T23" fmla="*/ 88 h 158"/>
                  <a:gd name="T24" fmla="*/ 60 w 276"/>
                  <a:gd name="T25" fmla="*/ 85 h 158"/>
                  <a:gd name="T26" fmla="*/ 25 w 276"/>
                  <a:gd name="T27" fmla="*/ 107 h 158"/>
                  <a:gd name="T28" fmla="*/ 57 w 276"/>
                  <a:gd name="T29" fmla="*/ 124 h 158"/>
                  <a:gd name="T30" fmla="*/ 93 w 276"/>
                  <a:gd name="T31" fmla="*/ 123 h 158"/>
                  <a:gd name="T32" fmla="*/ 212 w 276"/>
                  <a:gd name="T33" fmla="*/ 158 h 158"/>
                  <a:gd name="T34" fmla="*/ 276 w 276"/>
                  <a:gd name="T35" fmla="*/ 133 h 158"/>
                  <a:gd name="T36" fmla="*/ 276 w 276"/>
                  <a:gd name="T37" fmla="*/ 61 h 158"/>
                  <a:gd name="T38" fmla="*/ 252 w 276"/>
                  <a:gd name="T39" fmla="*/ 6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76" h="158">
                    <a:moveTo>
                      <a:pt x="22" y="75"/>
                    </a:moveTo>
                    <a:cubicBezTo>
                      <a:pt x="13" y="75"/>
                      <a:pt x="6" y="78"/>
                      <a:pt x="0" y="84"/>
                    </a:cubicBezTo>
                    <a:cubicBezTo>
                      <a:pt x="0" y="88"/>
                      <a:pt x="1" y="91"/>
                      <a:pt x="4" y="95"/>
                    </a:cubicBezTo>
                    <a:cubicBezTo>
                      <a:pt x="12" y="102"/>
                      <a:pt x="29" y="89"/>
                      <a:pt x="40" y="81"/>
                    </a:cubicBezTo>
                    <a:cubicBezTo>
                      <a:pt x="35" y="77"/>
                      <a:pt x="28" y="75"/>
                      <a:pt x="22" y="75"/>
                    </a:cubicBezTo>
                    <a:close/>
                    <a:moveTo>
                      <a:pt x="252" y="68"/>
                    </a:moveTo>
                    <a:cubicBezTo>
                      <a:pt x="231" y="67"/>
                      <a:pt x="177" y="0"/>
                      <a:pt x="151" y="0"/>
                    </a:cubicBezTo>
                    <a:cubicBezTo>
                      <a:pt x="126" y="0"/>
                      <a:pt x="70" y="29"/>
                      <a:pt x="51" y="41"/>
                    </a:cubicBezTo>
                    <a:cubicBezTo>
                      <a:pt x="47" y="43"/>
                      <a:pt x="42" y="46"/>
                      <a:pt x="36" y="50"/>
                    </a:cubicBezTo>
                    <a:cubicBezTo>
                      <a:pt x="48" y="53"/>
                      <a:pt x="59" y="60"/>
                      <a:pt x="67" y="70"/>
                    </a:cubicBezTo>
                    <a:cubicBezTo>
                      <a:pt x="97" y="59"/>
                      <a:pt x="135" y="51"/>
                      <a:pt x="140" y="70"/>
                    </a:cubicBezTo>
                    <a:cubicBezTo>
                      <a:pt x="143" y="82"/>
                      <a:pt x="130" y="88"/>
                      <a:pt x="108" y="88"/>
                    </a:cubicBezTo>
                    <a:cubicBezTo>
                      <a:pt x="87" y="88"/>
                      <a:pt x="70" y="85"/>
                      <a:pt x="60" y="85"/>
                    </a:cubicBezTo>
                    <a:cubicBezTo>
                      <a:pt x="49" y="85"/>
                      <a:pt x="25" y="93"/>
                      <a:pt x="25" y="107"/>
                    </a:cubicBezTo>
                    <a:cubicBezTo>
                      <a:pt x="25" y="121"/>
                      <a:pt x="49" y="124"/>
                      <a:pt x="57" y="124"/>
                    </a:cubicBezTo>
                    <a:cubicBezTo>
                      <a:pt x="65" y="124"/>
                      <a:pt x="78" y="123"/>
                      <a:pt x="93" y="123"/>
                    </a:cubicBezTo>
                    <a:cubicBezTo>
                      <a:pt x="114" y="123"/>
                      <a:pt x="175" y="158"/>
                      <a:pt x="212" y="158"/>
                    </a:cubicBezTo>
                    <a:cubicBezTo>
                      <a:pt x="249" y="158"/>
                      <a:pt x="268" y="140"/>
                      <a:pt x="276" y="133"/>
                    </a:cubicBezTo>
                    <a:cubicBezTo>
                      <a:pt x="276" y="122"/>
                      <a:pt x="276" y="61"/>
                      <a:pt x="276" y="61"/>
                    </a:cubicBezTo>
                    <a:cubicBezTo>
                      <a:pt x="261" y="68"/>
                      <a:pt x="259" y="69"/>
                      <a:pt x="252" y="68"/>
                    </a:cubicBezTo>
                    <a:close/>
                  </a:path>
                </a:pathLst>
              </a:custGeom>
              <a:solidFill>
                <a:schemeClr val="bg1">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nvGrpSpPr>
            <p:cNvPr id="23" name="Group 27"/>
            <p:cNvGrpSpPr>
              <a:grpSpLocks noChangeAspect="1"/>
            </p:cNvGrpSpPr>
            <p:nvPr/>
          </p:nvGrpSpPr>
          <p:grpSpPr bwMode="auto">
            <a:xfrm>
              <a:off x="8868096" y="3812611"/>
              <a:ext cx="381960" cy="388640"/>
              <a:chOff x="4766" y="1799"/>
              <a:chExt cx="629" cy="640"/>
            </a:xfrm>
            <a:solidFill>
              <a:srgbClr val="663C77"/>
            </a:solidFill>
          </p:grpSpPr>
          <p:sp>
            <p:nvSpPr>
              <p:cNvPr id="28" name="Freeform 28"/>
              <p:cNvSpPr>
                <a:spLocks noEditPoints="1"/>
              </p:cNvSpPr>
              <p:nvPr/>
            </p:nvSpPr>
            <p:spPr bwMode="auto">
              <a:xfrm>
                <a:off x="5017" y="2057"/>
                <a:ext cx="191" cy="191"/>
              </a:xfrm>
              <a:custGeom>
                <a:avLst/>
                <a:gdLst>
                  <a:gd name="T0" fmla="*/ 40 w 80"/>
                  <a:gd name="T1" fmla="*/ 61 h 80"/>
                  <a:gd name="T2" fmla="*/ 20 w 80"/>
                  <a:gd name="T3" fmla="*/ 40 h 80"/>
                  <a:gd name="T4" fmla="*/ 40 w 80"/>
                  <a:gd name="T5" fmla="*/ 20 h 80"/>
                  <a:gd name="T6" fmla="*/ 61 w 80"/>
                  <a:gd name="T7" fmla="*/ 40 h 80"/>
                  <a:gd name="T8" fmla="*/ 40 w 80"/>
                  <a:gd name="T9" fmla="*/ 61 h 80"/>
                  <a:gd name="T10" fmla="*/ 40 w 80"/>
                  <a:gd name="T11" fmla="*/ 61 h 80"/>
                  <a:gd name="T12" fmla="*/ 34 w 80"/>
                  <a:gd name="T13" fmla="*/ 0 h 80"/>
                  <a:gd name="T14" fmla="*/ 34 w 80"/>
                  <a:gd name="T15" fmla="*/ 8 h 80"/>
                  <a:gd name="T16" fmla="*/ 22 w 80"/>
                  <a:gd name="T17" fmla="*/ 13 h 80"/>
                  <a:gd name="T18" fmla="*/ 17 w 80"/>
                  <a:gd name="T19" fmla="*/ 8 h 80"/>
                  <a:gd name="T20" fmla="*/ 8 w 80"/>
                  <a:gd name="T21" fmla="*/ 16 h 80"/>
                  <a:gd name="T22" fmla="*/ 13 w 80"/>
                  <a:gd name="T23" fmla="*/ 22 h 80"/>
                  <a:gd name="T24" fmla="*/ 8 w 80"/>
                  <a:gd name="T25" fmla="*/ 34 h 80"/>
                  <a:gd name="T26" fmla="*/ 0 w 80"/>
                  <a:gd name="T27" fmla="*/ 34 h 80"/>
                  <a:gd name="T28" fmla="*/ 0 w 80"/>
                  <a:gd name="T29" fmla="*/ 47 h 80"/>
                  <a:gd name="T30" fmla="*/ 8 w 80"/>
                  <a:gd name="T31" fmla="*/ 47 h 80"/>
                  <a:gd name="T32" fmla="*/ 13 w 80"/>
                  <a:gd name="T33" fmla="*/ 59 h 80"/>
                  <a:gd name="T34" fmla="*/ 8 w 80"/>
                  <a:gd name="T35" fmla="*/ 64 h 80"/>
                  <a:gd name="T36" fmla="*/ 17 w 80"/>
                  <a:gd name="T37" fmla="*/ 73 h 80"/>
                  <a:gd name="T38" fmla="*/ 22 w 80"/>
                  <a:gd name="T39" fmla="*/ 68 h 80"/>
                  <a:gd name="T40" fmla="*/ 34 w 80"/>
                  <a:gd name="T41" fmla="*/ 73 h 80"/>
                  <a:gd name="T42" fmla="*/ 34 w 80"/>
                  <a:gd name="T43" fmla="*/ 80 h 80"/>
                  <a:gd name="T44" fmla="*/ 47 w 80"/>
                  <a:gd name="T45" fmla="*/ 80 h 80"/>
                  <a:gd name="T46" fmla="*/ 47 w 80"/>
                  <a:gd name="T47" fmla="*/ 73 h 80"/>
                  <a:gd name="T48" fmla="*/ 59 w 80"/>
                  <a:gd name="T49" fmla="*/ 68 h 80"/>
                  <a:gd name="T50" fmla="*/ 64 w 80"/>
                  <a:gd name="T51" fmla="*/ 73 h 80"/>
                  <a:gd name="T52" fmla="*/ 73 w 80"/>
                  <a:gd name="T53" fmla="*/ 64 h 80"/>
                  <a:gd name="T54" fmla="*/ 68 w 80"/>
                  <a:gd name="T55" fmla="*/ 59 h 80"/>
                  <a:gd name="T56" fmla="*/ 73 w 80"/>
                  <a:gd name="T57" fmla="*/ 47 h 80"/>
                  <a:gd name="T58" fmla="*/ 80 w 80"/>
                  <a:gd name="T59" fmla="*/ 47 h 80"/>
                  <a:gd name="T60" fmla="*/ 80 w 80"/>
                  <a:gd name="T61" fmla="*/ 34 h 80"/>
                  <a:gd name="T62" fmla="*/ 73 w 80"/>
                  <a:gd name="T63" fmla="*/ 34 h 80"/>
                  <a:gd name="T64" fmla="*/ 68 w 80"/>
                  <a:gd name="T65" fmla="*/ 22 h 80"/>
                  <a:gd name="T66" fmla="*/ 73 w 80"/>
                  <a:gd name="T67" fmla="*/ 16 h 80"/>
                  <a:gd name="T68" fmla="*/ 64 w 80"/>
                  <a:gd name="T69" fmla="*/ 8 h 80"/>
                  <a:gd name="T70" fmla="*/ 59 w 80"/>
                  <a:gd name="T71" fmla="*/ 13 h 80"/>
                  <a:gd name="T72" fmla="*/ 47 w 80"/>
                  <a:gd name="T73" fmla="*/ 8 h 80"/>
                  <a:gd name="T74" fmla="*/ 47 w 80"/>
                  <a:gd name="T75" fmla="*/ 0 h 80"/>
                  <a:gd name="T76" fmla="*/ 34 w 80"/>
                  <a:gd name="T77" fmla="*/ 0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80" h="80">
                    <a:moveTo>
                      <a:pt x="40" y="61"/>
                    </a:moveTo>
                    <a:cubicBezTo>
                      <a:pt x="29" y="61"/>
                      <a:pt x="20" y="52"/>
                      <a:pt x="20" y="40"/>
                    </a:cubicBezTo>
                    <a:cubicBezTo>
                      <a:pt x="20" y="29"/>
                      <a:pt x="29" y="20"/>
                      <a:pt x="40" y="20"/>
                    </a:cubicBezTo>
                    <a:cubicBezTo>
                      <a:pt x="52" y="20"/>
                      <a:pt x="61" y="29"/>
                      <a:pt x="61" y="40"/>
                    </a:cubicBezTo>
                    <a:cubicBezTo>
                      <a:pt x="61" y="52"/>
                      <a:pt x="52" y="61"/>
                      <a:pt x="40" y="61"/>
                    </a:cubicBezTo>
                    <a:cubicBezTo>
                      <a:pt x="40" y="61"/>
                      <a:pt x="40" y="61"/>
                      <a:pt x="40" y="61"/>
                    </a:cubicBezTo>
                    <a:moveTo>
                      <a:pt x="34" y="0"/>
                    </a:moveTo>
                    <a:cubicBezTo>
                      <a:pt x="34" y="8"/>
                      <a:pt x="34" y="8"/>
                      <a:pt x="34" y="8"/>
                    </a:cubicBezTo>
                    <a:cubicBezTo>
                      <a:pt x="30" y="9"/>
                      <a:pt x="25" y="10"/>
                      <a:pt x="22" y="13"/>
                    </a:cubicBezTo>
                    <a:cubicBezTo>
                      <a:pt x="17" y="8"/>
                      <a:pt x="17" y="8"/>
                      <a:pt x="17" y="8"/>
                    </a:cubicBezTo>
                    <a:cubicBezTo>
                      <a:pt x="8" y="16"/>
                      <a:pt x="8" y="16"/>
                      <a:pt x="8" y="16"/>
                    </a:cubicBezTo>
                    <a:cubicBezTo>
                      <a:pt x="13" y="22"/>
                      <a:pt x="13" y="22"/>
                      <a:pt x="13" y="22"/>
                    </a:cubicBezTo>
                    <a:cubicBezTo>
                      <a:pt x="10" y="25"/>
                      <a:pt x="9" y="30"/>
                      <a:pt x="8" y="34"/>
                    </a:cubicBezTo>
                    <a:cubicBezTo>
                      <a:pt x="0" y="34"/>
                      <a:pt x="0" y="34"/>
                      <a:pt x="0" y="34"/>
                    </a:cubicBezTo>
                    <a:cubicBezTo>
                      <a:pt x="0" y="47"/>
                      <a:pt x="0" y="47"/>
                      <a:pt x="0" y="47"/>
                    </a:cubicBezTo>
                    <a:cubicBezTo>
                      <a:pt x="8" y="47"/>
                      <a:pt x="8" y="47"/>
                      <a:pt x="8" y="47"/>
                    </a:cubicBezTo>
                    <a:cubicBezTo>
                      <a:pt x="9" y="51"/>
                      <a:pt x="10" y="55"/>
                      <a:pt x="13" y="59"/>
                    </a:cubicBezTo>
                    <a:cubicBezTo>
                      <a:pt x="8" y="64"/>
                      <a:pt x="8" y="64"/>
                      <a:pt x="8" y="64"/>
                    </a:cubicBezTo>
                    <a:cubicBezTo>
                      <a:pt x="17" y="73"/>
                      <a:pt x="17" y="73"/>
                      <a:pt x="17" y="73"/>
                    </a:cubicBezTo>
                    <a:cubicBezTo>
                      <a:pt x="22" y="68"/>
                      <a:pt x="22" y="68"/>
                      <a:pt x="22" y="68"/>
                    </a:cubicBezTo>
                    <a:cubicBezTo>
                      <a:pt x="25" y="70"/>
                      <a:pt x="30" y="72"/>
                      <a:pt x="34" y="73"/>
                    </a:cubicBezTo>
                    <a:cubicBezTo>
                      <a:pt x="34" y="80"/>
                      <a:pt x="34" y="80"/>
                      <a:pt x="34" y="80"/>
                    </a:cubicBezTo>
                    <a:cubicBezTo>
                      <a:pt x="47" y="80"/>
                      <a:pt x="47" y="80"/>
                      <a:pt x="47" y="80"/>
                    </a:cubicBezTo>
                    <a:cubicBezTo>
                      <a:pt x="47" y="73"/>
                      <a:pt x="47" y="73"/>
                      <a:pt x="47" y="73"/>
                    </a:cubicBezTo>
                    <a:cubicBezTo>
                      <a:pt x="51" y="72"/>
                      <a:pt x="55" y="70"/>
                      <a:pt x="59" y="68"/>
                    </a:cubicBezTo>
                    <a:cubicBezTo>
                      <a:pt x="64" y="73"/>
                      <a:pt x="64" y="73"/>
                      <a:pt x="64" y="73"/>
                    </a:cubicBezTo>
                    <a:cubicBezTo>
                      <a:pt x="73" y="64"/>
                      <a:pt x="73" y="64"/>
                      <a:pt x="73" y="64"/>
                    </a:cubicBezTo>
                    <a:cubicBezTo>
                      <a:pt x="68" y="59"/>
                      <a:pt x="68" y="59"/>
                      <a:pt x="68" y="59"/>
                    </a:cubicBezTo>
                    <a:cubicBezTo>
                      <a:pt x="70" y="55"/>
                      <a:pt x="72" y="51"/>
                      <a:pt x="73" y="47"/>
                    </a:cubicBezTo>
                    <a:cubicBezTo>
                      <a:pt x="80" y="47"/>
                      <a:pt x="80" y="47"/>
                      <a:pt x="80" y="47"/>
                    </a:cubicBezTo>
                    <a:cubicBezTo>
                      <a:pt x="80" y="34"/>
                      <a:pt x="80" y="34"/>
                      <a:pt x="80" y="34"/>
                    </a:cubicBezTo>
                    <a:cubicBezTo>
                      <a:pt x="73" y="34"/>
                      <a:pt x="73" y="34"/>
                      <a:pt x="73" y="34"/>
                    </a:cubicBezTo>
                    <a:cubicBezTo>
                      <a:pt x="72" y="30"/>
                      <a:pt x="70" y="25"/>
                      <a:pt x="68" y="22"/>
                    </a:cubicBezTo>
                    <a:cubicBezTo>
                      <a:pt x="73" y="16"/>
                      <a:pt x="73" y="16"/>
                      <a:pt x="73" y="16"/>
                    </a:cubicBezTo>
                    <a:cubicBezTo>
                      <a:pt x="64" y="8"/>
                      <a:pt x="64" y="8"/>
                      <a:pt x="64" y="8"/>
                    </a:cubicBezTo>
                    <a:cubicBezTo>
                      <a:pt x="59" y="13"/>
                      <a:pt x="59" y="13"/>
                      <a:pt x="59" y="13"/>
                    </a:cubicBezTo>
                    <a:cubicBezTo>
                      <a:pt x="55" y="10"/>
                      <a:pt x="51" y="9"/>
                      <a:pt x="47" y="8"/>
                    </a:cubicBezTo>
                    <a:cubicBezTo>
                      <a:pt x="47" y="0"/>
                      <a:pt x="47" y="0"/>
                      <a:pt x="47" y="0"/>
                    </a:cubicBezTo>
                    <a:cubicBezTo>
                      <a:pt x="34" y="0"/>
                      <a:pt x="34" y="0"/>
                      <a:pt x="34" y="0"/>
                    </a:cubicBezTo>
                  </a:path>
                </a:pathLst>
              </a:custGeom>
              <a:solidFill>
                <a:schemeClr val="bg1">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29" name="Freeform 29"/>
              <p:cNvSpPr>
                <a:spLocks noEditPoints="1"/>
              </p:cNvSpPr>
              <p:nvPr/>
            </p:nvSpPr>
            <p:spPr bwMode="auto">
              <a:xfrm>
                <a:off x="5203" y="1799"/>
                <a:ext cx="192" cy="174"/>
              </a:xfrm>
              <a:custGeom>
                <a:avLst/>
                <a:gdLst>
                  <a:gd name="T0" fmla="*/ 40 w 80"/>
                  <a:gd name="T1" fmla="*/ 53 h 73"/>
                  <a:gd name="T2" fmla="*/ 27 w 80"/>
                  <a:gd name="T3" fmla="*/ 40 h 73"/>
                  <a:gd name="T4" fmla="*/ 40 w 80"/>
                  <a:gd name="T5" fmla="*/ 27 h 73"/>
                  <a:gd name="T6" fmla="*/ 53 w 80"/>
                  <a:gd name="T7" fmla="*/ 40 h 73"/>
                  <a:gd name="T8" fmla="*/ 40 w 80"/>
                  <a:gd name="T9" fmla="*/ 53 h 73"/>
                  <a:gd name="T10" fmla="*/ 34 w 80"/>
                  <a:gd name="T11" fmla="*/ 0 h 73"/>
                  <a:gd name="T12" fmla="*/ 34 w 80"/>
                  <a:gd name="T13" fmla="*/ 7 h 73"/>
                  <a:gd name="T14" fmla="*/ 21 w 80"/>
                  <a:gd name="T15" fmla="*/ 12 h 73"/>
                  <a:gd name="T16" fmla="*/ 16 w 80"/>
                  <a:gd name="T17" fmla="*/ 7 h 73"/>
                  <a:gd name="T18" fmla="*/ 7 w 80"/>
                  <a:gd name="T19" fmla="*/ 16 h 73"/>
                  <a:gd name="T20" fmla="*/ 13 w 80"/>
                  <a:gd name="T21" fmla="*/ 21 h 73"/>
                  <a:gd name="T22" fmla="*/ 7 w 80"/>
                  <a:gd name="T23" fmla="*/ 34 h 73"/>
                  <a:gd name="T24" fmla="*/ 0 w 80"/>
                  <a:gd name="T25" fmla="*/ 34 h 73"/>
                  <a:gd name="T26" fmla="*/ 0 w 80"/>
                  <a:gd name="T27" fmla="*/ 39 h 73"/>
                  <a:gd name="T28" fmla="*/ 22 w 80"/>
                  <a:gd name="T29" fmla="*/ 48 h 73"/>
                  <a:gd name="T30" fmla="*/ 18 w 80"/>
                  <a:gd name="T31" fmla="*/ 57 h 73"/>
                  <a:gd name="T32" fmla="*/ 27 w 80"/>
                  <a:gd name="T33" fmla="*/ 63 h 73"/>
                  <a:gd name="T34" fmla="*/ 34 w 80"/>
                  <a:gd name="T35" fmla="*/ 56 h 73"/>
                  <a:gd name="T36" fmla="*/ 49 w 80"/>
                  <a:gd name="T37" fmla="*/ 72 h 73"/>
                  <a:gd name="T38" fmla="*/ 59 w 80"/>
                  <a:gd name="T39" fmla="*/ 67 h 73"/>
                  <a:gd name="T40" fmla="*/ 64 w 80"/>
                  <a:gd name="T41" fmla="*/ 73 h 73"/>
                  <a:gd name="T42" fmla="*/ 73 w 80"/>
                  <a:gd name="T43" fmla="*/ 64 h 73"/>
                  <a:gd name="T44" fmla="*/ 67 w 80"/>
                  <a:gd name="T45" fmla="*/ 59 h 73"/>
                  <a:gd name="T46" fmla="*/ 73 w 80"/>
                  <a:gd name="T47" fmla="*/ 46 h 73"/>
                  <a:gd name="T48" fmla="*/ 80 w 80"/>
                  <a:gd name="T49" fmla="*/ 46 h 73"/>
                  <a:gd name="T50" fmla="*/ 80 w 80"/>
                  <a:gd name="T51" fmla="*/ 34 h 73"/>
                  <a:gd name="T52" fmla="*/ 73 w 80"/>
                  <a:gd name="T53" fmla="*/ 34 h 73"/>
                  <a:gd name="T54" fmla="*/ 67 w 80"/>
                  <a:gd name="T55" fmla="*/ 21 h 73"/>
                  <a:gd name="T56" fmla="*/ 73 w 80"/>
                  <a:gd name="T57" fmla="*/ 16 h 73"/>
                  <a:gd name="T58" fmla="*/ 64 w 80"/>
                  <a:gd name="T59" fmla="*/ 7 h 73"/>
                  <a:gd name="T60" fmla="*/ 59 w 80"/>
                  <a:gd name="T61" fmla="*/ 12 h 73"/>
                  <a:gd name="T62" fmla="*/ 46 w 80"/>
                  <a:gd name="T63" fmla="*/ 7 h 73"/>
                  <a:gd name="T64" fmla="*/ 46 w 80"/>
                  <a:gd name="T65" fmla="*/ 0 h 73"/>
                  <a:gd name="T66" fmla="*/ 34 w 80"/>
                  <a:gd name="T67" fmla="*/ 0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80" h="73">
                    <a:moveTo>
                      <a:pt x="40" y="53"/>
                    </a:moveTo>
                    <a:cubicBezTo>
                      <a:pt x="33" y="53"/>
                      <a:pt x="27" y="47"/>
                      <a:pt x="27" y="40"/>
                    </a:cubicBezTo>
                    <a:cubicBezTo>
                      <a:pt x="27" y="33"/>
                      <a:pt x="33" y="27"/>
                      <a:pt x="40" y="27"/>
                    </a:cubicBezTo>
                    <a:cubicBezTo>
                      <a:pt x="47" y="27"/>
                      <a:pt x="53" y="33"/>
                      <a:pt x="53" y="40"/>
                    </a:cubicBezTo>
                    <a:cubicBezTo>
                      <a:pt x="53" y="47"/>
                      <a:pt x="47" y="53"/>
                      <a:pt x="40" y="53"/>
                    </a:cubicBezTo>
                    <a:moveTo>
                      <a:pt x="34" y="0"/>
                    </a:moveTo>
                    <a:cubicBezTo>
                      <a:pt x="34" y="7"/>
                      <a:pt x="34" y="7"/>
                      <a:pt x="34" y="7"/>
                    </a:cubicBezTo>
                    <a:cubicBezTo>
                      <a:pt x="29" y="8"/>
                      <a:pt x="25" y="10"/>
                      <a:pt x="21" y="12"/>
                    </a:cubicBezTo>
                    <a:cubicBezTo>
                      <a:pt x="16" y="7"/>
                      <a:pt x="16" y="7"/>
                      <a:pt x="16" y="7"/>
                    </a:cubicBezTo>
                    <a:cubicBezTo>
                      <a:pt x="7" y="16"/>
                      <a:pt x="7" y="16"/>
                      <a:pt x="7" y="16"/>
                    </a:cubicBezTo>
                    <a:cubicBezTo>
                      <a:pt x="13" y="21"/>
                      <a:pt x="13" y="21"/>
                      <a:pt x="13" y="21"/>
                    </a:cubicBezTo>
                    <a:cubicBezTo>
                      <a:pt x="10" y="25"/>
                      <a:pt x="8" y="29"/>
                      <a:pt x="7" y="34"/>
                    </a:cubicBezTo>
                    <a:cubicBezTo>
                      <a:pt x="0" y="34"/>
                      <a:pt x="0" y="34"/>
                      <a:pt x="0" y="34"/>
                    </a:cubicBezTo>
                    <a:cubicBezTo>
                      <a:pt x="0" y="39"/>
                      <a:pt x="0" y="39"/>
                      <a:pt x="0" y="39"/>
                    </a:cubicBezTo>
                    <a:cubicBezTo>
                      <a:pt x="22" y="48"/>
                      <a:pt x="22" y="48"/>
                      <a:pt x="22" y="48"/>
                    </a:cubicBezTo>
                    <a:cubicBezTo>
                      <a:pt x="22" y="48"/>
                      <a:pt x="19" y="56"/>
                      <a:pt x="18" y="57"/>
                    </a:cubicBezTo>
                    <a:cubicBezTo>
                      <a:pt x="21" y="59"/>
                      <a:pt x="24" y="61"/>
                      <a:pt x="27" y="63"/>
                    </a:cubicBezTo>
                    <a:cubicBezTo>
                      <a:pt x="28" y="62"/>
                      <a:pt x="34" y="56"/>
                      <a:pt x="34" y="56"/>
                    </a:cubicBezTo>
                    <a:cubicBezTo>
                      <a:pt x="49" y="72"/>
                      <a:pt x="49" y="72"/>
                      <a:pt x="49" y="72"/>
                    </a:cubicBezTo>
                    <a:cubicBezTo>
                      <a:pt x="53" y="71"/>
                      <a:pt x="56" y="69"/>
                      <a:pt x="59" y="67"/>
                    </a:cubicBezTo>
                    <a:cubicBezTo>
                      <a:pt x="64" y="73"/>
                      <a:pt x="64" y="73"/>
                      <a:pt x="64" y="73"/>
                    </a:cubicBezTo>
                    <a:cubicBezTo>
                      <a:pt x="73" y="64"/>
                      <a:pt x="73" y="64"/>
                      <a:pt x="73" y="64"/>
                    </a:cubicBezTo>
                    <a:cubicBezTo>
                      <a:pt x="67" y="59"/>
                      <a:pt x="67" y="59"/>
                      <a:pt x="67" y="59"/>
                    </a:cubicBezTo>
                    <a:cubicBezTo>
                      <a:pt x="70" y="55"/>
                      <a:pt x="72" y="51"/>
                      <a:pt x="73" y="46"/>
                    </a:cubicBezTo>
                    <a:cubicBezTo>
                      <a:pt x="80" y="46"/>
                      <a:pt x="80" y="46"/>
                      <a:pt x="80" y="46"/>
                    </a:cubicBezTo>
                    <a:cubicBezTo>
                      <a:pt x="80" y="34"/>
                      <a:pt x="80" y="34"/>
                      <a:pt x="80" y="34"/>
                    </a:cubicBezTo>
                    <a:cubicBezTo>
                      <a:pt x="73" y="34"/>
                      <a:pt x="73" y="34"/>
                      <a:pt x="73" y="34"/>
                    </a:cubicBezTo>
                    <a:cubicBezTo>
                      <a:pt x="72" y="29"/>
                      <a:pt x="70" y="25"/>
                      <a:pt x="67" y="21"/>
                    </a:cubicBezTo>
                    <a:cubicBezTo>
                      <a:pt x="73" y="16"/>
                      <a:pt x="73" y="16"/>
                      <a:pt x="73" y="16"/>
                    </a:cubicBezTo>
                    <a:cubicBezTo>
                      <a:pt x="64" y="7"/>
                      <a:pt x="64" y="7"/>
                      <a:pt x="64" y="7"/>
                    </a:cubicBezTo>
                    <a:cubicBezTo>
                      <a:pt x="59" y="12"/>
                      <a:pt x="59" y="12"/>
                      <a:pt x="59" y="12"/>
                    </a:cubicBezTo>
                    <a:cubicBezTo>
                      <a:pt x="55" y="10"/>
                      <a:pt x="51" y="8"/>
                      <a:pt x="46" y="7"/>
                    </a:cubicBezTo>
                    <a:cubicBezTo>
                      <a:pt x="46" y="0"/>
                      <a:pt x="46" y="0"/>
                      <a:pt x="46" y="0"/>
                    </a:cubicBezTo>
                    <a:cubicBezTo>
                      <a:pt x="34" y="0"/>
                      <a:pt x="34" y="0"/>
                      <a:pt x="34"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30" name="Freeform 30"/>
              <p:cNvSpPr>
                <a:spLocks/>
              </p:cNvSpPr>
              <p:nvPr/>
            </p:nvSpPr>
            <p:spPr bwMode="auto">
              <a:xfrm>
                <a:off x="4766" y="2248"/>
                <a:ext cx="191" cy="191"/>
              </a:xfrm>
              <a:custGeom>
                <a:avLst/>
                <a:gdLst>
                  <a:gd name="T0" fmla="*/ 17 w 80"/>
                  <a:gd name="T1" fmla="*/ 0 h 80"/>
                  <a:gd name="T2" fmla="*/ 8 w 80"/>
                  <a:gd name="T3" fmla="*/ 10 h 80"/>
                  <a:gd name="T4" fmla="*/ 13 w 80"/>
                  <a:gd name="T5" fmla="*/ 16 h 80"/>
                  <a:gd name="T6" fmla="*/ 8 w 80"/>
                  <a:gd name="T7" fmla="*/ 29 h 80"/>
                  <a:gd name="T8" fmla="*/ 0 w 80"/>
                  <a:gd name="T9" fmla="*/ 29 h 80"/>
                  <a:gd name="T10" fmla="*/ 0 w 80"/>
                  <a:gd name="T11" fmla="*/ 43 h 80"/>
                  <a:gd name="T12" fmla="*/ 8 w 80"/>
                  <a:gd name="T13" fmla="*/ 43 h 80"/>
                  <a:gd name="T14" fmla="*/ 13 w 80"/>
                  <a:gd name="T15" fmla="*/ 57 h 80"/>
                  <a:gd name="T16" fmla="*/ 8 w 80"/>
                  <a:gd name="T17" fmla="*/ 63 h 80"/>
                  <a:gd name="T18" fmla="*/ 17 w 80"/>
                  <a:gd name="T19" fmla="*/ 72 h 80"/>
                  <a:gd name="T20" fmla="*/ 23 w 80"/>
                  <a:gd name="T21" fmla="*/ 67 h 80"/>
                  <a:gd name="T22" fmla="*/ 37 w 80"/>
                  <a:gd name="T23" fmla="*/ 72 h 80"/>
                  <a:gd name="T24" fmla="*/ 37 w 80"/>
                  <a:gd name="T25" fmla="*/ 80 h 80"/>
                  <a:gd name="T26" fmla="*/ 51 w 80"/>
                  <a:gd name="T27" fmla="*/ 80 h 80"/>
                  <a:gd name="T28" fmla="*/ 51 w 80"/>
                  <a:gd name="T29" fmla="*/ 72 h 80"/>
                  <a:gd name="T30" fmla="*/ 64 w 80"/>
                  <a:gd name="T31" fmla="*/ 67 h 80"/>
                  <a:gd name="T32" fmla="*/ 70 w 80"/>
                  <a:gd name="T33" fmla="*/ 72 h 80"/>
                  <a:gd name="T34" fmla="*/ 80 w 80"/>
                  <a:gd name="T35" fmla="*/ 63 h 80"/>
                  <a:gd name="T36" fmla="*/ 74 w 80"/>
                  <a:gd name="T37" fmla="*/ 57 h 80"/>
                  <a:gd name="T38" fmla="*/ 78 w 80"/>
                  <a:gd name="T39" fmla="*/ 49 h 80"/>
                  <a:gd name="T40" fmla="*/ 74 w 80"/>
                  <a:gd name="T41" fmla="*/ 53 h 80"/>
                  <a:gd name="T42" fmla="*/ 53 w 80"/>
                  <a:gd name="T43" fmla="*/ 32 h 80"/>
                  <a:gd name="T44" fmla="*/ 60 w 80"/>
                  <a:gd name="T45" fmla="*/ 24 h 80"/>
                  <a:gd name="T46" fmla="*/ 53 w 80"/>
                  <a:gd name="T47" fmla="*/ 13 h 80"/>
                  <a:gd name="T48" fmla="*/ 43 w 80"/>
                  <a:gd name="T49" fmla="*/ 17 h 80"/>
                  <a:gd name="T50" fmla="*/ 37 w 80"/>
                  <a:gd name="T51" fmla="*/ 0 h 80"/>
                  <a:gd name="T52" fmla="*/ 37 w 80"/>
                  <a:gd name="T53" fmla="*/ 0 h 80"/>
                  <a:gd name="T54" fmla="*/ 23 w 80"/>
                  <a:gd name="T55" fmla="*/ 6 h 80"/>
                  <a:gd name="T56" fmla="*/ 17 w 80"/>
                  <a:gd name="T57" fmla="*/ 0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80" h="80">
                    <a:moveTo>
                      <a:pt x="17" y="0"/>
                    </a:moveTo>
                    <a:cubicBezTo>
                      <a:pt x="8" y="10"/>
                      <a:pt x="8" y="10"/>
                      <a:pt x="8" y="10"/>
                    </a:cubicBezTo>
                    <a:cubicBezTo>
                      <a:pt x="13" y="16"/>
                      <a:pt x="13" y="16"/>
                      <a:pt x="13" y="16"/>
                    </a:cubicBezTo>
                    <a:cubicBezTo>
                      <a:pt x="11" y="20"/>
                      <a:pt x="9" y="24"/>
                      <a:pt x="8" y="29"/>
                    </a:cubicBezTo>
                    <a:cubicBezTo>
                      <a:pt x="0" y="29"/>
                      <a:pt x="0" y="29"/>
                      <a:pt x="0" y="29"/>
                    </a:cubicBezTo>
                    <a:cubicBezTo>
                      <a:pt x="0" y="43"/>
                      <a:pt x="0" y="43"/>
                      <a:pt x="0" y="43"/>
                    </a:cubicBezTo>
                    <a:cubicBezTo>
                      <a:pt x="8" y="43"/>
                      <a:pt x="8" y="43"/>
                      <a:pt x="8" y="43"/>
                    </a:cubicBezTo>
                    <a:cubicBezTo>
                      <a:pt x="9" y="48"/>
                      <a:pt x="11" y="53"/>
                      <a:pt x="13" y="57"/>
                    </a:cubicBezTo>
                    <a:cubicBezTo>
                      <a:pt x="8" y="63"/>
                      <a:pt x="8" y="63"/>
                      <a:pt x="8" y="63"/>
                    </a:cubicBezTo>
                    <a:cubicBezTo>
                      <a:pt x="17" y="72"/>
                      <a:pt x="17" y="72"/>
                      <a:pt x="17" y="72"/>
                    </a:cubicBezTo>
                    <a:cubicBezTo>
                      <a:pt x="23" y="67"/>
                      <a:pt x="23" y="67"/>
                      <a:pt x="23" y="67"/>
                    </a:cubicBezTo>
                    <a:cubicBezTo>
                      <a:pt x="27" y="69"/>
                      <a:pt x="32" y="71"/>
                      <a:pt x="37" y="72"/>
                    </a:cubicBezTo>
                    <a:cubicBezTo>
                      <a:pt x="37" y="80"/>
                      <a:pt x="37" y="80"/>
                      <a:pt x="37" y="80"/>
                    </a:cubicBezTo>
                    <a:cubicBezTo>
                      <a:pt x="51" y="80"/>
                      <a:pt x="51" y="80"/>
                      <a:pt x="51" y="80"/>
                    </a:cubicBezTo>
                    <a:cubicBezTo>
                      <a:pt x="51" y="72"/>
                      <a:pt x="51" y="72"/>
                      <a:pt x="51" y="72"/>
                    </a:cubicBezTo>
                    <a:cubicBezTo>
                      <a:pt x="56" y="71"/>
                      <a:pt x="60" y="69"/>
                      <a:pt x="64" y="67"/>
                    </a:cubicBezTo>
                    <a:cubicBezTo>
                      <a:pt x="70" y="72"/>
                      <a:pt x="70" y="72"/>
                      <a:pt x="70" y="72"/>
                    </a:cubicBezTo>
                    <a:cubicBezTo>
                      <a:pt x="80" y="63"/>
                      <a:pt x="80" y="63"/>
                      <a:pt x="80" y="63"/>
                    </a:cubicBezTo>
                    <a:cubicBezTo>
                      <a:pt x="74" y="57"/>
                      <a:pt x="74" y="57"/>
                      <a:pt x="74" y="57"/>
                    </a:cubicBezTo>
                    <a:cubicBezTo>
                      <a:pt x="76" y="54"/>
                      <a:pt x="77" y="52"/>
                      <a:pt x="78" y="49"/>
                    </a:cubicBezTo>
                    <a:cubicBezTo>
                      <a:pt x="76" y="51"/>
                      <a:pt x="74" y="53"/>
                      <a:pt x="74" y="53"/>
                    </a:cubicBezTo>
                    <a:cubicBezTo>
                      <a:pt x="53" y="32"/>
                      <a:pt x="53" y="32"/>
                      <a:pt x="53" y="32"/>
                    </a:cubicBezTo>
                    <a:cubicBezTo>
                      <a:pt x="53" y="32"/>
                      <a:pt x="59" y="26"/>
                      <a:pt x="60" y="24"/>
                    </a:cubicBezTo>
                    <a:cubicBezTo>
                      <a:pt x="57" y="21"/>
                      <a:pt x="55" y="17"/>
                      <a:pt x="53" y="13"/>
                    </a:cubicBezTo>
                    <a:cubicBezTo>
                      <a:pt x="51" y="14"/>
                      <a:pt x="43" y="17"/>
                      <a:pt x="43" y="17"/>
                    </a:cubicBezTo>
                    <a:cubicBezTo>
                      <a:pt x="37" y="0"/>
                      <a:pt x="37" y="0"/>
                      <a:pt x="37" y="0"/>
                    </a:cubicBezTo>
                    <a:cubicBezTo>
                      <a:pt x="37" y="0"/>
                      <a:pt x="37" y="0"/>
                      <a:pt x="37" y="0"/>
                    </a:cubicBezTo>
                    <a:cubicBezTo>
                      <a:pt x="32" y="1"/>
                      <a:pt x="27" y="3"/>
                      <a:pt x="23" y="6"/>
                    </a:cubicBezTo>
                    <a:cubicBezTo>
                      <a:pt x="17" y="0"/>
                      <a:pt x="17" y="0"/>
                      <a:pt x="1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31" name="Freeform 31"/>
              <p:cNvSpPr>
                <a:spLocks noEditPoints="1"/>
              </p:cNvSpPr>
              <p:nvPr/>
            </p:nvSpPr>
            <p:spPr bwMode="auto">
              <a:xfrm>
                <a:off x="4852" y="1892"/>
                <a:ext cx="523" cy="523"/>
              </a:xfrm>
              <a:custGeom>
                <a:avLst/>
                <a:gdLst>
                  <a:gd name="T0" fmla="*/ 49 w 219"/>
                  <a:gd name="T1" fmla="*/ 159 h 219"/>
                  <a:gd name="T2" fmla="*/ 74 w 219"/>
                  <a:gd name="T3" fmla="*/ 159 h 219"/>
                  <a:gd name="T4" fmla="*/ 156 w 219"/>
                  <a:gd name="T5" fmla="*/ 172 h 219"/>
                  <a:gd name="T6" fmla="*/ 156 w 219"/>
                  <a:gd name="T7" fmla="*/ 147 h 219"/>
                  <a:gd name="T8" fmla="*/ 156 w 219"/>
                  <a:gd name="T9" fmla="*/ 172 h 219"/>
                  <a:gd name="T10" fmla="*/ 92 w 219"/>
                  <a:gd name="T11" fmla="*/ 74 h 219"/>
                  <a:gd name="T12" fmla="*/ 97 w 219"/>
                  <a:gd name="T13" fmla="*/ 63 h 219"/>
                  <a:gd name="T14" fmla="*/ 122 w 219"/>
                  <a:gd name="T15" fmla="*/ 72 h 219"/>
                  <a:gd name="T16" fmla="*/ 133 w 219"/>
                  <a:gd name="T17" fmla="*/ 68 h 219"/>
                  <a:gd name="T18" fmla="*/ 145 w 219"/>
                  <a:gd name="T19" fmla="*/ 92 h 219"/>
                  <a:gd name="T20" fmla="*/ 150 w 219"/>
                  <a:gd name="T21" fmla="*/ 97 h 219"/>
                  <a:gd name="T22" fmla="*/ 156 w 219"/>
                  <a:gd name="T23" fmla="*/ 122 h 219"/>
                  <a:gd name="T24" fmla="*/ 145 w 219"/>
                  <a:gd name="T25" fmla="*/ 127 h 219"/>
                  <a:gd name="T26" fmla="*/ 133 w 219"/>
                  <a:gd name="T27" fmla="*/ 151 h 219"/>
                  <a:gd name="T28" fmla="*/ 122 w 219"/>
                  <a:gd name="T29" fmla="*/ 147 h 219"/>
                  <a:gd name="T30" fmla="*/ 97 w 219"/>
                  <a:gd name="T31" fmla="*/ 156 h 219"/>
                  <a:gd name="T32" fmla="*/ 92 w 219"/>
                  <a:gd name="T33" fmla="*/ 145 h 219"/>
                  <a:gd name="T34" fmla="*/ 68 w 219"/>
                  <a:gd name="T35" fmla="*/ 133 h 219"/>
                  <a:gd name="T36" fmla="*/ 72 w 219"/>
                  <a:gd name="T37" fmla="*/ 122 h 219"/>
                  <a:gd name="T38" fmla="*/ 63 w 219"/>
                  <a:gd name="T39" fmla="*/ 97 h 219"/>
                  <a:gd name="T40" fmla="*/ 72 w 219"/>
                  <a:gd name="T41" fmla="*/ 97 h 219"/>
                  <a:gd name="T42" fmla="*/ 68 w 219"/>
                  <a:gd name="T43" fmla="*/ 85 h 219"/>
                  <a:gd name="T44" fmla="*/ 92 w 219"/>
                  <a:gd name="T45" fmla="*/ 74 h 219"/>
                  <a:gd name="T46" fmla="*/ 143 w 219"/>
                  <a:gd name="T47" fmla="*/ 59 h 219"/>
                  <a:gd name="T48" fmla="*/ 168 w 219"/>
                  <a:gd name="T49" fmla="*/ 59 h 219"/>
                  <a:gd name="T50" fmla="*/ 61 w 219"/>
                  <a:gd name="T51" fmla="*/ 71 h 219"/>
                  <a:gd name="T52" fmla="*/ 61 w 219"/>
                  <a:gd name="T53" fmla="*/ 46 h 219"/>
                  <a:gd name="T54" fmla="*/ 61 w 219"/>
                  <a:gd name="T55" fmla="*/ 71 h 219"/>
                  <a:gd name="T56" fmla="*/ 101 w 219"/>
                  <a:gd name="T57" fmla="*/ 0 h 219"/>
                  <a:gd name="T58" fmla="*/ 81 w 219"/>
                  <a:gd name="T59" fmla="*/ 13 h 219"/>
                  <a:gd name="T60" fmla="*/ 61 w 219"/>
                  <a:gd name="T61" fmla="*/ 11 h 219"/>
                  <a:gd name="T62" fmla="*/ 45 w 219"/>
                  <a:gd name="T63" fmla="*/ 32 h 219"/>
                  <a:gd name="T64" fmla="*/ 26 w 219"/>
                  <a:gd name="T65" fmla="*/ 38 h 219"/>
                  <a:gd name="T66" fmla="*/ 21 w 219"/>
                  <a:gd name="T67" fmla="*/ 62 h 219"/>
                  <a:gd name="T68" fmla="*/ 5 w 219"/>
                  <a:gd name="T69" fmla="*/ 74 h 219"/>
                  <a:gd name="T70" fmla="*/ 9 w 219"/>
                  <a:gd name="T71" fmla="*/ 101 h 219"/>
                  <a:gd name="T72" fmla="*/ 0 w 219"/>
                  <a:gd name="T73" fmla="*/ 118 h 219"/>
                  <a:gd name="T74" fmla="*/ 13 w 219"/>
                  <a:gd name="T75" fmla="*/ 138 h 219"/>
                  <a:gd name="T76" fmla="*/ 11 w 219"/>
                  <a:gd name="T77" fmla="*/ 158 h 219"/>
                  <a:gd name="T78" fmla="*/ 32 w 219"/>
                  <a:gd name="T79" fmla="*/ 174 h 219"/>
                  <a:gd name="T80" fmla="*/ 38 w 219"/>
                  <a:gd name="T81" fmla="*/ 193 h 219"/>
                  <a:gd name="T82" fmla="*/ 62 w 219"/>
                  <a:gd name="T83" fmla="*/ 198 h 219"/>
                  <a:gd name="T84" fmla="*/ 74 w 219"/>
                  <a:gd name="T85" fmla="*/ 213 h 219"/>
                  <a:gd name="T86" fmla="*/ 101 w 219"/>
                  <a:gd name="T87" fmla="*/ 210 h 219"/>
                  <a:gd name="T88" fmla="*/ 118 w 219"/>
                  <a:gd name="T89" fmla="*/ 219 h 219"/>
                  <a:gd name="T90" fmla="*/ 138 w 219"/>
                  <a:gd name="T91" fmla="*/ 206 h 219"/>
                  <a:gd name="T92" fmla="*/ 158 w 219"/>
                  <a:gd name="T93" fmla="*/ 208 h 219"/>
                  <a:gd name="T94" fmla="*/ 174 w 219"/>
                  <a:gd name="T95" fmla="*/ 186 h 219"/>
                  <a:gd name="T96" fmla="*/ 193 w 219"/>
                  <a:gd name="T97" fmla="*/ 181 h 219"/>
                  <a:gd name="T98" fmla="*/ 198 w 219"/>
                  <a:gd name="T99" fmla="*/ 157 h 219"/>
                  <a:gd name="T100" fmla="*/ 213 w 219"/>
                  <a:gd name="T101" fmla="*/ 145 h 219"/>
                  <a:gd name="T102" fmla="*/ 210 w 219"/>
                  <a:gd name="T103" fmla="*/ 118 h 219"/>
                  <a:gd name="T104" fmla="*/ 219 w 219"/>
                  <a:gd name="T105" fmla="*/ 101 h 219"/>
                  <a:gd name="T106" fmla="*/ 206 w 219"/>
                  <a:gd name="T107" fmla="*/ 81 h 219"/>
                  <a:gd name="T108" fmla="*/ 208 w 219"/>
                  <a:gd name="T109" fmla="*/ 61 h 219"/>
                  <a:gd name="T110" fmla="*/ 187 w 219"/>
                  <a:gd name="T111" fmla="*/ 45 h 219"/>
                  <a:gd name="T112" fmla="*/ 181 w 219"/>
                  <a:gd name="T113" fmla="*/ 26 h 219"/>
                  <a:gd name="T114" fmla="*/ 157 w 219"/>
                  <a:gd name="T115" fmla="*/ 21 h 219"/>
                  <a:gd name="T116" fmla="*/ 145 w 219"/>
                  <a:gd name="T117" fmla="*/ 5 h 219"/>
                  <a:gd name="T118" fmla="*/ 118 w 219"/>
                  <a:gd name="T119" fmla="*/ 9 h 2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19" h="219">
                    <a:moveTo>
                      <a:pt x="61" y="172"/>
                    </a:moveTo>
                    <a:cubicBezTo>
                      <a:pt x="54" y="172"/>
                      <a:pt x="49" y="166"/>
                      <a:pt x="49" y="159"/>
                    </a:cubicBezTo>
                    <a:cubicBezTo>
                      <a:pt x="49" y="152"/>
                      <a:pt x="54" y="147"/>
                      <a:pt x="61" y="147"/>
                    </a:cubicBezTo>
                    <a:cubicBezTo>
                      <a:pt x="68" y="147"/>
                      <a:pt x="74" y="152"/>
                      <a:pt x="74" y="159"/>
                    </a:cubicBezTo>
                    <a:cubicBezTo>
                      <a:pt x="74" y="166"/>
                      <a:pt x="68" y="172"/>
                      <a:pt x="61" y="172"/>
                    </a:cubicBezTo>
                    <a:moveTo>
                      <a:pt x="156" y="172"/>
                    </a:moveTo>
                    <a:cubicBezTo>
                      <a:pt x="149" y="172"/>
                      <a:pt x="143" y="166"/>
                      <a:pt x="143" y="159"/>
                    </a:cubicBezTo>
                    <a:cubicBezTo>
                      <a:pt x="143" y="152"/>
                      <a:pt x="149" y="147"/>
                      <a:pt x="156" y="147"/>
                    </a:cubicBezTo>
                    <a:cubicBezTo>
                      <a:pt x="163" y="147"/>
                      <a:pt x="168" y="152"/>
                      <a:pt x="168" y="159"/>
                    </a:cubicBezTo>
                    <a:cubicBezTo>
                      <a:pt x="168" y="166"/>
                      <a:pt x="163" y="172"/>
                      <a:pt x="156" y="172"/>
                    </a:cubicBezTo>
                    <a:cubicBezTo>
                      <a:pt x="156" y="172"/>
                      <a:pt x="156" y="172"/>
                      <a:pt x="156" y="172"/>
                    </a:cubicBezTo>
                    <a:moveTo>
                      <a:pt x="92" y="74"/>
                    </a:moveTo>
                    <a:cubicBezTo>
                      <a:pt x="94" y="73"/>
                      <a:pt x="95" y="73"/>
                      <a:pt x="97" y="72"/>
                    </a:cubicBezTo>
                    <a:cubicBezTo>
                      <a:pt x="97" y="71"/>
                      <a:pt x="97" y="63"/>
                      <a:pt x="97" y="63"/>
                    </a:cubicBezTo>
                    <a:cubicBezTo>
                      <a:pt x="122" y="63"/>
                      <a:pt x="122" y="63"/>
                      <a:pt x="122" y="63"/>
                    </a:cubicBezTo>
                    <a:cubicBezTo>
                      <a:pt x="122" y="63"/>
                      <a:pt x="122" y="71"/>
                      <a:pt x="122" y="72"/>
                    </a:cubicBezTo>
                    <a:cubicBezTo>
                      <a:pt x="124" y="73"/>
                      <a:pt x="125" y="73"/>
                      <a:pt x="127" y="74"/>
                    </a:cubicBezTo>
                    <a:cubicBezTo>
                      <a:pt x="128" y="73"/>
                      <a:pt x="133" y="68"/>
                      <a:pt x="133" y="68"/>
                    </a:cubicBezTo>
                    <a:cubicBezTo>
                      <a:pt x="151" y="85"/>
                      <a:pt x="151" y="85"/>
                      <a:pt x="151" y="85"/>
                    </a:cubicBezTo>
                    <a:cubicBezTo>
                      <a:pt x="151" y="85"/>
                      <a:pt x="146" y="91"/>
                      <a:pt x="145" y="92"/>
                    </a:cubicBezTo>
                    <a:cubicBezTo>
                      <a:pt x="145" y="93"/>
                      <a:pt x="146" y="95"/>
                      <a:pt x="147" y="97"/>
                    </a:cubicBezTo>
                    <a:cubicBezTo>
                      <a:pt x="147" y="97"/>
                      <a:pt x="148" y="97"/>
                      <a:pt x="150" y="97"/>
                    </a:cubicBezTo>
                    <a:cubicBezTo>
                      <a:pt x="152" y="97"/>
                      <a:pt x="156" y="97"/>
                      <a:pt x="156" y="97"/>
                    </a:cubicBezTo>
                    <a:cubicBezTo>
                      <a:pt x="156" y="122"/>
                      <a:pt x="156" y="122"/>
                      <a:pt x="156" y="122"/>
                    </a:cubicBezTo>
                    <a:cubicBezTo>
                      <a:pt x="156" y="122"/>
                      <a:pt x="148" y="122"/>
                      <a:pt x="147" y="122"/>
                    </a:cubicBezTo>
                    <a:cubicBezTo>
                      <a:pt x="146" y="124"/>
                      <a:pt x="145" y="125"/>
                      <a:pt x="145" y="127"/>
                    </a:cubicBezTo>
                    <a:cubicBezTo>
                      <a:pt x="146" y="128"/>
                      <a:pt x="151" y="133"/>
                      <a:pt x="151" y="133"/>
                    </a:cubicBezTo>
                    <a:cubicBezTo>
                      <a:pt x="133" y="151"/>
                      <a:pt x="133" y="151"/>
                      <a:pt x="133" y="151"/>
                    </a:cubicBezTo>
                    <a:cubicBezTo>
                      <a:pt x="133" y="151"/>
                      <a:pt x="128" y="145"/>
                      <a:pt x="127" y="145"/>
                    </a:cubicBezTo>
                    <a:cubicBezTo>
                      <a:pt x="125" y="145"/>
                      <a:pt x="124" y="146"/>
                      <a:pt x="122" y="147"/>
                    </a:cubicBezTo>
                    <a:cubicBezTo>
                      <a:pt x="122" y="148"/>
                      <a:pt x="122" y="156"/>
                      <a:pt x="122" y="156"/>
                    </a:cubicBezTo>
                    <a:cubicBezTo>
                      <a:pt x="97" y="156"/>
                      <a:pt x="97" y="156"/>
                      <a:pt x="97" y="156"/>
                    </a:cubicBezTo>
                    <a:cubicBezTo>
                      <a:pt x="97" y="156"/>
                      <a:pt x="97" y="148"/>
                      <a:pt x="97" y="147"/>
                    </a:cubicBezTo>
                    <a:cubicBezTo>
                      <a:pt x="95" y="146"/>
                      <a:pt x="94" y="145"/>
                      <a:pt x="92" y="145"/>
                    </a:cubicBezTo>
                    <a:cubicBezTo>
                      <a:pt x="91" y="145"/>
                      <a:pt x="86" y="151"/>
                      <a:pt x="86" y="151"/>
                    </a:cubicBezTo>
                    <a:cubicBezTo>
                      <a:pt x="68" y="133"/>
                      <a:pt x="68" y="133"/>
                      <a:pt x="68" y="133"/>
                    </a:cubicBezTo>
                    <a:cubicBezTo>
                      <a:pt x="68" y="133"/>
                      <a:pt x="73" y="128"/>
                      <a:pt x="74" y="127"/>
                    </a:cubicBezTo>
                    <a:cubicBezTo>
                      <a:pt x="73" y="125"/>
                      <a:pt x="73" y="124"/>
                      <a:pt x="72" y="122"/>
                    </a:cubicBezTo>
                    <a:cubicBezTo>
                      <a:pt x="71" y="122"/>
                      <a:pt x="63" y="122"/>
                      <a:pt x="63" y="122"/>
                    </a:cubicBezTo>
                    <a:cubicBezTo>
                      <a:pt x="63" y="97"/>
                      <a:pt x="63" y="97"/>
                      <a:pt x="63" y="97"/>
                    </a:cubicBezTo>
                    <a:cubicBezTo>
                      <a:pt x="63" y="97"/>
                      <a:pt x="67" y="97"/>
                      <a:pt x="69" y="97"/>
                    </a:cubicBezTo>
                    <a:cubicBezTo>
                      <a:pt x="71" y="97"/>
                      <a:pt x="72" y="97"/>
                      <a:pt x="72" y="97"/>
                    </a:cubicBezTo>
                    <a:cubicBezTo>
                      <a:pt x="73" y="95"/>
                      <a:pt x="73" y="93"/>
                      <a:pt x="74" y="92"/>
                    </a:cubicBezTo>
                    <a:cubicBezTo>
                      <a:pt x="73" y="91"/>
                      <a:pt x="68" y="85"/>
                      <a:pt x="68" y="85"/>
                    </a:cubicBezTo>
                    <a:cubicBezTo>
                      <a:pt x="86" y="68"/>
                      <a:pt x="86" y="68"/>
                      <a:pt x="86" y="68"/>
                    </a:cubicBezTo>
                    <a:cubicBezTo>
                      <a:pt x="86" y="68"/>
                      <a:pt x="91" y="73"/>
                      <a:pt x="92" y="74"/>
                    </a:cubicBezTo>
                    <a:moveTo>
                      <a:pt x="156" y="71"/>
                    </a:moveTo>
                    <a:cubicBezTo>
                      <a:pt x="149" y="71"/>
                      <a:pt x="143" y="65"/>
                      <a:pt x="143" y="59"/>
                    </a:cubicBezTo>
                    <a:cubicBezTo>
                      <a:pt x="143" y="52"/>
                      <a:pt x="149" y="46"/>
                      <a:pt x="156" y="46"/>
                    </a:cubicBezTo>
                    <a:cubicBezTo>
                      <a:pt x="163" y="46"/>
                      <a:pt x="168" y="52"/>
                      <a:pt x="168" y="59"/>
                    </a:cubicBezTo>
                    <a:cubicBezTo>
                      <a:pt x="168" y="65"/>
                      <a:pt x="163" y="71"/>
                      <a:pt x="156" y="71"/>
                    </a:cubicBezTo>
                    <a:moveTo>
                      <a:pt x="61" y="71"/>
                    </a:moveTo>
                    <a:cubicBezTo>
                      <a:pt x="54" y="71"/>
                      <a:pt x="49" y="65"/>
                      <a:pt x="49" y="59"/>
                    </a:cubicBezTo>
                    <a:cubicBezTo>
                      <a:pt x="49" y="52"/>
                      <a:pt x="54" y="46"/>
                      <a:pt x="61" y="46"/>
                    </a:cubicBezTo>
                    <a:cubicBezTo>
                      <a:pt x="68" y="46"/>
                      <a:pt x="74" y="52"/>
                      <a:pt x="74" y="59"/>
                    </a:cubicBezTo>
                    <a:cubicBezTo>
                      <a:pt x="74" y="65"/>
                      <a:pt x="68" y="71"/>
                      <a:pt x="61" y="71"/>
                    </a:cubicBezTo>
                    <a:moveTo>
                      <a:pt x="118" y="0"/>
                    </a:moveTo>
                    <a:cubicBezTo>
                      <a:pt x="101" y="0"/>
                      <a:pt x="101" y="0"/>
                      <a:pt x="101" y="0"/>
                    </a:cubicBezTo>
                    <a:cubicBezTo>
                      <a:pt x="101" y="9"/>
                      <a:pt x="101" y="9"/>
                      <a:pt x="101" y="9"/>
                    </a:cubicBezTo>
                    <a:cubicBezTo>
                      <a:pt x="94" y="10"/>
                      <a:pt x="87" y="11"/>
                      <a:pt x="81" y="13"/>
                    </a:cubicBezTo>
                    <a:cubicBezTo>
                      <a:pt x="77" y="4"/>
                      <a:pt x="77" y="4"/>
                      <a:pt x="77" y="4"/>
                    </a:cubicBezTo>
                    <a:cubicBezTo>
                      <a:pt x="61" y="11"/>
                      <a:pt x="61" y="11"/>
                      <a:pt x="61" y="11"/>
                    </a:cubicBezTo>
                    <a:cubicBezTo>
                      <a:pt x="64" y="19"/>
                      <a:pt x="64" y="19"/>
                      <a:pt x="64" y="19"/>
                    </a:cubicBezTo>
                    <a:cubicBezTo>
                      <a:pt x="57" y="23"/>
                      <a:pt x="51" y="27"/>
                      <a:pt x="45" y="32"/>
                    </a:cubicBezTo>
                    <a:cubicBezTo>
                      <a:pt x="38" y="26"/>
                      <a:pt x="38" y="26"/>
                      <a:pt x="38" y="26"/>
                    </a:cubicBezTo>
                    <a:cubicBezTo>
                      <a:pt x="26" y="38"/>
                      <a:pt x="26" y="38"/>
                      <a:pt x="26" y="38"/>
                    </a:cubicBezTo>
                    <a:cubicBezTo>
                      <a:pt x="32" y="45"/>
                      <a:pt x="32" y="45"/>
                      <a:pt x="32" y="45"/>
                    </a:cubicBezTo>
                    <a:cubicBezTo>
                      <a:pt x="28" y="50"/>
                      <a:pt x="24" y="55"/>
                      <a:pt x="21" y="62"/>
                    </a:cubicBezTo>
                    <a:cubicBezTo>
                      <a:pt x="12" y="58"/>
                      <a:pt x="12" y="58"/>
                      <a:pt x="12" y="58"/>
                    </a:cubicBezTo>
                    <a:cubicBezTo>
                      <a:pt x="5" y="74"/>
                      <a:pt x="5" y="74"/>
                      <a:pt x="5" y="74"/>
                    </a:cubicBezTo>
                    <a:cubicBezTo>
                      <a:pt x="14" y="78"/>
                      <a:pt x="14" y="78"/>
                      <a:pt x="14" y="78"/>
                    </a:cubicBezTo>
                    <a:cubicBezTo>
                      <a:pt x="11" y="85"/>
                      <a:pt x="10" y="93"/>
                      <a:pt x="9" y="101"/>
                    </a:cubicBezTo>
                    <a:cubicBezTo>
                      <a:pt x="0" y="101"/>
                      <a:pt x="0" y="101"/>
                      <a:pt x="0" y="101"/>
                    </a:cubicBezTo>
                    <a:cubicBezTo>
                      <a:pt x="0" y="118"/>
                      <a:pt x="0" y="118"/>
                      <a:pt x="0" y="118"/>
                    </a:cubicBezTo>
                    <a:cubicBezTo>
                      <a:pt x="9" y="118"/>
                      <a:pt x="9" y="118"/>
                      <a:pt x="9" y="118"/>
                    </a:cubicBezTo>
                    <a:cubicBezTo>
                      <a:pt x="10" y="125"/>
                      <a:pt x="11" y="132"/>
                      <a:pt x="13" y="138"/>
                    </a:cubicBezTo>
                    <a:cubicBezTo>
                      <a:pt x="4" y="142"/>
                      <a:pt x="4" y="142"/>
                      <a:pt x="4" y="142"/>
                    </a:cubicBezTo>
                    <a:cubicBezTo>
                      <a:pt x="11" y="158"/>
                      <a:pt x="11" y="158"/>
                      <a:pt x="11" y="158"/>
                    </a:cubicBezTo>
                    <a:cubicBezTo>
                      <a:pt x="19" y="154"/>
                      <a:pt x="19" y="154"/>
                      <a:pt x="19" y="154"/>
                    </a:cubicBezTo>
                    <a:cubicBezTo>
                      <a:pt x="23" y="161"/>
                      <a:pt x="27" y="168"/>
                      <a:pt x="32" y="174"/>
                    </a:cubicBezTo>
                    <a:cubicBezTo>
                      <a:pt x="26" y="181"/>
                      <a:pt x="26" y="181"/>
                      <a:pt x="26" y="181"/>
                    </a:cubicBezTo>
                    <a:cubicBezTo>
                      <a:pt x="38" y="193"/>
                      <a:pt x="38" y="193"/>
                      <a:pt x="38" y="193"/>
                    </a:cubicBezTo>
                    <a:cubicBezTo>
                      <a:pt x="45" y="186"/>
                      <a:pt x="45" y="186"/>
                      <a:pt x="45" y="186"/>
                    </a:cubicBezTo>
                    <a:cubicBezTo>
                      <a:pt x="50" y="191"/>
                      <a:pt x="56" y="195"/>
                      <a:pt x="62" y="198"/>
                    </a:cubicBezTo>
                    <a:cubicBezTo>
                      <a:pt x="58" y="206"/>
                      <a:pt x="58" y="206"/>
                      <a:pt x="58" y="206"/>
                    </a:cubicBezTo>
                    <a:cubicBezTo>
                      <a:pt x="74" y="213"/>
                      <a:pt x="74" y="213"/>
                      <a:pt x="74" y="213"/>
                    </a:cubicBezTo>
                    <a:cubicBezTo>
                      <a:pt x="78" y="205"/>
                      <a:pt x="78" y="205"/>
                      <a:pt x="78" y="205"/>
                    </a:cubicBezTo>
                    <a:cubicBezTo>
                      <a:pt x="85" y="207"/>
                      <a:pt x="93" y="209"/>
                      <a:pt x="101" y="210"/>
                    </a:cubicBezTo>
                    <a:cubicBezTo>
                      <a:pt x="101" y="219"/>
                      <a:pt x="101" y="219"/>
                      <a:pt x="101" y="219"/>
                    </a:cubicBezTo>
                    <a:cubicBezTo>
                      <a:pt x="118" y="219"/>
                      <a:pt x="118" y="219"/>
                      <a:pt x="118" y="219"/>
                    </a:cubicBezTo>
                    <a:cubicBezTo>
                      <a:pt x="118" y="210"/>
                      <a:pt x="118" y="210"/>
                      <a:pt x="118" y="210"/>
                    </a:cubicBezTo>
                    <a:cubicBezTo>
                      <a:pt x="125" y="209"/>
                      <a:pt x="132" y="208"/>
                      <a:pt x="138" y="206"/>
                    </a:cubicBezTo>
                    <a:cubicBezTo>
                      <a:pt x="142" y="214"/>
                      <a:pt x="142" y="214"/>
                      <a:pt x="142" y="214"/>
                    </a:cubicBezTo>
                    <a:cubicBezTo>
                      <a:pt x="158" y="208"/>
                      <a:pt x="158" y="208"/>
                      <a:pt x="158" y="208"/>
                    </a:cubicBezTo>
                    <a:cubicBezTo>
                      <a:pt x="155" y="199"/>
                      <a:pt x="155" y="199"/>
                      <a:pt x="155" y="199"/>
                    </a:cubicBezTo>
                    <a:cubicBezTo>
                      <a:pt x="162" y="196"/>
                      <a:pt x="168" y="191"/>
                      <a:pt x="174" y="186"/>
                    </a:cubicBezTo>
                    <a:cubicBezTo>
                      <a:pt x="181" y="193"/>
                      <a:pt x="181" y="193"/>
                      <a:pt x="181" y="193"/>
                    </a:cubicBezTo>
                    <a:cubicBezTo>
                      <a:pt x="193" y="181"/>
                      <a:pt x="193" y="181"/>
                      <a:pt x="193" y="181"/>
                    </a:cubicBezTo>
                    <a:cubicBezTo>
                      <a:pt x="187" y="174"/>
                      <a:pt x="187" y="174"/>
                      <a:pt x="187" y="174"/>
                    </a:cubicBezTo>
                    <a:cubicBezTo>
                      <a:pt x="191" y="169"/>
                      <a:pt x="195" y="163"/>
                      <a:pt x="198" y="157"/>
                    </a:cubicBezTo>
                    <a:cubicBezTo>
                      <a:pt x="206" y="161"/>
                      <a:pt x="206" y="161"/>
                      <a:pt x="206" y="161"/>
                    </a:cubicBezTo>
                    <a:cubicBezTo>
                      <a:pt x="213" y="145"/>
                      <a:pt x="213" y="145"/>
                      <a:pt x="213" y="145"/>
                    </a:cubicBezTo>
                    <a:cubicBezTo>
                      <a:pt x="205" y="141"/>
                      <a:pt x="205" y="141"/>
                      <a:pt x="205" y="141"/>
                    </a:cubicBezTo>
                    <a:cubicBezTo>
                      <a:pt x="207" y="134"/>
                      <a:pt x="209" y="126"/>
                      <a:pt x="210" y="118"/>
                    </a:cubicBezTo>
                    <a:cubicBezTo>
                      <a:pt x="219" y="118"/>
                      <a:pt x="219" y="118"/>
                      <a:pt x="219" y="118"/>
                    </a:cubicBezTo>
                    <a:cubicBezTo>
                      <a:pt x="219" y="101"/>
                      <a:pt x="219" y="101"/>
                      <a:pt x="219" y="101"/>
                    </a:cubicBezTo>
                    <a:cubicBezTo>
                      <a:pt x="210" y="101"/>
                      <a:pt x="210" y="101"/>
                      <a:pt x="210" y="101"/>
                    </a:cubicBezTo>
                    <a:cubicBezTo>
                      <a:pt x="209" y="94"/>
                      <a:pt x="208" y="87"/>
                      <a:pt x="206" y="81"/>
                    </a:cubicBezTo>
                    <a:cubicBezTo>
                      <a:pt x="214" y="77"/>
                      <a:pt x="214" y="77"/>
                      <a:pt x="214" y="77"/>
                    </a:cubicBezTo>
                    <a:cubicBezTo>
                      <a:pt x="208" y="61"/>
                      <a:pt x="208" y="61"/>
                      <a:pt x="208" y="61"/>
                    </a:cubicBezTo>
                    <a:cubicBezTo>
                      <a:pt x="199" y="64"/>
                      <a:pt x="199" y="64"/>
                      <a:pt x="199" y="64"/>
                    </a:cubicBezTo>
                    <a:cubicBezTo>
                      <a:pt x="196" y="57"/>
                      <a:pt x="192" y="51"/>
                      <a:pt x="187" y="45"/>
                    </a:cubicBezTo>
                    <a:cubicBezTo>
                      <a:pt x="193" y="38"/>
                      <a:pt x="193" y="38"/>
                      <a:pt x="193" y="38"/>
                    </a:cubicBezTo>
                    <a:cubicBezTo>
                      <a:pt x="181" y="26"/>
                      <a:pt x="181" y="26"/>
                      <a:pt x="181" y="26"/>
                    </a:cubicBezTo>
                    <a:cubicBezTo>
                      <a:pt x="174" y="32"/>
                      <a:pt x="174" y="32"/>
                      <a:pt x="174" y="32"/>
                    </a:cubicBezTo>
                    <a:cubicBezTo>
                      <a:pt x="169" y="28"/>
                      <a:pt x="163" y="24"/>
                      <a:pt x="157" y="21"/>
                    </a:cubicBezTo>
                    <a:cubicBezTo>
                      <a:pt x="161" y="12"/>
                      <a:pt x="161" y="12"/>
                      <a:pt x="161" y="12"/>
                    </a:cubicBezTo>
                    <a:cubicBezTo>
                      <a:pt x="145" y="5"/>
                      <a:pt x="145" y="5"/>
                      <a:pt x="145" y="5"/>
                    </a:cubicBezTo>
                    <a:cubicBezTo>
                      <a:pt x="141" y="14"/>
                      <a:pt x="141" y="14"/>
                      <a:pt x="141" y="14"/>
                    </a:cubicBezTo>
                    <a:cubicBezTo>
                      <a:pt x="134" y="11"/>
                      <a:pt x="126" y="10"/>
                      <a:pt x="118" y="9"/>
                    </a:cubicBezTo>
                    <a:cubicBezTo>
                      <a:pt x="118" y="0"/>
                      <a:pt x="118" y="0"/>
                      <a:pt x="118" y="0"/>
                    </a:cubicBezTo>
                  </a:path>
                </a:pathLst>
              </a:custGeom>
              <a:solidFill>
                <a:schemeClr val="bg1">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sp>
          <p:nvSpPr>
            <p:cNvPr id="24" name="Freeform 35"/>
            <p:cNvSpPr>
              <a:spLocks noEditPoints="1"/>
            </p:cNvSpPr>
            <p:nvPr/>
          </p:nvSpPr>
          <p:spPr bwMode="auto">
            <a:xfrm>
              <a:off x="4807401" y="3702635"/>
              <a:ext cx="302717" cy="189607"/>
            </a:xfrm>
            <a:custGeom>
              <a:avLst/>
              <a:gdLst>
                <a:gd name="T0" fmla="*/ 10 w 193"/>
                <a:gd name="T1" fmla="*/ 0 h 120"/>
                <a:gd name="T2" fmla="*/ 0 w 193"/>
                <a:gd name="T3" fmla="*/ 9 h 120"/>
                <a:gd name="T4" fmla="*/ 10 w 193"/>
                <a:gd name="T5" fmla="*/ 18 h 120"/>
                <a:gd name="T6" fmla="*/ 19 w 193"/>
                <a:gd name="T7" fmla="*/ 9 h 120"/>
                <a:gd name="T8" fmla="*/ 10 w 193"/>
                <a:gd name="T9" fmla="*/ 0 h 120"/>
                <a:gd name="T10" fmla="*/ 145 w 193"/>
                <a:gd name="T11" fmla="*/ 33 h 120"/>
                <a:gd name="T12" fmla="*/ 130 w 193"/>
                <a:gd name="T13" fmla="*/ 48 h 120"/>
                <a:gd name="T14" fmla="*/ 145 w 193"/>
                <a:gd name="T15" fmla="*/ 63 h 120"/>
                <a:gd name="T16" fmla="*/ 160 w 193"/>
                <a:gd name="T17" fmla="*/ 48 h 120"/>
                <a:gd name="T18" fmla="*/ 145 w 193"/>
                <a:gd name="T19" fmla="*/ 33 h 120"/>
                <a:gd name="T20" fmla="*/ 49 w 193"/>
                <a:gd name="T21" fmla="*/ 33 h 120"/>
                <a:gd name="T22" fmla="*/ 34 w 193"/>
                <a:gd name="T23" fmla="*/ 48 h 120"/>
                <a:gd name="T24" fmla="*/ 49 w 193"/>
                <a:gd name="T25" fmla="*/ 63 h 120"/>
                <a:gd name="T26" fmla="*/ 64 w 193"/>
                <a:gd name="T27" fmla="*/ 48 h 120"/>
                <a:gd name="T28" fmla="*/ 49 w 193"/>
                <a:gd name="T29" fmla="*/ 33 h 120"/>
                <a:gd name="T30" fmla="*/ 97 w 193"/>
                <a:gd name="T31" fmla="*/ 73 h 120"/>
                <a:gd name="T32" fmla="*/ 73 w 193"/>
                <a:gd name="T33" fmla="*/ 96 h 120"/>
                <a:gd name="T34" fmla="*/ 97 w 193"/>
                <a:gd name="T35" fmla="*/ 120 h 120"/>
                <a:gd name="T36" fmla="*/ 120 w 193"/>
                <a:gd name="T37" fmla="*/ 96 h 120"/>
                <a:gd name="T38" fmla="*/ 97 w 193"/>
                <a:gd name="T39" fmla="*/ 73 h 120"/>
                <a:gd name="T40" fmla="*/ 184 w 193"/>
                <a:gd name="T41" fmla="*/ 0 h 120"/>
                <a:gd name="T42" fmla="*/ 175 w 193"/>
                <a:gd name="T43" fmla="*/ 9 h 120"/>
                <a:gd name="T44" fmla="*/ 184 w 193"/>
                <a:gd name="T45" fmla="*/ 18 h 120"/>
                <a:gd name="T46" fmla="*/ 193 w 193"/>
                <a:gd name="T47" fmla="*/ 9 h 120"/>
                <a:gd name="T48" fmla="*/ 184 w 193"/>
                <a:gd name="T49" fmla="*/ 0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93" h="120">
                  <a:moveTo>
                    <a:pt x="10" y="0"/>
                  </a:moveTo>
                  <a:cubicBezTo>
                    <a:pt x="5" y="0"/>
                    <a:pt x="0" y="4"/>
                    <a:pt x="0" y="9"/>
                  </a:cubicBezTo>
                  <a:cubicBezTo>
                    <a:pt x="0" y="14"/>
                    <a:pt x="5" y="18"/>
                    <a:pt x="10" y="18"/>
                  </a:cubicBezTo>
                  <a:cubicBezTo>
                    <a:pt x="15" y="18"/>
                    <a:pt x="19" y="14"/>
                    <a:pt x="19" y="9"/>
                  </a:cubicBezTo>
                  <a:cubicBezTo>
                    <a:pt x="19" y="4"/>
                    <a:pt x="15" y="0"/>
                    <a:pt x="10" y="0"/>
                  </a:cubicBezTo>
                  <a:moveTo>
                    <a:pt x="145" y="33"/>
                  </a:moveTo>
                  <a:cubicBezTo>
                    <a:pt x="136" y="33"/>
                    <a:pt x="130" y="40"/>
                    <a:pt x="130" y="48"/>
                  </a:cubicBezTo>
                  <a:cubicBezTo>
                    <a:pt x="130" y="57"/>
                    <a:pt x="136" y="63"/>
                    <a:pt x="145" y="63"/>
                  </a:cubicBezTo>
                  <a:cubicBezTo>
                    <a:pt x="153" y="63"/>
                    <a:pt x="160" y="57"/>
                    <a:pt x="160" y="48"/>
                  </a:cubicBezTo>
                  <a:cubicBezTo>
                    <a:pt x="160" y="40"/>
                    <a:pt x="153" y="33"/>
                    <a:pt x="145" y="33"/>
                  </a:cubicBezTo>
                  <a:moveTo>
                    <a:pt x="49" y="33"/>
                  </a:moveTo>
                  <a:cubicBezTo>
                    <a:pt x="41" y="33"/>
                    <a:pt x="34" y="40"/>
                    <a:pt x="34" y="48"/>
                  </a:cubicBezTo>
                  <a:cubicBezTo>
                    <a:pt x="34" y="57"/>
                    <a:pt x="41" y="63"/>
                    <a:pt x="49" y="63"/>
                  </a:cubicBezTo>
                  <a:cubicBezTo>
                    <a:pt x="57" y="63"/>
                    <a:pt x="64" y="57"/>
                    <a:pt x="64" y="48"/>
                  </a:cubicBezTo>
                  <a:cubicBezTo>
                    <a:pt x="64" y="40"/>
                    <a:pt x="57" y="33"/>
                    <a:pt x="49" y="33"/>
                  </a:cubicBezTo>
                  <a:moveTo>
                    <a:pt x="97" y="73"/>
                  </a:moveTo>
                  <a:cubicBezTo>
                    <a:pt x="84" y="73"/>
                    <a:pt x="73" y="83"/>
                    <a:pt x="73" y="96"/>
                  </a:cubicBezTo>
                  <a:cubicBezTo>
                    <a:pt x="73" y="109"/>
                    <a:pt x="84" y="120"/>
                    <a:pt x="97" y="120"/>
                  </a:cubicBezTo>
                  <a:cubicBezTo>
                    <a:pt x="110" y="120"/>
                    <a:pt x="120" y="109"/>
                    <a:pt x="120" y="96"/>
                  </a:cubicBezTo>
                  <a:cubicBezTo>
                    <a:pt x="120" y="83"/>
                    <a:pt x="110" y="73"/>
                    <a:pt x="97" y="73"/>
                  </a:cubicBezTo>
                  <a:moveTo>
                    <a:pt x="184" y="0"/>
                  </a:moveTo>
                  <a:cubicBezTo>
                    <a:pt x="179" y="0"/>
                    <a:pt x="175" y="4"/>
                    <a:pt x="175" y="9"/>
                  </a:cubicBezTo>
                  <a:cubicBezTo>
                    <a:pt x="175" y="14"/>
                    <a:pt x="179" y="18"/>
                    <a:pt x="184" y="18"/>
                  </a:cubicBezTo>
                  <a:cubicBezTo>
                    <a:pt x="189" y="18"/>
                    <a:pt x="193" y="14"/>
                    <a:pt x="193" y="9"/>
                  </a:cubicBezTo>
                  <a:cubicBezTo>
                    <a:pt x="193" y="4"/>
                    <a:pt x="189" y="0"/>
                    <a:pt x="184" y="0"/>
                  </a:cubicBezTo>
                </a:path>
              </a:pathLst>
            </a:custGeom>
            <a:solidFill>
              <a:schemeClr val="bg1">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25" name="Freeform 35"/>
            <p:cNvSpPr>
              <a:spLocks noEditPoints="1"/>
            </p:cNvSpPr>
            <p:nvPr/>
          </p:nvSpPr>
          <p:spPr bwMode="auto">
            <a:xfrm>
              <a:off x="2812657" y="3695865"/>
              <a:ext cx="302717" cy="189607"/>
            </a:xfrm>
            <a:custGeom>
              <a:avLst/>
              <a:gdLst>
                <a:gd name="T0" fmla="*/ 10 w 193"/>
                <a:gd name="T1" fmla="*/ 0 h 120"/>
                <a:gd name="T2" fmla="*/ 0 w 193"/>
                <a:gd name="T3" fmla="*/ 9 h 120"/>
                <a:gd name="T4" fmla="*/ 10 w 193"/>
                <a:gd name="T5" fmla="*/ 18 h 120"/>
                <a:gd name="T6" fmla="*/ 19 w 193"/>
                <a:gd name="T7" fmla="*/ 9 h 120"/>
                <a:gd name="T8" fmla="*/ 10 w 193"/>
                <a:gd name="T9" fmla="*/ 0 h 120"/>
                <a:gd name="T10" fmla="*/ 145 w 193"/>
                <a:gd name="T11" fmla="*/ 33 h 120"/>
                <a:gd name="T12" fmla="*/ 130 w 193"/>
                <a:gd name="T13" fmla="*/ 48 h 120"/>
                <a:gd name="T14" fmla="*/ 145 w 193"/>
                <a:gd name="T15" fmla="*/ 63 h 120"/>
                <a:gd name="T16" fmla="*/ 160 w 193"/>
                <a:gd name="T17" fmla="*/ 48 h 120"/>
                <a:gd name="T18" fmla="*/ 145 w 193"/>
                <a:gd name="T19" fmla="*/ 33 h 120"/>
                <a:gd name="T20" fmla="*/ 49 w 193"/>
                <a:gd name="T21" fmla="*/ 33 h 120"/>
                <a:gd name="T22" fmla="*/ 34 w 193"/>
                <a:gd name="T23" fmla="*/ 48 h 120"/>
                <a:gd name="T24" fmla="*/ 49 w 193"/>
                <a:gd name="T25" fmla="*/ 63 h 120"/>
                <a:gd name="T26" fmla="*/ 64 w 193"/>
                <a:gd name="T27" fmla="*/ 48 h 120"/>
                <a:gd name="T28" fmla="*/ 49 w 193"/>
                <a:gd name="T29" fmla="*/ 33 h 120"/>
                <a:gd name="T30" fmla="*/ 97 w 193"/>
                <a:gd name="T31" fmla="*/ 73 h 120"/>
                <a:gd name="T32" fmla="*/ 73 w 193"/>
                <a:gd name="T33" fmla="*/ 96 h 120"/>
                <a:gd name="T34" fmla="*/ 97 w 193"/>
                <a:gd name="T35" fmla="*/ 120 h 120"/>
                <a:gd name="T36" fmla="*/ 120 w 193"/>
                <a:gd name="T37" fmla="*/ 96 h 120"/>
                <a:gd name="T38" fmla="*/ 97 w 193"/>
                <a:gd name="T39" fmla="*/ 73 h 120"/>
                <a:gd name="T40" fmla="*/ 184 w 193"/>
                <a:gd name="T41" fmla="*/ 0 h 120"/>
                <a:gd name="T42" fmla="*/ 175 w 193"/>
                <a:gd name="T43" fmla="*/ 9 h 120"/>
                <a:gd name="T44" fmla="*/ 184 w 193"/>
                <a:gd name="T45" fmla="*/ 18 h 120"/>
                <a:gd name="T46" fmla="*/ 193 w 193"/>
                <a:gd name="T47" fmla="*/ 9 h 120"/>
                <a:gd name="T48" fmla="*/ 184 w 193"/>
                <a:gd name="T49" fmla="*/ 0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93" h="120">
                  <a:moveTo>
                    <a:pt x="10" y="0"/>
                  </a:moveTo>
                  <a:cubicBezTo>
                    <a:pt x="5" y="0"/>
                    <a:pt x="0" y="4"/>
                    <a:pt x="0" y="9"/>
                  </a:cubicBezTo>
                  <a:cubicBezTo>
                    <a:pt x="0" y="14"/>
                    <a:pt x="5" y="18"/>
                    <a:pt x="10" y="18"/>
                  </a:cubicBezTo>
                  <a:cubicBezTo>
                    <a:pt x="15" y="18"/>
                    <a:pt x="19" y="14"/>
                    <a:pt x="19" y="9"/>
                  </a:cubicBezTo>
                  <a:cubicBezTo>
                    <a:pt x="19" y="4"/>
                    <a:pt x="15" y="0"/>
                    <a:pt x="10" y="0"/>
                  </a:cubicBezTo>
                  <a:moveTo>
                    <a:pt x="145" y="33"/>
                  </a:moveTo>
                  <a:cubicBezTo>
                    <a:pt x="136" y="33"/>
                    <a:pt x="130" y="40"/>
                    <a:pt x="130" y="48"/>
                  </a:cubicBezTo>
                  <a:cubicBezTo>
                    <a:pt x="130" y="57"/>
                    <a:pt x="136" y="63"/>
                    <a:pt x="145" y="63"/>
                  </a:cubicBezTo>
                  <a:cubicBezTo>
                    <a:pt x="153" y="63"/>
                    <a:pt x="160" y="57"/>
                    <a:pt x="160" y="48"/>
                  </a:cubicBezTo>
                  <a:cubicBezTo>
                    <a:pt x="160" y="40"/>
                    <a:pt x="153" y="33"/>
                    <a:pt x="145" y="33"/>
                  </a:cubicBezTo>
                  <a:moveTo>
                    <a:pt x="49" y="33"/>
                  </a:moveTo>
                  <a:cubicBezTo>
                    <a:pt x="41" y="33"/>
                    <a:pt x="34" y="40"/>
                    <a:pt x="34" y="48"/>
                  </a:cubicBezTo>
                  <a:cubicBezTo>
                    <a:pt x="34" y="57"/>
                    <a:pt x="41" y="63"/>
                    <a:pt x="49" y="63"/>
                  </a:cubicBezTo>
                  <a:cubicBezTo>
                    <a:pt x="57" y="63"/>
                    <a:pt x="64" y="57"/>
                    <a:pt x="64" y="48"/>
                  </a:cubicBezTo>
                  <a:cubicBezTo>
                    <a:pt x="64" y="40"/>
                    <a:pt x="57" y="33"/>
                    <a:pt x="49" y="33"/>
                  </a:cubicBezTo>
                  <a:moveTo>
                    <a:pt x="97" y="73"/>
                  </a:moveTo>
                  <a:cubicBezTo>
                    <a:pt x="84" y="73"/>
                    <a:pt x="73" y="83"/>
                    <a:pt x="73" y="96"/>
                  </a:cubicBezTo>
                  <a:cubicBezTo>
                    <a:pt x="73" y="109"/>
                    <a:pt x="84" y="120"/>
                    <a:pt x="97" y="120"/>
                  </a:cubicBezTo>
                  <a:cubicBezTo>
                    <a:pt x="110" y="120"/>
                    <a:pt x="120" y="109"/>
                    <a:pt x="120" y="96"/>
                  </a:cubicBezTo>
                  <a:cubicBezTo>
                    <a:pt x="120" y="83"/>
                    <a:pt x="110" y="73"/>
                    <a:pt x="97" y="73"/>
                  </a:cubicBezTo>
                  <a:moveTo>
                    <a:pt x="184" y="0"/>
                  </a:moveTo>
                  <a:cubicBezTo>
                    <a:pt x="179" y="0"/>
                    <a:pt x="175" y="4"/>
                    <a:pt x="175" y="9"/>
                  </a:cubicBezTo>
                  <a:cubicBezTo>
                    <a:pt x="175" y="14"/>
                    <a:pt x="179" y="18"/>
                    <a:pt x="184" y="18"/>
                  </a:cubicBezTo>
                  <a:cubicBezTo>
                    <a:pt x="189" y="18"/>
                    <a:pt x="193" y="14"/>
                    <a:pt x="193" y="9"/>
                  </a:cubicBezTo>
                  <a:cubicBezTo>
                    <a:pt x="193" y="4"/>
                    <a:pt x="189" y="0"/>
                    <a:pt x="184" y="0"/>
                  </a:cubicBezTo>
                </a:path>
              </a:pathLst>
            </a:custGeom>
            <a:solidFill>
              <a:schemeClr val="bg1">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26" name="Freeform 35"/>
            <p:cNvSpPr>
              <a:spLocks noEditPoints="1"/>
            </p:cNvSpPr>
            <p:nvPr/>
          </p:nvSpPr>
          <p:spPr bwMode="auto">
            <a:xfrm>
              <a:off x="6928825" y="3528860"/>
              <a:ext cx="302717" cy="189607"/>
            </a:xfrm>
            <a:custGeom>
              <a:avLst/>
              <a:gdLst>
                <a:gd name="T0" fmla="*/ 10 w 193"/>
                <a:gd name="T1" fmla="*/ 0 h 120"/>
                <a:gd name="T2" fmla="*/ 0 w 193"/>
                <a:gd name="T3" fmla="*/ 9 h 120"/>
                <a:gd name="T4" fmla="*/ 10 w 193"/>
                <a:gd name="T5" fmla="*/ 18 h 120"/>
                <a:gd name="T6" fmla="*/ 19 w 193"/>
                <a:gd name="T7" fmla="*/ 9 h 120"/>
                <a:gd name="T8" fmla="*/ 10 w 193"/>
                <a:gd name="T9" fmla="*/ 0 h 120"/>
                <a:gd name="T10" fmla="*/ 145 w 193"/>
                <a:gd name="T11" fmla="*/ 33 h 120"/>
                <a:gd name="T12" fmla="*/ 130 w 193"/>
                <a:gd name="T13" fmla="*/ 48 h 120"/>
                <a:gd name="T14" fmla="*/ 145 w 193"/>
                <a:gd name="T15" fmla="*/ 63 h 120"/>
                <a:gd name="T16" fmla="*/ 160 w 193"/>
                <a:gd name="T17" fmla="*/ 48 h 120"/>
                <a:gd name="T18" fmla="*/ 145 w 193"/>
                <a:gd name="T19" fmla="*/ 33 h 120"/>
                <a:gd name="T20" fmla="*/ 49 w 193"/>
                <a:gd name="T21" fmla="*/ 33 h 120"/>
                <a:gd name="T22" fmla="*/ 34 w 193"/>
                <a:gd name="T23" fmla="*/ 48 h 120"/>
                <a:gd name="T24" fmla="*/ 49 w 193"/>
                <a:gd name="T25" fmla="*/ 63 h 120"/>
                <a:gd name="T26" fmla="*/ 64 w 193"/>
                <a:gd name="T27" fmla="*/ 48 h 120"/>
                <a:gd name="T28" fmla="*/ 49 w 193"/>
                <a:gd name="T29" fmla="*/ 33 h 120"/>
                <a:gd name="T30" fmla="*/ 97 w 193"/>
                <a:gd name="T31" fmla="*/ 73 h 120"/>
                <a:gd name="T32" fmla="*/ 73 w 193"/>
                <a:gd name="T33" fmla="*/ 96 h 120"/>
                <a:gd name="T34" fmla="*/ 97 w 193"/>
                <a:gd name="T35" fmla="*/ 120 h 120"/>
                <a:gd name="T36" fmla="*/ 120 w 193"/>
                <a:gd name="T37" fmla="*/ 96 h 120"/>
                <a:gd name="T38" fmla="*/ 97 w 193"/>
                <a:gd name="T39" fmla="*/ 73 h 120"/>
                <a:gd name="T40" fmla="*/ 184 w 193"/>
                <a:gd name="T41" fmla="*/ 0 h 120"/>
                <a:gd name="T42" fmla="*/ 175 w 193"/>
                <a:gd name="T43" fmla="*/ 9 h 120"/>
                <a:gd name="T44" fmla="*/ 184 w 193"/>
                <a:gd name="T45" fmla="*/ 18 h 120"/>
                <a:gd name="T46" fmla="*/ 193 w 193"/>
                <a:gd name="T47" fmla="*/ 9 h 120"/>
                <a:gd name="T48" fmla="*/ 184 w 193"/>
                <a:gd name="T49" fmla="*/ 0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93" h="120">
                  <a:moveTo>
                    <a:pt x="10" y="0"/>
                  </a:moveTo>
                  <a:cubicBezTo>
                    <a:pt x="5" y="0"/>
                    <a:pt x="0" y="4"/>
                    <a:pt x="0" y="9"/>
                  </a:cubicBezTo>
                  <a:cubicBezTo>
                    <a:pt x="0" y="14"/>
                    <a:pt x="5" y="18"/>
                    <a:pt x="10" y="18"/>
                  </a:cubicBezTo>
                  <a:cubicBezTo>
                    <a:pt x="15" y="18"/>
                    <a:pt x="19" y="14"/>
                    <a:pt x="19" y="9"/>
                  </a:cubicBezTo>
                  <a:cubicBezTo>
                    <a:pt x="19" y="4"/>
                    <a:pt x="15" y="0"/>
                    <a:pt x="10" y="0"/>
                  </a:cubicBezTo>
                  <a:moveTo>
                    <a:pt x="145" y="33"/>
                  </a:moveTo>
                  <a:cubicBezTo>
                    <a:pt x="136" y="33"/>
                    <a:pt x="130" y="40"/>
                    <a:pt x="130" y="48"/>
                  </a:cubicBezTo>
                  <a:cubicBezTo>
                    <a:pt x="130" y="57"/>
                    <a:pt x="136" y="63"/>
                    <a:pt x="145" y="63"/>
                  </a:cubicBezTo>
                  <a:cubicBezTo>
                    <a:pt x="153" y="63"/>
                    <a:pt x="160" y="57"/>
                    <a:pt x="160" y="48"/>
                  </a:cubicBezTo>
                  <a:cubicBezTo>
                    <a:pt x="160" y="40"/>
                    <a:pt x="153" y="33"/>
                    <a:pt x="145" y="33"/>
                  </a:cubicBezTo>
                  <a:moveTo>
                    <a:pt x="49" y="33"/>
                  </a:moveTo>
                  <a:cubicBezTo>
                    <a:pt x="41" y="33"/>
                    <a:pt x="34" y="40"/>
                    <a:pt x="34" y="48"/>
                  </a:cubicBezTo>
                  <a:cubicBezTo>
                    <a:pt x="34" y="57"/>
                    <a:pt x="41" y="63"/>
                    <a:pt x="49" y="63"/>
                  </a:cubicBezTo>
                  <a:cubicBezTo>
                    <a:pt x="57" y="63"/>
                    <a:pt x="64" y="57"/>
                    <a:pt x="64" y="48"/>
                  </a:cubicBezTo>
                  <a:cubicBezTo>
                    <a:pt x="64" y="40"/>
                    <a:pt x="57" y="33"/>
                    <a:pt x="49" y="33"/>
                  </a:cubicBezTo>
                  <a:moveTo>
                    <a:pt x="97" y="73"/>
                  </a:moveTo>
                  <a:cubicBezTo>
                    <a:pt x="84" y="73"/>
                    <a:pt x="73" y="83"/>
                    <a:pt x="73" y="96"/>
                  </a:cubicBezTo>
                  <a:cubicBezTo>
                    <a:pt x="73" y="109"/>
                    <a:pt x="84" y="120"/>
                    <a:pt x="97" y="120"/>
                  </a:cubicBezTo>
                  <a:cubicBezTo>
                    <a:pt x="110" y="120"/>
                    <a:pt x="120" y="109"/>
                    <a:pt x="120" y="96"/>
                  </a:cubicBezTo>
                  <a:cubicBezTo>
                    <a:pt x="120" y="83"/>
                    <a:pt x="110" y="73"/>
                    <a:pt x="97" y="73"/>
                  </a:cubicBezTo>
                  <a:moveTo>
                    <a:pt x="184" y="0"/>
                  </a:moveTo>
                  <a:cubicBezTo>
                    <a:pt x="179" y="0"/>
                    <a:pt x="175" y="4"/>
                    <a:pt x="175" y="9"/>
                  </a:cubicBezTo>
                  <a:cubicBezTo>
                    <a:pt x="175" y="14"/>
                    <a:pt x="179" y="18"/>
                    <a:pt x="184" y="18"/>
                  </a:cubicBezTo>
                  <a:cubicBezTo>
                    <a:pt x="189" y="18"/>
                    <a:pt x="193" y="14"/>
                    <a:pt x="193" y="9"/>
                  </a:cubicBezTo>
                  <a:cubicBezTo>
                    <a:pt x="193" y="4"/>
                    <a:pt x="189" y="0"/>
                    <a:pt x="184" y="0"/>
                  </a:cubicBezTo>
                </a:path>
              </a:pathLst>
            </a:custGeom>
            <a:solidFill>
              <a:schemeClr val="bg1">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27" name="Freeform 35"/>
            <p:cNvSpPr>
              <a:spLocks noEditPoints="1"/>
            </p:cNvSpPr>
            <p:nvPr/>
          </p:nvSpPr>
          <p:spPr bwMode="auto">
            <a:xfrm>
              <a:off x="8948104" y="3609802"/>
              <a:ext cx="302717" cy="189607"/>
            </a:xfrm>
            <a:custGeom>
              <a:avLst/>
              <a:gdLst>
                <a:gd name="T0" fmla="*/ 10 w 193"/>
                <a:gd name="T1" fmla="*/ 0 h 120"/>
                <a:gd name="T2" fmla="*/ 0 w 193"/>
                <a:gd name="T3" fmla="*/ 9 h 120"/>
                <a:gd name="T4" fmla="*/ 10 w 193"/>
                <a:gd name="T5" fmla="*/ 18 h 120"/>
                <a:gd name="T6" fmla="*/ 19 w 193"/>
                <a:gd name="T7" fmla="*/ 9 h 120"/>
                <a:gd name="T8" fmla="*/ 10 w 193"/>
                <a:gd name="T9" fmla="*/ 0 h 120"/>
                <a:gd name="T10" fmla="*/ 145 w 193"/>
                <a:gd name="T11" fmla="*/ 33 h 120"/>
                <a:gd name="T12" fmla="*/ 130 w 193"/>
                <a:gd name="T13" fmla="*/ 48 h 120"/>
                <a:gd name="T14" fmla="*/ 145 w 193"/>
                <a:gd name="T15" fmla="*/ 63 h 120"/>
                <a:gd name="T16" fmla="*/ 160 w 193"/>
                <a:gd name="T17" fmla="*/ 48 h 120"/>
                <a:gd name="T18" fmla="*/ 145 w 193"/>
                <a:gd name="T19" fmla="*/ 33 h 120"/>
                <a:gd name="T20" fmla="*/ 49 w 193"/>
                <a:gd name="T21" fmla="*/ 33 h 120"/>
                <a:gd name="T22" fmla="*/ 34 w 193"/>
                <a:gd name="T23" fmla="*/ 48 h 120"/>
                <a:gd name="T24" fmla="*/ 49 w 193"/>
                <a:gd name="T25" fmla="*/ 63 h 120"/>
                <a:gd name="T26" fmla="*/ 64 w 193"/>
                <a:gd name="T27" fmla="*/ 48 h 120"/>
                <a:gd name="T28" fmla="*/ 49 w 193"/>
                <a:gd name="T29" fmla="*/ 33 h 120"/>
                <a:gd name="T30" fmla="*/ 97 w 193"/>
                <a:gd name="T31" fmla="*/ 73 h 120"/>
                <a:gd name="T32" fmla="*/ 73 w 193"/>
                <a:gd name="T33" fmla="*/ 96 h 120"/>
                <a:gd name="T34" fmla="*/ 97 w 193"/>
                <a:gd name="T35" fmla="*/ 120 h 120"/>
                <a:gd name="T36" fmla="*/ 120 w 193"/>
                <a:gd name="T37" fmla="*/ 96 h 120"/>
                <a:gd name="T38" fmla="*/ 97 w 193"/>
                <a:gd name="T39" fmla="*/ 73 h 120"/>
                <a:gd name="T40" fmla="*/ 184 w 193"/>
                <a:gd name="T41" fmla="*/ 0 h 120"/>
                <a:gd name="T42" fmla="*/ 175 w 193"/>
                <a:gd name="T43" fmla="*/ 9 h 120"/>
                <a:gd name="T44" fmla="*/ 184 w 193"/>
                <a:gd name="T45" fmla="*/ 18 h 120"/>
                <a:gd name="T46" fmla="*/ 193 w 193"/>
                <a:gd name="T47" fmla="*/ 9 h 120"/>
                <a:gd name="T48" fmla="*/ 184 w 193"/>
                <a:gd name="T49" fmla="*/ 0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93" h="120">
                  <a:moveTo>
                    <a:pt x="10" y="0"/>
                  </a:moveTo>
                  <a:cubicBezTo>
                    <a:pt x="5" y="0"/>
                    <a:pt x="0" y="4"/>
                    <a:pt x="0" y="9"/>
                  </a:cubicBezTo>
                  <a:cubicBezTo>
                    <a:pt x="0" y="14"/>
                    <a:pt x="5" y="18"/>
                    <a:pt x="10" y="18"/>
                  </a:cubicBezTo>
                  <a:cubicBezTo>
                    <a:pt x="15" y="18"/>
                    <a:pt x="19" y="14"/>
                    <a:pt x="19" y="9"/>
                  </a:cubicBezTo>
                  <a:cubicBezTo>
                    <a:pt x="19" y="4"/>
                    <a:pt x="15" y="0"/>
                    <a:pt x="10" y="0"/>
                  </a:cubicBezTo>
                  <a:moveTo>
                    <a:pt x="145" y="33"/>
                  </a:moveTo>
                  <a:cubicBezTo>
                    <a:pt x="136" y="33"/>
                    <a:pt x="130" y="40"/>
                    <a:pt x="130" y="48"/>
                  </a:cubicBezTo>
                  <a:cubicBezTo>
                    <a:pt x="130" y="57"/>
                    <a:pt x="136" y="63"/>
                    <a:pt x="145" y="63"/>
                  </a:cubicBezTo>
                  <a:cubicBezTo>
                    <a:pt x="153" y="63"/>
                    <a:pt x="160" y="57"/>
                    <a:pt x="160" y="48"/>
                  </a:cubicBezTo>
                  <a:cubicBezTo>
                    <a:pt x="160" y="40"/>
                    <a:pt x="153" y="33"/>
                    <a:pt x="145" y="33"/>
                  </a:cubicBezTo>
                  <a:moveTo>
                    <a:pt x="49" y="33"/>
                  </a:moveTo>
                  <a:cubicBezTo>
                    <a:pt x="41" y="33"/>
                    <a:pt x="34" y="40"/>
                    <a:pt x="34" y="48"/>
                  </a:cubicBezTo>
                  <a:cubicBezTo>
                    <a:pt x="34" y="57"/>
                    <a:pt x="41" y="63"/>
                    <a:pt x="49" y="63"/>
                  </a:cubicBezTo>
                  <a:cubicBezTo>
                    <a:pt x="57" y="63"/>
                    <a:pt x="64" y="57"/>
                    <a:pt x="64" y="48"/>
                  </a:cubicBezTo>
                  <a:cubicBezTo>
                    <a:pt x="64" y="40"/>
                    <a:pt x="57" y="33"/>
                    <a:pt x="49" y="33"/>
                  </a:cubicBezTo>
                  <a:moveTo>
                    <a:pt x="97" y="73"/>
                  </a:moveTo>
                  <a:cubicBezTo>
                    <a:pt x="84" y="73"/>
                    <a:pt x="73" y="83"/>
                    <a:pt x="73" y="96"/>
                  </a:cubicBezTo>
                  <a:cubicBezTo>
                    <a:pt x="73" y="109"/>
                    <a:pt x="84" y="120"/>
                    <a:pt x="97" y="120"/>
                  </a:cubicBezTo>
                  <a:cubicBezTo>
                    <a:pt x="110" y="120"/>
                    <a:pt x="120" y="109"/>
                    <a:pt x="120" y="96"/>
                  </a:cubicBezTo>
                  <a:cubicBezTo>
                    <a:pt x="120" y="83"/>
                    <a:pt x="110" y="73"/>
                    <a:pt x="97" y="73"/>
                  </a:cubicBezTo>
                  <a:moveTo>
                    <a:pt x="184" y="0"/>
                  </a:moveTo>
                  <a:cubicBezTo>
                    <a:pt x="179" y="0"/>
                    <a:pt x="175" y="4"/>
                    <a:pt x="175" y="9"/>
                  </a:cubicBezTo>
                  <a:cubicBezTo>
                    <a:pt x="175" y="14"/>
                    <a:pt x="179" y="18"/>
                    <a:pt x="184" y="18"/>
                  </a:cubicBezTo>
                  <a:cubicBezTo>
                    <a:pt x="189" y="18"/>
                    <a:pt x="193" y="14"/>
                    <a:pt x="193" y="9"/>
                  </a:cubicBezTo>
                  <a:cubicBezTo>
                    <a:pt x="193" y="4"/>
                    <a:pt x="189" y="0"/>
                    <a:pt x="184" y="0"/>
                  </a:cubicBezTo>
                </a:path>
              </a:pathLst>
            </a:custGeom>
            <a:solidFill>
              <a:schemeClr val="bg1">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nvGrpSpPr>
          <p:cNvPr id="54" name="组合 53"/>
          <p:cNvGrpSpPr/>
          <p:nvPr/>
        </p:nvGrpSpPr>
        <p:grpSpPr>
          <a:xfrm>
            <a:off x="1621960" y="3668765"/>
            <a:ext cx="1281164" cy="839271"/>
            <a:chOff x="2162332" y="4892821"/>
            <a:chExt cx="1707996" cy="1119288"/>
          </a:xfrm>
        </p:grpSpPr>
        <p:sp>
          <p:nvSpPr>
            <p:cNvPr id="55" name="文本框 91"/>
            <p:cNvSpPr txBox="1"/>
            <p:nvPr/>
          </p:nvSpPr>
          <p:spPr>
            <a:xfrm>
              <a:off x="2162332" y="4892821"/>
              <a:ext cx="1707996" cy="738835"/>
            </a:xfrm>
            <a:prstGeom prst="rect">
              <a:avLst/>
            </a:prstGeom>
            <a:noFill/>
          </p:spPr>
          <p:txBody>
            <a:bodyPr wrap="square" rtlCol="0">
              <a:spAutoFit/>
            </a:bodyPr>
            <a:lstStyle/>
            <a:p>
              <a:r>
                <a:rPr lang="zh-CN" altLang="en-US" sz="1500" dirty="0">
                  <a:solidFill>
                    <a:srgbClr val="FFB850"/>
                  </a:solidFill>
                  <a:latin typeface="微软雅黑" panose="020B0503020204020204" pitchFamily="34" charset="-122"/>
                  <a:ea typeface="微软雅黑" panose="020B0503020204020204" pitchFamily="34" charset="-122"/>
                </a:rPr>
                <a:t>在此添加标题</a:t>
              </a:r>
            </a:p>
          </p:txBody>
        </p:sp>
        <p:sp>
          <p:nvSpPr>
            <p:cNvPr id="56" name="文本框 113"/>
            <p:cNvSpPr txBox="1"/>
            <p:nvPr/>
          </p:nvSpPr>
          <p:spPr>
            <a:xfrm>
              <a:off x="2278782" y="5334844"/>
              <a:ext cx="1411667" cy="677265"/>
            </a:xfrm>
            <a:prstGeom prst="rect">
              <a:avLst/>
            </a:prstGeom>
            <a:noFill/>
          </p:spPr>
          <p:txBody>
            <a:bodyPr wrap="square" rtlCol="0">
              <a:spAutoFit/>
            </a:bodyPr>
            <a:lstStyle/>
            <a:p>
              <a:pPr algn="ctr">
                <a:lnSpc>
                  <a:spcPct val="12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a:t>
              </a:r>
            </a:p>
          </p:txBody>
        </p:sp>
      </p:grpSp>
      <p:grpSp>
        <p:nvGrpSpPr>
          <p:cNvPr id="57" name="组合 56"/>
          <p:cNvGrpSpPr/>
          <p:nvPr/>
        </p:nvGrpSpPr>
        <p:grpSpPr>
          <a:xfrm>
            <a:off x="3088090" y="1275905"/>
            <a:ext cx="1281164" cy="777798"/>
            <a:chOff x="4116918" y="1701602"/>
            <a:chExt cx="1707996" cy="1037304"/>
          </a:xfrm>
        </p:grpSpPr>
        <p:sp>
          <p:nvSpPr>
            <p:cNvPr id="58" name="文本框 99"/>
            <p:cNvSpPr txBox="1"/>
            <p:nvPr/>
          </p:nvSpPr>
          <p:spPr>
            <a:xfrm>
              <a:off x="4116918" y="1701602"/>
              <a:ext cx="1707996" cy="738835"/>
            </a:xfrm>
            <a:prstGeom prst="rect">
              <a:avLst/>
            </a:prstGeom>
            <a:noFill/>
          </p:spPr>
          <p:txBody>
            <a:bodyPr wrap="square" rtlCol="0">
              <a:spAutoFit/>
            </a:bodyPr>
            <a:lstStyle/>
            <a:p>
              <a:r>
                <a:rPr lang="zh-CN" altLang="en-US" sz="1500" dirty="0">
                  <a:solidFill>
                    <a:srgbClr val="E87071"/>
                  </a:solidFill>
                  <a:latin typeface="微软雅黑" panose="020B0503020204020204" pitchFamily="34" charset="-122"/>
                  <a:ea typeface="微软雅黑" panose="020B0503020204020204" pitchFamily="34" charset="-122"/>
                </a:rPr>
                <a:t>在此添加标题</a:t>
              </a:r>
            </a:p>
          </p:txBody>
        </p:sp>
        <p:sp>
          <p:nvSpPr>
            <p:cNvPr id="59" name="文本框 113"/>
            <p:cNvSpPr txBox="1"/>
            <p:nvPr/>
          </p:nvSpPr>
          <p:spPr>
            <a:xfrm>
              <a:off x="4222998" y="2061641"/>
              <a:ext cx="1411667" cy="677265"/>
            </a:xfrm>
            <a:prstGeom prst="rect">
              <a:avLst/>
            </a:prstGeom>
            <a:noFill/>
          </p:spPr>
          <p:txBody>
            <a:bodyPr wrap="square" rtlCol="0">
              <a:spAutoFit/>
            </a:bodyPr>
            <a:lstStyle/>
            <a:p>
              <a:pPr algn="ctr">
                <a:lnSpc>
                  <a:spcPct val="12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a:t>
              </a:r>
            </a:p>
          </p:txBody>
        </p:sp>
      </p:grpSp>
      <p:grpSp>
        <p:nvGrpSpPr>
          <p:cNvPr id="60" name="组合 59"/>
          <p:cNvGrpSpPr/>
          <p:nvPr/>
        </p:nvGrpSpPr>
        <p:grpSpPr>
          <a:xfrm>
            <a:off x="4670247" y="3668765"/>
            <a:ext cx="1281164" cy="839271"/>
            <a:chOff x="6226185" y="4892821"/>
            <a:chExt cx="1707996" cy="1119288"/>
          </a:xfrm>
        </p:grpSpPr>
        <p:sp>
          <p:nvSpPr>
            <p:cNvPr id="61" name="文本框 94"/>
            <p:cNvSpPr txBox="1"/>
            <p:nvPr/>
          </p:nvSpPr>
          <p:spPr>
            <a:xfrm>
              <a:off x="6226185" y="4892821"/>
              <a:ext cx="1707996" cy="738835"/>
            </a:xfrm>
            <a:prstGeom prst="rect">
              <a:avLst/>
            </a:prstGeom>
            <a:noFill/>
          </p:spPr>
          <p:txBody>
            <a:bodyPr wrap="square" rtlCol="0">
              <a:spAutoFit/>
            </a:bodyPr>
            <a:lstStyle/>
            <a:p>
              <a:r>
                <a:rPr lang="zh-CN" altLang="en-US" sz="1500" dirty="0">
                  <a:solidFill>
                    <a:srgbClr val="01ACBE"/>
                  </a:solidFill>
                  <a:latin typeface="微软雅黑" panose="020B0503020204020204" pitchFamily="34" charset="-122"/>
                  <a:ea typeface="微软雅黑" panose="020B0503020204020204" pitchFamily="34" charset="-122"/>
                </a:rPr>
                <a:t>在此添加标题</a:t>
              </a:r>
            </a:p>
          </p:txBody>
        </p:sp>
        <p:sp>
          <p:nvSpPr>
            <p:cNvPr id="62" name="文本框 113"/>
            <p:cNvSpPr txBox="1"/>
            <p:nvPr/>
          </p:nvSpPr>
          <p:spPr>
            <a:xfrm>
              <a:off x="6368561" y="5334844"/>
              <a:ext cx="1411667" cy="677265"/>
            </a:xfrm>
            <a:prstGeom prst="rect">
              <a:avLst/>
            </a:prstGeom>
            <a:noFill/>
          </p:spPr>
          <p:txBody>
            <a:bodyPr wrap="square" rtlCol="0">
              <a:spAutoFit/>
            </a:bodyPr>
            <a:lstStyle/>
            <a:p>
              <a:pPr algn="ctr">
                <a:lnSpc>
                  <a:spcPct val="12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a:t>
              </a:r>
            </a:p>
          </p:txBody>
        </p:sp>
      </p:grpSp>
      <p:grpSp>
        <p:nvGrpSpPr>
          <p:cNvPr id="63" name="组合 62"/>
          <p:cNvGrpSpPr/>
          <p:nvPr/>
        </p:nvGrpSpPr>
        <p:grpSpPr>
          <a:xfrm>
            <a:off x="6169641" y="1275905"/>
            <a:ext cx="1281164" cy="777798"/>
            <a:chOff x="8225117" y="1701602"/>
            <a:chExt cx="1707996" cy="1037304"/>
          </a:xfrm>
        </p:grpSpPr>
        <p:sp>
          <p:nvSpPr>
            <p:cNvPr id="64" name="文本框 101"/>
            <p:cNvSpPr txBox="1"/>
            <p:nvPr/>
          </p:nvSpPr>
          <p:spPr>
            <a:xfrm>
              <a:off x="8225117" y="1701602"/>
              <a:ext cx="1707996" cy="738835"/>
            </a:xfrm>
            <a:prstGeom prst="rect">
              <a:avLst/>
            </a:prstGeom>
            <a:noFill/>
          </p:spPr>
          <p:txBody>
            <a:bodyPr wrap="square" rtlCol="0">
              <a:spAutoFit/>
            </a:bodyPr>
            <a:lstStyle/>
            <a:p>
              <a:r>
                <a:rPr lang="zh-CN" altLang="en-US" sz="1500" dirty="0">
                  <a:solidFill>
                    <a:srgbClr val="663C77"/>
                  </a:solidFill>
                  <a:latin typeface="微软雅黑" panose="020B0503020204020204" pitchFamily="34" charset="-122"/>
                  <a:ea typeface="微软雅黑" panose="020B0503020204020204" pitchFamily="34" charset="-122"/>
                </a:rPr>
                <a:t>在此添加标题</a:t>
              </a:r>
            </a:p>
          </p:txBody>
        </p:sp>
        <p:sp>
          <p:nvSpPr>
            <p:cNvPr id="65" name="文本框 113"/>
            <p:cNvSpPr txBox="1"/>
            <p:nvPr/>
          </p:nvSpPr>
          <p:spPr>
            <a:xfrm>
              <a:off x="8327454" y="2061641"/>
              <a:ext cx="1411667" cy="677265"/>
            </a:xfrm>
            <a:prstGeom prst="rect">
              <a:avLst/>
            </a:prstGeom>
            <a:noFill/>
          </p:spPr>
          <p:txBody>
            <a:bodyPr wrap="square" rtlCol="0">
              <a:spAutoFit/>
            </a:bodyPr>
            <a:lstStyle/>
            <a:p>
              <a:pPr algn="ctr">
                <a:lnSpc>
                  <a:spcPct val="12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a:t>
              </a:r>
            </a:p>
          </p:txBody>
        </p:sp>
      </p:grpSp>
    </p:spTree>
    <p:extLst>
      <p:ext uri="{BB962C8B-B14F-4D97-AF65-F5344CB8AC3E}">
        <p14:creationId xmlns:p14="http://schemas.microsoft.com/office/powerpoint/2010/main" val="19892411"/>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additive="base">
                                        <p:cTn id="12" dur="500" fill="hold"/>
                                        <p:tgtEl>
                                          <p:spTgt spid="8"/>
                                        </p:tgtEl>
                                        <p:attrNameLst>
                                          <p:attrName>ppt_x</p:attrName>
                                        </p:attrNameLst>
                                      </p:cBhvr>
                                      <p:tavLst>
                                        <p:tav tm="0">
                                          <p:val>
                                            <p:strVal val="0-#ppt_w/2"/>
                                          </p:val>
                                        </p:tav>
                                        <p:tav tm="100000">
                                          <p:val>
                                            <p:strVal val="#ppt_x"/>
                                          </p:val>
                                        </p:tav>
                                      </p:tavLst>
                                    </p:anim>
                                    <p:anim calcmode="lin" valueType="num">
                                      <p:cBhvr additive="base">
                                        <p:cTn id="13" dur="500" fill="hold"/>
                                        <p:tgtEl>
                                          <p:spTgt spid="8"/>
                                        </p:tgtEl>
                                        <p:attrNameLst>
                                          <p:attrName>ppt_y</p:attrName>
                                        </p:attrNameLst>
                                      </p:cBhvr>
                                      <p:tavLst>
                                        <p:tav tm="0">
                                          <p:val>
                                            <p:strVal val="#ppt_y"/>
                                          </p:val>
                                        </p:tav>
                                        <p:tav tm="100000">
                                          <p:val>
                                            <p:strVal val="#ppt_y"/>
                                          </p:val>
                                        </p:tav>
                                      </p:tavLst>
                                    </p:anim>
                                  </p:childTnLst>
                                </p:cTn>
                              </p:par>
                              <p:par>
                                <p:cTn id="14" presetID="22" presetClass="entr" presetSubtype="8" fill="hold" nodeType="withEffect">
                                  <p:stCondLst>
                                    <p:cond delay="250"/>
                                  </p:stCondLst>
                                  <p:childTnLst>
                                    <p:set>
                                      <p:cBhvr>
                                        <p:cTn id="15" dur="1" fill="hold">
                                          <p:stCondLst>
                                            <p:cond delay="0"/>
                                          </p:stCondLst>
                                        </p:cTn>
                                        <p:tgtEl>
                                          <p:spTgt spid="9"/>
                                        </p:tgtEl>
                                        <p:attrNameLst>
                                          <p:attrName>style.visibility</p:attrName>
                                        </p:attrNameLst>
                                      </p:cBhvr>
                                      <p:to>
                                        <p:strVal val="visible"/>
                                      </p:to>
                                    </p:set>
                                    <p:animEffect transition="in" filter="wipe(left)">
                                      <p:cBhvr>
                                        <p:cTn id="16" dur="500"/>
                                        <p:tgtEl>
                                          <p:spTgt spid="9"/>
                                        </p:tgtEl>
                                      </p:cBhvr>
                                    </p:animEffect>
                                  </p:childTnLst>
                                </p:cTn>
                              </p:par>
                            </p:childTnLst>
                          </p:cTn>
                        </p:par>
                        <p:par>
                          <p:cTn id="17" fill="hold">
                            <p:stCondLst>
                              <p:cond delay="1250"/>
                            </p:stCondLst>
                            <p:childTnLst>
                              <p:par>
                                <p:cTn id="18" presetID="42" presetClass="entr" presetSubtype="0" fill="hold" grpId="0" nodeType="afterEffect">
                                  <p:stCondLst>
                                    <p:cond delay="0"/>
                                  </p:stCondLst>
                                  <p:childTnLst>
                                    <p:set>
                                      <p:cBhvr>
                                        <p:cTn id="19" dur="1" fill="hold">
                                          <p:stCondLst>
                                            <p:cond delay="0"/>
                                          </p:stCondLst>
                                        </p:cTn>
                                        <p:tgtEl>
                                          <p:spTgt spid="10"/>
                                        </p:tgtEl>
                                        <p:attrNameLst>
                                          <p:attrName>style.visibility</p:attrName>
                                        </p:attrNameLst>
                                      </p:cBhvr>
                                      <p:to>
                                        <p:strVal val="visible"/>
                                      </p:to>
                                    </p:set>
                                    <p:animEffect transition="in" filter="fade">
                                      <p:cBhvr>
                                        <p:cTn id="20" dur="500"/>
                                        <p:tgtEl>
                                          <p:spTgt spid="10"/>
                                        </p:tgtEl>
                                      </p:cBhvr>
                                    </p:animEffect>
                                    <p:anim calcmode="lin" valueType="num">
                                      <p:cBhvr>
                                        <p:cTn id="21" dur="500" fill="hold"/>
                                        <p:tgtEl>
                                          <p:spTgt spid="10"/>
                                        </p:tgtEl>
                                        <p:attrNameLst>
                                          <p:attrName>ppt_x</p:attrName>
                                        </p:attrNameLst>
                                      </p:cBhvr>
                                      <p:tavLst>
                                        <p:tav tm="0">
                                          <p:val>
                                            <p:strVal val="#ppt_x"/>
                                          </p:val>
                                        </p:tav>
                                        <p:tav tm="100000">
                                          <p:val>
                                            <p:strVal val="#ppt_x"/>
                                          </p:val>
                                        </p:tav>
                                      </p:tavLst>
                                    </p:anim>
                                    <p:anim calcmode="lin" valueType="num">
                                      <p:cBhvr>
                                        <p:cTn id="22" dur="500" fill="hold"/>
                                        <p:tgtEl>
                                          <p:spTgt spid="10"/>
                                        </p:tgtEl>
                                        <p:attrNameLst>
                                          <p:attrName>ppt_y</p:attrName>
                                        </p:attrNameLst>
                                      </p:cBhvr>
                                      <p:tavLst>
                                        <p:tav tm="0">
                                          <p:val>
                                            <p:strVal val="#ppt_y+.1"/>
                                          </p:val>
                                        </p:tav>
                                        <p:tav tm="100000">
                                          <p:val>
                                            <p:strVal val="#ppt_y"/>
                                          </p:val>
                                        </p:tav>
                                      </p:tavLst>
                                    </p:anim>
                                  </p:childTnLst>
                                </p:cTn>
                              </p:par>
                            </p:childTnLst>
                          </p:cTn>
                        </p:par>
                        <p:par>
                          <p:cTn id="23" fill="hold">
                            <p:stCondLst>
                              <p:cond delay="1750"/>
                            </p:stCondLst>
                            <p:childTnLst>
                              <p:par>
                                <p:cTn id="24" presetID="47" presetClass="entr" presetSubtype="0" fill="hold" grpId="0" nodeType="afterEffect">
                                  <p:stCondLst>
                                    <p:cond delay="0"/>
                                  </p:stCondLst>
                                  <p:childTnLst>
                                    <p:set>
                                      <p:cBhvr>
                                        <p:cTn id="25" dur="1" fill="hold">
                                          <p:stCondLst>
                                            <p:cond delay="0"/>
                                          </p:stCondLst>
                                        </p:cTn>
                                        <p:tgtEl>
                                          <p:spTgt spid="11"/>
                                        </p:tgtEl>
                                        <p:attrNameLst>
                                          <p:attrName>style.visibility</p:attrName>
                                        </p:attrNameLst>
                                      </p:cBhvr>
                                      <p:to>
                                        <p:strVal val="visible"/>
                                      </p:to>
                                    </p:set>
                                    <p:animEffect transition="in" filter="fade">
                                      <p:cBhvr>
                                        <p:cTn id="26" dur="500"/>
                                        <p:tgtEl>
                                          <p:spTgt spid="11"/>
                                        </p:tgtEl>
                                      </p:cBhvr>
                                    </p:animEffect>
                                    <p:anim calcmode="lin" valueType="num">
                                      <p:cBhvr>
                                        <p:cTn id="27" dur="500" fill="hold"/>
                                        <p:tgtEl>
                                          <p:spTgt spid="11"/>
                                        </p:tgtEl>
                                        <p:attrNameLst>
                                          <p:attrName>ppt_x</p:attrName>
                                        </p:attrNameLst>
                                      </p:cBhvr>
                                      <p:tavLst>
                                        <p:tav tm="0">
                                          <p:val>
                                            <p:strVal val="#ppt_x"/>
                                          </p:val>
                                        </p:tav>
                                        <p:tav tm="100000">
                                          <p:val>
                                            <p:strVal val="#ppt_x"/>
                                          </p:val>
                                        </p:tav>
                                      </p:tavLst>
                                    </p:anim>
                                    <p:anim calcmode="lin" valueType="num">
                                      <p:cBhvr>
                                        <p:cTn id="28" dur="500" fill="hold"/>
                                        <p:tgtEl>
                                          <p:spTgt spid="11"/>
                                        </p:tgtEl>
                                        <p:attrNameLst>
                                          <p:attrName>ppt_y</p:attrName>
                                        </p:attrNameLst>
                                      </p:cBhvr>
                                      <p:tavLst>
                                        <p:tav tm="0">
                                          <p:val>
                                            <p:strVal val="#ppt_y-.1"/>
                                          </p:val>
                                        </p:tav>
                                        <p:tav tm="100000">
                                          <p:val>
                                            <p:strVal val="#ppt_y"/>
                                          </p:val>
                                        </p:tav>
                                      </p:tavLst>
                                    </p:anim>
                                  </p:childTnLst>
                                </p:cTn>
                              </p:par>
                            </p:childTnLst>
                          </p:cTn>
                        </p:par>
                        <p:par>
                          <p:cTn id="29" fill="hold">
                            <p:stCondLst>
                              <p:cond delay="2250"/>
                            </p:stCondLst>
                            <p:childTnLst>
                              <p:par>
                                <p:cTn id="30" presetID="42" presetClass="entr" presetSubtype="0" fill="hold" grpId="0" nodeType="afterEffect">
                                  <p:stCondLst>
                                    <p:cond delay="0"/>
                                  </p:stCondLst>
                                  <p:childTnLst>
                                    <p:set>
                                      <p:cBhvr>
                                        <p:cTn id="31" dur="1" fill="hold">
                                          <p:stCondLst>
                                            <p:cond delay="0"/>
                                          </p:stCondLst>
                                        </p:cTn>
                                        <p:tgtEl>
                                          <p:spTgt spid="13"/>
                                        </p:tgtEl>
                                        <p:attrNameLst>
                                          <p:attrName>style.visibility</p:attrName>
                                        </p:attrNameLst>
                                      </p:cBhvr>
                                      <p:to>
                                        <p:strVal val="visible"/>
                                      </p:to>
                                    </p:set>
                                    <p:animEffect transition="in" filter="fade">
                                      <p:cBhvr>
                                        <p:cTn id="32" dur="500"/>
                                        <p:tgtEl>
                                          <p:spTgt spid="13"/>
                                        </p:tgtEl>
                                      </p:cBhvr>
                                    </p:animEffect>
                                    <p:anim calcmode="lin" valueType="num">
                                      <p:cBhvr>
                                        <p:cTn id="33" dur="500" fill="hold"/>
                                        <p:tgtEl>
                                          <p:spTgt spid="13"/>
                                        </p:tgtEl>
                                        <p:attrNameLst>
                                          <p:attrName>ppt_x</p:attrName>
                                        </p:attrNameLst>
                                      </p:cBhvr>
                                      <p:tavLst>
                                        <p:tav tm="0">
                                          <p:val>
                                            <p:strVal val="#ppt_x"/>
                                          </p:val>
                                        </p:tav>
                                        <p:tav tm="100000">
                                          <p:val>
                                            <p:strVal val="#ppt_x"/>
                                          </p:val>
                                        </p:tav>
                                      </p:tavLst>
                                    </p:anim>
                                    <p:anim calcmode="lin" valueType="num">
                                      <p:cBhvr>
                                        <p:cTn id="34" dur="500" fill="hold"/>
                                        <p:tgtEl>
                                          <p:spTgt spid="13"/>
                                        </p:tgtEl>
                                        <p:attrNameLst>
                                          <p:attrName>ppt_y</p:attrName>
                                        </p:attrNameLst>
                                      </p:cBhvr>
                                      <p:tavLst>
                                        <p:tav tm="0">
                                          <p:val>
                                            <p:strVal val="#ppt_y+.1"/>
                                          </p:val>
                                        </p:tav>
                                        <p:tav tm="100000">
                                          <p:val>
                                            <p:strVal val="#ppt_y"/>
                                          </p:val>
                                        </p:tav>
                                      </p:tavLst>
                                    </p:anim>
                                  </p:childTnLst>
                                </p:cTn>
                              </p:par>
                            </p:childTnLst>
                          </p:cTn>
                        </p:par>
                        <p:par>
                          <p:cTn id="35" fill="hold">
                            <p:stCondLst>
                              <p:cond delay="2750"/>
                            </p:stCondLst>
                            <p:childTnLst>
                              <p:par>
                                <p:cTn id="36" presetID="47" presetClass="entr" presetSubtype="0" fill="hold" grpId="0" nodeType="afterEffect">
                                  <p:stCondLst>
                                    <p:cond delay="0"/>
                                  </p:stCondLst>
                                  <p:childTnLst>
                                    <p:set>
                                      <p:cBhvr>
                                        <p:cTn id="37" dur="1" fill="hold">
                                          <p:stCondLst>
                                            <p:cond delay="0"/>
                                          </p:stCondLst>
                                        </p:cTn>
                                        <p:tgtEl>
                                          <p:spTgt spid="12"/>
                                        </p:tgtEl>
                                        <p:attrNameLst>
                                          <p:attrName>style.visibility</p:attrName>
                                        </p:attrNameLst>
                                      </p:cBhvr>
                                      <p:to>
                                        <p:strVal val="visible"/>
                                      </p:to>
                                    </p:set>
                                    <p:animEffect transition="in" filter="fade">
                                      <p:cBhvr>
                                        <p:cTn id="38" dur="500"/>
                                        <p:tgtEl>
                                          <p:spTgt spid="12"/>
                                        </p:tgtEl>
                                      </p:cBhvr>
                                    </p:animEffect>
                                    <p:anim calcmode="lin" valueType="num">
                                      <p:cBhvr>
                                        <p:cTn id="39" dur="500" fill="hold"/>
                                        <p:tgtEl>
                                          <p:spTgt spid="12"/>
                                        </p:tgtEl>
                                        <p:attrNameLst>
                                          <p:attrName>ppt_x</p:attrName>
                                        </p:attrNameLst>
                                      </p:cBhvr>
                                      <p:tavLst>
                                        <p:tav tm="0">
                                          <p:val>
                                            <p:strVal val="#ppt_x"/>
                                          </p:val>
                                        </p:tav>
                                        <p:tav tm="100000">
                                          <p:val>
                                            <p:strVal val="#ppt_x"/>
                                          </p:val>
                                        </p:tav>
                                      </p:tavLst>
                                    </p:anim>
                                    <p:anim calcmode="lin" valueType="num">
                                      <p:cBhvr>
                                        <p:cTn id="40" dur="500" fill="hold"/>
                                        <p:tgtEl>
                                          <p:spTgt spid="12"/>
                                        </p:tgtEl>
                                        <p:attrNameLst>
                                          <p:attrName>ppt_y</p:attrName>
                                        </p:attrNameLst>
                                      </p:cBhvr>
                                      <p:tavLst>
                                        <p:tav tm="0">
                                          <p:val>
                                            <p:strVal val="#ppt_y-.1"/>
                                          </p:val>
                                        </p:tav>
                                        <p:tav tm="100000">
                                          <p:val>
                                            <p:strVal val="#ppt_y"/>
                                          </p:val>
                                        </p:tav>
                                      </p:tavLst>
                                    </p:anim>
                                  </p:childTnLst>
                                </p:cTn>
                              </p:par>
                            </p:childTnLst>
                          </p:cTn>
                        </p:par>
                        <p:par>
                          <p:cTn id="41" fill="hold">
                            <p:stCondLst>
                              <p:cond delay="3250"/>
                            </p:stCondLst>
                            <p:childTnLst>
                              <p:par>
                                <p:cTn id="42" presetID="14" presetClass="entr" presetSubtype="10" fill="hold" nodeType="afterEffect">
                                  <p:stCondLst>
                                    <p:cond delay="0"/>
                                  </p:stCondLst>
                                  <p:childTnLst>
                                    <p:set>
                                      <p:cBhvr>
                                        <p:cTn id="43" dur="1" fill="hold">
                                          <p:stCondLst>
                                            <p:cond delay="0"/>
                                          </p:stCondLst>
                                        </p:cTn>
                                        <p:tgtEl>
                                          <p:spTgt spid="14"/>
                                        </p:tgtEl>
                                        <p:attrNameLst>
                                          <p:attrName>style.visibility</p:attrName>
                                        </p:attrNameLst>
                                      </p:cBhvr>
                                      <p:to>
                                        <p:strVal val="visible"/>
                                      </p:to>
                                    </p:set>
                                    <p:animEffect transition="in" filter="randombar(horizontal)">
                                      <p:cBhvr>
                                        <p:cTn id="44" dur="500"/>
                                        <p:tgtEl>
                                          <p:spTgt spid="14"/>
                                        </p:tgtEl>
                                      </p:cBhvr>
                                    </p:animEffect>
                                  </p:childTnLst>
                                </p:cTn>
                              </p:par>
                            </p:childTnLst>
                          </p:cTn>
                        </p:par>
                        <p:par>
                          <p:cTn id="45" fill="hold">
                            <p:stCondLst>
                              <p:cond delay="3750"/>
                            </p:stCondLst>
                            <p:childTnLst>
                              <p:par>
                                <p:cTn id="46" presetID="22" presetClass="entr" presetSubtype="1" fill="hold" nodeType="afterEffect">
                                  <p:stCondLst>
                                    <p:cond delay="0"/>
                                  </p:stCondLst>
                                  <p:childTnLst>
                                    <p:set>
                                      <p:cBhvr>
                                        <p:cTn id="47" dur="1" fill="hold">
                                          <p:stCondLst>
                                            <p:cond delay="0"/>
                                          </p:stCondLst>
                                        </p:cTn>
                                        <p:tgtEl>
                                          <p:spTgt spid="54"/>
                                        </p:tgtEl>
                                        <p:attrNameLst>
                                          <p:attrName>style.visibility</p:attrName>
                                        </p:attrNameLst>
                                      </p:cBhvr>
                                      <p:to>
                                        <p:strVal val="visible"/>
                                      </p:to>
                                    </p:set>
                                    <p:animEffect transition="in" filter="wipe(up)">
                                      <p:cBhvr>
                                        <p:cTn id="48" dur="500"/>
                                        <p:tgtEl>
                                          <p:spTgt spid="54"/>
                                        </p:tgtEl>
                                      </p:cBhvr>
                                    </p:animEffect>
                                  </p:childTnLst>
                                </p:cTn>
                              </p:par>
                            </p:childTnLst>
                          </p:cTn>
                        </p:par>
                        <p:par>
                          <p:cTn id="49" fill="hold">
                            <p:stCondLst>
                              <p:cond delay="4250"/>
                            </p:stCondLst>
                            <p:childTnLst>
                              <p:par>
                                <p:cTn id="50" presetID="22" presetClass="entr" presetSubtype="4" fill="hold" nodeType="afterEffect">
                                  <p:stCondLst>
                                    <p:cond delay="0"/>
                                  </p:stCondLst>
                                  <p:childTnLst>
                                    <p:set>
                                      <p:cBhvr>
                                        <p:cTn id="51" dur="1" fill="hold">
                                          <p:stCondLst>
                                            <p:cond delay="0"/>
                                          </p:stCondLst>
                                        </p:cTn>
                                        <p:tgtEl>
                                          <p:spTgt spid="57"/>
                                        </p:tgtEl>
                                        <p:attrNameLst>
                                          <p:attrName>style.visibility</p:attrName>
                                        </p:attrNameLst>
                                      </p:cBhvr>
                                      <p:to>
                                        <p:strVal val="visible"/>
                                      </p:to>
                                    </p:set>
                                    <p:animEffect transition="in" filter="wipe(down)">
                                      <p:cBhvr>
                                        <p:cTn id="52" dur="500"/>
                                        <p:tgtEl>
                                          <p:spTgt spid="57"/>
                                        </p:tgtEl>
                                      </p:cBhvr>
                                    </p:animEffect>
                                  </p:childTnLst>
                                </p:cTn>
                              </p:par>
                            </p:childTnLst>
                          </p:cTn>
                        </p:par>
                        <p:par>
                          <p:cTn id="53" fill="hold">
                            <p:stCondLst>
                              <p:cond delay="4750"/>
                            </p:stCondLst>
                            <p:childTnLst>
                              <p:par>
                                <p:cTn id="54" presetID="22" presetClass="entr" presetSubtype="1" fill="hold" nodeType="afterEffect">
                                  <p:stCondLst>
                                    <p:cond delay="0"/>
                                  </p:stCondLst>
                                  <p:childTnLst>
                                    <p:set>
                                      <p:cBhvr>
                                        <p:cTn id="55" dur="1" fill="hold">
                                          <p:stCondLst>
                                            <p:cond delay="0"/>
                                          </p:stCondLst>
                                        </p:cTn>
                                        <p:tgtEl>
                                          <p:spTgt spid="60"/>
                                        </p:tgtEl>
                                        <p:attrNameLst>
                                          <p:attrName>style.visibility</p:attrName>
                                        </p:attrNameLst>
                                      </p:cBhvr>
                                      <p:to>
                                        <p:strVal val="visible"/>
                                      </p:to>
                                    </p:set>
                                    <p:animEffect transition="in" filter="wipe(up)">
                                      <p:cBhvr>
                                        <p:cTn id="56" dur="500"/>
                                        <p:tgtEl>
                                          <p:spTgt spid="60"/>
                                        </p:tgtEl>
                                      </p:cBhvr>
                                    </p:animEffect>
                                  </p:childTnLst>
                                </p:cTn>
                              </p:par>
                            </p:childTnLst>
                          </p:cTn>
                        </p:par>
                        <p:par>
                          <p:cTn id="57" fill="hold">
                            <p:stCondLst>
                              <p:cond delay="5250"/>
                            </p:stCondLst>
                            <p:childTnLst>
                              <p:par>
                                <p:cTn id="58" presetID="22" presetClass="entr" presetSubtype="4" fill="hold" nodeType="afterEffect">
                                  <p:stCondLst>
                                    <p:cond delay="0"/>
                                  </p:stCondLst>
                                  <p:childTnLst>
                                    <p:set>
                                      <p:cBhvr>
                                        <p:cTn id="59" dur="1" fill="hold">
                                          <p:stCondLst>
                                            <p:cond delay="0"/>
                                          </p:stCondLst>
                                        </p:cTn>
                                        <p:tgtEl>
                                          <p:spTgt spid="63"/>
                                        </p:tgtEl>
                                        <p:attrNameLst>
                                          <p:attrName>style.visibility</p:attrName>
                                        </p:attrNameLst>
                                      </p:cBhvr>
                                      <p:to>
                                        <p:strVal val="visible"/>
                                      </p:to>
                                    </p:set>
                                    <p:animEffect transition="in" filter="wipe(down)">
                                      <p:cBhvr>
                                        <p:cTn id="60" dur="500"/>
                                        <p:tgtEl>
                                          <p:spTgt spid="6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0" grpId="0" animBg="1"/>
      <p:bldP spid="11" grpId="0" animBg="1"/>
      <p:bldP spid="12" grpId="0" animBg="1"/>
      <p:bldP spid="13"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9" name="组合 18"/>
          <p:cNvGrpSpPr/>
          <p:nvPr/>
        </p:nvGrpSpPr>
        <p:grpSpPr>
          <a:xfrm>
            <a:off x="1929081" y="1564272"/>
            <a:ext cx="2072420" cy="2584081"/>
            <a:chOff x="3295850" y="1908877"/>
            <a:chExt cx="3738030" cy="4660916"/>
          </a:xfrm>
        </p:grpSpPr>
        <p:sp>
          <p:nvSpPr>
            <p:cNvPr id="20" name="圆角矩形 19"/>
            <p:cNvSpPr/>
            <p:nvPr/>
          </p:nvSpPr>
          <p:spPr>
            <a:xfrm rot="2760000">
              <a:off x="3098889" y="2634801"/>
              <a:ext cx="4660916" cy="3209067"/>
            </a:xfrm>
            <a:prstGeom prst="roundRect">
              <a:avLst>
                <a:gd name="adj" fmla="val 50000"/>
              </a:avLst>
            </a:prstGeom>
            <a:gradFill>
              <a:gsLst>
                <a:gs pos="33000">
                  <a:srgbClr val="6C6C6C">
                    <a:alpha val="42000"/>
                  </a:srgbClr>
                </a:gs>
                <a:gs pos="0">
                  <a:schemeClr val="tx1">
                    <a:alpha val="54000"/>
                  </a:schemeClr>
                </a:gs>
                <a:gs pos="100000">
                  <a:srgbClr val="D8D8D8">
                    <a:alpha val="0"/>
                  </a:srgbClr>
                </a:gs>
              </a:gsLst>
              <a:lin ang="0" scaled="0"/>
            </a:gradFill>
            <a:ln>
              <a:noFill/>
            </a:ln>
            <a:effectLst>
              <a:softEdge rad="254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prstClr val="white"/>
                </a:solidFill>
              </a:endParaRPr>
            </a:p>
          </p:txBody>
        </p:sp>
        <p:sp>
          <p:nvSpPr>
            <p:cNvPr id="21" name="Freeform 5"/>
            <p:cNvSpPr/>
            <p:nvPr/>
          </p:nvSpPr>
          <p:spPr bwMode="auto">
            <a:xfrm rot="10800000">
              <a:off x="3295850" y="2263222"/>
              <a:ext cx="2643765" cy="2343151"/>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chemeClr val="bg1"/>
                </a:gs>
                <a:gs pos="73000">
                  <a:srgbClr val="ECECEC"/>
                </a:gs>
                <a:gs pos="100000">
                  <a:srgbClr val="D9D9D9"/>
                </a:gs>
              </a:gsLst>
              <a:lin ang="2700000" scaled="1"/>
              <a:tileRect/>
            </a:gradFill>
            <a:ln w="25400">
              <a:gradFill flip="none" rotWithShape="1">
                <a:gsLst>
                  <a:gs pos="29000">
                    <a:srgbClr val="E0E0E0"/>
                  </a:gs>
                  <a:gs pos="0">
                    <a:srgbClr val="999999"/>
                  </a:gs>
                  <a:gs pos="83000">
                    <a:schemeClr val="bg1"/>
                  </a:gs>
                </a:gsLst>
                <a:lin ang="2700000" scaled="1"/>
                <a:tileRect/>
              </a:gradFill>
            </a:ln>
            <a:effectLst>
              <a:outerShdw blurRad="355600" dist="88900" dir="2700000" algn="tl" rotWithShape="0">
                <a:prstClr val="black">
                  <a:alpha val="28000"/>
                </a:prstClr>
              </a:outerShdw>
            </a:effectLst>
          </p:spPr>
          <p:txBody>
            <a:bodyPr vert="horz" wrap="square" lIns="68562" tIns="34281" rIns="68562" bIns="34281" numCol="1" anchor="t" anchorCtr="0" compatLnSpc="1"/>
            <a:lstStyle/>
            <a:p>
              <a:endParaRPr lang="zh-CN" altLang="en-US" sz="1012">
                <a:solidFill>
                  <a:prstClr val="black"/>
                </a:solidFill>
              </a:endParaRPr>
            </a:p>
          </p:txBody>
        </p:sp>
        <p:sp>
          <p:nvSpPr>
            <p:cNvPr id="22" name="圆角矩形 21"/>
            <p:cNvSpPr/>
            <p:nvPr/>
          </p:nvSpPr>
          <p:spPr>
            <a:xfrm rot="2760000">
              <a:off x="3358628" y="2852802"/>
              <a:ext cx="3953506" cy="2592561"/>
            </a:xfrm>
            <a:prstGeom prst="roundRect">
              <a:avLst>
                <a:gd name="adj" fmla="val 50000"/>
              </a:avLst>
            </a:prstGeom>
            <a:gradFill>
              <a:gsLst>
                <a:gs pos="37000">
                  <a:srgbClr val="6C6C6C">
                    <a:alpha val="50000"/>
                  </a:srgbClr>
                </a:gs>
                <a:gs pos="0">
                  <a:schemeClr val="tx1">
                    <a:alpha val="61000"/>
                  </a:schemeClr>
                </a:gs>
                <a:gs pos="100000">
                  <a:srgbClr val="D8D8D8">
                    <a:alpha val="0"/>
                  </a:srgbClr>
                </a:gs>
              </a:gsLst>
              <a:lin ang="0" scaled="0"/>
            </a:gradFill>
            <a:ln>
              <a:noFill/>
            </a:ln>
            <a:effectLst>
              <a:softEdge rad="254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prstClr val="white"/>
                </a:solidFill>
              </a:endParaRPr>
            </a:p>
          </p:txBody>
        </p:sp>
        <p:sp>
          <p:nvSpPr>
            <p:cNvPr id="23" name="Freeform 5"/>
            <p:cNvSpPr/>
            <p:nvPr/>
          </p:nvSpPr>
          <p:spPr bwMode="auto">
            <a:xfrm rot="10800000">
              <a:off x="3589408" y="2523401"/>
              <a:ext cx="2056648" cy="1822794"/>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01ACBE"/>
            </a:solidFill>
            <a:ln w="25400">
              <a:noFill/>
            </a:ln>
            <a:effectLst>
              <a:outerShdw blurRad="254000" dist="114300" dir="2700000" algn="tl" rotWithShape="0">
                <a:prstClr val="black">
                  <a:alpha val="25000"/>
                </a:prstClr>
              </a:outerShdw>
            </a:effectLst>
          </p:spPr>
          <p:txBody>
            <a:bodyPr vert="horz" wrap="square" lIns="68562" tIns="34281" rIns="68562" bIns="34281" numCol="1" anchor="t" anchorCtr="0" compatLnSpc="1"/>
            <a:lstStyle/>
            <a:p>
              <a:endParaRPr lang="zh-CN" altLang="en-US" sz="1012">
                <a:solidFill>
                  <a:prstClr val="black"/>
                </a:solidFill>
              </a:endParaRPr>
            </a:p>
          </p:txBody>
        </p:sp>
      </p:grpSp>
      <p:sp>
        <p:nvSpPr>
          <p:cNvPr id="24" name="圆角矩形 23"/>
          <p:cNvSpPr/>
          <p:nvPr/>
        </p:nvSpPr>
        <p:spPr>
          <a:xfrm>
            <a:off x="3400501" y="1969434"/>
            <a:ext cx="3893937" cy="750884"/>
          </a:xfrm>
          <a:prstGeom prst="roundRect">
            <a:avLst>
              <a:gd name="adj" fmla="val 9976"/>
            </a:avLst>
          </a:prstGeom>
          <a:solidFill>
            <a:srgbClr val="01ACBE"/>
          </a:solidFill>
          <a:ln w="25400">
            <a:gradFill flip="none" rotWithShape="1">
              <a:gsLst>
                <a:gs pos="88000">
                  <a:schemeClr val="bg1"/>
                </a:gs>
                <a:gs pos="0">
                  <a:schemeClr val="bg1">
                    <a:lumMod val="75000"/>
                  </a:schemeClr>
                </a:gs>
                <a:gs pos="71000">
                  <a:schemeClr val="bg1">
                    <a:lumMod val="85000"/>
                  </a:schemeClr>
                </a:gs>
                <a:gs pos="55000">
                  <a:schemeClr val="bg1"/>
                </a:gs>
                <a:gs pos="37000">
                  <a:schemeClr val="bg1">
                    <a:lumMod val="85000"/>
                  </a:schemeClr>
                </a:gs>
                <a:gs pos="22000">
                  <a:schemeClr val="bg1"/>
                </a:gs>
                <a:gs pos="100000">
                  <a:schemeClr val="bg1">
                    <a:lumMod val="75000"/>
                  </a:schemeClr>
                </a:gs>
              </a:gsLst>
              <a:lin ang="1200000" scaled="0"/>
              <a:tileRect/>
            </a:gradFill>
          </a:ln>
          <a:effectLst>
            <a:outerShdw blurRad="1016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grpSp>
        <p:nvGrpSpPr>
          <p:cNvPr id="25" name="组合 24"/>
          <p:cNvGrpSpPr/>
          <p:nvPr/>
        </p:nvGrpSpPr>
        <p:grpSpPr>
          <a:xfrm>
            <a:off x="3470771" y="2283209"/>
            <a:ext cx="118477" cy="118478"/>
            <a:chOff x="4486616" y="3001075"/>
            <a:chExt cx="274695" cy="274699"/>
          </a:xfrm>
        </p:grpSpPr>
        <p:sp>
          <p:nvSpPr>
            <p:cNvPr id="26" name="椭圆 25"/>
            <p:cNvSpPr/>
            <p:nvPr/>
          </p:nvSpPr>
          <p:spPr>
            <a:xfrm rot="16200000">
              <a:off x="4486614" y="3001077"/>
              <a:ext cx="274699" cy="274695"/>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prstClr val="white"/>
                </a:solidFill>
              </a:endParaRPr>
            </a:p>
          </p:txBody>
        </p:sp>
        <p:sp>
          <p:nvSpPr>
            <p:cNvPr id="27" name="椭圆 26"/>
            <p:cNvSpPr/>
            <p:nvPr/>
          </p:nvSpPr>
          <p:spPr>
            <a:xfrm rot="16200000">
              <a:off x="4511585" y="3026055"/>
              <a:ext cx="224753" cy="224751"/>
            </a:xfrm>
            <a:prstGeom prst="ellipse">
              <a:avLst/>
            </a:prstGeom>
            <a:solidFill>
              <a:schemeClr val="tx1">
                <a:lumMod val="65000"/>
                <a:lumOff val="35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prstClr val="white"/>
                </a:solidFill>
              </a:endParaRPr>
            </a:p>
          </p:txBody>
        </p:sp>
      </p:grpSp>
      <p:grpSp>
        <p:nvGrpSpPr>
          <p:cNvPr id="28" name="组合 27"/>
          <p:cNvGrpSpPr/>
          <p:nvPr/>
        </p:nvGrpSpPr>
        <p:grpSpPr>
          <a:xfrm>
            <a:off x="3171345" y="2283209"/>
            <a:ext cx="118477" cy="118478"/>
            <a:chOff x="4486616" y="3001075"/>
            <a:chExt cx="274695" cy="274699"/>
          </a:xfrm>
        </p:grpSpPr>
        <p:sp>
          <p:nvSpPr>
            <p:cNvPr id="29" name="椭圆 28"/>
            <p:cNvSpPr/>
            <p:nvPr/>
          </p:nvSpPr>
          <p:spPr>
            <a:xfrm rot="16200000">
              <a:off x="4486614" y="3001077"/>
              <a:ext cx="274699" cy="274695"/>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prstClr val="white"/>
                </a:solidFill>
              </a:endParaRPr>
            </a:p>
          </p:txBody>
        </p:sp>
        <p:sp>
          <p:nvSpPr>
            <p:cNvPr id="30" name="椭圆 29"/>
            <p:cNvSpPr/>
            <p:nvPr/>
          </p:nvSpPr>
          <p:spPr>
            <a:xfrm rot="16200000">
              <a:off x="4511585" y="3026055"/>
              <a:ext cx="224753" cy="224751"/>
            </a:xfrm>
            <a:prstGeom prst="ellipse">
              <a:avLst/>
            </a:prstGeom>
            <a:solidFill>
              <a:schemeClr val="tx1">
                <a:lumMod val="65000"/>
                <a:lumOff val="35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prstClr val="white"/>
                </a:solidFill>
              </a:endParaRPr>
            </a:p>
          </p:txBody>
        </p:sp>
      </p:grpSp>
      <p:grpSp>
        <p:nvGrpSpPr>
          <p:cNvPr id="31" name="组合 30"/>
          <p:cNvGrpSpPr/>
          <p:nvPr/>
        </p:nvGrpSpPr>
        <p:grpSpPr>
          <a:xfrm>
            <a:off x="3237885" y="2316861"/>
            <a:ext cx="288163" cy="46061"/>
            <a:chOff x="4318304" y="3089060"/>
            <a:chExt cx="384317" cy="61430"/>
          </a:xfrm>
        </p:grpSpPr>
        <p:sp>
          <p:nvSpPr>
            <p:cNvPr id="32" name="圆角矩形 31"/>
            <p:cNvSpPr/>
            <p:nvPr/>
          </p:nvSpPr>
          <p:spPr>
            <a:xfrm rot="16200000">
              <a:off x="4499257" y="2947128"/>
              <a:ext cx="22409" cy="384316"/>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9525">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prstClr val="white"/>
                </a:solidFill>
              </a:endParaRPr>
            </a:p>
          </p:txBody>
        </p:sp>
        <p:sp>
          <p:nvSpPr>
            <p:cNvPr id="33" name="圆角矩形 32"/>
            <p:cNvSpPr/>
            <p:nvPr/>
          </p:nvSpPr>
          <p:spPr>
            <a:xfrm rot="16200000">
              <a:off x="4499258" y="2908107"/>
              <a:ext cx="22409" cy="384316"/>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9525">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prstClr val="white"/>
                </a:solidFill>
              </a:endParaRPr>
            </a:p>
          </p:txBody>
        </p:sp>
      </p:grpSp>
      <p:sp>
        <p:nvSpPr>
          <p:cNvPr id="34" name="文本框 40"/>
          <p:cNvSpPr txBox="1"/>
          <p:nvPr/>
        </p:nvSpPr>
        <p:spPr>
          <a:xfrm>
            <a:off x="4210438" y="2115166"/>
            <a:ext cx="2629224" cy="507703"/>
          </a:xfrm>
          <a:prstGeom prst="rect">
            <a:avLst/>
          </a:prstGeom>
          <a:noFill/>
        </p:spPr>
        <p:txBody>
          <a:bodyPr wrap="square" rtlCol="0">
            <a:spAutoFit/>
          </a:bodyPr>
          <a:lstStyle/>
          <a:p>
            <a:pPr algn="ctr"/>
            <a:r>
              <a:rPr lang="zh-CN" altLang="en-US" sz="2699" b="1" dirty="0" smtClean="0">
                <a:solidFill>
                  <a:schemeClr val="bg1"/>
                </a:solidFill>
                <a:latin typeface="微软雅黑" panose="020B0503020204020204" pitchFamily="34" charset="-122"/>
                <a:ea typeface="微软雅黑" panose="020B0503020204020204" pitchFamily="34" charset="-122"/>
              </a:rPr>
              <a:t>单击添加标题</a:t>
            </a:r>
            <a:endParaRPr lang="zh-CN" altLang="en-US" sz="2699" b="1" dirty="0">
              <a:solidFill>
                <a:schemeClr val="bg1"/>
              </a:solidFill>
              <a:latin typeface="微软雅黑" panose="020B0503020204020204" pitchFamily="34" charset="-122"/>
              <a:ea typeface="微软雅黑" panose="020B0503020204020204" pitchFamily="34" charset="-122"/>
            </a:endParaRPr>
          </a:p>
        </p:txBody>
      </p:sp>
      <p:grpSp>
        <p:nvGrpSpPr>
          <p:cNvPr id="35" name="组合 34"/>
          <p:cNvGrpSpPr/>
          <p:nvPr/>
        </p:nvGrpSpPr>
        <p:grpSpPr>
          <a:xfrm>
            <a:off x="3772214" y="2163187"/>
            <a:ext cx="492852" cy="429536"/>
            <a:chOff x="5030931" y="2884106"/>
            <a:chExt cx="657308" cy="572863"/>
          </a:xfrm>
        </p:grpSpPr>
        <p:sp>
          <p:nvSpPr>
            <p:cNvPr id="36" name="椭圆 35"/>
            <p:cNvSpPr/>
            <p:nvPr/>
          </p:nvSpPr>
          <p:spPr>
            <a:xfrm>
              <a:off x="5055353" y="2884106"/>
              <a:ext cx="562742" cy="56274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srgbClr val="01ACBE"/>
                </a:solidFill>
                <a:latin typeface="Impact MT Std" pitchFamily="34" charset="0"/>
              </a:endParaRPr>
            </a:p>
          </p:txBody>
        </p:sp>
        <p:sp>
          <p:nvSpPr>
            <p:cNvPr id="37" name="文本框 58"/>
            <p:cNvSpPr txBox="1"/>
            <p:nvPr/>
          </p:nvSpPr>
          <p:spPr>
            <a:xfrm>
              <a:off x="5030931" y="2902999"/>
              <a:ext cx="657308" cy="553970"/>
            </a:xfrm>
            <a:prstGeom prst="rect">
              <a:avLst/>
            </a:prstGeom>
            <a:noFill/>
          </p:spPr>
          <p:txBody>
            <a:bodyPr wrap="square" rtlCol="0">
              <a:spAutoFit/>
            </a:bodyPr>
            <a:lstStyle/>
            <a:p>
              <a:pPr algn="ctr"/>
              <a:r>
                <a:rPr lang="en-US" altLang="zh-CN" sz="2099" dirty="0">
                  <a:solidFill>
                    <a:srgbClr val="01ACBE"/>
                  </a:solidFill>
                  <a:latin typeface="Impact MT Std" pitchFamily="34" charset="0"/>
                </a:rPr>
                <a:t>02</a:t>
              </a:r>
              <a:endParaRPr lang="zh-CN" altLang="en-US" sz="2099" dirty="0">
                <a:solidFill>
                  <a:srgbClr val="01ACBE"/>
                </a:solidFill>
                <a:latin typeface="Impact MT Std" pitchFamily="34" charset="0"/>
              </a:endParaRPr>
            </a:p>
          </p:txBody>
        </p:sp>
      </p:grpSp>
      <p:sp>
        <p:nvSpPr>
          <p:cNvPr id="38" name="KSO_Shape"/>
          <p:cNvSpPr/>
          <p:nvPr/>
        </p:nvSpPr>
        <p:spPr bwMode="auto">
          <a:xfrm>
            <a:off x="2373846" y="2193807"/>
            <a:ext cx="578396" cy="492600"/>
          </a:xfrm>
          <a:custGeom>
            <a:avLst/>
            <a:gdLst>
              <a:gd name="T0" fmla="*/ 432030 w 2125663"/>
              <a:gd name="T1" fmla="*/ 1344893 h 1811338"/>
              <a:gd name="T2" fmla="*/ 462740 w 2125663"/>
              <a:gd name="T3" fmla="*/ 1477960 h 1811338"/>
              <a:gd name="T4" fmla="*/ 513638 w 2125663"/>
              <a:gd name="T5" fmla="*/ 1557743 h 1811338"/>
              <a:gd name="T6" fmla="*/ 516481 w 2125663"/>
              <a:gd name="T7" fmla="*/ 1336346 h 1811338"/>
              <a:gd name="T8" fmla="*/ 503401 w 2125663"/>
              <a:gd name="T9" fmla="*/ 1310416 h 1811338"/>
              <a:gd name="T10" fmla="*/ 515913 w 2125663"/>
              <a:gd name="T11" fmla="*/ 1250009 h 1811338"/>
              <a:gd name="T12" fmla="*/ 618846 w 2125663"/>
              <a:gd name="T13" fmla="*/ 1242885 h 1811338"/>
              <a:gd name="T14" fmla="*/ 643583 w 2125663"/>
              <a:gd name="T15" fmla="*/ 1263116 h 1811338"/>
              <a:gd name="T16" fmla="*/ 642446 w 2125663"/>
              <a:gd name="T17" fmla="*/ 1324948 h 1811338"/>
              <a:gd name="T18" fmla="*/ 619414 w 2125663"/>
              <a:gd name="T19" fmla="*/ 1342899 h 1811338"/>
              <a:gd name="T20" fmla="*/ 664057 w 2125663"/>
              <a:gd name="T21" fmla="*/ 1524691 h 1811338"/>
              <a:gd name="T22" fmla="*/ 704434 w 2125663"/>
              <a:gd name="T23" fmla="*/ 1417553 h 1811338"/>
              <a:gd name="T24" fmla="*/ 725191 w 2125663"/>
              <a:gd name="T25" fmla="*/ 1259697 h 1811338"/>
              <a:gd name="T26" fmla="*/ 857412 w 2125663"/>
              <a:gd name="T27" fmla="*/ 1192451 h 1811338"/>
              <a:gd name="T28" fmla="*/ 923096 w 2125663"/>
              <a:gd name="T29" fmla="*/ 1212682 h 1811338"/>
              <a:gd name="T30" fmla="*/ 970013 w 2125663"/>
              <a:gd name="T31" fmla="*/ 1259697 h 1811338"/>
              <a:gd name="T32" fmla="*/ 990201 w 2125663"/>
              <a:gd name="T33" fmla="*/ 1325233 h 1811338"/>
              <a:gd name="T34" fmla="*/ 980818 w 2125663"/>
              <a:gd name="T35" fmla="*/ 1537228 h 1811338"/>
              <a:gd name="T36" fmla="*/ 935891 w 2125663"/>
              <a:gd name="T37" fmla="*/ 1570566 h 1811338"/>
              <a:gd name="T38" fmla="*/ 798837 w 2125663"/>
              <a:gd name="T39" fmla="*/ 1607608 h 1811338"/>
              <a:gd name="T40" fmla="*/ 617424 w 2125663"/>
              <a:gd name="T41" fmla="*/ 1622140 h 1811338"/>
              <a:gd name="T42" fmla="*/ 428049 w 2125663"/>
              <a:gd name="T43" fmla="*/ 1615872 h 1811338"/>
              <a:gd name="T44" fmla="*/ 264551 w 2125663"/>
              <a:gd name="T45" fmla="*/ 1588232 h 1811338"/>
              <a:gd name="T46" fmla="*/ 180669 w 2125663"/>
              <a:gd name="T47" fmla="*/ 1549481 h 1811338"/>
              <a:gd name="T48" fmla="*/ 159912 w 2125663"/>
              <a:gd name="T49" fmla="*/ 1517283 h 1811338"/>
              <a:gd name="T50" fmla="*/ 167873 w 2125663"/>
              <a:gd name="T51" fmla="*/ 1284201 h 1811338"/>
              <a:gd name="T52" fmla="*/ 205123 w 2125663"/>
              <a:gd name="T53" fmla="*/ 1228638 h 1811338"/>
              <a:gd name="T54" fmla="*/ 264266 w 2125663"/>
              <a:gd name="T55" fmla="*/ 1196440 h 1811338"/>
              <a:gd name="T56" fmla="*/ 421225 w 2125663"/>
              <a:gd name="T57" fmla="*/ 1183048 h 1811338"/>
              <a:gd name="T58" fmla="*/ 433514 w 2125663"/>
              <a:gd name="T59" fmla="*/ 761303 h 1811338"/>
              <a:gd name="T60" fmla="*/ 391450 w 2125663"/>
              <a:gd name="T61" fmla="*/ 813630 h 1811338"/>
              <a:gd name="T62" fmla="*/ 379229 w 2125663"/>
              <a:gd name="T63" fmla="*/ 902075 h 1811338"/>
              <a:gd name="T64" fmla="*/ 414756 w 2125663"/>
              <a:gd name="T65" fmla="*/ 1016114 h 1811338"/>
              <a:gd name="T66" fmla="*/ 487516 w 2125663"/>
              <a:gd name="T67" fmla="*/ 1099439 h 1811338"/>
              <a:gd name="T68" fmla="*/ 567666 w 2125663"/>
              <a:gd name="T69" fmla="*/ 1135272 h 1811338"/>
              <a:gd name="T70" fmla="*/ 645542 w 2125663"/>
              <a:gd name="T71" fmla="*/ 1111099 h 1811338"/>
              <a:gd name="T72" fmla="*/ 722282 w 2125663"/>
              <a:gd name="T73" fmla="*/ 1035452 h 1811338"/>
              <a:gd name="T74" fmla="*/ 767757 w 2125663"/>
              <a:gd name="T75" fmla="*/ 926248 h 1811338"/>
              <a:gd name="T76" fmla="*/ 666290 w 2125663"/>
              <a:gd name="T77" fmla="*/ 863967 h 1811338"/>
              <a:gd name="T78" fmla="*/ 546918 w 2125663"/>
              <a:gd name="T79" fmla="*/ 832116 h 1811338"/>
              <a:gd name="T80" fmla="*/ 484389 w 2125663"/>
              <a:gd name="T81" fmla="*/ 790595 h 1811338"/>
              <a:gd name="T82" fmla="*/ 452273 w 2125663"/>
              <a:gd name="T83" fmla="*/ 760734 h 1811338"/>
              <a:gd name="T84" fmla="*/ 568234 w 2125663"/>
              <a:gd name="T85" fmla="*/ 587258 h 1811338"/>
              <a:gd name="T86" fmla="*/ 631616 w 2125663"/>
              <a:gd name="T87" fmla="*/ 594937 h 1811338"/>
              <a:gd name="T88" fmla="*/ 705513 w 2125663"/>
              <a:gd name="T89" fmla="*/ 631054 h 1811338"/>
              <a:gd name="T90" fmla="*/ 790210 w 2125663"/>
              <a:gd name="T91" fmla="*/ 732864 h 1811338"/>
              <a:gd name="T92" fmla="*/ 826306 w 2125663"/>
              <a:gd name="T93" fmla="*/ 873920 h 1811338"/>
              <a:gd name="T94" fmla="*/ 818064 w 2125663"/>
              <a:gd name="T95" fmla="*/ 959237 h 1811338"/>
              <a:gd name="T96" fmla="*/ 780831 w 2125663"/>
              <a:gd name="T97" fmla="*/ 1048534 h 1811338"/>
              <a:gd name="T98" fmla="*/ 687607 w 2125663"/>
              <a:gd name="T99" fmla="*/ 1148922 h 1811338"/>
              <a:gd name="T100" fmla="*/ 588983 w 2125663"/>
              <a:gd name="T101" fmla="*/ 1190727 h 1811338"/>
              <a:gd name="T102" fmla="*/ 525033 w 2125663"/>
              <a:gd name="T103" fmla="*/ 1182480 h 1811338"/>
              <a:gd name="T104" fmla="*/ 421293 w 2125663"/>
              <a:gd name="T105" fmla="*/ 1115081 h 1811338"/>
              <a:gd name="T106" fmla="*/ 345406 w 2125663"/>
              <a:gd name="T107" fmla="*/ 1002463 h 1811338"/>
              <a:gd name="T108" fmla="*/ 325511 w 2125663"/>
              <a:gd name="T109" fmla="*/ 929092 h 1811338"/>
              <a:gd name="T110" fmla="*/ 330627 w 2125663"/>
              <a:gd name="T111" fmla="*/ 813915 h 1811338"/>
              <a:gd name="T112" fmla="*/ 388324 w 2125663"/>
              <a:gd name="T113" fmla="*/ 686510 h 1811338"/>
              <a:gd name="T114" fmla="*/ 482400 w 2125663"/>
              <a:gd name="T115" fmla="*/ 608303 h 1811338"/>
              <a:gd name="T116" fmla="*/ 542939 w 2125663"/>
              <a:gd name="T117" fmla="*/ 589534 h 1811338"/>
              <a:gd name="T118" fmla="*/ 0 w 2125663"/>
              <a:gd name="T119" fmla="*/ 0 h 1811338"/>
              <a:gd name="T120" fmla="*/ 174993 w 2125663"/>
              <a:gd name="T121" fmla="*/ 1118883 h 1811338"/>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2125663" h="1811338">
                <a:moveTo>
                  <a:pt x="470017" y="1320800"/>
                </a:moveTo>
                <a:lnTo>
                  <a:pt x="470335" y="1343069"/>
                </a:lnTo>
                <a:lnTo>
                  <a:pt x="471286" y="1364382"/>
                </a:lnTo>
                <a:lnTo>
                  <a:pt x="472238" y="1385696"/>
                </a:lnTo>
                <a:lnTo>
                  <a:pt x="473190" y="1406374"/>
                </a:lnTo>
                <a:lnTo>
                  <a:pt x="474459" y="1426415"/>
                </a:lnTo>
                <a:lnTo>
                  <a:pt x="476363" y="1446139"/>
                </a:lnTo>
                <a:lnTo>
                  <a:pt x="478267" y="1464908"/>
                </a:lnTo>
                <a:lnTo>
                  <a:pt x="480170" y="1483677"/>
                </a:lnTo>
                <a:lnTo>
                  <a:pt x="482074" y="1501491"/>
                </a:lnTo>
                <a:lnTo>
                  <a:pt x="484612" y="1518988"/>
                </a:lnTo>
                <a:lnTo>
                  <a:pt x="487468" y="1535530"/>
                </a:lnTo>
                <a:lnTo>
                  <a:pt x="490323" y="1552072"/>
                </a:lnTo>
                <a:lnTo>
                  <a:pt x="493179" y="1567660"/>
                </a:lnTo>
                <a:lnTo>
                  <a:pt x="496352" y="1582611"/>
                </a:lnTo>
                <a:lnTo>
                  <a:pt x="500159" y="1597563"/>
                </a:lnTo>
                <a:lnTo>
                  <a:pt x="503649" y="1611560"/>
                </a:lnTo>
                <a:lnTo>
                  <a:pt x="507774" y="1624921"/>
                </a:lnTo>
                <a:lnTo>
                  <a:pt x="511899" y="1637646"/>
                </a:lnTo>
                <a:lnTo>
                  <a:pt x="516341" y="1650052"/>
                </a:lnTo>
                <a:lnTo>
                  <a:pt x="520783" y="1661505"/>
                </a:lnTo>
                <a:lnTo>
                  <a:pt x="525859" y="1672639"/>
                </a:lnTo>
                <a:lnTo>
                  <a:pt x="530936" y="1683137"/>
                </a:lnTo>
                <a:lnTo>
                  <a:pt x="536329" y="1692998"/>
                </a:lnTo>
                <a:lnTo>
                  <a:pt x="541723" y="1702224"/>
                </a:lnTo>
                <a:lnTo>
                  <a:pt x="547752" y="1710813"/>
                </a:lnTo>
                <a:lnTo>
                  <a:pt x="553463" y="1718766"/>
                </a:lnTo>
                <a:lnTo>
                  <a:pt x="559808" y="1726083"/>
                </a:lnTo>
                <a:lnTo>
                  <a:pt x="566154" y="1732763"/>
                </a:lnTo>
                <a:lnTo>
                  <a:pt x="573134" y="1739125"/>
                </a:lnTo>
                <a:lnTo>
                  <a:pt x="580114" y="1744215"/>
                </a:lnTo>
                <a:lnTo>
                  <a:pt x="587412" y="1749305"/>
                </a:lnTo>
                <a:lnTo>
                  <a:pt x="594709" y="1753123"/>
                </a:lnTo>
                <a:lnTo>
                  <a:pt x="594709" y="1499901"/>
                </a:lnTo>
                <a:lnTo>
                  <a:pt x="591537" y="1499264"/>
                </a:lnTo>
                <a:lnTo>
                  <a:pt x="588047" y="1498310"/>
                </a:lnTo>
                <a:lnTo>
                  <a:pt x="584874" y="1497038"/>
                </a:lnTo>
                <a:lnTo>
                  <a:pt x="582018" y="1495765"/>
                </a:lnTo>
                <a:lnTo>
                  <a:pt x="579163" y="1494175"/>
                </a:lnTo>
                <a:lnTo>
                  <a:pt x="576307" y="1491948"/>
                </a:lnTo>
                <a:lnTo>
                  <a:pt x="573769" y="1489721"/>
                </a:lnTo>
                <a:lnTo>
                  <a:pt x="571548" y="1487494"/>
                </a:lnTo>
                <a:lnTo>
                  <a:pt x="569327" y="1484949"/>
                </a:lnTo>
                <a:lnTo>
                  <a:pt x="567106" y="1482404"/>
                </a:lnTo>
                <a:lnTo>
                  <a:pt x="565519" y="1479223"/>
                </a:lnTo>
                <a:lnTo>
                  <a:pt x="564250" y="1476360"/>
                </a:lnTo>
                <a:lnTo>
                  <a:pt x="563298" y="1473179"/>
                </a:lnTo>
                <a:lnTo>
                  <a:pt x="562347" y="1469998"/>
                </a:lnTo>
                <a:lnTo>
                  <a:pt x="562029" y="1466180"/>
                </a:lnTo>
                <a:lnTo>
                  <a:pt x="561712" y="1462999"/>
                </a:lnTo>
                <a:lnTo>
                  <a:pt x="561712" y="1425143"/>
                </a:lnTo>
                <a:lnTo>
                  <a:pt x="562029" y="1421007"/>
                </a:lnTo>
                <a:lnTo>
                  <a:pt x="562664" y="1417508"/>
                </a:lnTo>
                <a:lnTo>
                  <a:pt x="563616" y="1414009"/>
                </a:lnTo>
                <a:lnTo>
                  <a:pt x="564885" y="1410191"/>
                </a:lnTo>
                <a:lnTo>
                  <a:pt x="566154" y="1407010"/>
                </a:lnTo>
                <a:lnTo>
                  <a:pt x="568375" y="1403829"/>
                </a:lnTo>
                <a:lnTo>
                  <a:pt x="570596" y="1400966"/>
                </a:lnTo>
                <a:lnTo>
                  <a:pt x="572817" y="1398103"/>
                </a:lnTo>
                <a:lnTo>
                  <a:pt x="575673" y="1395558"/>
                </a:lnTo>
                <a:lnTo>
                  <a:pt x="578528" y="1393649"/>
                </a:lnTo>
                <a:lnTo>
                  <a:pt x="581701" y="1391741"/>
                </a:lnTo>
                <a:lnTo>
                  <a:pt x="584874" y="1390150"/>
                </a:lnTo>
                <a:lnTo>
                  <a:pt x="588364" y="1388878"/>
                </a:lnTo>
                <a:lnTo>
                  <a:pt x="592171" y="1387605"/>
                </a:lnTo>
                <a:lnTo>
                  <a:pt x="595979" y="1386969"/>
                </a:lnTo>
                <a:lnTo>
                  <a:pt x="599786" y="1386969"/>
                </a:lnTo>
                <a:lnTo>
                  <a:pt x="682597" y="1386969"/>
                </a:lnTo>
                <a:lnTo>
                  <a:pt x="686721" y="1386969"/>
                </a:lnTo>
                <a:lnTo>
                  <a:pt x="690529" y="1387605"/>
                </a:lnTo>
                <a:lnTo>
                  <a:pt x="694019" y="1388878"/>
                </a:lnTo>
                <a:lnTo>
                  <a:pt x="697826" y="1390150"/>
                </a:lnTo>
                <a:lnTo>
                  <a:pt x="700999" y="1391741"/>
                </a:lnTo>
                <a:lnTo>
                  <a:pt x="704172" y="1393649"/>
                </a:lnTo>
                <a:lnTo>
                  <a:pt x="707345" y="1395558"/>
                </a:lnTo>
                <a:lnTo>
                  <a:pt x="709883" y="1398103"/>
                </a:lnTo>
                <a:lnTo>
                  <a:pt x="712104" y="1400966"/>
                </a:lnTo>
                <a:lnTo>
                  <a:pt x="714325" y="1403829"/>
                </a:lnTo>
                <a:lnTo>
                  <a:pt x="716229" y="1407010"/>
                </a:lnTo>
                <a:lnTo>
                  <a:pt x="718132" y="1410191"/>
                </a:lnTo>
                <a:lnTo>
                  <a:pt x="719402" y="1414009"/>
                </a:lnTo>
                <a:lnTo>
                  <a:pt x="720353" y="1417508"/>
                </a:lnTo>
                <a:lnTo>
                  <a:pt x="720671" y="1421007"/>
                </a:lnTo>
                <a:lnTo>
                  <a:pt x="720988" y="1425143"/>
                </a:lnTo>
                <a:lnTo>
                  <a:pt x="720988" y="1462999"/>
                </a:lnTo>
                <a:lnTo>
                  <a:pt x="720988" y="1466180"/>
                </a:lnTo>
                <a:lnTo>
                  <a:pt x="720353" y="1469998"/>
                </a:lnTo>
                <a:lnTo>
                  <a:pt x="719719" y="1473179"/>
                </a:lnTo>
                <a:lnTo>
                  <a:pt x="718450" y="1476360"/>
                </a:lnTo>
                <a:lnTo>
                  <a:pt x="716863" y="1479223"/>
                </a:lnTo>
                <a:lnTo>
                  <a:pt x="715277" y="1482404"/>
                </a:lnTo>
                <a:lnTo>
                  <a:pt x="713373" y="1484949"/>
                </a:lnTo>
                <a:lnTo>
                  <a:pt x="711469" y="1487494"/>
                </a:lnTo>
                <a:lnTo>
                  <a:pt x="708931" y="1489721"/>
                </a:lnTo>
                <a:lnTo>
                  <a:pt x="706710" y="1491948"/>
                </a:lnTo>
                <a:lnTo>
                  <a:pt x="703537" y="1494175"/>
                </a:lnTo>
                <a:lnTo>
                  <a:pt x="700682" y="1495765"/>
                </a:lnTo>
                <a:lnTo>
                  <a:pt x="697826" y="1497038"/>
                </a:lnTo>
                <a:lnTo>
                  <a:pt x="694653" y="1498310"/>
                </a:lnTo>
                <a:lnTo>
                  <a:pt x="691163" y="1499264"/>
                </a:lnTo>
                <a:lnTo>
                  <a:pt x="687991" y="1499901"/>
                </a:lnTo>
                <a:lnTo>
                  <a:pt x="687991" y="1753123"/>
                </a:lnTo>
                <a:lnTo>
                  <a:pt x="695605" y="1749305"/>
                </a:lnTo>
                <a:lnTo>
                  <a:pt x="702586" y="1744215"/>
                </a:lnTo>
                <a:lnTo>
                  <a:pt x="709566" y="1739125"/>
                </a:lnTo>
                <a:lnTo>
                  <a:pt x="716229" y="1732763"/>
                </a:lnTo>
                <a:lnTo>
                  <a:pt x="722892" y="1726083"/>
                </a:lnTo>
                <a:lnTo>
                  <a:pt x="729237" y="1718766"/>
                </a:lnTo>
                <a:lnTo>
                  <a:pt x="734948" y="1710813"/>
                </a:lnTo>
                <a:lnTo>
                  <a:pt x="740977" y="1702224"/>
                </a:lnTo>
                <a:lnTo>
                  <a:pt x="746371" y="1692998"/>
                </a:lnTo>
                <a:lnTo>
                  <a:pt x="751447" y="1683137"/>
                </a:lnTo>
                <a:lnTo>
                  <a:pt x="756841" y="1672639"/>
                </a:lnTo>
                <a:lnTo>
                  <a:pt x="761600" y="1661505"/>
                </a:lnTo>
                <a:lnTo>
                  <a:pt x="766359" y="1650052"/>
                </a:lnTo>
                <a:lnTo>
                  <a:pt x="770801" y="1637646"/>
                </a:lnTo>
                <a:lnTo>
                  <a:pt x="774926" y="1624921"/>
                </a:lnTo>
                <a:lnTo>
                  <a:pt x="779051" y="1611560"/>
                </a:lnTo>
                <a:lnTo>
                  <a:pt x="782541" y="1597563"/>
                </a:lnTo>
                <a:lnTo>
                  <a:pt x="786031" y="1582611"/>
                </a:lnTo>
                <a:lnTo>
                  <a:pt x="789521" y="1567660"/>
                </a:lnTo>
                <a:lnTo>
                  <a:pt x="792377" y="1552072"/>
                </a:lnTo>
                <a:lnTo>
                  <a:pt x="795232" y="1535530"/>
                </a:lnTo>
                <a:lnTo>
                  <a:pt x="797770" y="1518988"/>
                </a:lnTo>
                <a:lnTo>
                  <a:pt x="800626" y="1501491"/>
                </a:lnTo>
                <a:lnTo>
                  <a:pt x="802530" y="1483677"/>
                </a:lnTo>
                <a:lnTo>
                  <a:pt x="804751" y="1464908"/>
                </a:lnTo>
                <a:lnTo>
                  <a:pt x="806337" y="1446139"/>
                </a:lnTo>
                <a:lnTo>
                  <a:pt x="807923" y="1426415"/>
                </a:lnTo>
                <a:lnTo>
                  <a:pt x="809193" y="1406374"/>
                </a:lnTo>
                <a:lnTo>
                  <a:pt x="810779" y="1385696"/>
                </a:lnTo>
                <a:lnTo>
                  <a:pt x="811731" y="1364382"/>
                </a:lnTo>
                <a:lnTo>
                  <a:pt x="812365" y="1343069"/>
                </a:lnTo>
                <a:lnTo>
                  <a:pt x="813000" y="1320800"/>
                </a:lnTo>
                <a:lnTo>
                  <a:pt x="840921" y="1322709"/>
                </a:lnTo>
                <a:lnTo>
                  <a:pt x="866621" y="1324300"/>
                </a:lnTo>
                <a:lnTo>
                  <a:pt x="909771" y="1327481"/>
                </a:lnTo>
                <a:lnTo>
                  <a:pt x="938644" y="1330026"/>
                </a:lnTo>
                <a:lnTo>
                  <a:pt x="948797" y="1330980"/>
                </a:lnTo>
                <a:lnTo>
                  <a:pt x="956729" y="1331298"/>
                </a:lnTo>
                <a:lnTo>
                  <a:pt x="964661" y="1331934"/>
                </a:lnTo>
                <a:lnTo>
                  <a:pt x="972593" y="1332889"/>
                </a:lnTo>
                <a:lnTo>
                  <a:pt x="980208" y="1334161"/>
                </a:lnTo>
                <a:lnTo>
                  <a:pt x="987823" y="1335752"/>
                </a:lnTo>
                <a:lnTo>
                  <a:pt x="995437" y="1337979"/>
                </a:lnTo>
                <a:lnTo>
                  <a:pt x="1002418" y="1340205"/>
                </a:lnTo>
                <a:lnTo>
                  <a:pt x="1009715" y="1343387"/>
                </a:lnTo>
                <a:lnTo>
                  <a:pt x="1016378" y="1346250"/>
                </a:lnTo>
                <a:lnTo>
                  <a:pt x="1023358" y="1349749"/>
                </a:lnTo>
                <a:lnTo>
                  <a:pt x="1030021" y="1353885"/>
                </a:lnTo>
                <a:lnTo>
                  <a:pt x="1036050" y="1357702"/>
                </a:lnTo>
                <a:lnTo>
                  <a:pt x="1042395" y="1361837"/>
                </a:lnTo>
                <a:lnTo>
                  <a:pt x="1048106" y="1366927"/>
                </a:lnTo>
                <a:lnTo>
                  <a:pt x="1053817" y="1371699"/>
                </a:lnTo>
                <a:lnTo>
                  <a:pt x="1059211" y="1377107"/>
                </a:lnTo>
                <a:lnTo>
                  <a:pt x="1064605" y="1382197"/>
                </a:lnTo>
                <a:lnTo>
                  <a:pt x="1069364" y="1388241"/>
                </a:lnTo>
                <a:lnTo>
                  <a:pt x="1073806" y="1393967"/>
                </a:lnTo>
                <a:lnTo>
                  <a:pt x="1078248" y="1400012"/>
                </a:lnTo>
                <a:lnTo>
                  <a:pt x="1082373" y="1406374"/>
                </a:lnTo>
                <a:lnTo>
                  <a:pt x="1085863" y="1413054"/>
                </a:lnTo>
                <a:lnTo>
                  <a:pt x="1089670" y="1419735"/>
                </a:lnTo>
                <a:lnTo>
                  <a:pt x="1092843" y="1426734"/>
                </a:lnTo>
                <a:lnTo>
                  <a:pt x="1095381" y="1433732"/>
                </a:lnTo>
                <a:lnTo>
                  <a:pt x="1097920" y="1441049"/>
                </a:lnTo>
                <a:lnTo>
                  <a:pt x="1100141" y="1448684"/>
                </a:lnTo>
                <a:lnTo>
                  <a:pt x="1101727" y="1456000"/>
                </a:lnTo>
                <a:lnTo>
                  <a:pt x="1103314" y="1463635"/>
                </a:lnTo>
                <a:lnTo>
                  <a:pt x="1104265" y="1471588"/>
                </a:lnTo>
                <a:lnTo>
                  <a:pt x="1104900" y="1479541"/>
                </a:lnTo>
                <a:lnTo>
                  <a:pt x="1104900" y="1487494"/>
                </a:lnTo>
                <a:lnTo>
                  <a:pt x="1104900" y="1686000"/>
                </a:lnTo>
                <a:lnTo>
                  <a:pt x="1104900" y="1690135"/>
                </a:lnTo>
                <a:lnTo>
                  <a:pt x="1104265" y="1693953"/>
                </a:lnTo>
                <a:lnTo>
                  <a:pt x="1103631" y="1697770"/>
                </a:lnTo>
                <a:lnTo>
                  <a:pt x="1102362" y="1701906"/>
                </a:lnTo>
                <a:lnTo>
                  <a:pt x="1101093" y="1705405"/>
                </a:lnTo>
                <a:lnTo>
                  <a:pt x="1099189" y="1709222"/>
                </a:lnTo>
                <a:lnTo>
                  <a:pt x="1096968" y="1713040"/>
                </a:lnTo>
                <a:lnTo>
                  <a:pt x="1094430" y="1716221"/>
                </a:lnTo>
                <a:lnTo>
                  <a:pt x="1091891" y="1719720"/>
                </a:lnTo>
                <a:lnTo>
                  <a:pt x="1089036" y="1722901"/>
                </a:lnTo>
                <a:lnTo>
                  <a:pt x="1085546" y="1726719"/>
                </a:lnTo>
                <a:lnTo>
                  <a:pt x="1082056" y="1729900"/>
                </a:lnTo>
                <a:lnTo>
                  <a:pt x="1078248" y="1732763"/>
                </a:lnTo>
                <a:lnTo>
                  <a:pt x="1074124" y="1736262"/>
                </a:lnTo>
                <a:lnTo>
                  <a:pt x="1069682" y="1739125"/>
                </a:lnTo>
                <a:lnTo>
                  <a:pt x="1065240" y="1741989"/>
                </a:lnTo>
                <a:lnTo>
                  <a:pt x="1055404" y="1748033"/>
                </a:lnTo>
                <a:lnTo>
                  <a:pt x="1044299" y="1753441"/>
                </a:lnTo>
                <a:lnTo>
                  <a:pt x="1032560" y="1758531"/>
                </a:lnTo>
                <a:lnTo>
                  <a:pt x="1019868" y="1763939"/>
                </a:lnTo>
                <a:lnTo>
                  <a:pt x="1005908" y="1768392"/>
                </a:lnTo>
                <a:lnTo>
                  <a:pt x="991630" y="1773164"/>
                </a:lnTo>
                <a:lnTo>
                  <a:pt x="976718" y="1777300"/>
                </a:lnTo>
                <a:lnTo>
                  <a:pt x="960854" y="1781117"/>
                </a:lnTo>
                <a:lnTo>
                  <a:pt x="944038" y="1784934"/>
                </a:lnTo>
                <a:lnTo>
                  <a:pt x="927222" y="1788434"/>
                </a:lnTo>
                <a:lnTo>
                  <a:pt x="909454" y="1791615"/>
                </a:lnTo>
                <a:lnTo>
                  <a:pt x="891369" y="1794796"/>
                </a:lnTo>
                <a:lnTo>
                  <a:pt x="872332" y="1797341"/>
                </a:lnTo>
                <a:lnTo>
                  <a:pt x="853295" y="1799886"/>
                </a:lnTo>
                <a:lnTo>
                  <a:pt x="833941" y="1801795"/>
                </a:lnTo>
                <a:lnTo>
                  <a:pt x="813952" y="1804022"/>
                </a:lnTo>
                <a:lnTo>
                  <a:pt x="793328" y="1805930"/>
                </a:lnTo>
                <a:lnTo>
                  <a:pt x="773022" y="1807203"/>
                </a:lnTo>
                <a:lnTo>
                  <a:pt x="752399" y="1808475"/>
                </a:lnTo>
                <a:lnTo>
                  <a:pt x="731458" y="1809748"/>
                </a:lnTo>
                <a:lnTo>
                  <a:pt x="710200" y="1810384"/>
                </a:lnTo>
                <a:lnTo>
                  <a:pt x="688942" y="1811020"/>
                </a:lnTo>
                <a:lnTo>
                  <a:pt x="667684" y="1811338"/>
                </a:lnTo>
                <a:lnTo>
                  <a:pt x="646427" y="1811338"/>
                </a:lnTo>
                <a:lnTo>
                  <a:pt x="625486" y="1811338"/>
                </a:lnTo>
                <a:lnTo>
                  <a:pt x="603911" y="1811020"/>
                </a:lnTo>
                <a:lnTo>
                  <a:pt x="582653" y="1810384"/>
                </a:lnTo>
                <a:lnTo>
                  <a:pt x="561395" y="1809748"/>
                </a:lnTo>
                <a:lnTo>
                  <a:pt x="540137" y="1808475"/>
                </a:lnTo>
                <a:lnTo>
                  <a:pt x="518879" y="1807203"/>
                </a:lnTo>
                <a:lnTo>
                  <a:pt x="498573" y="1805930"/>
                </a:lnTo>
                <a:lnTo>
                  <a:pt x="477632" y="1804022"/>
                </a:lnTo>
                <a:lnTo>
                  <a:pt x="457326" y="1801795"/>
                </a:lnTo>
                <a:lnTo>
                  <a:pt x="437337" y="1799886"/>
                </a:lnTo>
                <a:lnTo>
                  <a:pt x="417983" y="1797341"/>
                </a:lnTo>
                <a:lnTo>
                  <a:pt x="398629" y="1794796"/>
                </a:lnTo>
                <a:lnTo>
                  <a:pt x="379909" y="1791615"/>
                </a:lnTo>
                <a:lnTo>
                  <a:pt x="361824" y="1788434"/>
                </a:lnTo>
                <a:lnTo>
                  <a:pt x="344056" y="1784934"/>
                </a:lnTo>
                <a:lnTo>
                  <a:pt x="327240" y="1781117"/>
                </a:lnTo>
                <a:lnTo>
                  <a:pt x="310741" y="1777300"/>
                </a:lnTo>
                <a:lnTo>
                  <a:pt x="295195" y="1773164"/>
                </a:lnTo>
                <a:lnTo>
                  <a:pt x="280600" y="1768392"/>
                </a:lnTo>
                <a:lnTo>
                  <a:pt x="266322" y="1763939"/>
                </a:lnTo>
                <a:lnTo>
                  <a:pt x="252996" y="1758531"/>
                </a:lnTo>
                <a:lnTo>
                  <a:pt x="240622" y="1753441"/>
                </a:lnTo>
                <a:lnTo>
                  <a:pt x="229517" y="1748033"/>
                </a:lnTo>
                <a:lnTo>
                  <a:pt x="219047" y="1741989"/>
                </a:lnTo>
                <a:lnTo>
                  <a:pt x="214288" y="1739125"/>
                </a:lnTo>
                <a:lnTo>
                  <a:pt x="209846" y="1736262"/>
                </a:lnTo>
                <a:lnTo>
                  <a:pt x="205404" y="1732763"/>
                </a:lnTo>
                <a:lnTo>
                  <a:pt x="201596" y="1729900"/>
                </a:lnTo>
                <a:lnTo>
                  <a:pt x="198106" y="1726719"/>
                </a:lnTo>
                <a:lnTo>
                  <a:pt x="194299" y="1722901"/>
                </a:lnTo>
                <a:lnTo>
                  <a:pt x="191443" y="1719720"/>
                </a:lnTo>
                <a:lnTo>
                  <a:pt x="188588" y="1716221"/>
                </a:lnTo>
                <a:lnTo>
                  <a:pt x="186367" y="1713040"/>
                </a:lnTo>
                <a:lnTo>
                  <a:pt x="183828" y="1709222"/>
                </a:lnTo>
                <a:lnTo>
                  <a:pt x="181925" y="1705405"/>
                </a:lnTo>
                <a:lnTo>
                  <a:pt x="180338" y="1701906"/>
                </a:lnTo>
                <a:lnTo>
                  <a:pt x="179386" y="1697770"/>
                </a:lnTo>
                <a:lnTo>
                  <a:pt x="178435" y="1693953"/>
                </a:lnTo>
                <a:lnTo>
                  <a:pt x="177800" y="1690135"/>
                </a:lnTo>
                <a:lnTo>
                  <a:pt x="177800" y="1686000"/>
                </a:lnTo>
                <a:lnTo>
                  <a:pt x="177800" y="1487494"/>
                </a:lnTo>
                <a:lnTo>
                  <a:pt x="178117" y="1479541"/>
                </a:lnTo>
                <a:lnTo>
                  <a:pt x="178435" y="1471588"/>
                </a:lnTo>
                <a:lnTo>
                  <a:pt x="179386" y="1463635"/>
                </a:lnTo>
                <a:lnTo>
                  <a:pt x="180973" y="1456000"/>
                </a:lnTo>
                <a:lnTo>
                  <a:pt x="182559" y="1448684"/>
                </a:lnTo>
                <a:lnTo>
                  <a:pt x="184463" y="1441049"/>
                </a:lnTo>
                <a:lnTo>
                  <a:pt x="187318" y="1433732"/>
                </a:lnTo>
                <a:lnTo>
                  <a:pt x="190174" y="1426734"/>
                </a:lnTo>
                <a:lnTo>
                  <a:pt x="193030" y="1419735"/>
                </a:lnTo>
                <a:lnTo>
                  <a:pt x="196520" y="1413054"/>
                </a:lnTo>
                <a:lnTo>
                  <a:pt x="200327" y="1406374"/>
                </a:lnTo>
                <a:lnTo>
                  <a:pt x="204452" y="1400012"/>
                </a:lnTo>
                <a:lnTo>
                  <a:pt x="208576" y="1393967"/>
                </a:lnTo>
                <a:lnTo>
                  <a:pt x="213336" y="1388241"/>
                </a:lnTo>
                <a:lnTo>
                  <a:pt x="218095" y="1382197"/>
                </a:lnTo>
                <a:lnTo>
                  <a:pt x="223489" y="1377107"/>
                </a:lnTo>
                <a:lnTo>
                  <a:pt x="228883" y="1371699"/>
                </a:lnTo>
                <a:lnTo>
                  <a:pt x="234594" y="1366927"/>
                </a:lnTo>
                <a:lnTo>
                  <a:pt x="240305" y="1361837"/>
                </a:lnTo>
                <a:lnTo>
                  <a:pt x="246650" y="1357702"/>
                </a:lnTo>
                <a:lnTo>
                  <a:pt x="252679" y="1353885"/>
                </a:lnTo>
                <a:lnTo>
                  <a:pt x="259659" y="1349749"/>
                </a:lnTo>
                <a:lnTo>
                  <a:pt x="266005" y="1346250"/>
                </a:lnTo>
                <a:lnTo>
                  <a:pt x="272985" y="1343387"/>
                </a:lnTo>
                <a:lnTo>
                  <a:pt x="280282" y="1340205"/>
                </a:lnTo>
                <a:lnTo>
                  <a:pt x="287263" y="1337979"/>
                </a:lnTo>
                <a:lnTo>
                  <a:pt x="294877" y="1335752"/>
                </a:lnTo>
                <a:lnTo>
                  <a:pt x="302492" y="1334161"/>
                </a:lnTo>
                <a:lnTo>
                  <a:pt x="310107" y="1332889"/>
                </a:lnTo>
                <a:lnTo>
                  <a:pt x="318039" y="1331934"/>
                </a:lnTo>
                <a:lnTo>
                  <a:pt x="325971" y="1331298"/>
                </a:lnTo>
                <a:lnTo>
                  <a:pt x="333903" y="1330980"/>
                </a:lnTo>
                <a:lnTo>
                  <a:pt x="344056" y="1330026"/>
                </a:lnTo>
                <a:lnTo>
                  <a:pt x="372929" y="1327481"/>
                </a:lnTo>
                <a:lnTo>
                  <a:pt x="415762" y="1324300"/>
                </a:lnTo>
                <a:lnTo>
                  <a:pt x="441779" y="1322709"/>
                </a:lnTo>
                <a:lnTo>
                  <a:pt x="470017" y="1320800"/>
                </a:lnTo>
                <a:close/>
                <a:moveTo>
                  <a:pt x="1004887" y="995363"/>
                </a:moveTo>
                <a:lnTo>
                  <a:pt x="1176337" y="995363"/>
                </a:lnTo>
                <a:lnTo>
                  <a:pt x="1176337" y="1265238"/>
                </a:lnTo>
                <a:lnTo>
                  <a:pt x="1004887" y="1265238"/>
                </a:lnTo>
                <a:lnTo>
                  <a:pt x="1004887" y="995363"/>
                </a:lnTo>
                <a:close/>
                <a:moveTo>
                  <a:pt x="493561" y="847408"/>
                </a:moveTo>
                <a:lnTo>
                  <a:pt x="491024" y="847726"/>
                </a:lnTo>
                <a:lnTo>
                  <a:pt x="488804" y="848043"/>
                </a:lnTo>
                <a:lnTo>
                  <a:pt x="485950" y="848996"/>
                </a:lnTo>
                <a:lnTo>
                  <a:pt x="483730" y="849948"/>
                </a:lnTo>
                <a:lnTo>
                  <a:pt x="481510" y="851218"/>
                </a:lnTo>
                <a:lnTo>
                  <a:pt x="479290" y="852806"/>
                </a:lnTo>
                <a:lnTo>
                  <a:pt x="475167" y="856933"/>
                </a:lnTo>
                <a:lnTo>
                  <a:pt x="470727" y="861061"/>
                </a:lnTo>
                <a:lnTo>
                  <a:pt x="466604" y="865823"/>
                </a:lnTo>
                <a:lnTo>
                  <a:pt x="462482" y="871221"/>
                </a:lnTo>
                <a:lnTo>
                  <a:pt x="454553" y="882651"/>
                </a:lnTo>
                <a:lnTo>
                  <a:pt x="448527" y="890906"/>
                </a:lnTo>
                <a:lnTo>
                  <a:pt x="442819" y="899478"/>
                </a:lnTo>
                <a:lnTo>
                  <a:pt x="436793" y="908368"/>
                </a:lnTo>
                <a:lnTo>
                  <a:pt x="431402" y="917893"/>
                </a:lnTo>
                <a:lnTo>
                  <a:pt x="429499" y="926783"/>
                </a:lnTo>
                <a:lnTo>
                  <a:pt x="427596" y="935673"/>
                </a:lnTo>
                <a:lnTo>
                  <a:pt x="426010" y="945198"/>
                </a:lnTo>
                <a:lnTo>
                  <a:pt x="424742" y="954406"/>
                </a:lnTo>
                <a:lnTo>
                  <a:pt x="423790" y="963931"/>
                </a:lnTo>
                <a:lnTo>
                  <a:pt x="423156" y="973773"/>
                </a:lnTo>
                <a:lnTo>
                  <a:pt x="422839" y="982981"/>
                </a:lnTo>
                <a:lnTo>
                  <a:pt x="422839" y="992823"/>
                </a:lnTo>
                <a:lnTo>
                  <a:pt x="423156" y="1007111"/>
                </a:lnTo>
                <a:lnTo>
                  <a:pt x="424107" y="1020764"/>
                </a:lnTo>
                <a:lnTo>
                  <a:pt x="426010" y="1034099"/>
                </a:lnTo>
                <a:lnTo>
                  <a:pt x="428547" y="1047434"/>
                </a:lnTo>
                <a:lnTo>
                  <a:pt x="432036" y="1060769"/>
                </a:lnTo>
                <a:lnTo>
                  <a:pt x="435525" y="1073469"/>
                </a:lnTo>
                <a:lnTo>
                  <a:pt x="439965" y="1086169"/>
                </a:lnTo>
                <a:lnTo>
                  <a:pt x="445039" y="1098551"/>
                </a:lnTo>
                <a:lnTo>
                  <a:pt x="450430" y="1110934"/>
                </a:lnTo>
                <a:lnTo>
                  <a:pt x="456456" y="1122999"/>
                </a:lnTo>
                <a:lnTo>
                  <a:pt x="462799" y="1134429"/>
                </a:lnTo>
                <a:lnTo>
                  <a:pt x="469459" y="1145541"/>
                </a:lnTo>
                <a:lnTo>
                  <a:pt x="477070" y="1156019"/>
                </a:lnTo>
                <a:lnTo>
                  <a:pt x="484364" y="1166496"/>
                </a:lnTo>
                <a:lnTo>
                  <a:pt x="492293" y="1176656"/>
                </a:lnTo>
                <a:lnTo>
                  <a:pt x="500539" y="1186181"/>
                </a:lnTo>
                <a:lnTo>
                  <a:pt x="508784" y="1195389"/>
                </a:lnTo>
                <a:lnTo>
                  <a:pt x="517347" y="1204279"/>
                </a:lnTo>
                <a:lnTo>
                  <a:pt x="526227" y="1212216"/>
                </a:lnTo>
                <a:lnTo>
                  <a:pt x="535107" y="1220154"/>
                </a:lnTo>
                <a:lnTo>
                  <a:pt x="543987" y="1227456"/>
                </a:lnTo>
                <a:lnTo>
                  <a:pt x="553184" y="1234124"/>
                </a:lnTo>
                <a:lnTo>
                  <a:pt x="562381" y="1240474"/>
                </a:lnTo>
                <a:lnTo>
                  <a:pt x="571578" y="1245871"/>
                </a:lnTo>
                <a:lnTo>
                  <a:pt x="580775" y="1250951"/>
                </a:lnTo>
                <a:lnTo>
                  <a:pt x="589655" y="1255079"/>
                </a:lnTo>
                <a:lnTo>
                  <a:pt x="598853" y="1258889"/>
                </a:lnTo>
                <a:lnTo>
                  <a:pt x="607732" y="1262381"/>
                </a:lnTo>
                <a:lnTo>
                  <a:pt x="616612" y="1264604"/>
                </a:lnTo>
                <a:lnTo>
                  <a:pt x="624858" y="1266509"/>
                </a:lnTo>
                <a:lnTo>
                  <a:pt x="633421" y="1267461"/>
                </a:lnTo>
                <a:lnTo>
                  <a:pt x="641349" y="1267779"/>
                </a:lnTo>
                <a:lnTo>
                  <a:pt x="649595" y="1267461"/>
                </a:lnTo>
                <a:lnTo>
                  <a:pt x="657524" y="1266509"/>
                </a:lnTo>
                <a:lnTo>
                  <a:pt x="666404" y="1264604"/>
                </a:lnTo>
                <a:lnTo>
                  <a:pt x="674967" y="1262381"/>
                </a:lnTo>
                <a:lnTo>
                  <a:pt x="684164" y="1258889"/>
                </a:lnTo>
                <a:lnTo>
                  <a:pt x="692726" y="1255079"/>
                </a:lnTo>
                <a:lnTo>
                  <a:pt x="701924" y="1250951"/>
                </a:lnTo>
                <a:lnTo>
                  <a:pt x="711121" y="1245871"/>
                </a:lnTo>
                <a:lnTo>
                  <a:pt x="720318" y="1240474"/>
                </a:lnTo>
                <a:lnTo>
                  <a:pt x="729515" y="1234124"/>
                </a:lnTo>
                <a:lnTo>
                  <a:pt x="738395" y="1227456"/>
                </a:lnTo>
                <a:lnTo>
                  <a:pt x="747592" y="1220154"/>
                </a:lnTo>
                <a:lnTo>
                  <a:pt x="756472" y="1212216"/>
                </a:lnTo>
                <a:lnTo>
                  <a:pt x="765352" y="1204279"/>
                </a:lnTo>
                <a:lnTo>
                  <a:pt x="773915" y="1195389"/>
                </a:lnTo>
                <a:lnTo>
                  <a:pt x="782160" y="1186181"/>
                </a:lnTo>
                <a:lnTo>
                  <a:pt x="790406" y="1176656"/>
                </a:lnTo>
                <a:lnTo>
                  <a:pt x="798652" y="1166496"/>
                </a:lnTo>
                <a:lnTo>
                  <a:pt x="805946" y="1156019"/>
                </a:lnTo>
                <a:lnTo>
                  <a:pt x="813240" y="1145541"/>
                </a:lnTo>
                <a:lnTo>
                  <a:pt x="819900" y="1134429"/>
                </a:lnTo>
                <a:lnTo>
                  <a:pt x="826243" y="1122999"/>
                </a:lnTo>
                <a:lnTo>
                  <a:pt x="831952" y="1110934"/>
                </a:lnTo>
                <a:lnTo>
                  <a:pt x="837660" y="1098551"/>
                </a:lnTo>
                <a:lnTo>
                  <a:pt x="842417" y="1086169"/>
                </a:lnTo>
                <a:lnTo>
                  <a:pt x="847174" y="1073469"/>
                </a:lnTo>
                <a:lnTo>
                  <a:pt x="850980" y="1060769"/>
                </a:lnTo>
                <a:lnTo>
                  <a:pt x="853834" y="1047434"/>
                </a:lnTo>
                <a:lnTo>
                  <a:pt x="856689" y="1034099"/>
                </a:lnTo>
                <a:lnTo>
                  <a:pt x="858592" y="1020764"/>
                </a:lnTo>
                <a:lnTo>
                  <a:pt x="859543" y="1007111"/>
                </a:lnTo>
                <a:lnTo>
                  <a:pt x="860177" y="992823"/>
                </a:lnTo>
                <a:lnTo>
                  <a:pt x="859860" y="984886"/>
                </a:lnTo>
                <a:lnTo>
                  <a:pt x="859543" y="976313"/>
                </a:lnTo>
                <a:lnTo>
                  <a:pt x="837343" y="975361"/>
                </a:lnTo>
                <a:lnTo>
                  <a:pt x="814509" y="973773"/>
                </a:lnTo>
                <a:lnTo>
                  <a:pt x="791040" y="970916"/>
                </a:lnTo>
                <a:lnTo>
                  <a:pt x="767255" y="968058"/>
                </a:lnTo>
                <a:lnTo>
                  <a:pt x="743469" y="964566"/>
                </a:lnTo>
                <a:lnTo>
                  <a:pt x="719366" y="960438"/>
                </a:lnTo>
                <a:lnTo>
                  <a:pt x="695898" y="955041"/>
                </a:lnTo>
                <a:lnTo>
                  <a:pt x="684481" y="952501"/>
                </a:lnTo>
                <a:lnTo>
                  <a:pt x="673064" y="949643"/>
                </a:lnTo>
                <a:lnTo>
                  <a:pt x="661964" y="946468"/>
                </a:lnTo>
                <a:lnTo>
                  <a:pt x="651181" y="943293"/>
                </a:lnTo>
                <a:lnTo>
                  <a:pt x="640398" y="940118"/>
                </a:lnTo>
                <a:lnTo>
                  <a:pt x="629932" y="936308"/>
                </a:lnTo>
                <a:lnTo>
                  <a:pt x="620101" y="932816"/>
                </a:lnTo>
                <a:lnTo>
                  <a:pt x="610270" y="929006"/>
                </a:lnTo>
                <a:lnTo>
                  <a:pt x="601073" y="924878"/>
                </a:lnTo>
                <a:lnTo>
                  <a:pt x="592510" y="921068"/>
                </a:lnTo>
                <a:lnTo>
                  <a:pt x="583947" y="916941"/>
                </a:lnTo>
                <a:lnTo>
                  <a:pt x="576018" y="912178"/>
                </a:lnTo>
                <a:lnTo>
                  <a:pt x="568724" y="907733"/>
                </a:lnTo>
                <a:lnTo>
                  <a:pt x="561747" y="903288"/>
                </a:lnTo>
                <a:lnTo>
                  <a:pt x="555404" y="898208"/>
                </a:lnTo>
                <a:lnTo>
                  <a:pt x="550013" y="893128"/>
                </a:lnTo>
                <a:lnTo>
                  <a:pt x="544938" y="887731"/>
                </a:lnTo>
                <a:lnTo>
                  <a:pt x="540498" y="882651"/>
                </a:lnTo>
                <a:lnTo>
                  <a:pt x="536376" y="876936"/>
                </a:lnTo>
                <a:lnTo>
                  <a:pt x="532253" y="872173"/>
                </a:lnTo>
                <a:lnTo>
                  <a:pt x="528447" y="867728"/>
                </a:lnTo>
                <a:lnTo>
                  <a:pt x="524641" y="863601"/>
                </a:lnTo>
                <a:lnTo>
                  <a:pt x="520836" y="860426"/>
                </a:lnTo>
                <a:lnTo>
                  <a:pt x="517347" y="857251"/>
                </a:lnTo>
                <a:lnTo>
                  <a:pt x="514176" y="854393"/>
                </a:lnTo>
                <a:lnTo>
                  <a:pt x="511004" y="852488"/>
                </a:lnTo>
                <a:lnTo>
                  <a:pt x="507833" y="850583"/>
                </a:lnTo>
                <a:lnTo>
                  <a:pt x="504661" y="849313"/>
                </a:lnTo>
                <a:lnTo>
                  <a:pt x="501807" y="848361"/>
                </a:lnTo>
                <a:lnTo>
                  <a:pt x="499270" y="847726"/>
                </a:lnTo>
                <a:lnTo>
                  <a:pt x="496099" y="847408"/>
                </a:lnTo>
                <a:lnTo>
                  <a:pt x="493561" y="847408"/>
                </a:lnTo>
                <a:close/>
                <a:moveTo>
                  <a:pt x="1304925" y="828675"/>
                </a:moveTo>
                <a:lnTo>
                  <a:pt x="1476375" y="828675"/>
                </a:lnTo>
                <a:lnTo>
                  <a:pt x="1476375" y="1252538"/>
                </a:lnTo>
                <a:lnTo>
                  <a:pt x="1304925" y="1252538"/>
                </a:lnTo>
                <a:lnTo>
                  <a:pt x="1304925" y="828675"/>
                </a:lnTo>
                <a:close/>
                <a:moveTo>
                  <a:pt x="634055" y="655638"/>
                </a:moveTo>
                <a:lnTo>
                  <a:pt x="641349" y="655638"/>
                </a:lnTo>
                <a:lnTo>
                  <a:pt x="648644" y="655638"/>
                </a:lnTo>
                <a:lnTo>
                  <a:pt x="655938" y="655956"/>
                </a:lnTo>
                <a:lnTo>
                  <a:pt x="662915" y="656591"/>
                </a:lnTo>
                <a:lnTo>
                  <a:pt x="669892" y="657226"/>
                </a:lnTo>
                <a:lnTo>
                  <a:pt x="677187" y="658178"/>
                </a:lnTo>
                <a:lnTo>
                  <a:pt x="684164" y="659766"/>
                </a:lnTo>
                <a:lnTo>
                  <a:pt x="691141" y="661036"/>
                </a:lnTo>
                <a:lnTo>
                  <a:pt x="698118" y="662623"/>
                </a:lnTo>
                <a:lnTo>
                  <a:pt x="704778" y="664211"/>
                </a:lnTo>
                <a:lnTo>
                  <a:pt x="711438" y="666433"/>
                </a:lnTo>
                <a:lnTo>
                  <a:pt x="718415" y="668338"/>
                </a:lnTo>
                <a:lnTo>
                  <a:pt x="724758" y="670878"/>
                </a:lnTo>
                <a:lnTo>
                  <a:pt x="731418" y="673418"/>
                </a:lnTo>
                <a:lnTo>
                  <a:pt x="737761" y="676276"/>
                </a:lnTo>
                <a:lnTo>
                  <a:pt x="744421" y="679133"/>
                </a:lnTo>
                <a:lnTo>
                  <a:pt x="750446" y="682308"/>
                </a:lnTo>
                <a:lnTo>
                  <a:pt x="763132" y="688976"/>
                </a:lnTo>
                <a:lnTo>
                  <a:pt x="775500" y="696596"/>
                </a:lnTo>
                <a:lnTo>
                  <a:pt x="787235" y="704533"/>
                </a:lnTo>
                <a:lnTo>
                  <a:pt x="798652" y="713423"/>
                </a:lnTo>
                <a:lnTo>
                  <a:pt x="809435" y="722631"/>
                </a:lnTo>
                <a:lnTo>
                  <a:pt x="819900" y="732791"/>
                </a:lnTo>
                <a:lnTo>
                  <a:pt x="830049" y="743586"/>
                </a:lnTo>
                <a:lnTo>
                  <a:pt x="839880" y="754698"/>
                </a:lnTo>
                <a:lnTo>
                  <a:pt x="849394" y="766446"/>
                </a:lnTo>
                <a:lnTo>
                  <a:pt x="858274" y="778511"/>
                </a:lnTo>
                <a:lnTo>
                  <a:pt x="866520" y="791211"/>
                </a:lnTo>
                <a:lnTo>
                  <a:pt x="874449" y="804546"/>
                </a:lnTo>
                <a:lnTo>
                  <a:pt x="881743" y="818198"/>
                </a:lnTo>
                <a:lnTo>
                  <a:pt x="888403" y="832168"/>
                </a:lnTo>
                <a:lnTo>
                  <a:pt x="894746" y="847091"/>
                </a:lnTo>
                <a:lnTo>
                  <a:pt x="900137" y="861696"/>
                </a:lnTo>
                <a:lnTo>
                  <a:pt x="905529" y="876936"/>
                </a:lnTo>
                <a:lnTo>
                  <a:pt x="909651" y="892811"/>
                </a:lnTo>
                <a:lnTo>
                  <a:pt x="913457" y="908686"/>
                </a:lnTo>
                <a:lnTo>
                  <a:pt x="916946" y="924878"/>
                </a:lnTo>
                <a:lnTo>
                  <a:pt x="919166" y="941706"/>
                </a:lnTo>
                <a:lnTo>
                  <a:pt x="921068" y="958533"/>
                </a:lnTo>
                <a:lnTo>
                  <a:pt x="922020" y="975678"/>
                </a:lnTo>
                <a:lnTo>
                  <a:pt x="922337" y="992823"/>
                </a:lnTo>
                <a:lnTo>
                  <a:pt x="922337" y="1002031"/>
                </a:lnTo>
                <a:lnTo>
                  <a:pt x="922020" y="1010921"/>
                </a:lnTo>
                <a:lnTo>
                  <a:pt x="921386" y="1019811"/>
                </a:lnTo>
                <a:lnTo>
                  <a:pt x="920434" y="1028384"/>
                </a:lnTo>
                <a:lnTo>
                  <a:pt x="919483" y="1037274"/>
                </a:lnTo>
                <a:lnTo>
                  <a:pt x="918214" y="1045846"/>
                </a:lnTo>
                <a:lnTo>
                  <a:pt x="916628" y="1054419"/>
                </a:lnTo>
                <a:lnTo>
                  <a:pt x="915043" y="1062674"/>
                </a:lnTo>
                <a:lnTo>
                  <a:pt x="912823" y="1070929"/>
                </a:lnTo>
                <a:lnTo>
                  <a:pt x="910603" y="1079501"/>
                </a:lnTo>
                <a:lnTo>
                  <a:pt x="908383" y="1087756"/>
                </a:lnTo>
                <a:lnTo>
                  <a:pt x="906163" y="1095694"/>
                </a:lnTo>
                <a:lnTo>
                  <a:pt x="903309" y="1103631"/>
                </a:lnTo>
                <a:lnTo>
                  <a:pt x="900137" y="1111569"/>
                </a:lnTo>
                <a:lnTo>
                  <a:pt x="897283" y="1119189"/>
                </a:lnTo>
                <a:lnTo>
                  <a:pt x="894111" y="1126809"/>
                </a:lnTo>
                <a:lnTo>
                  <a:pt x="887134" y="1141731"/>
                </a:lnTo>
                <a:lnTo>
                  <a:pt x="879523" y="1156336"/>
                </a:lnTo>
                <a:lnTo>
                  <a:pt x="871277" y="1170624"/>
                </a:lnTo>
                <a:lnTo>
                  <a:pt x="862714" y="1184276"/>
                </a:lnTo>
                <a:lnTo>
                  <a:pt x="853517" y="1197611"/>
                </a:lnTo>
                <a:lnTo>
                  <a:pt x="843686" y="1209994"/>
                </a:lnTo>
                <a:lnTo>
                  <a:pt x="833854" y="1222376"/>
                </a:lnTo>
                <a:lnTo>
                  <a:pt x="823389" y="1233806"/>
                </a:lnTo>
                <a:lnTo>
                  <a:pt x="812606" y="1244919"/>
                </a:lnTo>
                <a:lnTo>
                  <a:pt x="801823" y="1255396"/>
                </a:lnTo>
                <a:lnTo>
                  <a:pt x="790406" y="1265239"/>
                </a:lnTo>
                <a:lnTo>
                  <a:pt x="778989" y="1274446"/>
                </a:lnTo>
                <a:lnTo>
                  <a:pt x="767255" y="1282701"/>
                </a:lnTo>
                <a:lnTo>
                  <a:pt x="755521" y="1290956"/>
                </a:lnTo>
                <a:lnTo>
                  <a:pt x="743786" y="1298259"/>
                </a:lnTo>
                <a:lnTo>
                  <a:pt x="732052" y="1304609"/>
                </a:lnTo>
                <a:lnTo>
                  <a:pt x="720318" y="1310641"/>
                </a:lnTo>
                <a:lnTo>
                  <a:pt x="708584" y="1315721"/>
                </a:lnTo>
                <a:lnTo>
                  <a:pt x="696849" y="1320166"/>
                </a:lnTo>
                <a:lnTo>
                  <a:pt x="685432" y="1323659"/>
                </a:lnTo>
                <a:lnTo>
                  <a:pt x="674015" y="1326516"/>
                </a:lnTo>
                <a:lnTo>
                  <a:pt x="662915" y="1328421"/>
                </a:lnTo>
                <a:lnTo>
                  <a:pt x="657207" y="1329374"/>
                </a:lnTo>
                <a:lnTo>
                  <a:pt x="652132" y="1329691"/>
                </a:lnTo>
                <a:lnTo>
                  <a:pt x="646424" y="1330009"/>
                </a:lnTo>
                <a:lnTo>
                  <a:pt x="641349" y="1330326"/>
                </a:lnTo>
                <a:lnTo>
                  <a:pt x="635958" y="1330009"/>
                </a:lnTo>
                <a:lnTo>
                  <a:pt x="630884" y="1329691"/>
                </a:lnTo>
                <a:lnTo>
                  <a:pt x="625492" y="1329374"/>
                </a:lnTo>
                <a:lnTo>
                  <a:pt x="620101" y="1328421"/>
                </a:lnTo>
                <a:lnTo>
                  <a:pt x="609001" y="1326516"/>
                </a:lnTo>
                <a:lnTo>
                  <a:pt x="597584" y="1323659"/>
                </a:lnTo>
                <a:lnTo>
                  <a:pt x="585850" y="1320166"/>
                </a:lnTo>
                <a:lnTo>
                  <a:pt x="574433" y="1315721"/>
                </a:lnTo>
                <a:lnTo>
                  <a:pt x="562698" y="1310641"/>
                </a:lnTo>
                <a:lnTo>
                  <a:pt x="550647" y="1304609"/>
                </a:lnTo>
                <a:lnTo>
                  <a:pt x="538913" y="1298259"/>
                </a:lnTo>
                <a:lnTo>
                  <a:pt x="527179" y="1290956"/>
                </a:lnTo>
                <a:lnTo>
                  <a:pt x="515444" y="1282701"/>
                </a:lnTo>
                <a:lnTo>
                  <a:pt x="503710" y="1274446"/>
                </a:lnTo>
                <a:lnTo>
                  <a:pt x="492293" y="1265239"/>
                </a:lnTo>
                <a:lnTo>
                  <a:pt x="481193" y="1255396"/>
                </a:lnTo>
                <a:lnTo>
                  <a:pt x="470093" y="1244919"/>
                </a:lnTo>
                <a:lnTo>
                  <a:pt x="459310" y="1233806"/>
                </a:lnTo>
                <a:lnTo>
                  <a:pt x="448845" y="1222376"/>
                </a:lnTo>
                <a:lnTo>
                  <a:pt x="438696" y="1209994"/>
                </a:lnTo>
                <a:lnTo>
                  <a:pt x="429499" y="1197611"/>
                </a:lnTo>
                <a:lnTo>
                  <a:pt x="419985" y="1184276"/>
                </a:lnTo>
                <a:lnTo>
                  <a:pt x="411422" y="1170624"/>
                </a:lnTo>
                <a:lnTo>
                  <a:pt x="403176" y="1156336"/>
                </a:lnTo>
                <a:lnTo>
                  <a:pt x="395565" y="1141731"/>
                </a:lnTo>
                <a:lnTo>
                  <a:pt x="388588" y="1126809"/>
                </a:lnTo>
                <a:lnTo>
                  <a:pt x="385416" y="1119189"/>
                </a:lnTo>
                <a:lnTo>
                  <a:pt x="382245" y="1111569"/>
                </a:lnTo>
                <a:lnTo>
                  <a:pt x="379390" y="1103631"/>
                </a:lnTo>
                <a:lnTo>
                  <a:pt x="376853" y="1095694"/>
                </a:lnTo>
                <a:lnTo>
                  <a:pt x="374316" y="1087756"/>
                </a:lnTo>
                <a:lnTo>
                  <a:pt x="372096" y="1079501"/>
                </a:lnTo>
                <a:lnTo>
                  <a:pt x="369559" y="1070929"/>
                </a:lnTo>
                <a:lnTo>
                  <a:pt x="367656" y="1062674"/>
                </a:lnTo>
                <a:lnTo>
                  <a:pt x="366071" y="1054419"/>
                </a:lnTo>
                <a:lnTo>
                  <a:pt x="364485" y="1045846"/>
                </a:lnTo>
                <a:lnTo>
                  <a:pt x="363216" y="1037274"/>
                </a:lnTo>
                <a:lnTo>
                  <a:pt x="362265" y="1028384"/>
                </a:lnTo>
                <a:lnTo>
                  <a:pt x="361313" y="1019811"/>
                </a:lnTo>
                <a:lnTo>
                  <a:pt x="360996" y="1010921"/>
                </a:lnTo>
                <a:lnTo>
                  <a:pt x="360362" y="1002031"/>
                </a:lnTo>
                <a:lnTo>
                  <a:pt x="360362" y="992823"/>
                </a:lnTo>
                <a:lnTo>
                  <a:pt x="360679" y="975678"/>
                </a:lnTo>
                <a:lnTo>
                  <a:pt x="361948" y="958533"/>
                </a:lnTo>
                <a:lnTo>
                  <a:pt x="363533" y="941706"/>
                </a:lnTo>
                <a:lnTo>
                  <a:pt x="366071" y="924878"/>
                </a:lnTo>
                <a:lnTo>
                  <a:pt x="368925" y="908686"/>
                </a:lnTo>
                <a:lnTo>
                  <a:pt x="373048" y="892811"/>
                </a:lnTo>
                <a:lnTo>
                  <a:pt x="377171" y="876936"/>
                </a:lnTo>
                <a:lnTo>
                  <a:pt x="382245" y="861696"/>
                </a:lnTo>
                <a:lnTo>
                  <a:pt x="387953" y="847091"/>
                </a:lnTo>
                <a:lnTo>
                  <a:pt x="393979" y="832168"/>
                </a:lnTo>
                <a:lnTo>
                  <a:pt x="400956" y="818198"/>
                </a:lnTo>
                <a:lnTo>
                  <a:pt x="408568" y="804546"/>
                </a:lnTo>
                <a:lnTo>
                  <a:pt x="416179" y="791211"/>
                </a:lnTo>
                <a:lnTo>
                  <a:pt x="424425" y="778511"/>
                </a:lnTo>
                <a:lnTo>
                  <a:pt x="433305" y="766446"/>
                </a:lnTo>
                <a:lnTo>
                  <a:pt x="442819" y="754698"/>
                </a:lnTo>
                <a:lnTo>
                  <a:pt x="452650" y="743586"/>
                </a:lnTo>
                <a:lnTo>
                  <a:pt x="462482" y="732791"/>
                </a:lnTo>
                <a:lnTo>
                  <a:pt x="473264" y="722631"/>
                </a:lnTo>
                <a:lnTo>
                  <a:pt x="484047" y="713423"/>
                </a:lnTo>
                <a:lnTo>
                  <a:pt x="495464" y="704533"/>
                </a:lnTo>
                <a:lnTo>
                  <a:pt x="507516" y="696596"/>
                </a:lnTo>
                <a:lnTo>
                  <a:pt x="519567" y="688976"/>
                </a:lnTo>
                <a:lnTo>
                  <a:pt x="531936" y="682308"/>
                </a:lnTo>
                <a:lnTo>
                  <a:pt x="538278" y="679133"/>
                </a:lnTo>
                <a:lnTo>
                  <a:pt x="544938" y="676276"/>
                </a:lnTo>
                <a:lnTo>
                  <a:pt x="551281" y="673418"/>
                </a:lnTo>
                <a:lnTo>
                  <a:pt x="557941" y="670878"/>
                </a:lnTo>
                <a:lnTo>
                  <a:pt x="564284" y="668338"/>
                </a:lnTo>
                <a:lnTo>
                  <a:pt x="571261" y="666433"/>
                </a:lnTo>
                <a:lnTo>
                  <a:pt x="577921" y="664211"/>
                </a:lnTo>
                <a:lnTo>
                  <a:pt x="584898" y="662623"/>
                </a:lnTo>
                <a:lnTo>
                  <a:pt x="591875" y="661036"/>
                </a:lnTo>
                <a:lnTo>
                  <a:pt x="598535" y="659766"/>
                </a:lnTo>
                <a:lnTo>
                  <a:pt x="605830" y="658178"/>
                </a:lnTo>
                <a:lnTo>
                  <a:pt x="612490" y="657226"/>
                </a:lnTo>
                <a:lnTo>
                  <a:pt x="619784" y="656591"/>
                </a:lnTo>
                <a:lnTo>
                  <a:pt x="627078" y="655956"/>
                </a:lnTo>
                <a:lnTo>
                  <a:pt x="634055" y="655638"/>
                </a:lnTo>
                <a:close/>
                <a:moveTo>
                  <a:pt x="1604962" y="463550"/>
                </a:moveTo>
                <a:lnTo>
                  <a:pt x="1776412" y="463550"/>
                </a:lnTo>
                <a:lnTo>
                  <a:pt x="1776412" y="1252538"/>
                </a:lnTo>
                <a:lnTo>
                  <a:pt x="1604962" y="1252538"/>
                </a:lnTo>
                <a:lnTo>
                  <a:pt x="1604962" y="463550"/>
                </a:lnTo>
                <a:close/>
                <a:moveTo>
                  <a:pt x="0" y="0"/>
                </a:moveTo>
                <a:lnTo>
                  <a:pt x="2125663" y="0"/>
                </a:lnTo>
                <a:lnTo>
                  <a:pt x="2125663" y="171553"/>
                </a:lnTo>
                <a:lnTo>
                  <a:pt x="2039621" y="171553"/>
                </a:lnTo>
                <a:lnTo>
                  <a:pt x="2039621" y="1577975"/>
                </a:lnTo>
                <a:lnTo>
                  <a:pt x="1252220" y="1577975"/>
                </a:lnTo>
                <a:lnTo>
                  <a:pt x="1252220" y="1449310"/>
                </a:lnTo>
                <a:lnTo>
                  <a:pt x="1911033" y="1449310"/>
                </a:lnTo>
                <a:lnTo>
                  <a:pt x="1911033" y="171553"/>
                </a:lnTo>
                <a:lnTo>
                  <a:pt x="195263" y="171553"/>
                </a:lnTo>
                <a:lnTo>
                  <a:pt x="195263" y="1249164"/>
                </a:lnTo>
                <a:lnTo>
                  <a:pt x="66675" y="1249164"/>
                </a:lnTo>
                <a:lnTo>
                  <a:pt x="66675" y="171553"/>
                </a:lnTo>
                <a:lnTo>
                  <a:pt x="0" y="171553"/>
                </a:lnTo>
                <a:lnTo>
                  <a:pt x="0" y="0"/>
                </a:lnTo>
                <a:close/>
              </a:path>
            </a:pathLst>
          </a:custGeom>
          <a:solidFill>
            <a:schemeClr val="bg1"/>
          </a:solidFill>
          <a:ln>
            <a:noFill/>
          </a:ln>
        </p:spPr>
        <p:txBody>
          <a:bodyPr anchor="ctr">
            <a:scene3d>
              <a:camera prst="orthographicFront"/>
              <a:lightRig rig="threePt" dir="t"/>
            </a:scene3d>
            <a:sp3d contourW="12700">
              <a:contourClr>
                <a:srgbClr val="FFFFFF"/>
              </a:contourClr>
            </a:sp3d>
          </a:bodyPr>
          <a:lstStyle/>
          <a:p>
            <a:pPr algn="ctr">
              <a:defRPr/>
            </a:pPr>
            <a:endParaRPr lang="zh-CN" altLang="en-US" sz="1012">
              <a:solidFill>
                <a:schemeClr val="bg1"/>
              </a:solidFill>
              <a:ea typeface="宋体" panose="02010600030101010101" pitchFamily="2" charset="-122"/>
            </a:endParaRPr>
          </a:p>
        </p:txBody>
      </p:sp>
    </p:spTree>
    <p:extLst>
      <p:ext uri="{BB962C8B-B14F-4D97-AF65-F5344CB8AC3E}">
        <p14:creationId xmlns:p14="http://schemas.microsoft.com/office/powerpoint/2010/main" val="3622161015"/>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25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500"/>
                                        <p:tgtEl>
                                          <p:spTgt spid="19"/>
                                        </p:tgtEl>
                                      </p:cBhvr>
                                    </p:animEffect>
                                  </p:childTnLst>
                                </p:cTn>
                              </p:par>
                              <p:par>
                                <p:cTn id="8" presetID="10" presetClass="entr" presetSubtype="0" fill="hold" grpId="0" nodeType="withEffect">
                                  <p:stCondLst>
                                    <p:cond delay="250"/>
                                  </p:stCondLst>
                                  <p:childTnLst>
                                    <p:set>
                                      <p:cBhvr>
                                        <p:cTn id="9" dur="1" fill="hold">
                                          <p:stCondLst>
                                            <p:cond delay="0"/>
                                          </p:stCondLst>
                                        </p:cTn>
                                        <p:tgtEl>
                                          <p:spTgt spid="24"/>
                                        </p:tgtEl>
                                        <p:attrNameLst>
                                          <p:attrName>style.visibility</p:attrName>
                                        </p:attrNameLst>
                                      </p:cBhvr>
                                      <p:to>
                                        <p:strVal val="visible"/>
                                      </p:to>
                                    </p:set>
                                    <p:animEffect transition="in" filter="fade">
                                      <p:cBhvr>
                                        <p:cTn id="10" dur="500"/>
                                        <p:tgtEl>
                                          <p:spTgt spid="24"/>
                                        </p:tgtEl>
                                      </p:cBhvr>
                                    </p:animEffect>
                                  </p:childTnLst>
                                </p:cTn>
                              </p:par>
                              <p:par>
                                <p:cTn id="11" presetID="10" presetClass="entr" presetSubtype="0" fill="hold" nodeType="withEffect">
                                  <p:stCondLst>
                                    <p:cond delay="250"/>
                                  </p:stCondLst>
                                  <p:childTnLst>
                                    <p:set>
                                      <p:cBhvr>
                                        <p:cTn id="12" dur="1" fill="hold">
                                          <p:stCondLst>
                                            <p:cond delay="0"/>
                                          </p:stCondLst>
                                        </p:cTn>
                                        <p:tgtEl>
                                          <p:spTgt spid="25"/>
                                        </p:tgtEl>
                                        <p:attrNameLst>
                                          <p:attrName>style.visibility</p:attrName>
                                        </p:attrNameLst>
                                      </p:cBhvr>
                                      <p:to>
                                        <p:strVal val="visible"/>
                                      </p:to>
                                    </p:set>
                                    <p:animEffect transition="in" filter="fade">
                                      <p:cBhvr>
                                        <p:cTn id="13" dur="500"/>
                                        <p:tgtEl>
                                          <p:spTgt spid="25"/>
                                        </p:tgtEl>
                                      </p:cBhvr>
                                    </p:animEffect>
                                  </p:childTnLst>
                                </p:cTn>
                              </p:par>
                              <p:par>
                                <p:cTn id="14" presetID="10" presetClass="entr" presetSubtype="0" fill="hold" nodeType="withEffect">
                                  <p:stCondLst>
                                    <p:cond delay="250"/>
                                  </p:stCondLst>
                                  <p:childTnLst>
                                    <p:set>
                                      <p:cBhvr>
                                        <p:cTn id="15" dur="1" fill="hold">
                                          <p:stCondLst>
                                            <p:cond delay="0"/>
                                          </p:stCondLst>
                                        </p:cTn>
                                        <p:tgtEl>
                                          <p:spTgt spid="28"/>
                                        </p:tgtEl>
                                        <p:attrNameLst>
                                          <p:attrName>style.visibility</p:attrName>
                                        </p:attrNameLst>
                                      </p:cBhvr>
                                      <p:to>
                                        <p:strVal val="visible"/>
                                      </p:to>
                                    </p:set>
                                    <p:animEffect transition="in" filter="fade">
                                      <p:cBhvr>
                                        <p:cTn id="16" dur="500"/>
                                        <p:tgtEl>
                                          <p:spTgt spid="28"/>
                                        </p:tgtEl>
                                      </p:cBhvr>
                                    </p:animEffect>
                                  </p:childTnLst>
                                </p:cTn>
                              </p:par>
                              <p:par>
                                <p:cTn id="17" presetID="10" presetClass="entr" presetSubtype="0" fill="hold" nodeType="withEffect">
                                  <p:stCondLst>
                                    <p:cond delay="250"/>
                                  </p:stCondLst>
                                  <p:childTnLst>
                                    <p:set>
                                      <p:cBhvr>
                                        <p:cTn id="18" dur="1" fill="hold">
                                          <p:stCondLst>
                                            <p:cond delay="0"/>
                                          </p:stCondLst>
                                        </p:cTn>
                                        <p:tgtEl>
                                          <p:spTgt spid="31"/>
                                        </p:tgtEl>
                                        <p:attrNameLst>
                                          <p:attrName>style.visibility</p:attrName>
                                        </p:attrNameLst>
                                      </p:cBhvr>
                                      <p:to>
                                        <p:strVal val="visible"/>
                                      </p:to>
                                    </p:set>
                                    <p:animEffect transition="in" filter="fade">
                                      <p:cBhvr>
                                        <p:cTn id="19" dur="500"/>
                                        <p:tgtEl>
                                          <p:spTgt spid="31"/>
                                        </p:tgtEl>
                                      </p:cBhvr>
                                    </p:animEffect>
                                  </p:childTnLst>
                                </p:cTn>
                              </p:par>
                              <p:par>
                                <p:cTn id="20" presetID="10" presetClass="entr" presetSubtype="0" fill="hold" nodeType="withEffect">
                                  <p:stCondLst>
                                    <p:cond delay="250"/>
                                  </p:stCondLst>
                                  <p:childTnLst>
                                    <p:set>
                                      <p:cBhvr>
                                        <p:cTn id="21" dur="1" fill="hold">
                                          <p:stCondLst>
                                            <p:cond delay="0"/>
                                          </p:stCondLst>
                                        </p:cTn>
                                        <p:tgtEl>
                                          <p:spTgt spid="35"/>
                                        </p:tgtEl>
                                        <p:attrNameLst>
                                          <p:attrName>style.visibility</p:attrName>
                                        </p:attrNameLst>
                                      </p:cBhvr>
                                      <p:to>
                                        <p:strVal val="visible"/>
                                      </p:to>
                                    </p:set>
                                    <p:animEffect transition="in" filter="fade">
                                      <p:cBhvr>
                                        <p:cTn id="22" dur="500"/>
                                        <p:tgtEl>
                                          <p:spTgt spid="35"/>
                                        </p:tgtEl>
                                      </p:cBhvr>
                                    </p:animEffect>
                                  </p:childTnLst>
                                </p:cTn>
                              </p:par>
                              <p:par>
                                <p:cTn id="23" presetID="2" presetClass="entr" presetSubtype="1" fill="hold" grpId="0" nodeType="withEffect">
                                  <p:stCondLst>
                                    <p:cond delay="250"/>
                                  </p:stCondLst>
                                  <p:childTnLst>
                                    <p:set>
                                      <p:cBhvr>
                                        <p:cTn id="24" dur="1" fill="hold">
                                          <p:stCondLst>
                                            <p:cond delay="0"/>
                                          </p:stCondLst>
                                        </p:cTn>
                                        <p:tgtEl>
                                          <p:spTgt spid="38"/>
                                        </p:tgtEl>
                                        <p:attrNameLst>
                                          <p:attrName>style.visibility</p:attrName>
                                        </p:attrNameLst>
                                      </p:cBhvr>
                                      <p:to>
                                        <p:strVal val="visible"/>
                                      </p:to>
                                    </p:set>
                                    <p:anim calcmode="lin" valueType="num">
                                      <p:cBhvr additive="base">
                                        <p:cTn id="25" dur="500" fill="hold"/>
                                        <p:tgtEl>
                                          <p:spTgt spid="38"/>
                                        </p:tgtEl>
                                        <p:attrNameLst>
                                          <p:attrName>ppt_x</p:attrName>
                                        </p:attrNameLst>
                                      </p:cBhvr>
                                      <p:tavLst>
                                        <p:tav tm="0">
                                          <p:val>
                                            <p:strVal val="#ppt_x"/>
                                          </p:val>
                                        </p:tav>
                                        <p:tav tm="100000">
                                          <p:val>
                                            <p:strVal val="#ppt_x"/>
                                          </p:val>
                                        </p:tav>
                                      </p:tavLst>
                                    </p:anim>
                                    <p:anim calcmode="lin" valueType="num">
                                      <p:cBhvr additive="base">
                                        <p:cTn id="26" dur="500" fill="hold"/>
                                        <p:tgtEl>
                                          <p:spTgt spid="38"/>
                                        </p:tgtEl>
                                        <p:attrNameLst>
                                          <p:attrName>ppt_y</p:attrName>
                                        </p:attrNameLst>
                                      </p:cBhvr>
                                      <p:tavLst>
                                        <p:tav tm="0">
                                          <p:val>
                                            <p:strVal val="0-#ppt_h/2"/>
                                          </p:val>
                                        </p:tav>
                                        <p:tav tm="100000">
                                          <p:val>
                                            <p:strVal val="#ppt_y"/>
                                          </p:val>
                                        </p:tav>
                                      </p:tavLst>
                                    </p:anim>
                                  </p:childTnLst>
                                </p:cTn>
                              </p:par>
                            </p:childTnLst>
                          </p:cTn>
                        </p:par>
                        <p:par>
                          <p:cTn id="27" fill="hold">
                            <p:stCondLst>
                              <p:cond delay="750"/>
                            </p:stCondLst>
                            <p:childTnLst>
                              <p:par>
                                <p:cTn id="28" presetID="42" presetClass="entr" presetSubtype="0" fill="hold" grpId="0" nodeType="afterEffect">
                                  <p:stCondLst>
                                    <p:cond delay="0"/>
                                  </p:stCondLst>
                                  <p:childTnLst>
                                    <p:set>
                                      <p:cBhvr>
                                        <p:cTn id="29" dur="1" fill="hold">
                                          <p:stCondLst>
                                            <p:cond delay="0"/>
                                          </p:stCondLst>
                                        </p:cTn>
                                        <p:tgtEl>
                                          <p:spTgt spid="34"/>
                                        </p:tgtEl>
                                        <p:attrNameLst>
                                          <p:attrName>style.visibility</p:attrName>
                                        </p:attrNameLst>
                                      </p:cBhvr>
                                      <p:to>
                                        <p:strVal val="visible"/>
                                      </p:to>
                                    </p:set>
                                    <p:animEffect transition="in" filter="fade">
                                      <p:cBhvr>
                                        <p:cTn id="30" dur="1000"/>
                                        <p:tgtEl>
                                          <p:spTgt spid="34"/>
                                        </p:tgtEl>
                                      </p:cBhvr>
                                    </p:animEffect>
                                    <p:anim calcmode="lin" valueType="num">
                                      <p:cBhvr>
                                        <p:cTn id="31" dur="1000" fill="hold"/>
                                        <p:tgtEl>
                                          <p:spTgt spid="34"/>
                                        </p:tgtEl>
                                        <p:attrNameLst>
                                          <p:attrName>ppt_x</p:attrName>
                                        </p:attrNameLst>
                                      </p:cBhvr>
                                      <p:tavLst>
                                        <p:tav tm="0">
                                          <p:val>
                                            <p:strVal val="#ppt_x"/>
                                          </p:val>
                                        </p:tav>
                                        <p:tav tm="100000">
                                          <p:val>
                                            <p:strVal val="#ppt_x"/>
                                          </p:val>
                                        </p:tav>
                                      </p:tavLst>
                                    </p:anim>
                                    <p:anim calcmode="lin" valueType="num">
                                      <p:cBhvr>
                                        <p:cTn id="32" dur="1000" fill="hold"/>
                                        <p:tgtEl>
                                          <p:spTgt spid="3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34" grpId="0"/>
      <p:bldP spid="38"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组合 9"/>
          <p:cNvGrpSpPr/>
          <p:nvPr/>
        </p:nvGrpSpPr>
        <p:grpSpPr>
          <a:xfrm>
            <a:off x="414621" y="243728"/>
            <a:ext cx="453150" cy="161976"/>
            <a:chOff x="264939" y="188640"/>
            <a:chExt cx="604358" cy="216024"/>
          </a:xfrm>
        </p:grpSpPr>
        <p:sp>
          <p:nvSpPr>
            <p:cNvPr id="11" name="燕尾形 10"/>
            <p:cNvSpPr/>
            <p:nvPr/>
          </p:nvSpPr>
          <p:spPr>
            <a:xfrm>
              <a:off x="264939" y="188640"/>
              <a:ext cx="216024" cy="216024"/>
            </a:xfrm>
            <a:prstGeom prst="chevron">
              <a:avLst/>
            </a:prstGeom>
            <a:solidFill>
              <a:srgbClr val="01AC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schemeClr val="tx1"/>
                </a:solidFill>
              </a:endParaRPr>
            </a:p>
          </p:txBody>
        </p:sp>
        <p:sp>
          <p:nvSpPr>
            <p:cNvPr id="12" name="燕尾形 11"/>
            <p:cNvSpPr/>
            <p:nvPr/>
          </p:nvSpPr>
          <p:spPr>
            <a:xfrm>
              <a:off x="454914" y="188640"/>
              <a:ext cx="216024" cy="216024"/>
            </a:xfrm>
            <a:prstGeom prst="chevron">
              <a:avLst/>
            </a:prstGeom>
            <a:solidFill>
              <a:srgbClr val="01ACBE">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schemeClr val="tx1"/>
                </a:solidFill>
              </a:endParaRPr>
            </a:p>
          </p:txBody>
        </p:sp>
        <p:sp>
          <p:nvSpPr>
            <p:cNvPr id="13" name="燕尾形 12"/>
            <p:cNvSpPr/>
            <p:nvPr/>
          </p:nvSpPr>
          <p:spPr>
            <a:xfrm>
              <a:off x="653273" y="188640"/>
              <a:ext cx="216024" cy="216024"/>
            </a:xfrm>
            <a:prstGeom prst="chevron">
              <a:avLst/>
            </a:prstGeom>
            <a:solidFill>
              <a:srgbClr val="01ACBE">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schemeClr val="tx1"/>
                </a:solidFill>
              </a:endParaRPr>
            </a:p>
          </p:txBody>
        </p:sp>
      </p:grpSp>
      <p:sp>
        <p:nvSpPr>
          <p:cNvPr id="14" name="文本框 9"/>
          <p:cNvSpPr txBox="1"/>
          <p:nvPr/>
        </p:nvSpPr>
        <p:spPr>
          <a:xfrm>
            <a:off x="1008532" y="183368"/>
            <a:ext cx="1673750" cy="282757"/>
          </a:xfrm>
          <a:prstGeom prst="rect">
            <a:avLst/>
          </a:prstGeom>
          <a:noFill/>
        </p:spPr>
        <p:txBody>
          <a:bodyPr wrap="square" lIns="51422" tIns="25711" rIns="51422" bIns="25711" rtlCol="0">
            <a:spAutoFit/>
          </a:bodyPr>
          <a:lstStyle/>
          <a:p>
            <a:pPr marL="0" lvl="1"/>
            <a:r>
              <a:rPr lang="zh-CN" altLang="en-US" sz="1500" b="1" dirty="0">
                <a:solidFill>
                  <a:srgbClr val="01ACBE"/>
                </a:solidFill>
                <a:latin typeface="微软雅黑" panose="020B0503020204020204" pitchFamily="34" charset="-122"/>
                <a:ea typeface="微软雅黑" panose="020B0503020204020204" pitchFamily="34" charset="-122"/>
              </a:rPr>
              <a:t>点击输入标题内容</a:t>
            </a:r>
            <a:endParaRPr lang="zh-CN" altLang="en-US" sz="1800" b="1" dirty="0">
              <a:solidFill>
                <a:srgbClr val="01ACBE"/>
              </a:solidFill>
              <a:latin typeface="微软雅黑" panose="020B0503020204020204" pitchFamily="34" charset="-122"/>
              <a:ea typeface="微软雅黑" panose="020B0503020204020204" pitchFamily="34" charset="-122"/>
            </a:endParaRPr>
          </a:p>
        </p:txBody>
      </p:sp>
      <p:cxnSp>
        <p:nvCxnSpPr>
          <p:cNvPr id="15" name="直接连接符 14"/>
          <p:cNvCxnSpPr/>
          <p:nvPr/>
        </p:nvCxnSpPr>
        <p:spPr>
          <a:xfrm>
            <a:off x="1062524" y="466064"/>
            <a:ext cx="7234920"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6" name="矩形 15"/>
          <p:cNvSpPr>
            <a:spLocks noChangeArrowheads="1"/>
          </p:cNvSpPr>
          <p:nvPr/>
        </p:nvSpPr>
        <p:spPr bwMode="auto">
          <a:xfrm>
            <a:off x="496745" y="839713"/>
            <a:ext cx="8166530" cy="7675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ct val="130000"/>
              </a:lnSpc>
              <a:spcBef>
                <a:spcPct val="0"/>
              </a:spcBef>
              <a:buNone/>
            </a:pPr>
            <a:r>
              <a:rPr lang="zh-CN" altLang="en-US" sz="1125" dirty="0">
                <a:solidFill>
                  <a:schemeClr val="tx1">
                    <a:lumMod val="75000"/>
                    <a:lumOff val="25000"/>
                  </a:schemeClr>
                </a:solidFill>
                <a:latin typeface="微软雅黑" pitchFamily="34" charset="-122"/>
                <a:ea typeface="微软雅黑" pitchFamily="34" charset="-122"/>
              </a:rPr>
              <a:t>       您的内容打在这里，或者通过复制您的文本后，在此框中选择粘贴，并选择只保留文字。您的内容打在这里，或者通过复制您的文本后，在此框中选择粘贴，并选择只保留文字。您的内容打在这里或者通过复制您的文本后，在此框中选择粘贴，并选择只保留文字。</a:t>
            </a:r>
            <a:endParaRPr lang="zh-CN" altLang="en-US" sz="1125" dirty="0">
              <a:solidFill>
                <a:schemeClr val="tx1">
                  <a:lumMod val="75000"/>
                  <a:lumOff val="25000"/>
                </a:schemeClr>
              </a:solidFill>
              <a:latin typeface="微软雅黑" pitchFamily="34" charset="-122"/>
              <a:ea typeface="微软雅黑" pitchFamily="34" charset="-122"/>
              <a:sym typeface="微软雅黑" pitchFamily="34" charset="-122"/>
            </a:endParaRPr>
          </a:p>
        </p:txBody>
      </p:sp>
      <p:sp>
        <p:nvSpPr>
          <p:cNvPr id="17" name="矩形 16"/>
          <p:cNvSpPr/>
          <p:nvPr/>
        </p:nvSpPr>
        <p:spPr>
          <a:xfrm>
            <a:off x="496744" y="1811362"/>
            <a:ext cx="3418031" cy="2661694"/>
          </a:xfrm>
          <a:prstGeom prst="rect">
            <a:avLst/>
          </a:prstGeom>
          <a:blipFill>
            <a:blip r:embed="rId2" cstate="screen">
              <a:extLst>
                <a:ext uri="{28A0092B-C50C-407E-A947-70E740481C1C}">
                  <a14:useLocalDpi xmlns:a14="http://schemas.microsoft.com/office/drawing/2010/main"/>
                </a:ext>
              </a:extLst>
            </a:blip>
            <a:stretch>
              <a:fillRect/>
            </a:stretch>
          </a:blipFill>
          <a:ln w="25400">
            <a:gradFill flip="none" rotWithShape="1">
              <a:gsLst>
                <a:gs pos="0">
                  <a:schemeClr val="bg1">
                    <a:lumMod val="71000"/>
                  </a:schemeClr>
                </a:gs>
                <a:gs pos="100000">
                  <a:schemeClr val="bg1"/>
                </a:gs>
              </a:gsLst>
              <a:lin ang="2700000" scaled="1"/>
              <a:tileRect/>
            </a:gradFill>
          </a:ln>
          <a:effectLst>
            <a:innerShdw blurRad="1016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nvGrpSpPr>
          <p:cNvPr id="18" name="组合 17"/>
          <p:cNvGrpSpPr/>
          <p:nvPr/>
        </p:nvGrpSpPr>
        <p:grpSpPr>
          <a:xfrm>
            <a:off x="4385462" y="1850084"/>
            <a:ext cx="593961" cy="593961"/>
            <a:chOff x="4589983" y="2663795"/>
            <a:chExt cx="877102" cy="877102"/>
          </a:xfrm>
        </p:grpSpPr>
        <p:grpSp>
          <p:nvGrpSpPr>
            <p:cNvPr id="19" name="组合 18"/>
            <p:cNvGrpSpPr/>
            <p:nvPr/>
          </p:nvGrpSpPr>
          <p:grpSpPr>
            <a:xfrm>
              <a:off x="4589983" y="2663795"/>
              <a:ext cx="877102" cy="877102"/>
              <a:chOff x="304800" y="673100"/>
              <a:chExt cx="4000500" cy="4000500"/>
            </a:xfrm>
            <a:effectLst>
              <a:outerShdw blurRad="444500" dist="254000" dir="8100000" algn="tr" rotWithShape="0">
                <a:prstClr val="black">
                  <a:alpha val="50000"/>
                </a:prstClr>
              </a:outerShdw>
            </a:effectLst>
          </p:grpSpPr>
          <p:sp>
            <p:nvSpPr>
              <p:cNvPr id="31" name="同心圆 30"/>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dirty="0">
                  <a:solidFill>
                    <a:schemeClr val="tx1"/>
                  </a:solidFill>
                  <a:ea typeface="微软雅黑" pitchFamily="34" charset="-122"/>
                </a:endParaRPr>
              </a:p>
            </p:txBody>
          </p:sp>
          <p:sp>
            <p:nvSpPr>
              <p:cNvPr id="32" name="椭圆 31"/>
              <p:cNvSpPr/>
              <p:nvPr/>
            </p:nvSpPr>
            <p:spPr>
              <a:xfrm>
                <a:off x="523939" y="892239"/>
                <a:ext cx="3562222" cy="3562222"/>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dirty="0">
                  <a:ea typeface="微软雅黑" pitchFamily="34" charset="-122"/>
                </a:endParaRPr>
              </a:p>
            </p:txBody>
          </p:sp>
        </p:grpSp>
        <p:grpSp>
          <p:nvGrpSpPr>
            <p:cNvPr id="20" name="组合 19"/>
            <p:cNvGrpSpPr/>
            <p:nvPr/>
          </p:nvGrpSpPr>
          <p:grpSpPr>
            <a:xfrm>
              <a:off x="4690436" y="2865050"/>
              <a:ext cx="567894" cy="535099"/>
              <a:chOff x="4832350" y="1028700"/>
              <a:chExt cx="522288" cy="492126"/>
            </a:xfrm>
            <a:solidFill>
              <a:srgbClr val="0070C0"/>
            </a:solidFill>
          </p:grpSpPr>
          <p:sp>
            <p:nvSpPr>
              <p:cNvPr id="21" name="Freeform 15"/>
              <p:cNvSpPr>
                <a:spLocks/>
              </p:cNvSpPr>
              <p:nvPr/>
            </p:nvSpPr>
            <p:spPr bwMode="auto">
              <a:xfrm>
                <a:off x="4916488" y="1176338"/>
                <a:ext cx="306388" cy="266700"/>
              </a:xfrm>
              <a:custGeom>
                <a:avLst/>
                <a:gdLst>
                  <a:gd name="T0" fmla="*/ 14 w 81"/>
                  <a:gd name="T1" fmla="*/ 0 h 71"/>
                  <a:gd name="T2" fmla="*/ 7 w 81"/>
                  <a:gd name="T3" fmla="*/ 2 h 71"/>
                  <a:gd name="T4" fmla="*/ 28 w 81"/>
                  <a:gd name="T5" fmla="*/ 48 h 71"/>
                  <a:gd name="T6" fmla="*/ 68 w 81"/>
                  <a:gd name="T7" fmla="*/ 71 h 71"/>
                  <a:gd name="T8" fmla="*/ 74 w 81"/>
                  <a:gd name="T9" fmla="*/ 69 h 71"/>
                  <a:gd name="T10" fmla="*/ 56 w 81"/>
                  <a:gd name="T11" fmla="*/ 25 h 71"/>
                  <a:gd name="T12" fmla="*/ 53 w 81"/>
                  <a:gd name="T13" fmla="*/ 29 h 71"/>
                  <a:gd name="T14" fmla="*/ 56 w 81"/>
                  <a:gd name="T15" fmla="*/ 33 h 71"/>
                  <a:gd name="T16" fmla="*/ 57 w 81"/>
                  <a:gd name="T17" fmla="*/ 34 h 71"/>
                  <a:gd name="T18" fmla="*/ 57 w 81"/>
                  <a:gd name="T19" fmla="*/ 34 h 71"/>
                  <a:gd name="T20" fmla="*/ 65 w 81"/>
                  <a:gd name="T21" fmla="*/ 60 h 71"/>
                  <a:gd name="T22" fmla="*/ 60 w 81"/>
                  <a:gd name="T23" fmla="*/ 62 h 71"/>
                  <a:gd name="T24" fmla="*/ 32 w 81"/>
                  <a:gd name="T25" fmla="*/ 45 h 71"/>
                  <a:gd name="T26" fmla="*/ 16 w 81"/>
                  <a:gd name="T27" fmla="*/ 11 h 71"/>
                  <a:gd name="T28" fmla="*/ 21 w 81"/>
                  <a:gd name="T29" fmla="*/ 9 h 71"/>
                  <a:gd name="T30" fmla="*/ 43 w 81"/>
                  <a:gd name="T31" fmla="*/ 20 h 71"/>
                  <a:gd name="T32" fmla="*/ 43 w 81"/>
                  <a:gd name="T33" fmla="*/ 19 h 71"/>
                  <a:gd name="T34" fmla="*/ 43 w 81"/>
                  <a:gd name="T35" fmla="*/ 20 h 71"/>
                  <a:gd name="T36" fmla="*/ 48 w 81"/>
                  <a:gd name="T37" fmla="*/ 24 h 71"/>
                  <a:gd name="T38" fmla="*/ 51 w 81"/>
                  <a:gd name="T39" fmla="*/ 20 h 71"/>
                  <a:gd name="T40" fmla="*/ 14 w 81"/>
                  <a:gd name="T41" fmla="*/ 0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81" h="71">
                    <a:moveTo>
                      <a:pt x="14" y="0"/>
                    </a:moveTo>
                    <a:cubicBezTo>
                      <a:pt x="11" y="0"/>
                      <a:pt x="9" y="0"/>
                      <a:pt x="7" y="2"/>
                    </a:cubicBezTo>
                    <a:cubicBezTo>
                      <a:pt x="0" y="9"/>
                      <a:pt x="10" y="30"/>
                      <a:pt x="28" y="48"/>
                    </a:cubicBezTo>
                    <a:cubicBezTo>
                      <a:pt x="42" y="63"/>
                      <a:pt x="58" y="71"/>
                      <a:pt x="68" y="71"/>
                    </a:cubicBezTo>
                    <a:cubicBezTo>
                      <a:pt x="70" y="71"/>
                      <a:pt x="73" y="71"/>
                      <a:pt x="74" y="69"/>
                    </a:cubicBezTo>
                    <a:cubicBezTo>
                      <a:pt x="81" y="62"/>
                      <a:pt x="73" y="43"/>
                      <a:pt x="56" y="25"/>
                    </a:cubicBezTo>
                    <a:cubicBezTo>
                      <a:pt x="53" y="29"/>
                      <a:pt x="53" y="29"/>
                      <a:pt x="53" y="29"/>
                    </a:cubicBezTo>
                    <a:cubicBezTo>
                      <a:pt x="54" y="30"/>
                      <a:pt x="55" y="32"/>
                      <a:pt x="56" y="33"/>
                    </a:cubicBezTo>
                    <a:cubicBezTo>
                      <a:pt x="57" y="34"/>
                      <a:pt x="57" y="34"/>
                      <a:pt x="57" y="34"/>
                    </a:cubicBezTo>
                    <a:cubicBezTo>
                      <a:pt x="57" y="34"/>
                      <a:pt x="57" y="34"/>
                      <a:pt x="57" y="34"/>
                    </a:cubicBezTo>
                    <a:cubicBezTo>
                      <a:pt x="66" y="45"/>
                      <a:pt x="70" y="56"/>
                      <a:pt x="65" y="60"/>
                    </a:cubicBezTo>
                    <a:cubicBezTo>
                      <a:pt x="64" y="61"/>
                      <a:pt x="62" y="62"/>
                      <a:pt x="60" y="62"/>
                    </a:cubicBezTo>
                    <a:cubicBezTo>
                      <a:pt x="53" y="62"/>
                      <a:pt x="42" y="55"/>
                      <a:pt x="32" y="45"/>
                    </a:cubicBezTo>
                    <a:cubicBezTo>
                      <a:pt x="18" y="31"/>
                      <a:pt x="11" y="16"/>
                      <a:pt x="16" y="11"/>
                    </a:cubicBezTo>
                    <a:cubicBezTo>
                      <a:pt x="18" y="10"/>
                      <a:pt x="19" y="9"/>
                      <a:pt x="21" y="9"/>
                    </a:cubicBezTo>
                    <a:cubicBezTo>
                      <a:pt x="27" y="9"/>
                      <a:pt x="35" y="13"/>
                      <a:pt x="43" y="20"/>
                    </a:cubicBezTo>
                    <a:cubicBezTo>
                      <a:pt x="43" y="19"/>
                      <a:pt x="43" y="19"/>
                      <a:pt x="43" y="19"/>
                    </a:cubicBezTo>
                    <a:cubicBezTo>
                      <a:pt x="43" y="20"/>
                      <a:pt x="43" y="20"/>
                      <a:pt x="43" y="20"/>
                    </a:cubicBezTo>
                    <a:cubicBezTo>
                      <a:pt x="45" y="21"/>
                      <a:pt x="46" y="23"/>
                      <a:pt x="48" y="24"/>
                    </a:cubicBezTo>
                    <a:cubicBezTo>
                      <a:pt x="51" y="20"/>
                      <a:pt x="51" y="20"/>
                      <a:pt x="51" y="20"/>
                    </a:cubicBezTo>
                    <a:cubicBezTo>
                      <a:pt x="37" y="8"/>
                      <a:pt x="23" y="0"/>
                      <a:pt x="14" y="0"/>
                    </a:cubicBezTo>
                  </a:path>
                </a:pathLst>
              </a:cu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22" name="Freeform 16"/>
              <p:cNvSpPr>
                <a:spLocks/>
              </p:cNvSpPr>
              <p:nvPr/>
            </p:nvSpPr>
            <p:spPr bwMode="auto">
              <a:xfrm>
                <a:off x="4832350" y="1141413"/>
                <a:ext cx="404813" cy="379413"/>
              </a:xfrm>
              <a:custGeom>
                <a:avLst/>
                <a:gdLst>
                  <a:gd name="T0" fmla="*/ 12 w 107"/>
                  <a:gd name="T1" fmla="*/ 0 h 101"/>
                  <a:gd name="T2" fmla="*/ 10 w 107"/>
                  <a:gd name="T3" fmla="*/ 1 h 101"/>
                  <a:gd name="T4" fmla="*/ 40 w 107"/>
                  <a:gd name="T5" fmla="*/ 68 h 101"/>
                  <a:gd name="T6" fmla="*/ 96 w 107"/>
                  <a:gd name="T7" fmla="*/ 101 h 101"/>
                  <a:gd name="T8" fmla="*/ 106 w 107"/>
                  <a:gd name="T9" fmla="*/ 97 h 101"/>
                  <a:gd name="T10" fmla="*/ 107 w 107"/>
                  <a:gd name="T11" fmla="*/ 96 h 101"/>
                  <a:gd name="T12" fmla="*/ 99 w 107"/>
                  <a:gd name="T13" fmla="*/ 98 h 101"/>
                  <a:gd name="T14" fmla="*/ 43 w 107"/>
                  <a:gd name="T15" fmla="*/ 65 h 101"/>
                  <a:gd name="T16" fmla="*/ 12 w 107"/>
                  <a:gd name="T17" fmla="*/ 0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7" h="101">
                    <a:moveTo>
                      <a:pt x="12" y="0"/>
                    </a:moveTo>
                    <a:cubicBezTo>
                      <a:pt x="11" y="1"/>
                      <a:pt x="11" y="1"/>
                      <a:pt x="10" y="1"/>
                    </a:cubicBezTo>
                    <a:cubicBezTo>
                      <a:pt x="0" y="11"/>
                      <a:pt x="13" y="41"/>
                      <a:pt x="40" y="68"/>
                    </a:cubicBezTo>
                    <a:cubicBezTo>
                      <a:pt x="60" y="88"/>
                      <a:pt x="83" y="101"/>
                      <a:pt x="96" y="101"/>
                    </a:cubicBezTo>
                    <a:cubicBezTo>
                      <a:pt x="100" y="101"/>
                      <a:pt x="104" y="100"/>
                      <a:pt x="106" y="97"/>
                    </a:cubicBezTo>
                    <a:cubicBezTo>
                      <a:pt x="106" y="97"/>
                      <a:pt x="107" y="96"/>
                      <a:pt x="107" y="96"/>
                    </a:cubicBezTo>
                    <a:cubicBezTo>
                      <a:pt x="105" y="97"/>
                      <a:pt x="102" y="98"/>
                      <a:pt x="99" y="98"/>
                    </a:cubicBezTo>
                    <a:cubicBezTo>
                      <a:pt x="86" y="98"/>
                      <a:pt x="63" y="85"/>
                      <a:pt x="43" y="65"/>
                    </a:cubicBezTo>
                    <a:cubicBezTo>
                      <a:pt x="18" y="39"/>
                      <a:pt x="4" y="11"/>
                      <a:pt x="12" y="0"/>
                    </a:cubicBezTo>
                  </a:path>
                </a:pathLst>
              </a:cu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23" name="Freeform 17"/>
              <p:cNvSpPr>
                <a:spLocks/>
              </p:cNvSpPr>
              <p:nvPr/>
            </p:nvSpPr>
            <p:spPr bwMode="auto">
              <a:xfrm>
                <a:off x="4848225" y="1119188"/>
                <a:ext cx="438150" cy="384175"/>
              </a:xfrm>
              <a:custGeom>
                <a:avLst/>
                <a:gdLst>
                  <a:gd name="T0" fmla="*/ 20 w 116"/>
                  <a:gd name="T1" fmla="*/ 0 h 102"/>
                  <a:gd name="T2" fmla="*/ 10 w 116"/>
                  <a:gd name="T3" fmla="*/ 3 h 102"/>
                  <a:gd name="T4" fmla="*/ 40 w 116"/>
                  <a:gd name="T5" fmla="*/ 69 h 102"/>
                  <a:gd name="T6" fmla="*/ 97 w 116"/>
                  <a:gd name="T7" fmla="*/ 102 h 102"/>
                  <a:gd name="T8" fmla="*/ 106 w 116"/>
                  <a:gd name="T9" fmla="*/ 99 h 102"/>
                  <a:gd name="T10" fmla="*/ 79 w 116"/>
                  <a:gd name="T11" fmla="*/ 35 h 102"/>
                  <a:gd name="T12" fmla="*/ 75 w 116"/>
                  <a:gd name="T13" fmla="*/ 39 h 102"/>
                  <a:gd name="T14" fmla="*/ 97 w 116"/>
                  <a:gd name="T15" fmla="*/ 89 h 102"/>
                  <a:gd name="T16" fmla="*/ 89 w 116"/>
                  <a:gd name="T17" fmla="*/ 92 h 102"/>
                  <a:gd name="T18" fmla="*/ 44 w 116"/>
                  <a:gd name="T19" fmla="*/ 66 h 102"/>
                  <a:gd name="T20" fmla="*/ 20 w 116"/>
                  <a:gd name="T21" fmla="*/ 13 h 102"/>
                  <a:gd name="T22" fmla="*/ 28 w 116"/>
                  <a:gd name="T23" fmla="*/ 10 h 102"/>
                  <a:gd name="T24" fmla="*/ 70 w 116"/>
                  <a:gd name="T25" fmla="*/ 34 h 102"/>
                  <a:gd name="T26" fmla="*/ 74 w 116"/>
                  <a:gd name="T27" fmla="*/ 30 h 102"/>
                  <a:gd name="T28" fmla="*/ 20 w 116"/>
                  <a:gd name="T29" fmla="*/ 0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16" h="102">
                    <a:moveTo>
                      <a:pt x="20" y="0"/>
                    </a:moveTo>
                    <a:cubicBezTo>
                      <a:pt x="16" y="0"/>
                      <a:pt x="13" y="1"/>
                      <a:pt x="10" y="3"/>
                    </a:cubicBezTo>
                    <a:cubicBezTo>
                      <a:pt x="0" y="13"/>
                      <a:pt x="14" y="43"/>
                      <a:pt x="40" y="69"/>
                    </a:cubicBezTo>
                    <a:cubicBezTo>
                      <a:pt x="61" y="90"/>
                      <a:pt x="83" y="102"/>
                      <a:pt x="97" y="102"/>
                    </a:cubicBezTo>
                    <a:cubicBezTo>
                      <a:pt x="101" y="102"/>
                      <a:pt x="104" y="101"/>
                      <a:pt x="106" y="99"/>
                    </a:cubicBezTo>
                    <a:cubicBezTo>
                      <a:pt x="116" y="89"/>
                      <a:pt x="104" y="61"/>
                      <a:pt x="79" y="35"/>
                    </a:cubicBezTo>
                    <a:cubicBezTo>
                      <a:pt x="75" y="39"/>
                      <a:pt x="75" y="39"/>
                      <a:pt x="75" y="39"/>
                    </a:cubicBezTo>
                    <a:cubicBezTo>
                      <a:pt x="95" y="59"/>
                      <a:pt x="104" y="82"/>
                      <a:pt x="97" y="89"/>
                    </a:cubicBezTo>
                    <a:cubicBezTo>
                      <a:pt x="95" y="91"/>
                      <a:pt x="92" y="92"/>
                      <a:pt x="89" y="92"/>
                    </a:cubicBezTo>
                    <a:cubicBezTo>
                      <a:pt x="78" y="92"/>
                      <a:pt x="60" y="82"/>
                      <a:pt x="44" y="66"/>
                    </a:cubicBezTo>
                    <a:cubicBezTo>
                      <a:pt x="23" y="44"/>
                      <a:pt x="12" y="21"/>
                      <a:pt x="20" y="13"/>
                    </a:cubicBezTo>
                    <a:cubicBezTo>
                      <a:pt x="22" y="11"/>
                      <a:pt x="24" y="10"/>
                      <a:pt x="28" y="10"/>
                    </a:cubicBezTo>
                    <a:cubicBezTo>
                      <a:pt x="38" y="10"/>
                      <a:pt x="55" y="19"/>
                      <a:pt x="70" y="34"/>
                    </a:cubicBezTo>
                    <a:cubicBezTo>
                      <a:pt x="74" y="30"/>
                      <a:pt x="74" y="30"/>
                      <a:pt x="74" y="30"/>
                    </a:cubicBezTo>
                    <a:cubicBezTo>
                      <a:pt x="54" y="11"/>
                      <a:pt x="33" y="0"/>
                      <a:pt x="20" y="0"/>
                    </a:cubicBezTo>
                  </a:path>
                </a:pathLst>
              </a:cu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24" name="Freeform 18"/>
              <p:cNvSpPr>
                <a:spLocks/>
              </p:cNvSpPr>
              <p:nvPr/>
            </p:nvSpPr>
            <p:spPr bwMode="auto">
              <a:xfrm>
                <a:off x="5260975" y="1028700"/>
                <a:ext cx="52388" cy="71438"/>
              </a:xfrm>
              <a:custGeom>
                <a:avLst/>
                <a:gdLst>
                  <a:gd name="T0" fmla="*/ 31 w 33"/>
                  <a:gd name="T1" fmla="*/ 0 h 45"/>
                  <a:gd name="T2" fmla="*/ 0 w 33"/>
                  <a:gd name="T3" fmla="*/ 29 h 45"/>
                  <a:gd name="T4" fmla="*/ 2 w 33"/>
                  <a:gd name="T5" fmla="*/ 45 h 45"/>
                  <a:gd name="T6" fmla="*/ 33 w 33"/>
                  <a:gd name="T7" fmla="*/ 14 h 45"/>
                  <a:gd name="T8" fmla="*/ 31 w 33"/>
                  <a:gd name="T9" fmla="*/ 0 h 45"/>
                </a:gdLst>
                <a:ahLst/>
                <a:cxnLst>
                  <a:cxn ang="0">
                    <a:pos x="T0" y="T1"/>
                  </a:cxn>
                  <a:cxn ang="0">
                    <a:pos x="T2" y="T3"/>
                  </a:cxn>
                  <a:cxn ang="0">
                    <a:pos x="T4" y="T5"/>
                  </a:cxn>
                  <a:cxn ang="0">
                    <a:pos x="T6" y="T7"/>
                  </a:cxn>
                  <a:cxn ang="0">
                    <a:pos x="T8" y="T9"/>
                  </a:cxn>
                </a:cxnLst>
                <a:rect l="0" t="0" r="r" b="b"/>
                <a:pathLst>
                  <a:path w="33" h="45">
                    <a:moveTo>
                      <a:pt x="31" y="0"/>
                    </a:moveTo>
                    <a:lnTo>
                      <a:pt x="0" y="29"/>
                    </a:lnTo>
                    <a:lnTo>
                      <a:pt x="2" y="45"/>
                    </a:lnTo>
                    <a:lnTo>
                      <a:pt x="33" y="14"/>
                    </a:lnTo>
                    <a:lnTo>
                      <a:pt x="3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25" name="Freeform 19"/>
              <p:cNvSpPr>
                <a:spLocks/>
              </p:cNvSpPr>
              <p:nvPr/>
            </p:nvSpPr>
            <p:spPr bwMode="auto">
              <a:xfrm>
                <a:off x="5260975" y="1028700"/>
                <a:ext cx="52388" cy="71438"/>
              </a:xfrm>
              <a:custGeom>
                <a:avLst/>
                <a:gdLst>
                  <a:gd name="T0" fmla="*/ 31 w 33"/>
                  <a:gd name="T1" fmla="*/ 0 h 45"/>
                  <a:gd name="T2" fmla="*/ 0 w 33"/>
                  <a:gd name="T3" fmla="*/ 29 h 45"/>
                  <a:gd name="T4" fmla="*/ 2 w 33"/>
                  <a:gd name="T5" fmla="*/ 45 h 45"/>
                  <a:gd name="T6" fmla="*/ 33 w 33"/>
                  <a:gd name="T7" fmla="*/ 14 h 45"/>
                  <a:gd name="T8" fmla="*/ 31 w 33"/>
                  <a:gd name="T9" fmla="*/ 0 h 45"/>
                </a:gdLst>
                <a:ahLst/>
                <a:cxnLst>
                  <a:cxn ang="0">
                    <a:pos x="T0" y="T1"/>
                  </a:cxn>
                  <a:cxn ang="0">
                    <a:pos x="T2" y="T3"/>
                  </a:cxn>
                  <a:cxn ang="0">
                    <a:pos x="T4" y="T5"/>
                  </a:cxn>
                  <a:cxn ang="0">
                    <a:pos x="T6" y="T7"/>
                  </a:cxn>
                  <a:cxn ang="0">
                    <a:pos x="T8" y="T9"/>
                  </a:cxn>
                </a:cxnLst>
                <a:rect l="0" t="0" r="r" b="b"/>
                <a:pathLst>
                  <a:path w="33" h="45">
                    <a:moveTo>
                      <a:pt x="31" y="0"/>
                    </a:moveTo>
                    <a:lnTo>
                      <a:pt x="0" y="29"/>
                    </a:lnTo>
                    <a:lnTo>
                      <a:pt x="2" y="45"/>
                    </a:lnTo>
                    <a:lnTo>
                      <a:pt x="33" y="14"/>
                    </a:lnTo>
                    <a:lnTo>
                      <a:pt x="31" y="0"/>
                    </a:lnTo>
                  </a:path>
                </a:pathLst>
              </a:cu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26" name="Freeform 20"/>
              <p:cNvSpPr>
                <a:spLocks/>
              </p:cNvSpPr>
              <p:nvPr/>
            </p:nvSpPr>
            <p:spPr bwMode="auto">
              <a:xfrm>
                <a:off x="5283200" y="1066800"/>
                <a:ext cx="71438" cy="52388"/>
              </a:xfrm>
              <a:custGeom>
                <a:avLst/>
                <a:gdLst>
                  <a:gd name="T0" fmla="*/ 31 w 45"/>
                  <a:gd name="T1" fmla="*/ 0 h 33"/>
                  <a:gd name="T2" fmla="*/ 0 w 45"/>
                  <a:gd name="T3" fmla="*/ 31 h 33"/>
                  <a:gd name="T4" fmla="*/ 14 w 45"/>
                  <a:gd name="T5" fmla="*/ 33 h 33"/>
                  <a:gd name="T6" fmla="*/ 45 w 45"/>
                  <a:gd name="T7" fmla="*/ 2 h 33"/>
                  <a:gd name="T8" fmla="*/ 31 w 45"/>
                  <a:gd name="T9" fmla="*/ 0 h 33"/>
                </a:gdLst>
                <a:ahLst/>
                <a:cxnLst>
                  <a:cxn ang="0">
                    <a:pos x="T0" y="T1"/>
                  </a:cxn>
                  <a:cxn ang="0">
                    <a:pos x="T2" y="T3"/>
                  </a:cxn>
                  <a:cxn ang="0">
                    <a:pos x="T4" y="T5"/>
                  </a:cxn>
                  <a:cxn ang="0">
                    <a:pos x="T6" y="T7"/>
                  </a:cxn>
                  <a:cxn ang="0">
                    <a:pos x="T8" y="T9"/>
                  </a:cxn>
                </a:cxnLst>
                <a:rect l="0" t="0" r="r" b="b"/>
                <a:pathLst>
                  <a:path w="45" h="33">
                    <a:moveTo>
                      <a:pt x="31" y="0"/>
                    </a:moveTo>
                    <a:lnTo>
                      <a:pt x="0" y="31"/>
                    </a:lnTo>
                    <a:lnTo>
                      <a:pt x="14" y="33"/>
                    </a:lnTo>
                    <a:lnTo>
                      <a:pt x="45" y="2"/>
                    </a:lnTo>
                    <a:lnTo>
                      <a:pt x="3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27" name="Freeform 21"/>
              <p:cNvSpPr>
                <a:spLocks/>
              </p:cNvSpPr>
              <p:nvPr/>
            </p:nvSpPr>
            <p:spPr bwMode="auto">
              <a:xfrm>
                <a:off x="5283200" y="1066800"/>
                <a:ext cx="71438" cy="52388"/>
              </a:xfrm>
              <a:custGeom>
                <a:avLst/>
                <a:gdLst>
                  <a:gd name="T0" fmla="*/ 31 w 45"/>
                  <a:gd name="T1" fmla="*/ 0 h 33"/>
                  <a:gd name="T2" fmla="*/ 0 w 45"/>
                  <a:gd name="T3" fmla="*/ 31 h 33"/>
                  <a:gd name="T4" fmla="*/ 14 w 45"/>
                  <a:gd name="T5" fmla="*/ 33 h 33"/>
                  <a:gd name="T6" fmla="*/ 45 w 45"/>
                  <a:gd name="T7" fmla="*/ 2 h 33"/>
                  <a:gd name="T8" fmla="*/ 31 w 45"/>
                  <a:gd name="T9" fmla="*/ 0 h 33"/>
                </a:gdLst>
                <a:ahLst/>
                <a:cxnLst>
                  <a:cxn ang="0">
                    <a:pos x="T0" y="T1"/>
                  </a:cxn>
                  <a:cxn ang="0">
                    <a:pos x="T2" y="T3"/>
                  </a:cxn>
                  <a:cxn ang="0">
                    <a:pos x="T4" y="T5"/>
                  </a:cxn>
                  <a:cxn ang="0">
                    <a:pos x="T6" y="T7"/>
                  </a:cxn>
                  <a:cxn ang="0">
                    <a:pos x="T8" y="T9"/>
                  </a:cxn>
                </a:cxnLst>
                <a:rect l="0" t="0" r="r" b="b"/>
                <a:pathLst>
                  <a:path w="45" h="33">
                    <a:moveTo>
                      <a:pt x="31" y="0"/>
                    </a:moveTo>
                    <a:lnTo>
                      <a:pt x="0" y="31"/>
                    </a:lnTo>
                    <a:lnTo>
                      <a:pt x="14" y="33"/>
                    </a:lnTo>
                    <a:lnTo>
                      <a:pt x="45" y="2"/>
                    </a:lnTo>
                    <a:lnTo>
                      <a:pt x="31" y="0"/>
                    </a:lnTo>
                  </a:path>
                </a:pathLst>
              </a:cu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28" name="Freeform 22"/>
              <p:cNvSpPr>
                <a:spLocks/>
              </p:cNvSpPr>
              <p:nvPr/>
            </p:nvSpPr>
            <p:spPr bwMode="auto">
              <a:xfrm>
                <a:off x="4987925" y="1235075"/>
                <a:ext cx="166688" cy="147638"/>
              </a:xfrm>
              <a:custGeom>
                <a:avLst/>
                <a:gdLst>
                  <a:gd name="T0" fmla="*/ 8 w 44"/>
                  <a:gd name="T1" fmla="*/ 0 h 39"/>
                  <a:gd name="T2" fmla="*/ 4 w 44"/>
                  <a:gd name="T3" fmla="*/ 1 h 39"/>
                  <a:gd name="T4" fmla="*/ 15 w 44"/>
                  <a:gd name="T5" fmla="*/ 26 h 39"/>
                  <a:gd name="T6" fmla="*/ 37 w 44"/>
                  <a:gd name="T7" fmla="*/ 39 h 39"/>
                  <a:gd name="T8" fmla="*/ 41 w 44"/>
                  <a:gd name="T9" fmla="*/ 37 h 39"/>
                  <a:gd name="T10" fmla="*/ 35 w 44"/>
                  <a:gd name="T11" fmla="*/ 19 h 39"/>
                  <a:gd name="T12" fmla="*/ 25 w 44"/>
                  <a:gd name="T13" fmla="*/ 22 h 39"/>
                  <a:gd name="T14" fmla="*/ 20 w 44"/>
                  <a:gd name="T15" fmla="*/ 17 h 39"/>
                  <a:gd name="T16" fmla="*/ 23 w 44"/>
                  <a:gd name="T17" fmla="*/ 7 h 39"/>
                  <a:gd name="T18" fmla="*/ 8 w 44"/>
                  <a:gd name="T19" fmla="*/ 0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4" h="39">
                    <a:moveTo>
                      <a:pt x="8" y="0"/>
                    </a:moveTo>
                    <a:cubicBezTo>
                      <a:pt x="6" y="0"/>
                      <a:pt x="5" y="0"/>
                      <a:pt x="4" y="1"/>
                    </a:cubicBezTo>
                    <a:cubicBezTo>
                      <a:pt x="0" y="5"/>
                      <a:pt x="5" y="16"/>
                      <a:pt x="15" y="26"/>
                    </a:cubicBezTo>
                    <a:cubicBezTo>
                      <a:pt x="23" y="34"/>
                      <a:pt x="32" y="39"/>
                      <a:pt x="37" y="39"/>
                    </a:cubicBezTo>
                    <a:cubicBezTo>
                      <a:pt x="38" y="39"/>
                      <a:pt x="40" y="38"/>
                      <a:pt x="41" y="37"/>
                    </a:cubicBezTo>
                    <a:cubicBezTo>
                      <a:pt x="44" y="34"/>
                      <a:pt x="41" y="27"/>
                      <a:pt x="35" y="19"/>
                    </a:cubicBezTo>
                    <a:cubicBezTo>
                      <a:pt x="25" y="22"/>
                      <a:pt x="25" y="22"/>
                      <a:pt x="25" y="22"/>
                    </a:cubicBezTo>
                    <a:cubicBezTo>
                      <a:pt x="20" y="17"/>
                      <a:pt x="20" y="17"/>
                      <a:pt x="20" y="17"/>
                    </a:cubicBezTo>
                    <a:cubicBezTo>
                      <a:pt x="23" y="7"/>
                      <a:pt x="23" y="7"/>
                      <a:pt x="23" y="7"/>
                    </a:cubicBezTo>
                    <a:cubicBezTo>
                      <a:pt x="17" y="2"/>
                      <a:pt x="11" y="0"/>
                      <a:pt x="8" y="0"/>
                    </a:cubicBezTo>
                  </a:path>
                </a:pathLst>
              </a:cu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29" name="Freeform 23"/>
              <p:cNvSpPr>
                <a:spLocks/>
              </p:cNvSpPr>
              <p:nvPr/>
            </p:nvSpPr>
            <p:spPr bwMode="auto">
              <a:xfrm>
                <a:off x="5067300" y="1055688"/>
                <a:ext cx="261938" cy="255588"/>
              </a:xfrm>
              <a:custGeom>
                <a:avLst/>
                <a:gdLst>
                  <a:gd name="T0" fmla="*/ 158 w 165"/>
                  <a:gd name="T1" fmla="*/ 0 h 161"/>
                  <a:gd name="T2" fmla="*/ 14 w 165"/>
                  <a:gd name="T3" fmla="*/ 140 h 161"/>
                  <a:gd name="T4" fmla="*/ 7 w 165"/>
                  <a:gd name="T5" fmla="*/ 128 h 161"/>
                  <a:gd name="T6" fmla="*/ 0 w 165"/>
                  <a:gd name="T7" fmla="*/ 151 h 161"/>
                  <a:gd name="T8" fmla="*/ 10 w 165"/>
                  <a:gd name="T9" fmla="*/ 161 h 161"/>
                  <a:gd name="T10" fmla="*/ 34 w 165"/>
                  <a:gd name="T11" fmla="*/ 154 h 161"/>
                  <a:gd name="T12" fmla="*/ 22 w 165"/>
                  <a:gd name="T13" fmla="*/ 147 h 161"/>
                  <a:gd name="T14" fmla="*/ 165 w 165"/>
                  <a:gd name="T15" fmla="*/ 7 h 161"/>
                  <a:gd name="T16" fmla="*/ 158 w 165"/>
                  <a:gd name="T17" fmla="*/ 0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5" h="161">
                    <a:moveTo>
                      <a:pt x="158" y="0"/>
                    </a:moveTo>
                    <a:lnTo>
                      <a:pt x="14" y="140"/>
                    </a:lnTo>
                    <a:lnTo>
                      <a:pt x="7" y="128"/>
                    </a:lnTo>
                    <a:lnTo>
                      <a:pt x="0" y="151"/>
                    </a:lnTo>
                    <a:lnTo>
                      <a:pt x="10" y="161"/>
                    </a:lnTo>
                    <a:lnTo>
                      <a:pt x="34" y="154"/>
                    </a:lnTo>
                    <a:lnTo>
                      <a:pt x="22" y="147"/>
                    </a:lnTo>
                    <a:lnTo>
                      <a:pt x="165" y="7"/>
                    </a:lnTo>
                    <a:lnTo>
                      <a:pt x="15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30" name="Freeform 24"/>
              <p:cNvSpPr>
                <a:spLocks/>
              </p:cNvSpPr>
              <p:nvPr/>
            </p:nvSpPr>
            <p:spPr bwMode="auto">
              <a:xfrm>
                <a:off x="5067300" y="1055688"/>
                <a:ext cx="261938" cy="255588"/>
              </a:xfrm>
              <a:custGeom>
                <a:avLst/>
                <a:gdLst>
                  <a:gd name="T0" fmla="*/ 158 w 165"/>
                  <a:gd name="T1" fmla="*/ 0 h 161"/>
                  <a:gd name="T2" fmla="*/ 14 w 165"/>
                  <a:gd name="T3" fmla="*/ 140 h 161"/>
                  <a:gd name="T4" fmla="*/ 7 w 165"/>
                  <a:gd name="T5" fmla="*/ 128 h 161"/>
                  <a:gd name="T6" fmla="*/ 0 w 165"/>
                  <a:gd name="T7" fmla="*/ 151 h 161"/>
                  <a:gd name="T8" fmla="*/ 10 w 165"/>
                  <a:gd name="T9" fmla="*/ 161 h 161"/>
                  <a:gd name="T10" fmla="*/ 34 w 165"/>
                  <a:gd name="T11" fmla="*/ 154 h 161"/>
                  <a:gd name="T12" fmla="*/ 22 w 165"/>
                  <a:gd name="T13" fmla="*/ 147 h 161"/>
                  <a:gd name="T14" fmla="*/ 165 w 165"/>
                  <a:gd name="T15" fmla="*/ 7 h 161"/>
                  <a:gd name="T16" fmla="*/ 158 w 165"/>
                  <a:gd name="T17" fmla="*/ 0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5" h="161">
                    <a:moveTo>
                      <a:pt x="158" y="0"/>
                    </a:moveTo>
                    <a:lnTo>
                      <a:pt x="14" y="140"/>
                    </a:lnTo>
                    <a:lnTo>
                      <a:pt x="7" y="128"/>
                    </a:lnTo>
                    <a:lnTo>
                      <a:pt x="0" y="151"/>
                    </a:lnTo>
                    <a:lnTo>
                      <a:pt x="10" y="161"/>
                    </a:lnTo>
                    <a:lnTo>
                      <a:pt x="34" y="154"/>
                    </a:lnTo>
                    <a:lnTo>
                      <a:pt x="22" y="147"/>
                    </a:lnTo>
                    <a:lnTo>
                      <a:pt x="165" y="7"/>
                    </a:lnTo>
                    <a:lnTo>
                      <a:pt x="158" y="0"/>
                    </a:lnTo>
                  </a:path>
                </a:pathLst>
              </a:cu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grpSp>
      </p:grpSp>
      <p:grpSp>
        <p:nvGrpSpPr>
          <p:cNvPr id="33" name="组合 32"/>
          <p:cNvGrpSpPr/>
          <p:nvPr/>
        </p:nvGrpSpPr>
        <p:grpSpPr>
          <a:xfrm>
            <a:off x="4385462" y="2905339"/>
            <a:ext cx="593961" cy="593961"/>
            <a:chOff x="4692046" y="3749516"/>
            <a:chExt cx="877102" cy="877102"/>
          </a:xfrm>
        </p:grpSpPr>
        <p:grpSp>
          <p:nvGrpSpPr>
            <p:cNvPr id="34" name="组合 33"/>
            <p:cNvGrpSpPr/>
            <p:nvPr/>
          </p:nvGrpSpPr>
          <p:grpSpPr>
            <a:xfrm>
              <a:off x="4692046" y="3749516"/>
              <a:ext cx="877102" cy="877102"/>
              <a:chOff x="304800" y="673100"/>
              <a:chExt cx="4000500" cy="4000500"/>
            </a:xfrm>
            <a:effectLst>
              <a:outerShdw blurRad="444500" dist="254000" dir="8100000" algn="tr" rotWithShape="0">
                <a:prstClr val="black">
                  <a:alpha val="50000"/>
                </a:prstClr>
              </a:outerShdw>
            </a:effectLst>
          </p:grpSpPr>
          <p:sp>
            <p:nvSpPr>
              <p:cNvPr id="54" name="同心圆 53"/>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dirty="0">
                  <a:solidFill>
                    <a:schemeClr val="tx1"/>
                  </a:solidFill>
                  <a:ea typeface="微软雅黑" pitchFamily="34" charset="-122"/>
                </a:endParaRPr>
              </a:p>
            </p:txBody>
          </p:sp>
          <p:sp>
            <p:nvSpPr>
              <p:cNvPr id="55" name="椭圆 54"/>
              <p:cNvSpPr/>
              <p:nvPr/>
            </p:nvSpPr>
            <p:spPr>
              <a:xfrm>
                <a:off x="523939" y="892239"/>
                <a:ext cx="3562222" cy="3562222"/>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dirty="0">
                  <a:ea typeface="微软雅黑" pitchFamily="34" charset="-122"/>
                </a:endParaRPr>
              </a:p>
            </p:txBody>
          </p:sp>
        </p:grpSp>
        <p:grpSp>
          <p:nvGrpSpPr>
            <p:cNvPr id="35" name="组合 34"/>
            <p:cNvGrpSpPr/>
            <p:nvPr/>
          </p:nvGrpSpPr>
          <p:grpSpPr>
            <a:xfrm>
              <a:off x="4853377" y="3997905"/>
              <a:ext cx="554441" cy="377594"/>
              <a:chOff x="4156075" y="2292350"/>
              <a:chExt cx="552450" cy="376238"/>
            </a:xfrm>
            <a:solidFill>
              <a:srgbClr val="0070C0"/>
            </a:solidFill>
          </p:grpSpPr>
          <p:sp>
            <p:nvSpPr>
              <p:cNvPr id="36" name="Freeform 27"/>
              <p:cNvSpPr>
                <a:spLocks/>
              </p:cNvSpPr>
              <p:nvPr/>
            </p:nvSpPr>
            <p:spPr bwMode="auto">
              <a:xfrm>
                <a:off x="4352925" y="2292350"/>
                <a:ext cx="158750" cy="161925"/>
              </a:xfrm>
              <a:custGeom>
                <a:avLst/>
                <a:gdLst>
                  <a:gd name="T0" fmla="*/ 21 w 42"/>
                  <a:gd name="T1" fmla="*/ 0 h 43"/>
                  <a:gd name="T2" fmla="*/ 0 w 42"/>
                  <a:gd name="T3" fmla="*/ 22 h 43"/>
                  <a:gd name="T4" fmla="*/ 21 w 42"/>
                  <a:gd name="T5" fmla="*/ 43 h 43"/>
                  <a:gd name="T6" fmla="*/ 21 w 42"/>
                  <a:gd name="T7" fmla="*/ 43 h 43"/>
                  <a:gd name="T8" fmla="*/ 42 w 42"/>
                  <a:gd name="T9" fmla="*/ 22 h 43"/>
                  <a:gd name="T10" fmla="*/ 21 w 42"/>
                  <a:gd name="T11" fmla="*/ 0 h 43"/>
                </a:gdLst>
                <a:ahLst/>
                <a:cxnLst>
                  <a:cxn ang="0">
                    <a:pos x="T0" y="T1"/>
                  </a:cxn>
                  <a:cxn ang="0">
                    <a:pos x="T2" y="T3"/>
                  </a:cxn>
                  <a:cxn ang="0">
                    <a:pos x="T4" y="T5"/>
                  </a:cxn>
                  <a:cxn ang="0">
                    <a:pos x="T6" y="T7"/>
                  </a:cxn>
                  <a:cxn ang="0">
                    <a:pos x="T8" y="T9"/>
                  </a:cxn>
                  <a:cxn ang="0">
                    <a:pos x="T10" y="T11"/>
                  </a:cxn>
                </a:cxnLst>
                <a:rect l="0" t="0" r="r" b="b"/>
                <a:pathLst>
                  <a:path w="42" h="43">
                    <a:moveTo>
                      <a:pt x="21" y="0"/>
                    </a:moveTo>
                    <a:cubicBezTo>
                      <a:pt x="9" y="0"/>
                      <a:pt x="0" y="10"/>
                      <a:pt x="0" y="22"/>
                    </a:cubicBezTo>
                    <a:cubicBezTo>
                      <a:pt x="0" y="33"/>
                      <a:pt x="9" y="43"/>
                      <a:pt x="21" y="43"/>
                    </a:cubicBezTo>
                    <a:cubicBezTo>
                      <a:pt x="21" y="43"/>
                      <a:pt x="21" y="43"/>
                      <a:pt x="21" y="43"/>
                    </a:cubicBezTo>
                    <a:cubicBezTo>
                      <a:pt x="33" y="43"/>
                      <a:pt x="42" y="33"/>
                      <a:pt x="42" y="22"/>
                    </a:cubicBezTo>
                    <a:cubicBezTo>
                      <a:pt x="42" y="10"/>
                      <a:pt x="33" y="0"/>
                      <a:pt x="21" y="0"/>
                    </a:cubicBezTo>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37" name="Freeform 28"/>
              <p:cNvSpPr>
                <a:spLocks/>
              </p:cNvSpPr>
              <p:nvPr/>
            </p:nvSpPr>
            <p:spPr bwMode="auto">
              <a:xfrm>
                <a:off x="4284663" y="2462213"/>
                <a:ext cx="295275" cy="206375"/>
              </a:xfrm>
              <a:custGeom>
                <a:avLst/>
                <a:gdLst>
                  <a:gd name="T0" fmla="*/ 55 w 78"/>
                  <a:gd name="T1" fmla="*/ 0 h 55"/>
                  <a:gd name="T2" fmla="*/ 39 w 78"/>
                  <a:gd name="T3" fmla="*/ 45 h 55"/>
                  <a:gd name="T4" fmla="*/ 23 w 78"/>
                  <a:gd name="T5" fmla="*/ 0 h 55"/>
                  <a:gd name="T6" fmla="*/ 0 w 78"/>
                  <a:gd name="T7" fmla="*/ 33 h 55"/>
                  <a:gd name="T8" fmla="*/ 0 w 78"/>
                  <a:gd name="T9" fmla="*/ 34 h 55"/>
                  <a:gd name="T10" fmla="*/ 0 w 78"/>
                  <a:gd name="T11" fmla="*/ 35 h 55"/>
                  <a:gd name="T12" fmla="*/ 39 w 78"/>
                  <a:gd name="T13" fmla="*/ 55 h 55"/>
                  <a:gd name="T14" fmla="*/ 78 w 78"/>
                  <a:gd name="T15" fmla="*/ 35 h 55"/>
                  <a:gd name="T16" fmla="*/ 78 w 78"/>
                  <a:gd name="T17" fmla="*/ 34 h 55"/>
                  <a:gd name="T18" fmla="*/ 78 w 78"/>
                  <a:gd name="T19" fmla="*/ 33 h 55"/>
                  <a:gd name="T20" fmla="*/ 55 w 78"/>
                  <a:gd name="T21" fmla="*/ 0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8" h="55">
                    <a:moveTo>
                      <a:pt x="55" y="0"/>
                    </a:moveTo>
                    <a:cubicBezTo>
                      <a:pt x="39" y="45"/>
                      <a:pt x="39" y="45"/>
                      <a:pt x="39" y="45"/>
                    </a:cubicBezTo>
                    <a:cubicBezTo>
                      <a:pt x="23" y="0"/>
                      <a:pt x="23" y="0"/>
                      <a:pt x="23" y="0"/>
                    </a:cubicBezTo>
                    <a:cubicBezTo>
                      <a:pt x="10" y="6"/>
                      <a:pt x="1" y="19"/>
                      <a:pt x="0" y="33"/>
                    </a:cubicBezTo>
                    <a:cubicBezTo>
                      <a:pt x="0" y="34"/>
                      <a:pt x="0" y="34"/>
                      <a:pt x="0" y="34"/>
                    </a:cubicBezTo>
                    <a:cubicBezTo>
                      <a:pt x="0" y="35"/>
                      <a:pt x="0" y="35"/>
                      <a:pt x="0" y="35"/>
                    </a:cubicBezTo>
                    <a:cubicBezTo>
                      <a:pt x="1" y="44"/>
                      <a:pt x="18" y="55"/>
                      <a:pt x="39" y="55"/>
                    </a:cubicBezTo>
                    <a:cubicBezTo>
                      <a:pt x="60" y="55"/>
                      <a:pt x="77" y="44"/>
                      <a:pt x="78" y="35"/>
                    </a:cubicBezTo>
                    <a:cubicBezTo>
                      <a:pt x="78" y="34"/>
                      <a:pt x="78" y="34"/>
                      <a:pt x="78" y="34"/>
                    </a:cubicBezTo>
                    <a:cubicBezTo>
                      <a:pt x="78" y="33"/>
                      <a:pt x="78" y="33"/>
                      <a:pt x="78" y="33"/>
                    </a:cubicBezTo>
                    <a:cubicBezTo>
                      <a:pt x="77" y="19"/>
                      <a:pt x="68" y="6"/>
                      <a:pt x="55" y="0"/>
                    </a:cubicBezTo>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38" name="Freeform 29"/>
              <p:cNvSpPr>
                <a:spLocks/>
              </p:cNvSpPr>
              <p:nvPr/>
            </p:nvSpPr>
            <p:spPr bwMode="auto">
              <a:xfrm>
                <a:off x="4416425" y="2457450"/>
                <a:ext cx="30163" cy="30163"/>
              </a:xfrm>
              <a:custGeom>
                <a:avLst/>
                <a:gdLst>
                  <a:gd name="T0" fmla="*/ 10 w 19"/>
                  <a:gd name="T1" fmla="*/ 0 h 19"/>
                  <a:gd name="T2" fmla="*/ 0 w 19"/>
                  <a:gd name="T3" fmla="*/ 10 h 19"/>
                  <a:gd name="T4" fmla="*/ 10 w 19"/>
                  <a:gd name="T5" fmla="*/ 19 h 19"/>
                  <a:gd name="T6" fmla="*/ 19 w 19"/>
                  <a:gd name="T7" fmla="*/ 10 h 19"/>
                  <a:gd name="T8" fmla="*/ 10 w 19"/>
                  <a:gd name="T9" fmla="*/ 0 h 19"/>
                </a:gdLst>
                <a:ahLst/>
                <a:cxnLst>
                  <a:cxn ang="0">
                    <a:pos x="T0" y="T1"/>
                  </a:cxn>
                  <a:cxn ang="0">
                    <a:pos x="T2" y="T3"/>
                  </a:cxn>
                  <a:cxn ang="0">
                    <a:pos x="T4" y="T5"/>
                  </a:cxn>
                  <a:cxn ang="0">
                    <a:pos x="T6" y="T7"/>
                  </a:cxn>
                  <a:cxn ang="0">
                    <a:pos x="T8" y="T9"/>
                  </a:cxn>
                </a:cxnLst>
                <a:rect l="0" t="0" r="r" b="b"/>
                <a:pathLst>
                  <a:path w="19" h="19">
                    <a:moveTo>
                      <a:pt x="10" y="0"/>
                    </a:moveTo>
                    <a:lnTo>
                      <a:pt x="0" y="10"/>
                    </a:lnTo>
                    <a:lnTo>
                      <a:pt x="10" y="19"/>
                    </a:lnTo>
                    <a:lnTo>
                      <a:pt x="19" y="10"/>
                    </a:lnTo>
                    <a:lnTo>
                      <a:pt x="1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39" name="Freeform 30"/>
              <p:cNvSpPr>
                <a:spLocks/>
              </p:cNvSpPr>
              <p:nvPr/>
            </p:nvSpPr>
            <p:spPr bwMode="auto">
              <a:xfrm>
                <a:off x="4416425" y="2457450"/>
                <a:ext cx="30163" cy="30163"/>
              </a:xfrm>
              <a:custGeom>
                <a:avLst/>
                <a:gdLst>
                  <a:gd name="T0" fmla="*/ 10 w 19"/>
                  <a:gd name="T1" fmla="*/ 0 h 19"/>
                  <a:gd name="T2" fmla="*/ 0 w 19"/>
                  <a:gd name="T3" fmla="*/ 10 h 19"/>
                  <a:gd name="T4" fmla="*/ 10 w 19"/>
                  <a:gd name="T5" fmla="*/ 19 h 19"/>
                  <a:gd name="T6" fmla="*/ 19 w 19"/>
                  <a:gd name="T7" fmla="*/ 10 h 19"/>
                  <a:gd name="T8" fmla="*/ 10 w 19"/>
                  <a:gd name="T9" fmla="*/ 0 h 19"/>
                </a:gdLst>
                <a:ahLst/>
                <a:cxnLst>
                  <a:cxn ang="0">
                    <a:pos x="T0" y="T1"/>
                  </a:cxn>
                  <a:cxn ang="0">
                    <a:pos x="T2" y="T3"/>
                  </a:cxn>
                  <a:cxn ang="0">
                    <a:pos x="T4" y="T5"/>
                  </a:cxn>
                  <a:cxn ang="0">
                    <a:pos x="T6" y="T7"/>
                  </a:cxn>
                  <a:cxn ang="0">
                    <a:pos x="T8" y="T9"/>
                  </a:cxn>
                </a:cxnLst>
                <a:rect l="0" t="0" r="r" b="b"/>
                <a:pathLst>
                  <a:path w="19" h="19">
                    <a:moveTo>
                      <a:pt x="10" y="0"/>
                    </a:moveTo>
                    <a:lnTo>
                      <a:pt x="0" y="10"/>
                    </a:lnTo>
                    <a:lnTo>
                      <a:pt x="10" y="19"/>
                    </a:lnTo>
                    <a:lnTo>
                      <a:pt x="19" y="10"/>
                    </a:lnTo>
                    <a:lnTo>
                      <a:pt x="10" y="0"/>
                    </a:lnTo>
                  </a:path>
                </a:pathLst>
              </a:cu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40" name="Freeform 31"/>
              <p:cNvSpPr>
                <a:spLocks/>
              </p:cNvSpPr>
              <p:nvPr/>
            </p:nvSpPr>
            <p:spPr bwMode="auto">
              <a:xfrm>
                <a:off x="4408488" y="2487613"/>
                <a:ext cx="46038" cy="109538"/>
              </a:xfrm>
              <a:custGeom>
                <a:avLst/>
                <a:gdLst>
                  <a:gd name="T0" fmla="*/ 15 w 29"/>
                  <a:gd name="T1" fmla="*/ 0 h 69"/>
                  <a:gd name="T2" fmla="*/ 7 w 29"/>
                  <a:gd name="T3" fmla="*/ 5 h 69"/>
                  <a:gd name="T4" fmla="*/ 0 w 29"/>
                  <a:gd name="T5" fmla="*/ 36 h 69"/>
                  <a:gd name="T6" fmla="*/ 15 w 29"/>
                  <a:gd name="T7" fmla="*/ 69 h 69"/>
                  <a:gd name="T8" fmla="*/ 29 w 29"/>
                  <a:gd name="T9" fmla="*/ 36 h 69"/>
                  <a:gd name="T10" fmla="*/ 22 w 29"/>
                  <a:gd name="T11" fmla="*/ 5 h 69"/>
                  <a:gd name="T12" fmla="*/ 15 w 29"/>
                  <a:gd name="T13" fmla="*/ 0 h 69"/>
                </a:gdLst>
                <a:ahLst/>
                <a:cxnLst>
                  <a:cxn ang="0">
                    <a:pos x="T0" y="T1"/>
                  </a:cxn>
                  <a:cxn ang="0">
                    <a:pos x="T2" y="T3"/>
                  </a:cxn>
                  <a:cxn ang="0">
                    <a:pos x="T4" y="T5"/>
                  </a:cxn>
                  <a:cxn ang="0">
                    <a:pos x="T6" y="T7"/>
                  </a:cxn>
                  <a:cxn ang="0">
                    <a:pos x="T8" y="T9"/>
                  </a:cxn>
                  <a:cxn ang="0">
                    <a:pos x="T10" y="T11"/>
                  </a:cxn>
                  <a:cxn ang="0">
                    <a:pos x="T12" y="T13"/>
                  </a:cxn>
                </a:cxnLst>
                <a:rect l="0" t="0" r="r" b="b"/>
                <a:pathLst>
                  <a:path w="29" h="69">
                    <a:moveTo>
                      <a:pt x="15" y="0"/>
                    </a:moveTo>
                    <a:lnTo>
                      <a:pt x="7" y="5"/>
                    </a:lnTo>
                    <a:lnTo>
                      <a:pt x="0" y="36"/>
                    </a:lnTo>
                    <a:lnTo>
                      <a:pt x="15" y="69"/>
                    </a:lnTo>
                    <a:lnTo>
                      <a:pt x="29" y="36"/>
                    </a:lnTo>
                    <a:lnTo>
                      <a:pt x="22" y="5"/>
                    </a:lnTo>
                    <a:lnTo>
                      <a:pt x="1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41" name="Freeform 32"/>
              <p:cNvSpPr>
                <a:spLocks/>
              </p:cNvSpPr>
              <p:nvPr/>
            </p:nvSpPr>
            <p:spPr bwMode="auto">
              <a:xfrm>
                <a:off x="4408488" y="2487613"/>
                <a:ext cx="46038" cy="109538"/>
              </a:xfrm>
              <a:custGeom>
                <a:avLst/>
                <a:gdLst>
                  <a:gd name="T0" fmla="*/ 15 w 29"/>
                  <a:gd name="T1" fmla="*/ 0 h 69"/>
                  <a:gd name="T2" fmla="*/ 7 w 29"/>
                  <a:gd name="T3" fmla="*/ 5 h 69"/>
                  <a:gd name="T4" fmla="*/ 0 w 29"/>
                  <a:gd name="T5" fmla="*/ 36 h 69"/>
                  <a:gd name="T6" fmla="*/ 15 w 29"/>
                  <a:gd name="T7" fmla="*/ 69 h 69"/>
                  <a:gd name="T8" fmla="*/ 29 w 29"/>
                  <a:gd name="T9" fmla="*/ 36 h 69"/>
                  <a:gd name="T10" fmla="*/ 22 w 29"/>
                  <a:gd name="T11" fmla="*/ 5 h 69"/>
                  <a:gd name="T12" fmla="*/ 15 w 29"/>
                  <a:gd name="T13" fmla="*/ 0 h 69"/>
                </a:gdLst>
                <a:ahLst/>
                <a:cxnLst>
                  <a:cxn ang="0">
                    <a:pos x="T0" y="T1"/>
                  </a:cxn>
                  <a:cxn ang="0">
                    <a:pos x="T2" y="T3"/>
                  </a:cxn>
                  <a:cxn ang="0">
                    <a:pos x="T4" y="T5"/>
                  </a:cxn>
                  <a:cxn ang="0">
                    <a:pos x="T6" y="T7"/>
                  </a:cxn>
                  <a:cxn ang="0">
                    <a:pos x="T8" y="T9"/>
                  </a:cxn>
                  <a:cxn ang="0">
                    <a:pos x="T10" y="T11"/>
                  </a:cxn>
                  <a:cxn ang="0">
                    <a:pos x="T12" y="T13"/>
                  </a:cxn>
                </a:cxnLst>
                <a:rect l="0" t="0" r="r" b="b"/>
                <a:pathLst>
                  <a:path w="29" h="69">
                    <a:moveTo>
                      <a:pt x="15" y="0"/>
                    </a:moveTo>
                    <a:lnTo>
                      <a:pt x="7" y="5"/>
                    </a:lnTo>
                    <a:lnTo>
                      <a:pt x="0" y="36"/>
                    </a:lnTo>
                    <a:lnTo>
                      <a:pt x="15" y="69"/>
                    </a:lnTo>
                    <a:lnTo>
                      <a:pt x="29" y="36"/>
                    </a:lnTo>
                    <a:lnTo>
                      <a:pt x="22" y="5"/>
                    </a:lnTo>
                    <a:lnTo>
                      <a:pt x="15" y="0"/>
                    </a:lnTo>
                  </a:path>
                </a:pathLst>
              </a:cu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42" name="Oval 33"/>
              <p:cNvSpPr>
                <a:spLocks noChangeArrowheads="1"/>
              </p:cNvSpPr>
              <p:nvPr/>
            </p:nvSpPr>
            <p:spPr bwMode="auto">
              <a:xfrm>
                <a:off x="4205288" y="2333625"/>
                <a:ext cx="115888" cy="120650"/>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43" name="Freeform 34"/>
              <p:cNvSpPr>
                <a:spLocks/>
              </p:cNvSpPr>
              <p:nvPr/>
            </p:nvSpPr>
            <p:spPr bwMode="auto">
              <a:xfrm>
                <a:off x="4254500" y="2454275"/>
                <a:ext cx="17463" cy="22225"/>
              </a:xfrm>
              <a:custGeom>
                <a:avLst/>
                <a:gdLst>
                  <a:gd name="T0" fmla="*/ 4 w 11"/>
                  <a:gd name="T1" fmla="*/ 0 h 14"/>
                  <a:gd name="T2" fmla="*/ 0 w 11"/>
                  <a:gd name="T3" fmla="*/ 7 h 14"/>
                  <a:gd name="T4" fmla="*/ 4 w 11"/>
                  <a:gd name="T5" fmla="*/ 14 h 14"/>
                  <a:gd name="T6" fmla="*/ 11 w 11"/>
                  <a:gd name="T7" fmla="*/ 7 h 14"/>
                  <a:gd name="T8" fmla="*/ 4 w 11"/>
                  <a:gd name="T9" fmla="*/ 0 h 14"/>
                </a:gdLst>
                <a:ahLst/>
                <a:cxnLst>
                  <a:cxn ang="0">
                    <a:pos x="T0" y="T1"/>
                  </a:cxn>
                  <a:cxn ang="0">
                    <a:pos x="T2" y="T3"/>
                  </a:cxn>
                  <a:cxn ang="0">
                    <a:pos x="T4" y="T5"/>
                  </a:cxn>
                  <a:cxn ang="0">
                    <a:pos x="T6" y="T7"/>
                  </a:cxn>
                  <a:cxn ang="0">
                    <a:pos x="T8" y="T9"/>
                  </a:cxn>
                </a:cxnLst>
                <a:rect l="0" t="0" r="r" b="b"/>
                <a:pathLst>
                  <a:path w="11" h="14">
                    <a:moveTo>
                      <a:pt x="4" y="0"/>
                    </a:moveTo>
                    <a:lnTo>
                      <a:pt x="0" y="7"/>
                    </a:lnTo>
                    <a:lnTo>
                      <a:pt x="4" y="14"/>
                    </a:lnTo>
                    <a:lnTo>
                      <a:pt x="11" y="7"/>
                    </a:lnTo>
                    <a:lnTo>
                      <a:pt x="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44" name="Freeform 35"/>
              <p:cNvSpPr>
                <a:spLocks/>
              </p:cNvSpPr>
              <p:nvPr/>
            </p:nvSpPr>
            <p:spPr bwMode="auto">
              <a:xfrm>
                <a:off x="4254500" y="2454275"/>
                <a:ext cx="17463" cy="22225"/>
              </a:xfrm>
              <a:custGeom>
                <a:avLst/>
                <a:gdLst>
                  <a:gd name="T0" fmla="*/ 4 w 11"/>
                  <a:gd name="T1" fmla="*/ 0 h 14"/>
                  <a:gd name="T2" fmla="*/ 0 w 11"/>
                  <a:gd name="T3" fmla="*/ 7 h 14"/>
                  <a:gd name="T4" fmla="*/ 4 w 11"/>
                  <a:gd name="T5" fmla="*/ 14 h 14"/>
                  <a:gd name="T6" fmla="*/ 11 w 11"/>
                  <a:gd name="T7" fmla="*/ 7 h 14"/>
                  <a:gd name="T8" fmla="*/ 4 w 11"/>
                  <a:gd name="T9" fmla="*/ 0 h 14"/>
                </a:gdLst>
                <a:ahLst/>
                <a:cxnLst>
                  <a:cxn ang="0">
                    <a:pos x="T0" y="T1"/>
                  </a:cxn>
                  <a:cxn ang="0">
                    <a:pos x="T2" y="T3"/>
                  </a:cxn>
                  <a:cxn ang="0">
                    <a:pos x="T4" y="T5"/>
                  </a:cxn>
                  <a:cxn ang="0">
                    <a:pos x="T6" y="T7"/>
                  </a:cxn>
                  <a:cxn ang="0">
                    <a:pos x="T8" y="T9"/>
                  </a:cxn>
                </a:cxnLst>
                <a:rect l="0" t="0" r="r" b="b"/>
                <a:pathLst>
                  <a:path w="11" h="14">
                    <a:moveTo>
                      <a:pt x="4" y="0"/>
                    </a:moveTo>
                    <a:lnTo>
                      <a:pt x="0" y="7"/>
                    </a:lnTo>
                    <a:lnTo>
                      <a:pt x="4" y="14"/>
                    </a:lnTo>
                    <a:lnTo>
                      <a:pt x="11" y="7"/>
                    </a:lnTo>
                    <a:lnTo>
                      <a:pt x="4" y="0"/>
                    </a:lnTo>
                  </a:path>
                </a:pathLst>
              </a:cu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45" name="Freeform 36"/>
              <p:cNvSpPr>
                <a:spLocks/>
              </p:cNvSpPr>
              <p:nvPr/>
            </p:nvSpPr>
            <p:spPr bwMode="auto">
              <a:xfrm>
                <a:off x="4246563" y="2476500"/>
                <a:ext cx="33338" cy="79375"/>
              </a:xfrm>
              <a:custGeom>
                <a:avLst/>
                <a:gdLst>
                  <a:gd name="T0" fmla="*/ 9 w 21"/>
                  <a:gd name="T1" fmla="*/ 0 h 50"/>
                  <a:gd name="T2" fmla="*/ 9 w 21"/>
                  <a:gd name="T3" fmla="*/ 0 h 50"/>
                  <a:gd name="T4" fmla="*/ 5 w 21"/>
                  <a:gd name="T5" fmla="*/ 5 h 50"/>
                  <a:gd name="T6" fmla="*/ 0 w 21"/>
                  <a:gd name="T7" fmla="*/ 26 h 50"/>
                  <a:gd name="T8" fmla="*/ 9 w 21"/>
                  <a:gd name="T9" fmla="*/ 50 h 50"/>
                  <a:gd name="T10" fmla="*/ 21 w 21"/>
                  <a:gd name="T11" fmla="*/ 26 h 50"/>
                  <a:gd name="T12" fmla="*/ 14 w 21"/>
                  <a:gd name="T13" fmla="*/ 5 h 50"/>
                  <a:gd name="T14" fmla="*/ 9 w 21"/>
                  <a:gd name="T15" fmla="*/ 0 h 5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 h="50">
                    <a:moveTo>
                      <a:pt x="9" y="0"/>
                    </a:moveTo>
                    <a:lnTo>
                      <a:pt x="9" y="0"/>
                    </a:lnTo>
                    <a:lnTo>
                      <a:pt x="5" y="5"/>
                    </a:lnTo>
                    <a:lnTo>
                      <a:pt x="0" y="26"/>
                    </a:lnTo>
                    <a:lnTo>
                      <a:pt x="9" y="50"/>
                    </a:lnTo>
                    <a:lnTo>
                      <a:pt x="21" y="26"/>
                    </a:lnTo>
                    <a:lnTo>
                      <a:pt x="14" y="5"/>
                    </a:lnTo>
                    <a:lnTo>
                      <a:pt x="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46" name="Freeform 37"/>
              <p:cNvSpPr>
                <a:spLocks/>
              </p:cNvSpPr>
              <p:nvPr/>
            </p:nvSpPr>
            <p:spPr bwMode="auto">
              <a:xfrm>
                <a:off x="4246563" y="2476500"/>
                <a:ext cx="33338" cy="79375"/>
              </a:xfrm>
              <a:custGeom>
                <a:avLst/>
                <a:gdLst>
                  <a:gd name="T0" fmla="*/ 9 w 21"/>
                  <a:gd name="T1" fmla="*/ 0 h 50"/>
                  <a:gd name="T2" fmla="*/ 9 w 21"/>
                  <a:gd name="T3" fmla="*/ 0 h 50"/>
                  <a:gd name="T4" fmla="*/ 5 w 21"/>
                  <a:gd name="T5" fmla="*/ 5 h 50"/>
                  <a:gd name="T6" fmla="*/ 0 w 21"/>
                  <a:gd name="T7" fmla="*/ 26 h 50"/>
                  <a:gd name="T8" fmla="*/ 9 w 21"/>
                  <a:gd name="T9" fmla="*/ 50 h 50"/>
                  <a:gd name="T10" fmla="*/ 21 w 21"/>
                  <a:gd name="T11" fmla="*/ 26 h 50"/>
                  <a:gd name="T12" fmla="*/ 14 w 21"/>
                  <a:gd name="T13" fmla="*/ 5 h 50"/>
                  <a:gd name="T14" fmla="*/ 9 w 21"/>
                  <a:gd name="T15" fmla="*/ 0 h 5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 h="50">
                    <a:moveTo>
                      <a:pt x="9" y="0"/>
                    </a:moveTo>
                    <a:lnTo>
                      <a:pt x="9" y="0"/>
                    </a:lnTo>
                    <a:lnTo>
                      <a:pt x="5" y="5"/>
                    </a:lnTo>
                    <a:lnTo>
                      <a:pt x="0" y="26"/>
                    </a:lnTo>
                    <a:lnTo>
                      <a:pt x="9" y="50"/>
                    </a:lnTo>
                    <a:lnTo>
                      <a:pt x="21" y="26"/>
                    </a:lnTo>
                    <a:lnTo>
                      <a:pt x="14" y="5"/>
                    </a:lnTo>
                    <a:lnTo>
                      <a:pt x="9" y="0"/>
                    </a:lnTo>
                  </a:path>
                </a:pathLst>
              </a:cu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47" name="Oval 38"/>
              <p:cNvSpPr>
                <a:spLocks noChangeArrowheads="1"/>
              </p:cNvSpPr>
              <p:nvPr/>
            </p:nvSpPr>
            <p:spPr bwMode="auto">
              <a:xfrm>
                <a:off x="4541838" y="2333625"/>
                <a:ext cx="117475" cy="120650"/>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48" name="Freeform 39"/>
              <p:cNvSpPr>
                <a:spLocks/>
              </p:cNvSpPr>
              <p:nvPr/>
            </p:nvSpPr>
            <p:spPr bwMode="auto">
              <a:xfrm>
                <a:off x="4530725" y="2457450"/>
                <a:ext cx="177800" cy="150813"/>
              </a:xfrm>
              <a:custGeom>
                <a:avLst/>
                <a:gdLst>
                  <a:gd name="T0" fmla="*/ 30 w 47"/>
                  <a:gd name="T1" fmla="*/ 0 h 40"/>
                  <a:gd name="T2" fmla="*/ 19 w 47"/>
                  <a:gd name="T3" fmla="*/ 33 h 40"/>
                  <a:gd name="T4" fmla="*/ 7 w 47"/>
                  <a:gd name="T5" fmla="*/ 0 h 40"/>
                  <a:gd name="T6" fmla="*/ 0 w 47"/>
                  <a:gd name="T7" fmla="*/ 5 h 40"/>
                  <a:gd name="T8" fmla="*/ 15 w 47"/>
                  <a:gd name="T9" fmla="*/ 34 h 40"/>
                  <a:gd name="T10" fmla="*/ 15 w 47"/>
                  <a:gd name="T11" fmla="*/ 35 h 40"/>
                  <a:gd name="T12" fmla="*/ 15 w 47"/>
                  <a:gd name="T13" fmla="*/ 36 h 40"/>
                  <a:gd name="T14" fmla="*/ 15 w 47"/>
                  <a:gd name="T15" fmla="*/ 36 h 40"/>
                  <a:gd name="T16" fmla="*/ 14 w 47"/>
                  <a:gd name="T17" fmla="*/ 40 h 40"/>
                  <a:gd name="T18" fmla="*/ 19 w 47"/>
                  <a:gd name="T19" fmla="*/ 40 h 40"/>
                  <a:gd name="T20" fmla="*/ 47 w 47"/>
                  <a:gd name="T21" fmla="*/ 25 h 40"/>
                  <a:gd name="T22" fmla="*/ 47 w 47"/>
                  <a:gd name="T23" fmla="*/ 25 h 40"/>
                  <a:gd name="T24" fmla="*/ 47 w 47"/>
                  <a:gd name="T25" fmla="*/ 25 h 40"/>
                  <a:gd name="T26" fmla="*/ 30 w 47"/>
                  <a:gd name="T27" fmla="*/ 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7" h="40">
                    <a:moveTo>
                      <a:pt x="30" y="0"/>
                    </a:moveTo>
                    <a:cubicBezTo>
                      <a:pt x="19" y="33"/>
                      <a:pt x="19" y="33"/>
                      <a:pt x="19" y="33"/>
                    </a:cubicBezTo>
                    <a:cubicBezTo>
                      <a:pt x="7" y="0"/>
                      <a:pt x="7" y="0"/>
                      <a:pt x="7" y="0"/>
                    </a:cubicBezTo>
                    <a:cubicBezTo>
                      <a:pt x="4" y="1"/>
                      <a:pt x="2" y="3"/>
                      <a:pt x="0" y="5"/>
                    </a:cubicBezTo>
                    <a:cubicBezTo>
                      <a:pt x="8" y="12"/>
                      <a:pt x="14" y="23"/>
                      <a:pt x="15" y="34"/>
                    </a:cubicBezTo>
                    <a:cubicBezTo>
                      <a:pt x="15" y="35"/>
                      <a:pt x="15" y="35"/>
                      <a:pt x="15" y="35"/>
                    </a:cubicBezTo>
                    <a:cubicBezTo>
                      <a:pt x="15" y="36"/>
                      <a:pt x="15" y="36"/>
                      <a:pt x="15" y="36"/>
                    </a:cubicBezTo>
                    <a:cubicBezTo>
                      <a:pt x="15" y="36"/>
                      <a:pt x="15" y="36"/>
                      <a:pt x="15" y="36"/>
                    </a:cubicBezTo>
                    <a:cubicBezTo>
                      <a:pt x="15" y="37"/>
                      <a:pt x="14" y="38"/>
                      <a:pt x="14" y="40"/>
                    </a:cubicBezTo>
                    <a:cubicBezTo>
                      <a:pt x="15" y="40"/>
                      <a:pt x="17" y="40"/>
                      <a:pt x="19" y="40"/>
                    </a:cubicBezTo>
                    <a:cubicBezTo>
                      <a:pt x="34" y="40"/>
                      <a:pt x="46" y="32"/>
                      <a:pt x="47" y="25"/>
                    </a:cubicBezTo>
                    <a:cubicBezTo>
                      <a:pt x="47" y="25"/>
                      <a:pt x="47" y="25"/>
                      <a:pt x="47" y="25"/>
                    </a:cubicBezTo>
                    <a:cubicBezTo>
                      <a:pt x="47" y="25"/>
                      <a:pt x="47" y="25"/>
                      <a:pt x="47" y="25"/>
                    </a:cubicBezTo>
                    <a:cubicBezTo>
                      <a:pt x="46" y="14"/>
                      <a:pt x="40" y="5"/>
                      <a:pt x="30" y="0"/>
                    </a:cubicBezTo>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49" name="Freeform 40"/>
              <p:cNvSpPr>
                <a:spLocks/>
              </p:cNvSpPr>
              <p:nvPr/>
            </p:nvSpPr>
            <p:spPr bwMode="auto">
              <a:xfrm>
                <a:off x="4591050" y="2454275"/>
                <a:ext cx="19050" cy="22225"/>
              </a:xfrm>
              <a:custGeom>
                <a:avLst/>
                <a:gdLst>
                  <a:gd name="T0" fmla="*/ 7 w 12"/>
                  <a:gd name="T1" fmla="*/ 0 h 14"/>
                  <a:gd name="T2" fmla="*/ 0 w 12"/>
                  <a:gd name="T3" fmla="*/ 7 h 14"/>
                  <a:gd name="T4" fmla="*/ 7 w 12"/>
                  <a:gd name="T5" fmla="*/ 14 h 14"/>
                  <a:gd name="T6" fmla="*/ 12 w 12"/>
                  <a:gd name="T7" fmla="*/ 7 h 14"/>
                  <a:gd name="T8" fmla="*/ 7 w 12"/>
                  <a:gd name="T9" fmla="*/ 0 h 14"/>
                </a:gdLst>
                <a:ahLst/>
                <a:cxnLst>
                  <a:cxn ang="0">
                    <a:pos x="T0" y="T1"/>
                  </a:cxn>
                  <a:cxn ang="0">
                    <a:pos x="T2" y="T3"/>
                  </a:cxn>
                  <a:cxn ang="0">
                    <a:pos x="T4" y="T5"/>
                  </a:cxn>
                  <a:cxn ang="0">
                    <a:pos x="T6" y="T7"/>
                  </a:cxn>
                  <a:cxn ang="0">
                    <a:pos x="T8" y="T9"/>
                  </a:cxn>
                </a:cxnLst>
                <a:rect l="0" t="0" r="r" b="b"/>
                <a:pathLst>
                  <a:path w="12" h="14">
                    <a:moveTo>
                      <a:pt x="7" y="0"/>
                    </a:moveTo>
                    <a:lnTo>
                      <a:pt x="0" y="7"/>
                    </a:lnTo>
                    <a:lnTo>
                      <a:pt x="7" y="14"/>
                    </a:lnTo>
                    <a:lnTo>
                      <a:pt x="12" y="7"/>
                    </a:lnTo>
                    <a:lnTo>
                      <a:pt x="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50" name="Freeform 41"/>
              <p:cNvSpPr>
                <a:spLocks/>
              </p:cNvSpPr>
              <p:nvPr/>
            </p:nvSpPr>
            <p:spPr bwMode="auto">
              <a:xfrm>
                <a:off x="4591050" y="2454275"/>
                <a:ext cx="19050" cy="22225"/>
              </a:xfrm>
              <a:custGeom>
                <a:avLst/>
                <a:gdLst>
                  <a:gd name="T0" fmla="*/ 7 w 12"/>
                  <a:gd name="T1" fmla="*/ 0 h 14"/>
                  <a:gd name="T2" fmla="*/ 0 w 12"/>
                  <a:gd name="T3" fmla="*/ 7 h 14"/>
                  <a:gd name="T4" fmla="*/ 7 w 12"/>
                  <a:gd name="T5" fmla="*/ 14 h 14"/>
                  <a:gd name="T6" fmla="*/ 12 w 12"/>
                  <a:gd name="T7" fmla="*/ 7 h 14"/>
                  <a:gd name="T8" fmla="*/ 7 w 12"/>
                  <a:gd name="T9" fmla="*/ 0 h 14"/>
                </a:gdLst>
                <a:ahLst/>
                <a:cxnLst>
                  <a:cxn ang="0">
                    <a:pos x="T0" y="T1"/>
                  </a:cxn>
                  <a:cxn ang="0">
                    <a:pos x="T2" y="T3"/>
                  </a:cxn>
                  <a:cxn ang="0">
                    <a:pos x="T4" y="T5"/>
                  </a:cxn>
                  <a:cxn ang="0">
                    <a:pos x="T6" y="T7"/>
                  </a:cxn>
                  <a:cxn ang="0">
                    <a:pos x="T8" y="T9"/>
                  </a:cxn>
                </a:cxnLst>
                <a:rect l="0" t="0" r="r" b="b"/>
                <a:pathLst>
                  <a:path w="12" h="14">
                    <a:moveTo>
                      <a:pt x="7" y="0"/>
                    </a:moveTo>
                    <a:lnTo>
                      <a:pt x="0" y="7"/>
                    </a:lnTo>
                    <a:lnTo>
                      <a:pt x="7" y="14"/>
                    </a:lnTo>
                    <a:lnTo>
                      <a:pt x="12" y="7"/>
                    </a:lnTo>
                    <a:lnTo>
                      <a:pt x="7" y="0"/>
                    </a:lnTo>
                  </a:path>
                </a:pathLst>
              </a:cu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51" name="Freeform 42"/>
              <p:cNvSpPr>
                <a:spLocks/>
              </p:cNvSpPr>
              <p:nvPr/>
            </p:nvSpPr>
            <p:spPr bwMode="auto">
              <a:xfrm>
                <a:off x="4583113" y="2476500"/>
                <a:ext cx="33338" cy="79375"/>
              </a:xfrm>
              <a:custGeom>
                <a:avLst/>
                <a:gdLst>
                  <a:gd name="T0" fmla="*/ 12 w 21"/>
                  <a:gd name="T1" fmla="*/ 0 h 50"/>
                  <a:gd name="T2" fmla="*/ 12 w 21"/>
                  <a:gd name="T3" fmla="*/ 0 h 50"/>
                  <a:gd name="T4" fmla="*/ 7 w 21"/>
                  <a:gd name="T5" fmla="*/ 5 h 50"/>
                  <a:gd name="T6" fmla="*/ 0 w 21"/>
                  <a:gd name="T7" fmla="*/ 26 h 50"/>
                  <a:gd name="T8" fmla="*/ 12 w 21"/>
                  <a:gd name="T9" fmla="*/ 50 h 50"/>
                  <a:gd name="T10" fmla="*/ 21 w 21"/>
                  <a:gd name="T11" fmla="*/ 26 h 50"/>
                  <a:gd name="T12" fmla="*/ 17 w 21"/>
                  <a:gd name="T13" fmla="*/ 5 h 50"/>
                  <a:gd name="T14" fmla="*/ 12 w 21"/>
                  <a:gd name="T15" fmla="*/ 0 h 5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 h="50">
                    <a:moveTo>
                      <a:pt x="12" y="0"/>
                    </a:moveTo>
                    <a:lnTo>
                      <a:pt x="12" y="0"/>
                    </a:lnTo>
                    <a:lnTo>
                      <a:pt x="7" y="5"/>
                    </a:lnTo>
                    <a:lnTo>
                      <a:pt x="0" y="26"/>
                    </a:lnTo>
                    <a:lnTo>
                      <a:pt x="12" y="50"/>
                    </a:lnTo>
                    <a:lnTo>
                      <a:pt x="21" y="26"/>
                    </a:lnTo>
                    <a:lnTo>
                      <a:pt x="17" y="5"/>
                    </a:lnTo>
                    <a:lnTo>
                      <a:pt x="1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52" name="Freeform 43"/>
              <p:cNvSpPr>
                <a:spLocks/>
              </p:cNvSpPr>
              <p:nvPr/>
            </p:nvSpPr>
            <p:spPr bwMode="auto">
              <a:xfrm>
                <a:off x="4583113" y="2476500"/>
                <a:ext cx="33338" cy="79375"/>
              </a:xfrm>
              <a:custGeom>
                <a:avLst/>
                <a:gdLst>
                  <a:gd name="T0" fmla="*/ 12 w 21"/>
                  <a:gd name="T1" fmla="*/ 0 h 50"/>
                  <a:gd name="T2" fmla="*/ 12 w 21"/>
                  <a:gd name="T3" fmla="*/ 0 h 50"/>
                  <a:gd name="T4" fmla="*/ 7 w 21"/>
                  <a:gd name="T5" fmla="*/ 5 h 50"/>
                  <a:gd name="T6" fmla="*/ 0 w 21"/>
                  <a:gd name="T7" fmla="*/ 26 h 50"/>
                  <a:gd name="T8" fmla="*/ 12 w 21"/>
                  <a:gd name="T9" fmla="*/ 50 h 50"/>
                  <a:gd name="T10" fmla="*/ 21 w 21"/>
                  <a:gd name="T11" fmla="*/ 26 h 50"/>
                  <a:gd name="T12" fmla="*/ 17 w 21"/>
                  <a:gd name="T13" fmla="*/ 5 h 50"/>
                  <a:gd name="T14" fmla="*/ 12 w 21"/>
                  <a:gd name="T15" fmla="*/ 0 h 5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 h="50">
                    <a:moveTo>
                      <a:pt x="12" y="0"/>
                    </a:moveTo>
                    <a:lnTo>
                      <a:pt x="12" y="0"/>
                    </a:lnTo>
                    <a:lnTo>
                      <a:pt x="7" y="5"/>
                    </a:lnTo>
                    <a:lnTo>
                      <a:pt x="0" y="26"/>
                    </a:lnTo>
                    <a:lnTo>
                      <a:pt x="12" y="50"/>
                    </a:lnTo>
                    <a:lnTo>
                      <a:pt x="21" y="26"/>
                    </a:lnTo>
                    <a:lnTo>
                      <a:pt x="17" y="5"/>
                    </a:lnTo>
                    <a:lnTo>
                      <a:pt x="12" y="0"/>
                    </a:lnTo>
                  </a:path>
                </a:pathLst>
              </a:cu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53" name="Freeform 44"/>
              <p:cNvSpPr>
                <a:spLocks/>
              </p:cNvSpPr>
              <p:nvPr/>
            </p:nvSpPr>
            <p:spPr bwMode="auto">
              <a:xfrm>
                <a:off x="4156075" y="2457450"/>
                <a:ext cx="177800" cy="150813"/>
              </a:xfrm>
              <a:custGeom>
                <a:avLst/>
                <a:gdLst>
                  <a:gd name="T0" fmla="*/ 40 w 47"/>
                  <a:gd name="T1" fmla="*/ 0 h 40"/>
                  <a:gd name="T2" fmla="*/ 28 w 47"/>
                  <a:gd name="T3" fmla="*/ 33 h 40"/>
                  <a:gd name="T4" fmla="*/ 17 w 47"/>
                  <a:gd name="T5" fmla="*/ 0 h 40"/>
                  <a:gd name="T6" fmla="*/ 0 w 47"/>
                  <a:gd name="T7" fmla="*/ 25 h 40"/>
                  <a:gd name="T8" fmla="*/ 0 w 47"/>
                  <a:gd name="T9" fmla="*/ 25 h 40"/>
                  <a:gd name="T10" fmla="*/ 0 w 47"/>
                  <a:gd name="T11" fmla="*/ 25 h 40"/>
                  <a:gd name="T12" fmla="*/ 28 w 47"/>
                  <a:gd name="T13" fmla="*/ 40 h 40"/>
                  <a:gd name="T14" fmla="*/ 33 w 47"/>
                  <a:gd name="T15" fmla="*/ 40 h 40"/>
                  <a:gd name="T16" fmla="*/ 32 w 47"/>
                  <a:gd name="T17" fmla="*/ 36 h 40"/>
                  <a:gd name="T18" fmla="*/ 32 w 47"/>
                  <a:gd name="T19" fmla="*/ 36 h 40"/>
                  <a:gd name="T20" fmla="*/ 32 w 47"/>
                  <a:gd name="T21" fmla="*/ 35 h 40"/>
                  <a:gd name="T22" fmla="*/ 32 w 47"/>
                  <a:gd name="T23" fmla="*/ 34 h 40"/>
                  <a:gd name="T24" fmla="*/ 39 w 47"/>
                  <a:gd name="T25" fmla="*/ 13 h 40"/>
                  <a:gd name="T26" fmla="*/ 47 w 47"/>
                  <a:gd name="T27" fmla="*/ 5 h 40"/>
                  <a:gd name="T28" fmla="*/ 40 w 47"/>
                  <a:gd name="T29" fmla="*/ 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7" h="40">
                    <a:moveTo>
                      <a:pt x="40" y="0"/>
                    </a:moveTo>
                    <a:cubicBezTo>
                      <a:pt x="28" y="33"/>
                      <a:pt x="28" y="33"/>
                      <a:pt x="28" y="33"/>
                    </a:cubicBezTo>
                    <a:cubicBezTo>
                      <a:pt x="17" y="0"/>
                      <a:pt x="17" y="0"/>
                      <a:pt x="17" y="0"/>
                    </a:cubicBezTo>
                    <a:cubicBezTo>
                      <a:pt x="7" y="5"/>
                      <a:pt x="1" y="14"/>
                      <a:pt x="0" y="25"/>
                    </a:cubicBezTo>
                    <a:cubicBezTo>
                      <a:pt x="0" y="25"/>
                      <a:pt x="0" y="25"/>
                      <a:pt x="0" y="25"/>
                    </a:cubicBezTo>
                    <a:cubicBezTo>
                      <a:pt x="0" y="25"/>
                      <a:pt x="0" y="25"/>
                      <a:pt x="0" y="25"/>
                    </a:cubicBezTo>
                    <a:cubicBezTo>
                      <a:pt x="0" y="32"/>
                      <a:pt x="13" y="40"/>
                      <a:pt x="28" y="40"/>
                    </a:cubicBezTo>
                    <a:cubicBezTo>
                      <a:pt x="30" y="40"/>
                      <a:pt x="32" y="40"/>
                      <a:pt x="33" y="40"/>
                    </a:cubicBezTo>
                    <a:cubicBezTo>
                      <a:pt x="33" y="38"/>
                      <a:pt x="32" y="37"/>
                      <a:pt x="32" y="36"/>
                    </a:cubicBezTo>
                    <a:cubicBezTo>
                      <a:pt x="32" y="36"/>
                      <a:pt x="32" y="36"/>
                      <a:pt x="32" y="36"/>
                    </a:cubicBezTo>
                    <a:cubicBezTo>
                      <a:pt x="32" y="35"/>
                      <a:pt x="32" y="35"/>
                      <a:pt x="32" y="35"/>
                    </a:cubicBezTo>
                    <a:cubicBezTo>
                      <a:pt x="32" y="35"/>
                      <a:pt x="32" y="35"/>
                      <a:pt x="32" y="34"/>
                    </a:cubicBezTo>
                    <a:cubicBezTo>
                      <a:pt x="33" y="27"/>
                      <a:pt x="35" y="20"/>
                      <a:pt x="39" y="13"/>
                    </a:cubicBezTo>
                    <a:cubicBezTo>
                      <a:pt x="42" y="10"/>
                      <a:pt x="44" y="7"/>
                      <a:pt x="47" y="5"/>
                    </a:cubicBezTo>
                    <a:cubicBezTo>
                      <a:pt x="45" y="3"/>
                      <a:pt x="43" y="1"/>
                      <a:pt x="40" y="0"/>
                    </a:cubicBezTo>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grpSp>
      </p:grpSp>
      <p:grpSp>
        <p:nvGrpSpPr>
          <p:cNvPr id="56" name="组合 55"/>
          <p:cNvGrpSpPr/>
          <p:nvPr/>
        </p:nvGrpSpPr>
        <p:grpSpPr>
          <a:xfrm>
            <a:off x="4385462" y="3960593"/>
            <a:ext cx="593961" cy="593961"/>
            <a:chOff x="5276799" y="5817699"/>
            <a:chExt cx="877102" cy="877102"/>
          </a:xfrm>
        </p:grpSpPr>
        <p:grpSp>
          <p:nvGrpSpPr>
            <p:cNvPr id="57" name="组合 56"/>
            <p:cNvGrpSpPr/>
            <p:nvPr/>
          </p:nvGrpSpPr>
          <p:grpSpPr>
            <a:xfrm>
              <a:off x="5276799" y="5817699"/>
              <a:ext cx="877102" cy="877102"/>
              <a:chOff x="304800" y="673100"/>
              <a:chExt cx="4000500" cy="4000500"/>
            </a:xfrm>
            <a:effectLst>
              <a:outerShdw blurRad="444500" dist="254000" dir="8100000" algn="tr" rotWithShape="0">
                <a:prstClr val="black">
                  <a:alpha val="50000"/>
                </a:prstClr>
              </a:outerShdw>
            </a:effectLst>
          </p:grpSpPr>
          <p:sp>
            <p:nvSpPr>
              <p:cNvPr id="69" name="同心圆 68"/>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dirty="0">
                  <a:solidFill>
                    <a:schemeClr val="tx1"/>
                  </a:solidFill>
                  <a:ea typeface="微软雅黑" pitchFamily="34" charset="-122"/>
                </a:endParaRPr>
              </a:p>
            </p:txBody>
          </p:sp>
          <p:sp>
            <p:nvSpPr>
              <p:cNvPr id="70" name="椭圆 69"/>
              <p:cNvSpPr/>
              <p:nvPr/>
            </p:nvSpPr>
            <p:spPr>
              <a:xfrm>
                <a:off x="523939" y="892239"/>
                <a:ext cx="3562222" cy="3562222"/>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dirty="0">
                  <a:ea typeface="微软雅黑" pitchFamily="34" charset="-122"/>
                </a:endParaRPr>
              </a:p>
            </p:txBody>
          </p:sp>
        </p:grpSp>
        <p:grpSp>
          <p:nvGrpSpPr>
            <p:cNvPr id="58" name="组合 57"/>
            <p:cNvGrpSpPr/>
            <p:nvPr/>
          </p:nvGrpSpPr>
          <p:grpSpPr>
            <a:xfrm>
              <a:off x="5491718" y="5999083"/>
              <a:ext cx="447265" cy="447265"/>
              <a:chOff x="4219575" y="4668838"/>
              <a:chExt cx="442913" cy="442913"/>
            </a:xfrm>
            <a:solidFill>
              <a:srgbClr val="0070C0"/>
            </a:solidFill>
          </p:grpSpPr>
          <p:sp>
            <p:nvSpPr>
              <p:cNvPr id="59" name="Freeform 5"/>
              <p:cNvSpPr>
                <a:spLocks/>
              </p:cNvSpPr>
              <p:nvPr/>
            </p:nvSpPr>
            <p:spPr bwMode="auto">
              <a:xfrm>
                <a:off x="4222750" y="4668838"/>
                <a:ext cx="368300" cy="255588"/>
              </a:xfrm>
              <a:custGeom>
                <a:avLst/>
                <a:gdLst>
                  <a:gd name="T0" fmla="*/ 95 w 97"/>
                  <a:gd name="T1" fmla="*/ 0 h 68"/>
                  <a:gd name="T2" fmla="*/ 68 w 97"/>
                  <a:gd name="T3" fmla="*/ 10 h 68"/>
                  <a:gd name="T4" fmla="*/ 79 w 97"/>
                  <a:gd name="T5" fmla="*/ 16 h 68"/>
                  <a:gd name="T6" fmla="*/ 33 w 97"/>
                  <a:gd name="T7" fmla="*/ 50 h 68"/>
                  <a:gd name="T8" fmla="*/ 5 w 97"/>
                  <a:gd name="T9" fmla="*/ 55 h 68"/>
                  <a:gd name="T10" fmla="*/ 0 w 97"/>
                  <a:gd name="T11" fmla="*/ 55 h 68"/>
                  <a:gd name="T12" fmla="*/ 0 w 97"/>
                  <a:gd name="T13" fmla="*/ 61 h 68"/>
                  <a:gd name="T14" fmla="*/ 0 w 97"/>
                  <a:gd name="T15" fmla="*/ 68 h 68"/>
                  <a:gd name="T16" fmla="*/ 5 w 97"/>
                  <a:gd name="T17" fmla="*/ 68 h 68"/>
                  <a:gd name="T18" fmla="*/ 36 w 97"/>
                  <a:gd name="T19" fmla="*/ 62 h 68"/>
                  <a:gd name="T20" fmla="*/ 68 w 97"/>
                  <a:gd name="T21" fmla="*/ 45 h 68"/>
                  <a:gd name="T22" fmla="*/ 90 w 97"/>
                  <a:gd name="T23" fmla="*/ 22 h 68"/>
                  <a:gd name="T24" fmla="*/ 97 w 97"/>
                  <a:gd name="T25" fmla="*/ 27 h 68"/>
                  <a:gd name="T26" fmla="*/ 95 w 97"/>
                  <a:gd name="T27" fmla="*/ 0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7" h="68">
                    <a:moveTo>
                      <a:pt x="95" y="0"/>
                    </a:moveTo>
                    <a:cubicBezTo>
                      <a:pt x="68" y="10"/>
                      <a:pt x="68" y="10"/>
                      <a:pt x="68" y="10"/>
                    </a:cubicBezTo>
                    <a:cubicBezTo>
                      <a:pt x="79" y="16"/>
                      <a:pt x="79" y="16"/>
                      <a:pt x="79" y="16"/>
                    </a:cubicBezTo>
                    <a:cubicBezTo>
                      <a:pt x="68" y="32"/>
                      <a:pt x="52" y="44"/>
                      <a:pt x="33" y="50"/>
                    </a:cubicBezTo>
                    <a:cubicBezTo>
                      <a:pt x="21" y="55"/>
                      <a:pt x="10" y="55"/>
                      <a:pt x="5" y="55"/>
                    </a:cubicBezTo>
                    <a:cubicBezTo>
                      <a:pt x="2" y="55"/>
                      <a:pt x="0" y="55"/>
                      <a:pt x="0" y="55"/>
                    </a:cubicBezTo>
                    <a:cubicBezTo>
                      <a:pt x="0" y="61"/>
                      <a:pt x="0" y="61"/>
                      <a:pt x="0" y="61"/>
                    </a:cubicBezTo>
                    <a:cubicBezTo>
                      <a:pt x="0" y="68"/>
                      <a:pt x="0" y="68"/>
                      <a:pt x="0" y="68"/>
                    </a:cubicBezTo>
                    <a:cubicBezTo>
                      <a:pt x="1" y="68"/>
                      <a:pt x="2" y="68"/>
                      <a:pt x="5" y="68"/>
                    </a:cubicBezTo>
                    <a:cubicBezTo>
                      <a:pt x="11" y="68"/>
                      <a:pt x="23" y="67"/>
                      <a:pt x="36" y="62"/>
                    </a:cubicBezTo>
                    <a:cubicBezTo>
                      <a:pt x="48" y="58"/>
                      <a:pt x="59" y="53"/>
                      <a:pt x="68" y="45"/>
                    </a:cubicBezTo>
                    <a:cubicBezTo>
                      <a:pt x="76" y="39"/>
                      <a:pt x="83" y="31"/>
                      <a:pt x="90" y="22"/>
                    </a:cubicBezTo>
                    <a:cubicBezTo>
                      <a:pt x="97" y="27"/>
                      <a:pt x="97" y="27"/>
                      <a:pt x="97" y="27"/>
                    </a:cubicBezTo>
                    <a:cubicBezTo>
                      <a:pt x="95" y="0"/>
                      <a:pt x="95" y="0"/>
                      <a:pt x="95" y="0"/>
                    </a:cubicBezTo>
                  </a:path>
                </a:pathLst>
              </a:custGeom>
              <a:solidFill>
                <a:srgbClr val="01ACB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60" name="Rectangle 6"/>
              <p:cNvSpPr>
                <a:spLocks noChangeArrowheads="1"/>
              </p:cNvSpPr>
              <p:nvPr/>
            </p:nvSpPr>
            <p:spPr bwMode="auto">
              <a:xfrm>
                <a:off x="4219575" y="4962525"/>
                <a:ext cx="87313" cy="9366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61" name="Rectangle 7"/>
              <p:cNvSpPr>
                <a:spLocks noChangeArrowheads="1"/>
              </p:cNvSpPr>
              <p:nvPr/>
            </p:nvSpPr>
            <p:spPr bwMode="auto">
              <a:xfrm>
                <a:off x="4219575" y="4962525"/>
                <a:ext cx="87313" cy="93663"/>
              </a:xfrm>
              <a:prstGeom prst="rect">
                <a:avLst/>
              </a:prstGeom>
              <a:solidFill>
                <a:srgbClr val="01ACBE"/>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62" name="Rectangle 8"/>
              <p:cNvSpPr>
                <a:spLocks noChangeArrowheads="1"/>
              </p:cNvSpPr>
              <p:nvPr/>
            </p:nvSpPr>
            <p:spPr bwMode="auto">
              <a:xfrm>
                <a:off x="4321175" y="4932363"/>
                <a:ext cx="84138" cy="1238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63" name="Rectangle 9"/>
              <p:cNvSpPr>
                <a:spLocks noChangeArrowheads="1"/>
              </p:cNvSpPr>
              <p:nvPr/>
            </p:nvSpPr>
            <p:spPr bwMode="auto">
              <a:xfrm>
                <a:off x="4321175" y="4932363"/>
                <a:ext cx="84138" cy="123825"/>
              </a:xfrm>
              <a:prstGeom prst="rect">
                <a:avLst/>
              </a:prstGeom>
              <a:solidFill>
                <a:srgbClr val="01ACBE"/>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64" name="Rectangle 10"/>
              <p:cNvSpPr>
                <a:spLocks noChangeArrowheads="1"/>
              </p:cNvSpPr>
              <p:nvPr/>
            </p:nvSpPr>
            <p:spPr bwMode="auto">
              <a:xfrm>
                <a:off x="4419600" y="4891088"/>
                <a:ext cx="87313" cy="1651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65" name="Rectangle 11"/>
              <p:cNvSpPr>
                <a:spLocks noChangeArrowheads="1"/>
              </p:cNvSpPr>
              <p:nvPr/>
            </p:nvSpPr>
            <p:spPr bwMode="auto">
              <a:xfrm>
                <a:off x="4419600" y="4891088"/>
                <a:ext cx="87313" cy="165100"/>
              </a:xfrm>
              <a:prstGeom prst="rect">
                <a:avLst/>
              </a:prstGeom>
              <a:solidFill>
                <a:srgbClr val="01ACBE"/>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66" name="Rectangle 12"/>
              <p:cNvSpPr>
                <a:spLocks noChangeArrowheads="1"/>
              </p:cNvSpPr>
              <p:nvPr/>
            </p:nvSpPr>
            <p:spPr bwMode="auto">
              <a:xfrm>
                <a:off x="4522788" y="4826000"/>
                <a:ext cx="82550" cy="2301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67" name="Rectangle 13"/>
              <p:cNvSpPr>
                <a:spLocks noChangeArrowheads="1"/>
              </p:cNvSpPr>
              <p:nvPr/>
            </p:nvSpPr>
            <p:spPr bwMode="auto">
              <a:xfrm>
                <a:off x="4522788" y="4826000"/>
                <a:ext cx="82550" cy="230188"/>
              </a:xfrm>
              <a:prstGeom prst="rect">
                <a:avLst/>
              </a:prstGeom>
              <a:solidFill>
                <a:srgbClr val="01ACBE"/>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68" name="Freeform 14"/>
              <p:cNvSpPr>
                <a:spLocks/>
              </p:cNvSpPr>
              <p:nvPr/>
            </p:nvSpPr>
            <p:spPr bwMode="auto">
              <a:xfrm>
                <a:off x="4219575" y="4668838"/>
                <a:ext cx="442913" cy="442913"/>
              </a:xfrm>
              <a:custGeom>
                <a:avLst/>
                <a:gdLst>
                  <a:gd name="T0" fmla="*/ 112 w 117"/>
                  <a:gd name="T1" fmla="*/ 0 h 118"/>
                  <a:gd name="T2" fmla="*/ 112 w 117"/>
                  <a:gd name="T3" fmla="*/ 0 h 118"/>
                  <a:gd name="T4" fmla="*/ 112 w 117"/>
                  <a:gd name="T5" fmla="*/ 0 h 118"/>
                  <a:gd name="T6" fmla="*/ 109 w 117"/>
                  <a:gd name="T7" fmla="*/ 1 h 118"/>
                  <a:gd name="T8" fmla="*/ 107 w 117"/>
                  <a:gd name="T9" fmla="*/ 5 h 118"/>
                  <a:gd name="T10" fmla="*/ 111 w 117"/>
                  <a:gd name="T11" fmla="*/ 9 h 118"/>
                  <a:gd name="T12" fmla="*/ 111 w 117"/>
                  <a:gd name="T13" fmla="*/ 112 h 118"/>
                  <a:gd name="T14" fmla="*/ 10 w 117"/>
                  <a:gd name="T15" fmla="*/ 112 h 118"/>
                  <a:gd name="T16" fmla="*/ 5 w 117"/>
                  <a:gd name="T17" fmla="*/ 108 h 118"/>
                  <a:gd name="T18" fmla="*/ 0 w 117"/>
                  <a:gd name="T19" fmla="*/ 113 h 118"/>
                  <a:gd name="T20" fmla="*/ 0 w 117"/>
                  <a:gd name="T21" fmla="*/ 113 h 118"/>
                  <a:gd name="T22" fmla="*/ 5 w 117"/>
                  <a:gd name="T23" fmla="*/ 118 h 118"/>
                  <a:gd name="T24" fmla="*/ 10 w 117"/>
                  <a:gd name="T25" fmla="*/ 114 h 118"/>
                  <a:gd name="T26" fmla="*/ 113 w 117"/>
                  <a:gd name="T27" fmla="*/ 114 h 118"/>
                  <a:gd name="T28" fmla="*/ 113 w 117"/>
                  <a:gd name="T29" fmla="*/ 9 h 118"/>
                  <a:gd name="T30" fmla="*/ 117 w 117"/>
                  <a:gd name="T31" fmla="*/ 5 h 118"/>
                  <a:gd name="T32" fmla="*/ 112 w 117"/>
                  <a:gd name="T33" fmla="*/ 0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17" h="118">
                    <a:moveTo>
                      <a:pt x="112" y="0"/>
                    </a:moveTo>
                    <a:cubicBezTo>
                      <a:pt x="112" y="0"/>
                      <a:pt x="112" y="0"/>
                      <a:pt x="112" y="0"/>
                    </a:cubicBezTo>
                    <a:cubicBezTo>
                      <a:pt x="112" y="0"/>
                      <a:pt x="112" y="0"/>
                      <a:pt x="112" y="0"/>
                    </a:cubicBezTo>
                    <a:cubicBezTo>
                      <a:pt x="111" y="0"/>
                      <a:pt x="110" y="0"/>
                      <a:pt x="109" y="1"/>
                    </a:cubicBezTo>
                    <a:cubicBezTo>
                      <a:pt x="108" y="2"/>
                      <a:pt x="107" y="3"/>
                      <a:pt x="107" y="5"/>
                    </a:cubicBezTo>
                    <a:cubicBezTo>
                      <a:pt x="107" y="7"/>
                      <a:pt x="109" y="9"/>
                      <a:pt x="111" y="9"/>
                    </a:cubicBezTo>
                    <a:cubicBezTo>
                      <a:pt x="111" y="112"/>
                      <a:pt x="111" y="112"/>
                      <a:pt x="111" y="112"/>
                    </a:cubicBezTo>
                    <a:cubicBezTo>
                      <a:pt x="10" y="112"/>
                      <a:pt x="10" y="112"/>
                      <a:pt x="10" y="112"/>
                    </a:cubicBezTo>
                    <a:cubicBezTo>
                      <a:pt x="9" y="110"/>
                      <a:pt x="7" y="108"/>
                      <a:pt x="5" y="108"/>
                    </a:cubicBezTo>
                    <a:cubicBezTo>
                      <a:pt x="3" y="108"/>
                      <a:pt x="0" y="110"/>
                      <a:pt x="0" y="113"/>
                    </a:cubicBezTo>
                    <a:cubicBezTo>
                      <a:pt x="0" y="113"/>
                      <a:pt x="0" y="113"/>
                      <a:pt x="0" y="113"/>
                    </a:cubicBezTo>
                    <a:cubicBezTo>
                      <a:pt x="1" y="116"/>
                      <a:pt x="3" y="118"/>
                      <a:pt x="5" y="118"/>
                    </a:cubicBezTo>
                    <a:cubicBezTo>
                      <a:pt x="7" y="118"/>
                      <a:pt x="9" y="116"/>
                      <a:pt x="10" y="114"/>
                    </a:cubicBezTo>
                    <a:cubicBezTo>
                      <a:pt x="113" y="114"/>
                      <a:pt x="113" y="114"/>
                      <a:pt x="113" y="114"/>
                    </a:cubicBezTo>
                    <a:cubicBezTo>
                      <a:pt x="113" y="9"/>
                      <a:pt x="113" y="9"/>
                      <a:pt x="113" y="9"/>
                    </a:cubicBezTo>
                    <a:cubicBezTo>
                      <a:pt x="115" y="9"/>
                      <a:pt x="117" y="7"/>
                      <a:pt x="117" y="5"/>
                    </a:cubicBezTo>
                    <a:cubicBezTo>
                      <a:pt x="117" y="2"/>
                      <a:pt x="115" y="0"/>
                      <a:pt x="112" y="0"/>
                    </a:cubicBezTo>
                  </a:path>
                </a:pathLst>
              </a:custGeom>
              <a:solidFill>
                <a:srgbClr val="01ACB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grpSp>
      </p:grpSp>
      <p:grpSp>
        <p:nvGrpSpPr>
          <p:cNvPr id="71" name="组合 70"/>
          <p:cNvGrpSpPr/>
          <p:nvPr/>
        </p:nvGrpSpPr>
        <p:grpSpPr>
          <a:xfrm>
            <a:off x="5345454" y="2010978"/>
            <a:ext cx="3084171" cy="640364"/>
            <a:chOff x="7127272" y="2681303"/>
            <a:chExt cx="4112228" cy="853819"/>
          </a:xfrm>
        </p:grpSpPr>
        <p:sp>
          <p:nvSpPr>
            <p:cNvPr id="72" name="矩形 71"/>
            <p:cNvSpPr/>
            <p:nvPr/>
          </p:nvSpPr>
          <p:spPr>
            <a:xfrm>
              <a:off x="7127272" y="2681303"/>
              <a:ext cx="4112228" cy="853819"/>
            </a:xfrm>
            <a:prstGeom prst="rect">
              <a:avLst/>
            </a:prstGeom>
            <a:solidFill>
              <a:schemeClr val="bg2"/>
            </a:solidFill>
            <a:ln w="25400">
              <a:gradFill flip="none" rotWithShape="1">
                <a:gsLst>
                  <a:gs pos="0">
                    <a:schemeClr val="bg1">
                      <a:lumMod val="71000"/>
                    </a:schemeClr>
                  </a:gs>
                  <a:gs pos="100000">
                    <a:schemeClr val="bg1"/>
                  </a:gs>
                </a:gsLst>
                <a:lin ang="2700000" scaled="1"/>
                <a:tileRect/>
              </a:gradFill>
            </a:ln>
            <a:effectLst>
              <a:innerShdw blurRad="190500" dist="63500" dir="138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73" name="矩形 47"/>
            <p:cNvSpPr>
              <a:spLocks noChangeArrowheads="1"/>
            </p:cNvSpPr>
            <p:nvPr/>
          </p:nvSpPr>
          <p:spPr bwMode="auto">
            <a:xfrm>
              <a:off x="7152672" y="2795742"/>
              <a:ext cx="3713339" cy="6293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51430" tIns="25715" rIns="51430" bIns="25715">
              <a:spAutoFit/>
            </a:bodyPr>
            <a:lstStyle/>
            <a:p>
              <a:pPr>
                <a:lnSpc>
                  <a:spcPct val="130000"/>
                </a:lnSpc>
                <a:spcBef>
                  <a:spcPct val="0"/>
                </a:spcBef>
              </a:pPr>
              <a:r>
                <a:rPr lang="zh-CN" altLang="en-US" sz="1050"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您的内容打在这里，或者通过复制您的文本后，在此框中选择粘贴，并选择只保留文字。</a:t>
              </a:r>
              <a:endParaRPr lang="en-US" altLang="zh-CN" sz="1050" dirty="0">
                <a:solidFill>
                  <a:schemeClr val="tx1">
                    <a:lumMod val="75000"/>
                    <a:lumOff val="25000"/>
                  </a:schemeClr>
                </a:solidFill>
                <a:latin typeface="微软雅黑" pitchFamily="34" charset="-122"/>
                <a:ea typeface="微软雅黑" pitchFamily="34" charset="-122"/>
                <a:sym typeface="微软雅黑" pitchFamily="34" charset="-122"/>
              </a:endParaRPr>
            </a:p>
          </p:txBody>
        </p:sp>
      </p:grpSp>
      <p:sp>
        <p:nvSpPr>
          <p:cNvPr id="74" name="矩形 3"/>
          <p:cNvSpPr>
            <a:spLocks noChangeArrowheads="1"/>
          </p:cNvSpPr>
          <p:nvPr/>
        </p:nvSpPr>
        <p:spPr bwMode="auto">
          <a:xfrm>
            <a:off x="5335929" y="1702114"/>
            <a:ext cx="1642747" cy="2827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51430" tIns="25715" rIns="51430" bIns="25715">
            <a:spAutoFit/>
          </a:bodyPr>
          <a:lstStyle/>
          <a:p>
            <a:pPr>
              <a:spcBef>
                <a:spcPct val="0"/>
              </a:spcBef>
              <a:buFont typeface="Arial" charset="0"/>
              <a:buNone/>
            </a:pPr>
            <a:r>
              <a:rPr lang="zh-CN" altLang="en-US" sz="1500" b="1" dirty="0">
                <a:solidFill>
                  <a:srgbClr val="C00000"/>
                </a:solidFill>
                <a:latin typeface="Arial" panose="020B0604020202020204" pitchFamily="34" charset="0"/>
                <a:ea typeface="微软雅黑" pitchFamily="34" charset="-122"/>
                <a:cs typeface="Arial" panose="020B0604020202020204" pitchFamily="34" charset="0"/>
              </a:rPr>
              <a:t>总体目标顺利完成</a:t>
            </a:r>
          </a:p>
        </p:txBody>
      </p:sp>
      <p:grpSp>
        <p:nvGrpSpPr>
          <p:cNvPr id="75" name="组合 74"/>
          <p:cNvGrpSpPr/>
          <p:nvPr/>
        </p:nvGrpSpPr>
        <p:grpSpPr>
          <a:xfrm>
            <a:off x="5345454" y="3046993"/>
            <a:ext cx="3084171" cy="640364"/>
            <a:chOff x="7127272" y="4062656"/>
            <a:chExt cx="4112228" cy="853819"/>
          </a:xfrm>
        </p:grpSpPr>
        <p:sp>
          <p:nvSpPr>
            <p:cNvPr id="76" name="矩形 75"/>
            <p:cNvSpPr/>
            <p:nvPr/>
          </p:nvSpPr>
          <p:spPr>
            <a:xfrm>
              <a:off x="7127272" y="4062656"/>
              <a:ext cx="4112228" cy="853819"/>
            </a:xfrm>
            <a:prstGeom prst="rect">
              <a:avLst/>
            </a:prstGeom>
            <a:solidFill>
              <a:schemeClr val="bg2"/>
            </a:solidFill>
            <a:ln w="25400">
              <a:gradFill flip="none" rotWithShape="1">
                <a:gsLst>
                  <a:gs pos="0">
                    <a:schemeClr val="bg1">
                      <a:lumMod val="71000"/>
                    </a:schemeClr>
                  </a:gs>
                  <a:gs pos="100000">
                    <a:schemeClr val="bg1"/>
                  </a:gs>
                </a:gsLst>
                <a:lin ang="2700000" scaled="1"/>
                <a:tileRect/>
              </a:gradFill>
            </a:ln>
            <a:effectLst>
              <a:innerShdw blurRad="190500" dist="63500" dir="138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77" name="矩形 47"/>
            <p:cNvSpPr>
              <a:spLocks noChangeArrowheads="1"/>
            </p:cNvSpPr>
            <p:nvPr/>
          </p:nvSpPr>
          <p:spPr bwMode="auto">
            <a:xfrm>
              <a:off x="7165371" y="4175680"/>
              <a:ext cx="3700639" cy="6293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51430" tIns="25715" rIns="51430" bIns="25715">
              <a:spAutoFit/>
            </a:bodyPr>
            <a:lstStyle/>
            <a:p>
              <a:pPr>
                <a:lnSpc>
                  <a:spcPct val="130000"/>
                </a:lnSpc>
                <a:spcBef>
                  <a:spcPct val="0"/>
                </a:spcBef>
              </a:pPr>
              <a:r>
                <a:rPr lang="zh-CN" altLang="en-US" sz="1050"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您的内容打在这里，或者通过复制您的文本后，在此框中选择粘贴，并选择只保留文字。</a:t>
              </a:r>
              <a:endParaRPr lang="en-US" altLang="zh-CN" sz="1050" dirty="0">
                <a:solidFill>
                  <a:schemeClr val="tx1">
                    <a:lumMod val="75000"/>
                    <a:lumOff val="25000"/>
                  </a:schemeClr>
                </a:solidFill>
                <a:latin typeface="微软雅黑" pitchFamily="34" charset="-122"/>
                <a:ea typeface="微软雅黑" pitchFamily="34" charset="-122"/>
                <a:sym typeface="微软雅黑" pitchFamily="34" charset="-122"/>
              </a:endParaRPr>
            </a:p>
          </p:txBody>
        </p:sp>
      </p:grpSp>
      <p:sp>
        <p:nvSpPr>
          <p:cNvPr id="78" name="矩形 3"/>
          <p:cNvSpPr>
            <a:spLocks noChangeArrowheads="1"/>
          </p:cNvSpPr>
          <p:nvPr/>
        </p:nvSpPr>
        <p:spPr bwMode="auto">
          <a:xfrm>
            <a:off x="5335929" y="2708492"/>
            <a:ext cx="1642747" cy="2827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51430" tIns="25715" rIns="51430" bIns="25715">
            <a:spAutoFit/>
          </a:bodyPr>
          <a:lstStyle/>
          <a:p>
            <a:pPr>
              <a:spcBef>
                <a:spcPct val="0"/>
              </a:spcBef>
              <a:buFont typeface="Arial" charset="0"/>
              <a:buNone/>
            </a:pPr>
            <a:r>
              <a:rPr lang="zh-CN" altLang="en-US" sz="1500" b="1" dirty="0">
                <a:solidFill>
                  <a:srgbClr val="EB9624"/>
                </a:solidFill>
                <a:latin typeface="Arial" panose="020B0604020202020204" pitchFamily="34" charset="0"/>
                <a:ea typeface="微软雅黑" pitchFamily="34" charset="-122"/>
                <a:cs typeface="Arial" panose="020B0604020202020204" pitchFamily="34" charset="0"/>
              </a:rPr>
              <a:t>思想认识不断提高</a:t>
            </a:r>
          </a:p>
        </p:txBody>
      </p:sp>
      <p:grpSp>
        <p:nvGrpSpPr>
          <p:cNvPr id="79" name="组合 78"/>
          <p:cNvGrpSpPr/>
          <p:nvPr/>
        </p:nvGrpSpPr>
        <p:grpSpPr>
          <a:xfrm>
            <a:off x="5345454" y="4083007"/>
            <a:ext cx="3084171" cy="640364"/>
            <a:chOff x="7127272" y="5444009"/>
            <a:chExt cx="4112228" cy="853819"/>
          </a:xfrm>
        </p:grpSpPr>
        <p:sp>
          <p:nvSpPr>
            <p:cNvPr id="80" name="矩形 79"/>
            <p:cNvSpPr/>
            <p:nvPr/>
          </p:nvSpPr>
          <p:spPr>
            <a:xfrm>
              <a:off x="7127272" y="5444009"/>
              <a:ext cx="4112228" cy="853819"/>
            </a:xfrm>
            <a:prstGeom prst="rect">
              <a:avLst/>
            </a:prstGeom>
            <a:solidFill>
              <a:schemeClr val="bg2"/>
            </a:solidFill>
            <a:ln w="25400">
              <a:gradFill flip="none" rotWithShape="1">
                <a:gsLst>
                  <a:gs pos="0">
                    <a:schemeClr val="bg1">
                      <a:lumMod val="71000"/>
                    </a:schemeClr>
                  </a:gs>
                  <a:gs pos="100000">
                    <a:schemeClr val="bg1"/>
                  </a:gs>
                </a:gsLst>
                <a:lin ang="2700000" scaled="1"/>
                <a:tileRect/>
              </a:gradFill>
            </a:ln>
            <a:effectLst>
              <a:innerShdw blurRad="190500" dist="63500" dir="138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81" name="矩形 47"/>
            <p:cNvSpPr>
              <a:spLocks noChangeArrowheads="1"/>
            </p:cNvSpPr>
            <p:nvPr/>
          </p:nvSpPr>
          <p:spPr bwMode="auto">
            <a:xfrm>
              <a:off x="7152671" y="5555617"/>
              <a:ext cx="3713339" cy="6293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51430" tIns="25715" rIns="51430" bIns="25715">
              <a:spAutoFit/>
            </a:bodyPr>
            <a:lstStyle/>
            <a:p>
              <a:pPr>
                <a:lnSpc>
                  <a:spcPct val="130000"/>
                </a:lnSpc>
                <a:spcBef>
                  <a:spcPct val="0"/>
                </a:spcBef>
              </a:pPr>
              <a:r>
                <a:rPr lang="zh-CN" altLang="en-US" sz="1050"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您的内容打在这里，或者通过复制您的文本后，在此框中选择粘贴，并选择只保留文字。</a:t>
              </a:r>
              <a:endParaRPr lang="en-US" altLang="zh-CN" sz="1050" dirty="0">
                <a:solidFill>
                  <a:schemeClr val="tx1">
                    <a:lumMod val="75000"/>
                    <a:lumOff val="25000"/>
                  </a:schemeClr>
                </a:solidFill>
                <a:latin typeface="微软雅黑" pitchFamily="34" charset="-122"/>
                <a:ea typeface="微软雅黑" pitchFamily="34" charset="-122"/>
                <a:sym typeface="微软雅黑" pitchFamily="34" charset="-122"/>
              </a:endParaRPr>
            </a:p>
          </p:txBody>
        </p:sp>
      </p:grpSp>
      <p:sp>
        <p:nvSpPr>
          <p:cNvPr id="82" name="矩形 3"/>
          <p:cNvSpPr>
            <a:spLocks noChangeArrowheads="1"/>
          </p:cNvSpPr>
          <p:nvPr/>
        </p:nvSpPr>
        <p:spPr bwMode="auto">
          <a:xfrm>
            <a:off x="5335929" y="3743445"/>
            <a:ext cx="1642747" cy="2827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51430" tIns="25715" rIns="51430" bIns="25715">
            <a:spAutoFit/>
          </a:bodyPr>
          <a:lstStyle/>
          <a:p>
            <a:pPr>
              <a:spcBef>
                <a:spcPct val="0"/>
              </a:spcBef>
              <a:buFont typeface="Arial" charset="0"/>
              <a:buNone/>
            </a:pPr>
            <a:r>
              <a:rPr lang="zh-CN" altLang="en-US" sz="1500" b="1" dirty="0">
                <a:solidFill>
                  <a:srgbClr val="01ACBE"/>
                </a:solidFill>
                <a:latin typeface="Arial" panose="020B0604020202020204" pitchFamily="34" charset="0"/>
                <a:ea typeface="微软雅黑" pitchFamily="34" charset="-122"/>
                <a:cs typeface="Arial" panose="020B0604020202020204" pitchFamily="34" charset="0"/>
              </a:rPr>
              <a:t>部门管理不断强化</a:t>
            </a:r>
          </a:p>
        </p:txBody>
      </p:sp>
      <p:cxnSp>
        <p:nvCxnSpPr>
          <p:cNvPr id="83" name="直接连接符 82"/>
          <p:cNvCxnSpPr/>
          <p:nvPr/>
        </p:nvCxnSpPr>
        <p:spPr>
          <a:xfrm>
            <a:off x="5124450" y="1768789"/>
            <a:ext cx="0" cy="866741"/>
          </a:xfrm>
          <a:prstGeom prst="line">
            <a:avLst/>
          </a:prstGeom>
          <a:ln w="12700">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84" name="直接连接符 83"/>
          <p:cNvCxnSpPr/>
          <p:nvPr/>
        </p:nvCxnSpPr>
        <p:spPr>
          <a:xfrm>
            <a:off x="5124450" y="2810102"/>
            <a:ext cx="0" cy="866741"/>
          </a:xfrm>
          <a:prstGeom prst="line">
            <a:avLst/>
          </a:prstGeom>
          <a:ln w="12700">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85" name="直接连接符 84"/>
          <p:cNvCxnSpPr/>
          <p:nvPr/>
        </p:nvCxnSpPr>
        <p:spPr>
          <a:xfrm>
            <a:off x="5133975" y="3858487"/>
            <a:ext cx="0" cy="866741"/>
          </a:xfrm>
          <a:prstGeom prst="line">
            <a:avLst/>
          </a:prstGeom>
          <a:ln w="12700">
            <a:solidFill>
              <a:schemeClr val="tx1"/>
            </a:solidFill>
            <a:prstDash val="sys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4777094"/>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0-#ppt_w/2"/>
                                          </p:val>
                                        </p:tav>
                                        <p:tav tm="100000">
                                          <p:val>
                                            <p:strVal val="#ppt_x"/>
                                          </p:val>
                                        </p:tav>
                                      </p:tavLst>
                                    </p:anim>
                                    <p:anim calcmode="lin" valueType="num">
                                      <p:cBhvr additive="base">
                                        <p:cTn id="8" dur="500" fill="hold"/>
                                        <p:tgtEl>
                                          <p:spTgt spid="10"/>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14"/>
                                        </p:tgtEl>
                                        <p:attrNameLst>
                                          <p:attrName>style.visibility</p:attrName>
                                        </p:attrNameLst>
                                      </p:cBhvr>
                                      <p:to>
                                        <p:strVal val="visible"/>
                                      </p:to>
                                    </p:set>
                                    <p:anim calcmode="lin" valueType="num">
                                      <p:cBhvr additive="base">
                                        <p:cTn id="12" dur="500" fill="hold"/>
                                        <p:tgtEl>
                                          <p:spTgt spid="14"/>
                                        </p:tgtEl>
                                        <p:attrNameLst>
                                          <p:attrName>ppt_x</p:attrName>
                                        </p:attrNameLst>
                                      </p:cBhvr>
                                      <p:tavLst>
                                        <p:tav tm="0">
                                          <p:val>
                                            <p:strVal val="0-#ppt_w/2"/>
                                          </p:val>
                                        </p:tav>
                                        <p:tav tm="100000">
                                          <p:val>
                                            <p:strVal val="#ppt_x"/>
                                          </p:val>
                                        </p:tav>
                                      </p:tavLst>
                                    </p:anim>
                                    <p:anim calcmode="lin" valueType="num">
                                      <p:cBhvr additive="base">
                                        <p:cTn id="13" dur="500" fill="hold"/>
                                        <p:tgtEl>
                                          <p:spTgt spid="14"/>
                                        </p:tgtEl>
                                        <p:attrNameLst>
                                          <p:attrName>ppt_y</p:attrName>
                                        </p:attrNameLst>
                                      </p:cBhvr>
                                      <p:tavLst>
                                        <p:tav tm="0">
                                          <p:val>
                                            <p:strVal val="#ppt_y"/>
                                          </p:val>
                                        </p:tav>
                                        <p:tav tm="100000">
                                          <p:val>
                                            <p:strVal val="#ppt_y"/>
                                          </p:val>
                                        </p:tav>
                                      </p:tavLst>
                                    </p:anim>
                                  </p:childTnLst>
                                </p:cTn>
                              </p:par>
                              <p:par>
                                <p:cTn id="14" presetID="22" presetClass="entr" presetSubtype="8" fill="hold" nodeType="withEffect">
                                  <p:stCondLst>
                                    <p:cond delay="250"/>
                                  </p:stCondLst>
                                  <p:childTnLst>
                                    <p:set>
                                      <p:cBhvr>
                                        <p:cTn id="15" dur="1" fill="hold">
                                          <p:stCondLst>
                                            <p:cond delay="0"/>
                                          </p:stCondLst>
                                        </p:cTn>
                                        <p:tgtEl>
                                          <p:spTgt spid="15"/>
                                        </p:tgtEl>
                                        <p:attrNameLst>
                                          <p:attrName>style.visibility</p:attrName>
                                        </p:attrNameLst>
                                      </p:cBhvr>
                                      <p:to>
                                        <p:strVal val="visible"/>
                                      </p:to>
                                    </p:set>
                                    <p:animEffect transition="in" filter="wipe(left)">
                                      <p:cBhvr>
                                        <p:cTn id="16" dur="500"/>
                                        <p:tgtEl>
                                          <p:spTgt spid="15"/>
                                        </p:tgtEl>
                                      </p:cBhvr>
                                    </p:animEffect>
                                  </p:childTnLst>
                                </p:cTn>
                              </p:par>
                            </p:childTnLst>
                          </p:cTn>
                        </p:par>
                        <p:par>
                          <p:cTn id="17" fill="hold">
                            <p:stCondLst>
                              <p:cond delay="1250"/>
                            </p:stCondLst>
                            <p:childTnLst>
                              <p:par>
                                <p:cTn id="18" presetID="22" presetClass="entr" presetSubtype="1" fill="hold" grpId="0" nodeType="afterEffect">
                                  <p:stCondLst>
                                    <p:cond delay="0"/>
                                  </p:stCondLst>
                                  <p:childTnLst>
                                    <p:set>
                                      <p:cBhvr>
                                        <p:cTn id="19" dur="1" fill="hold">
                                          <p:stCondLst>
                                            <p:cond delay="0"/>
                                          </p:stCondLst>
                                        </p:cTn>
                                        <p:tgtEl>
                                          <p:spTgt spid="16"/>
                                        </p:tgtEl>
                                        <p:attrNameLst>
                                          <p:attrName>style.visibility</p:attrName>
                                        </p:attrNameLst>
                                      </p:cBhvr>
                                      <p:to>
                                        <p:strVal val="visible"/>
                                      </p:to>
                                    </p:set>
                                    <p:animEffect transition="in" filter="wipe(up)">
                                      <p:cBhvr>
                                        <p:cTn id="20" dur="500"/>
                                        <p:tgtEl>
                                          <p:spTgt spid="16"/>
                                        </p:tgtEl>
                                      </p:cBhvr>
                                    </p:animEffect>
                                  </p:childTnLst>
                                </p:cTn>
                              </p:par>
                            </p:childTnLst>
                          </p:cTn>
                        </p:par>
                        <p:par>
                          <p:cTn id="21" fill="hold">
                            <p:stCondLst>
                              <p:cond delay="1750"/>
                            </p:stCondLst>
                            <p:childTnLst>
                              <p:par>
                                <p:cTn id="22" presetID="2" presetClass="entr" presetSubtype="8" accel="50000" decel="50000" fill="hold" grpId="0" nodeType="afterEffect">
                                  <p:stCondLst>
                                    <p:cond delay="0"/>
                                  </p:stCondLst>
                                  <p:childTnLst>
                                    <p:set>
                                      <p:cBhvr>
                                        <p:cTn id="23" dur="1" fill="hold">
                                          <p:stCondLst>
                                            <p:cond delay="0"/>
                                          </p:stCondLst>
                                        </p:cTn>
                                        <p:tgtEl>
                                          <p:spTgt spid="17"/>
                                        </p:tgtEl>
                                        <p:attrNameLst>
                                          <p:attrName>style.visibility</p:attrName>
                                        </p:attrNameLst>
                                      </p:cBhvr>
                                      <p:to>
                                        <p:strVal val="visible"/>
                                      </p:to>
                                    </p:set>
                                    <p:anim calcmode="lin" valueType="num">
                                      <p:cBhvr additive="base">
                                        <p:cTn id="24" dur="1000" fill="hold"/>
                                        <p:tgtEl>
                                          <p:spTgt spid="17"/>
                                        </p:tgtEl>
                                        <p:attrNameLst>
                                          <p:attrName>ppt_x</p:attrName>
                                        </p:attrNameLst>
                                      </p:cBhvr>
                                      <p:tavLst>
                                        <p:tav tm="0">
                                          <p:val>
                                            <p:strVal val="0-#ppt_w/2"/>
                                          </p:val>
                                        </p:tav>
                                        <p:tav tm="100000">
                                          <p:val>
                                            <p:strVal val="#ppt_x"/>
                                          </p:val>
                                        </p:tav>
                                      </p:tavLst>
                                    </p:anim>
                                    <p:anim calcmode="lin" valueType="num">
                                      <p:cBhvr additive="base">
                                        <p:cTn id="25" dur="1000" fill="hold"/>
                                        <p:tgtEl>
                                          <p:spTgt spid="17"/>
                                        </p:tgtEl>
                                        <p:attrNameLst>
                                          <p:attrName>ppt_y</p:attrName>
                                        </p:attrNameLst>
                                      </p:cBhvr>
                                      <p:tavLst>
                                        <p:tav tm="0">
                                          <p:val>
                                            <p:strVal val="#ppt_y"/>
                                          </p:val>
                                        </p:tav>
                                        <p:tav tm="100000">
                                          <p:val>
                                            <p:strVal val="#ppt_y"/>
                                          </p:val>
                                        </p:tav>
                                      </p:tavLst>
                                    </p:anim>
                                  </p:childTnLst>
                                </p:cTn>
                              </p:par>
                            </p:childTnLst>
                          </p:cTn>
                        </p:par>
                        <p:par>
                          <p:cTn id="26" fill="hold">
                            <p:stCondLst>
                              <p:cond delay="2750"/>
                            </p:stCondLst>
                            <p:childTnLst>
                              <p:par>
                                <p:cTn id="27" presetID="53" presetClass="entr" presetSubtype="16" fill="hold" nodeType="afterEffect">
                                  <p:stCondLst>
                                    <p:cond delay="0"/>
                                  </p:stCondLst>
                                  <p:childTnLst>
                                    <p:set>
                                      <p:cBhvr>
                                        <p:cTn id="28" dur="1" fill="hold">
                                          <p:stCondLst>
                                            <p:cond delay="0"/>
                                          </p:stCondLst>
                                        </p:cTn>
                                        <p:tgtEl>
                                          <p:spTgt spid="18"/>
                                        </p:tgtEl>
                                        <p:attrNameLst>
                                          <p:attrName>style.visibility</p:attrName>
                                        </p:attrNameLst>
                                      </p:cBhvr>
                                      <p:to>
                                        <p:strVal val="visible"/>
                                      </p:to>
                                    </p:set>
                                    <p:anim calcmode="lin" valueType="num">
                                      <p:cBhvr>
                                        <p:cTn id="29" dur="100" fill="hold"/>
                                        <p:tgtEl>
                                          <p:spTgt spid="18"/>
                                        </p:tgtEl>
                                        <p:attrNameLst>
                                          <p:attrName>ppt_w</p:attrName>
                                        </p:attrNameLst>
                                      </p:cBhvr>
                                      <p:tavLst>
                                        <p:tav tm="0">
                                          <p:val>
                                            <p:fltVal val="0"/>
                                          </p:val>
                                        </p:tav>
                                        <p:tav tm="100000">
                                          <p:val>
                                            <p:strVal val="#ppt_w"/>
                                          </p:val>
                                        </p:tav>
                                      </p:tavLst>
                                    </p:anim>
                                    <p:anim calcmode="lin" valueType="num">
                                      <p:cBhvr>
                                        <p:cTn id="30" dur="100" fill="hold"/>
                                        <p:tgtEl>
                                          <p:spTgt spid="18"/>
                                        </p:tgtEl>
                                        <p:attrNameLst>
                                          <p:attrName>ppt_h</p:attrName>
                                        </p:attrNameLst>
                                      </p:cBhvr>
                                      <p:tavLst>
                                        <p:tav tm="0">
                                          <p:val>
                                            <p:fltVal val="0"/>
                                          </p:val>
                                        </p:tav>
                                        <p:tav tm="100000">
                                          <p:val>
                                            <p:strVal val="#ppt_h"/>
                                          </p:val>
                                        </p:tav>
                                      </p:tavLst>
                                    </p:anim>
                                    <p:animEffect transition="in" filter="fade">
                                      <p:cBhvr>
                                        <p:cTn id="31" dur="100"/>
                                        <p:tgtEl>
                                          <p:spTgt spid="18"/>
                                        </p:tgtEl>
                                      </p:cBhvr>
                                    </p:animEffect>
                                  </p:childTnLst>
                                </p:cTn>
                              </p:par>
                              <p:par>
                                <p:cTn id="32" presetID="6" presetClass="emph" presetSubtype="0" fill="hold" nodeType="withEffect">
                                  <p:stCondLst>
                                    <p:cond delay="100"/>
                                  </p:stCondLst>
                                  <p:childTnLst>
                                    <p:animScale>
                                      <p:cBhvr>
                                        <p:cTn id="33" dur="100" fill="hold"/>
                                        <p:tgtEl>
                                          <p:spTgt spid="18"/>
                                        </p:tgtEl>
                                      </p:cBhvr>
                                      <p:by x="110000" y="110000"/>
                                    </p:animScale>
                                  </p:childTnLst>
                                </p:cTn>
                              </p:par>
                              <p:par>
                                <p:cTn id="34" presetID="6" presetClass="emph" presetSubtype="0" fill="hold" nodeType="withEffect">
                                  <p:stCondLst>
                                    <p:cond delay="200"/>
                                  </p:stCondLst>
                                  <p:childTnLst>
                                    <p:animScale>
                                      <p:cBhvr>
                                        <p:cTn id="35" dur="200" fill="hold"/>
                                        <p:tgtEl>
                                          <p:spTgt spid="18"/>
                                        </p:tgtEl>
                                      </p:cBhvr>
                                      <p:by x="90000" y="90000"/>
                                    </p:animScale>
                                  </p:childTnLst>
                                </p:cTn>
                              </p:par>
                              <p:par>
                                <p:cTn id="36" presetID="6" presetClass="emph" presetSubtype="0" fill="hold" nodeType="withEffect">
                                  <p:stCondLst>
                                    <p:cond delay="400"/>
                                  </p:stCondLst>
                                  <p:childTnLst>
                                    <p:animScale>
                                      <p:cBhvr>
                                        <p:cTn id="37" dur="100" fill="hold"/>
                                        <p:tgtEl>
                                          <p:spTgt spid="18"/>
                                        </p:tgtEl>
                                      </p:cBhvr>
                                      <p:by x="105000" y="105000"/>
                                    </p:animScale>
                                  </p:childTnLst>
                                </p:cTn>
                              </p:par>
                              <p:par>
                                <p:cTn id="38" presetID="6" presetClass="emph" presetSubtype="0" fill="hold" nodeType="withEffect">
                                  <p:stCondLst>
                                    <p:cond delay="500"/>
                                  </p:stCondLst>
                                  <p:childTnLst>
                                    <p:animScale>
                                      <p:cBhvr>
                                        <p:cTn id="39" dur="200" fill="hold"/>
                                        <p:tgtEl>
                                          <p:spTgt spid="18"/>
                                        </p:tgtEl>
                                      </p:cBhvr>
                                      <p:by x="95000" y="95000"/>
                                    </p:animScale>
                                  </p:childTnLst>
                                </p:cTn>
                              </p:par>
                            </p:childTnLst>
                          </p:cTn>
                        </p:par>
                        <p:par>
                          <p:cTn id="40" fill="hold">
                            <p:stCondLst>
                              <p:cond delay="3450"/>
                            </p:stCondLst>
                            <p:childTnLst>
                              <p:par>
                                <p:cTn id="41" presetID="16" presetClass="entr" presetSubtype="42" fill="hold" nodeType="afterEffect">
                                  <p:stCondLst>
                                    <p:cond delay="0"/>
                                  </p:stCondLst>
                                  <p:childTnLst>
                                    <p:set>
                                      <p:cBhvr>
                                        <p:cTn id="42" dur="1" fill="hold">
                                          <p:stCondLst>
                                            <p:cond delay="0"/>
                                          </p:stCondLst>
                                        </p:cTn>
                                        <p:tgtEl>
                                          <p:spTgt spid="83"/>
                                        </p:tgtEl>
                                        <p:attrNameLst>
                                          <p:attrName>style.visibility</p:attrName>
                                        </p:attrNameLst>
                                      </p:cBhvr>
                                      <p:to>
                                        <p:strVal val="visible"/>
                                      </p:to>
                                    </p:set>
                                    <p:animEffect transition="in" filter="barn(outHorizontal)">
                                      <p:cBhvr>
                                        <p:cTn id="43" dur="500"/>
                                        <p:tgtEl>
                                          <p:spTgt spid="83"/>
                                        </p:tgtEl>
                                      </p:cBhvr>
                                    </p:animEffect>
                                  </p:childTnLst>
                                </p:cTn>
                              </p:par>
                            </p:childTnLst>
                          </p:cTn>
                        </p:par>
                        <p:par>
                          <p:cTn id="44" fill="hold">
                            <p:stCondLst>
                              <p:cond delay="3950"/>
                            </p:stCondLst>
                            <p:childTnLst>
                              <p:par>
                                <p:cTn id="45" presetID="2" presetClass="entr" presetSubtype="2" accel="50000" decel="50000" fill="hold" grpId="0" nodeType="afterEffect">
                                  <p:stCondLst>
                                    <p:cond delay="0"/>
                                  </p:stCondLst>
                                  <p:childTnLst>
                                    <p:set>
                                      <p:cBhvr>
                                        <p:cTn id="46" dur="1" fill="hold">
                                          <p:stCondLst>
                                            <p:cond delay="0"/>
                                          </p:stCondLst>
                                        </p:cTn>
                                        <p:tgtEl>
                                          <p:spTgt spid="74"/>
                                        </p:tgtEl>
                                        <p:attrNameLst>
                                          <p:attrName>style.visibility</p:attrName>
                                        </p:attrNameLst>
                                      </p:cBhvr>
                                      <p:to>
                                        <p:strVal val="visible"/>
                                      </p:to>
                                    </p:set>
                                    <p:anim calcmode="lin" valueType="num">
                                      <p:cBhvr additive="base">
                                        <p:cTn id="47" dur="1000" fill="hold"/>
                                        <p:tgtEl>
                                          <p:spTgt spid="74"/>
                                        </p:tgtEl>
                                        <p:attrNameLst>
                                          <p:attrName>ppt_x</p:attrName>
                                        </p:attrNameLst>
                                      </p:cBhvr>
                                      <p:tavLst>
                                        <p:tav tm="0">
                                          <p:val>
                                            <p:strVal val="1+#ppt_w/2"/>
                                          </p:val>
                                        </p:tav>
                                        <p:tav tm="100000">
                                          <p:val>
                                            <p:strVal val="#ppt_x"/>
                                          </p:val>
                                        </p:tav>
                                      </p:tavLst>
                                    </p:anim>
                                    <p:anim calcmode="lin" valueType="num">
                                      <p:cBhvr additive="base">
                                        <p:cTn id="48" dur="1000" fill="hold"/>
                                        <p:tgtEl>
                                          <p:spTgt spid="74"/>
                                        </p:tgtEl>
                                        <p:attrNameLst>
                                          <p:attrName>ppt_y</p:attrName>
                                        </p:attrNameLst>
                                      </p:cBhvr>
                                      <p:tavLst>
                                        <p:tav tm="0">
                                          <p:val>
                                            <p:strVal val="#ppt_y"/>
                                          </p:val>
                                        </p:tav>
                                        <p:tav tm="100000">
                                          <p:val>
                                            <p:strVal val="#ppt_y"/>
                                          </p:val>
                                        </p:tav>
                                      </p:tavLst>
                                    </p:anim>
                                  </p:childTnLst>
                                </p:cTn>
                              </p:par>
                              <p:par>
                                <p:cTn id="49" presetID="2" presetClass="entr" presetSubtype="2" accel="50000" decel="50000" fill="hold" nodeType="withEffect">
                                  <p:stCondLst>
                                    <p:cond delay="0"/>
                                  </p:stCondLst>
                                  <p:childTnLst>
                                    <p:set>
                                      <p:cBhvr>
                                        <p:cTn id="50" dur="1" fill="hold">
                                          <p:stCondLst>
                                            <p:cond delay="0"/>
                                          </p:stCondLst>
                                        </p:cTn>
                                        <p:tgtEl>
                                          <p:spTgt spid="71"/>
                                        </p:tgtEl>
                                        <p:attrNameLst>
                                          <p:attrName>style.visibility</p:attrName>
                                        </p:attrNameLst>
                                      </p:cBhvr>
                                      <p:to>
                                        <p:strVal val="visible"/>
                                      </p:to>
                                    </p:set>
                                    <p:anim calcmode="lin" valueType="num">
                                      <p:cBhvr additive="base">
                                        <p:cTn id="51" dur="1000" fill="hold"/>
                                        <p:tgtEl>
                                          <p:spTgt spid="71"/>
                                        </p:tgtEl>
                                        <p:attrNameLst>
                                          <p:attrName>ppt_x</p:attrName>
                                        </p:attrNameLst>
                                      </p:cBhvr>
                                      <p:tavLst>
                                        <p:tav tm="0">
                                          <p:val>
                                            <p:strVal val="1+#ppt_w/2"/>
                                          </p:val>
                                        </p:tav>
                                        <p:tav tm="100000">
                                          <p:val>
                                            <p:strVal val="#ppt_x"/>
                                          </p:val>
                                        </p:tav>
                                      </p:tavLst>
                                    </p:anim>
                                    <p:anim calcmode="lin" valueType="num">
                                      <p:cBhvr additive="base">
                                        <p:cTn id="52" dur="1000" fill="hold"/>
                                        <p:tgtEl>
                                          <p:spTgt spid="71"/>
                                        </p:tgtEl>
                                        <p:attrNameLst>
                                          <p:attrName>ppt_y</p:attrName>
                                        </p:attrNameLst>
                                      </p:cBhvr>
                                      <p:tavLst>
                                        <p:tav tm="0">
                                          <p:val>
                                            <p:strVal val="#ppt_y"/>
                                          </p:val>
                                        </p:tav>
                                        <p:tav tm="100000">
                                          <p:val>
                                            <p:strVal val="#ppt_y"/>
                                          </p:val>
                                        </p:tav>
                                      </p:tavLst>
                                    </p:anim>
                                  </p:childTnLst>
                                </p:cTn>
                              </p:par>
                            </p:childTnLst>
                          </p:cTn>
                        </p:par>
                        <p:par>
                          <p:cTn id="53" fill="hold">
                            <p:stCondLst>
                              <p:cond delay="4950"/>
                            </p:stCondLst>
                            <p:childTnLst>
                              <p:par>
                                <p:cTn id="54" presetID="53" presetClass="entr" presetSubtype="16" fill="hold" nodeType="afterEffect">
                                  <p:stCondLst>
                                    <p:cond delay="0"/>
                                  </p:stCondLst>
                                  <p:childTnLst>
                                    <p:set>
                                      <p:cBhvr>
                                        <p:cTn id="55" dur="1" fill="hold">
                                          <p:stCondLst>
                                            <p:cond delay="0"/>
                                          </p:stCondLst>
                                        </p:cTn>
                                        <p:tgtEl>
                                          <p:spTgt spid="33"/>
                                        </p:tgtEl>
                                        <p:attrNameLst>
                                          <p:attrName>style.visibility</p:attrName>
                                        </p:attrNameLst>
                                      </p:cBhvr>
                                      <p:to>
                                        <p:strVal val="visible"/>
                                      </p:to>
                                    </p:set>
                                    <p:anim calcmode="lin" valueType="num">
                                      <p:cBhvr>
                                        <p:cTn id="56" dur="100" fill="hold"/>
                                        <p:tgtEl>
                                          <p:spTgt spid="33"/>
                                        </p:tgtEl>
                                        <p:attrNameLst>
                                          <p:attrName>ppt_w</p:attrName>
                                        </p:attrNameLst>
                                      </p:cBhvr>
                                      <p:tavLst>
                                        <p:tav tm="0">
                                          <p:val>
                                            <p:fltVal val="0"/>
                                          </p:val>
                                        </p:tav>
                                        <p:tav tm="100000">
                                          <p:val>
                                            <p:strVal val="#ppt_w"/>
                                          </p:val>
                                        </p:tav>
                                      </p:tavLst>
                                    </p:anim>
                                    <p:anim calcmode="lin" valueType="num">
                                      <p:cBhvr>
                                        <p:cTn id="57" dur="100" fill="hold"/>
                                        <p:tgtEl>
                                          <p:spTgt spid="33"/>
                                        </p:tgtEl>
                                        <p:attrNameLst>
                                          <p:attrName>ppt_h</p:attrName>
                                        </p:attrNameLst>
                                      </p:cBhvr>
                                      <p:tavLst>
                                        <p:tav tm="0">
                                          <p:val>
                                            <p:fltVal val="0"/>
                                          </p:val>
                                        </p:tav>
                                        <p:tav tm="100000">
                                          <p:val>
                                            <p:strVal val="#ppt_h"/>
                                          </p:val>
                                        </p:tav>
                                      </p:tavLst>
                                    </p:anim>
                                    <p:animEffect transition="in" filter="fade">
                                      <p:cBhvr>
                                        <p:cTn id="58" dur="100"/>
                                        <p:tgtEl>
                                          <p:spTgt spid="33"/>
                                        </p:tgtEl>
                                      </p:cBhvr>
                                    </p:animEffect>
                                  </p:childTnLst>
                                </p:cTn>
                              </p:par>
                              <p:par>
                                <p:cTn id="59" presetID="6" presetClass="emph" presetSubtype="0" fill="hold" nodeType="withEffect">
                                  <p:stCondLst>
                                    <p:cond delay="100"/>
                                  </p:stCondLst>
                                  <p:childTnLst>
                                    <p:animScale>
                                      <p:cBhvr>
                                        <p:cTn id="60" dur="100" fill="hold"/>
                                        <p:tgtEl>
                                          <p:spTgt spid="33"/>
                                        </p:tgtEl>
                                      </p:cBhvr>
                                      <p:by x="110000" y="110000"/>
                                    </p:animScale>
                                  </p:childTnLst>
                                </p:cTn>
                              </p:par>
                              <p:par>
                                <p:cTn id="61" presetID="6" presetClass="emph" presetSubtype="0" fill="hold" nodeType="withEffect">
                                  <p:stCondLst>
                                    <p:cond delay="200"/>
                                  </p:stCondLst>
                                  <p:childTnLst>
                                    <p:animScale>
                                      <p:cBhvr>
                                        <p:cTn id="62" dur="200" fill="hold"/>
                                        <p:tgtEl>
                                          <p:spTgt spid="33"/>
                                        </p:tgtEl>
                                      </p:cBhvr>
                                      <p:by x="90000" y="90000"/>
                                    </p:animScale>
                                  </p:childTnLst>
                                </p:cTn>
                              </p:par>
                              <p:par>
                                <p:cTn id="63" presetID="6" presetClass="emph" presetSubtype="0" fill="hold" nodeType="withEffect">
                                  <p:stCondLst>
                                    <p:cond delay="400"/>
                                  </p:stCondLst>
                                  <p:childTnLst>
                                    <p:animScale>
                                      <p:cBhvr>
                                        <p:cTn id="64" dur="100" fill="hold"/>
                                        <p:tgtEl>
                                          <p:spTgt spid="33"/>
                                        </p:tgtEl>
                                      </p:cBhvr>
                                      <p:by x="105000" y="105000"/>
                                    </p:animScale>
                                  </p:childTnLst>
                                </p:cTn>
                              </p:par>
                              <p:par>
                                <p:cTn id="65" presetID="6" presetClass="emph" presetSubtype="0" fill="hold" nodeType="withEffect">
                                  <p:stCondLst>
                                    <p:cond delay="500"/>
                                  </p:stCondLst>
                                  <p:childTnLst>
                                    <p:animScale>
                                      <p:cBhvr>
                                        <p:cTn id="66" dur="200" fill="hold"/>
                                        <p:tgtEl>
                                          <p:spTgt spid="33"/>
                                        </p:tgtEl>
                                      </p:cBhvr>
                                      <p:by x="95000" y="95000"/>
                                    </p:animScale>
                                  </p:childTnLst>
                                </p:cTn>
                              </p:par>
                            </p:childTnLst>
                          </p:cTn>
                        </p:par>
                        <p:par>
                          <p:cTn id="67" fill="hold">
                            <p:stCondLst>
                              <p:cond delay="5650"/>
                            </p:stCondLst>
                            <p:childTnLst>
                              <p:par>
                                <p:cTn id="68" presetID="16" presetClass="entr" presetSubtype="42" fill="hold" nodeType="afterEffect">
                                  <p:stCondLst>
                                    <p:cond delay="0"/>
                                  </p:stCondLst>
                                  <p:childTnLst>
                                    <p:set>
                                      <p:cBhvr>
                                        <p:cTn id="69" dur="1" fill="hold">
                                          <p:stCondLst>
                                            <p:cond delay="0"/>
                                          </p:stCondLst>
                                        </p:cTn>
                                        <p:tgtEl>
                                          <p:spTgt spid="84"/>
                                        </p:tgtEl>
                                        <p:attrNameLst>
                                          <p:attrName>style.visibility</p:attrName>
                                        </p:attrNameLst>
                                      </p:cBhvr>
                                      <p:to>
                                        <p:strVal val="visible"/>
                                      </p:to>
                                    </p:set>
                                    <p:animEffect transition="in" filter="barn(outHorizontal)">
                                      <p:cBhvr>
                                        <p:cTn id="70" dur="500"/>
                                        <p:tgtEl>
                                          <p:spTgt spid="84"/>
                                        </p:tgtEl>
                                      </p:cBhvr>
                                    </p:animEffect>
                                  </p:childTnLst>
                                </p:cTn>
                              </p:par>
                            </p:childTnLst>
                          </p:cTn>
                        </p:par>
                        <p:par>
                          <p:cTn id="71" fill="hold">
                            <p:stCondLst>
                              <p:cond delay="6150"/>
                            </p:stCondLst>
                            <p:childTnLst>
                              <p:par>
                                <p:cTn id="72" presetID="2" presetClass="entr" presetSubtype="2" accel="50000" decel="50000" fill="hold" grpId="0" nodeType="afterEffect">
                                  <p:stCondLst>
                                    <p:cond delay="0"/>
                                  </p:stCondLst>
                                  <p:childTnLst>
                                    <p:set>
                                      <p:cBhvr>
                                        <p:cTn id="73" dur="1" fill="hold">
                                          <p:stCondLst>
                                            <p:cond delay="0"/>
                                          </p:stCondLst>
                                        </p:cTn>
                                        <p:tgtEl>
                                          <p:spTgt spid="78"/>
                                        </p:tgtEl>
                                        <p:attrNameLst>
                                          <p:attrName>style.visibility</p:attrName>
                                        </p:attrNameLst>
                                      </p:cBhvr>
                                      <p:to>
                                        <p:strVal val="visible"/>
                                      </p:to>
                                    </p:set>
                                    <p:anim calcmode="lin" valueType="num">
                                      <p:cBhvr additive="base">
                                        <p:cTn id="74" dur="1000" fill="hold"/>
                                        <p:tgtEl>
                                          <p:spTgt spid="78"/>
                                        </p:tgtEl>
                                        <p:attrNameLst>
                                          <p:attrName>ppt_x</p:attrName>
                                        </p:attrNameLst>
                                      </p:cBhvr>
                                      <p:tavLst>
                                        <p:tav tm="0">
                                          <p:val>
                                            <p:strVal val="1+#ppt_w/2"/>
                                          </p:val>
                                        </p:tav>
                                        <p:tav tm="100000">
                                          <p:val>
                                            <p:strVal val="#ppt_x"/>
                                          </p:val>
                                        </p:tav>
                                      </p:tavLst>
                                    </p:anim>
                                    <p:anim calcmode="lin" valueType="num">
                                      <p:cBhvr additive="base">
                                        <p:cTn id="75" dur="1000" fill="hold"/>
                                        <p:tgtEl>
                                          <p:spTgt spid="78"/>
                                        </p:tgtEl>
                                        <p:attrNameLst>
                                          <p:attrName>ppt_y</p:attrName>
                                        </p:attrNameLst>
                                      </p:cBhvr>
                                      <p:tavLst>
                                        <p:tav tm="0">
                                          <p:val>
                                            <p:strVal val="#ppt_y"/>
                                          </p:val>
                                        </p:tav>
                                        <p:tav tm="100000">
                                          <p:val>
                                            <p:strVal val="#ppt_y"/>
                                          </p:val>
                                        </p:tav>
                                      </p:tavLst>
                                    </p:anim>
                                  </p:childTnLst>
                                </p:cTn>
                              </p:par>
                              <p:par>
                                <p:cTn id="76" presetID="2" presetClass="entr" presetSubtype="2" accel="50000" decel="50000" fill="hold" nodeType="withEffect">
                                  <p:stCondLst>
                                    <p:cond delay="0"/>
                                  </p:stCondLst>
                                  <p:childTnLst>
                                    <p:set>
                                      <p:cBhvr>
                                        <p:cTn id="77" dur="1" fill="hold">
                                          <p:stCondLst>
                                            <p:cond delay="0"/>
                                          </p:stCondLst>
                                        </p:cTn>
                                        <p:tgtEl>
                                          <p:spTgt spid="75"/>
                                        </p:tgtEl>
                                        <p:attrNameLst>
                                          <p:attrName>style.visibility</p:attrName>
                                        </p:attrNameLst>
                                      </p:cBhvr>
                                      <p:to>
                                        <p:strVal val="visible"/>
                                      </p:to>
                                    </p:set>
                                    <p:anim calcmode="lin" valueType="num">
                                      <p:cBhvr additive="base">
                                        <p:cTn id="78" dur="1000" fill="hold"/>
                                        <p:tgtEl>
                                          <p:spTgt spid="75"/>
                                        </p:tgtEl>
                                        <p:attrNameLst>
                                          <p:attrName>ppt_x</p:attrName>
                                        </p:attrNameLst>
                                      </p:cBhvr>
                                      <p:tavLst>
                                        <p:tav tm="0">
                                          <p:val>
                                            <p:strVal val="1+#ppt_w/2"/>
                                          </p:val>
                                        </p:tav>
                                        <p:tav tm="100000">
                                          <p:val>
                                            <p:strVal val="#ppt_x"/>
                                          </p:val>
                                        </p:tav>
                                      </p:tavLst>
                                    </p:anim>
                                    <p:anim calcmode="lin" valueType="num">
                                      <p:cBhvr additive="base">
                                        <p:cTn id="79" dur="1000" fill="hold"/>
                                        <p:tgtEl>
                                          <p:spTgt spid="75"/>
                                        </p:tgtEl>
                                        <p:attrNameLst>
                                          <p:attrName>ppt_y</p:attrName>
                                        </p:attrNameLst>
                                      </p:cBhvr>
                                      <p:tavLst>
                                        <p:tav tm="0">
                                          <p:val>
                                            <p:strVal val="#ppt_y"/>
                                          </p:val>
                                        </p:tav>
                                        <p:tav tm="100000">
                                          <p:val>
                                            <p:strVal val="#ppt_y"/>
                                          </p:val>
                                        </p:tav>
                                      </p:tavLst>
                                    </p:anim>
                                  </p:childTnLst>
                                </p:cTn>
                              </p:par>
                            </p:childTnLst>
                          </p:cTn>
                        </p:par>
                        <p:par>
                          <p:cTn id="80" fill="hold">
                            <p:stCondLst>
                              <p:cond delay="7150"/>
                            </p:stCondLst>
                            <p:childTnLst>
                              <p:par>
                                <p:cTn id="81" presetID="53" presetClass="entr" presetSubtype="16" fill="hold" nodeType="afterEffect">
                                  <p:stCondLst>
                                    <p:cond delay="0"/>
                                  </p:stCondLst>
                                  <p:childTnLst>
                                    <p:set>
                                      <p:cBhvr>
                                        <p:cTn id="82" dur="1" fill="hold">
                                          <p:stCondLst>
                                            <p:cond delay="0"/>
                                          </p:stCondLst>
                                        </p:cTn>
                                        <p:tgtEl>
                                          <p:spTgt spid="56"/>
                                        </p:tgtEl>
                                        <p:attrNameLst>
                                          <p:attrName>style.visibility</p:attrName>
                                        </p:attrNameLst>
                                      </p:cBhvr>
                                      <p:to>
                                        <p:strVal val="visible"/>
                                      </p:to>
                                    </p:set>
                                    <p:anim calcmode="lin" valueType="num">
                                      <p:cBhvr>
                                        <p:cTn id="83" dur="100" fill="hold"/>
                                        <p:tgtEl>
                                          <p:spTgt spid="56"/>
                                        </p:tgtEl>
                                        <p:attrNameLst>
                                          <p:attrName>ppt_w</p:attrName>
                                        </p:attrNameLst>
                                      </p:cBhvr>
                                      <p:tavLst>
                                        <p:tav tm="0">
                                          <p:val>
                                            <p:fltVal val="0"/>
                                          </p:val>
                                        </p:tav>
                                        <p:tav tm="100000">
                                          <p:val>
                                            <p:strVal val="#ppt_w"/>
                                          </p:val>
                                        </p:tav>
                                      </p:tavLst>
                                    </p:anim>
                                    <p:anim calcmode="lin" valueType="num">
                                      <p:cBhvr>
                                        <p:cTn id="84" dur="100" fill="hold"/>
                                        <p:tgtEl>
                                          <p:spTgt spid="56"/>
                                        </p:tgtEl>
                                        <p:attrNameLst>
                                          <p:attrName>ppt_h</p:attrName>
                                        </p:attrNameLst>
                                      </p:cBhvr>
                                      <p:tavLst>
                                        <p:tav tm="0">
                                          <p:val>
                                            <p:fltVal val="0"/>
                                          </p:val>
                                        </p:tav>
                                        <p:tav tm="100000">
                                          <p:val>
                                            <p:strVal val="#ppt_h"/>
                                          </p:val>
                                        </p:tav>
                                      </p:tavLst>
                                    </p:anim>
                                    <p:animEffect transition="in" filter="fade">
                                      <p:cBhvr>
                                        <p:cTn id="85" dur="100"/>
                                        <p:tgtEl>
                                          <p:spTgt spid="56"/>
                                        </p:tgtEl>
                                      </p:cBhvr>
                                    </p:animEffect>
                                  </p:childTnLst>
                                </p:cTn>
                              </p:par>
                              <p:par>
                                <p:cTn id="86" presetID="6" presetClass="emph" presetSubtype="0" fill="hold" nodeType="withEffect">
                                  <p:stCondLst>
                                    <p:cond delay="100"/>
                                  </p:stCondLst>
                                  <p:childTnLst>
                                    <p:animScale>
                                      <p:cBhvr>
                                        <p:cTn id="87" dur="100" fill="hold"/>
                                        <p:tgtEl>
                                          <p:spTgt spid="56"/>
                                        </p:tgtEl>
                                      </p:cBhvr>
                                      <p:by x="110000" y="110000"/>
                                    </p:animScale>
                                  </p:childTnLst>
                                </p:cTn>
                              </p:par>
                              <p:par>
                                <p:cTn id="88" presetID="6" presetClass="emph" presetSubtype="0" fill="hold" nodeType="withEffect">
                                  <p:stCondLst>
                                    <p:cond delay="200"/>
                                  </p:stCondLst>
                                  <p:childTnLst>
                                    <p:animScale>
                                      <p:cBhvr>
                                        <p:cTn id="89" dur="200" fill="hold"/>
                                        <p:tgtEl>
                                          <p:spTgt spid="56"/>
                                        </p:tgtEl>
                                      </p:cBhvr>
                                      <p:by x="90000" y="90000"/>
                                    </p:animScale>
                                  </p:childTnLst>
                                </p:cTn>
                              </p:par>
                              <p:par>
                                <p:cTn id="90" presetID="6" presetClass="emph" presetSubtype="0" fill="hold" nodeType="withEffect">
                                  <p:stCondLst>
                                    <p:cond delay="400"/>
                                  </p:stCondLst>
                                  <p:childTnLst>
                                    <p:animScale>
                                      <p:cBhvr>
                                        <p:cTn id="91" dur="100" fill="hold"/>
                                        <p:tgtEl>
                                          <p:spTgt spid="56"/>
                                        </p:tgtEl>
                                      </p:cBhvr>
                                      <p:by x="105000" y="105000"/>
                                    </p:animScale>
                                  </p:childTnLst>
                                </p:cTn>
                              </p:par>
                              <p:par>
                                <p:cTn id="92" presetID="6" presetClass="emph" presetSubtype="0" fill="hold" nodeType="withEffect">
                                  <p:stCondLst>
                                    <p:cond delay="500"/>
                                  </p:stCondLst>
                                  <p:childTnLst>
                                    <p:animScale>
                                      <p:cBhvr>
                                        <p:cTn id="93" dur="200" fill="hold"/>
                                        <p:tgtEl>
                                          <p:spTgt spid="56"/>
                                        </p:tgtEl>
                                      </p:cBhvr>
                                      <p:by x="95000" y="95000"/>
                                    </p:animScale>
                                  </p:childTnLst>
                                </p:cTn>
                              </p:par>
                            </p:childTnLst>
                          </p:cTn>
                        </p:par>
                        <p:par>
                          <p:cTn id="94" fill="hold">
                            <p:stCondLst>
                              <p:cond delay="7850"/>
                            </p:stCondLst>
                            <p:childTnLst>
                              <p:par>
                                <p:cTn id="95" presetID="16" presetClass="entr" presetSubtype="42" fill="hold" nodeType="afterEffect">
                                  <p:stCondLst>
                                    <p:cond delay="0"/>
                                  </p:stCondLst>
                                  <p:childTnLst>
                                    <p:set>
                                      <p:cBhvr>
                                        <p:cTn id="96" dur="1" fill="hold">
                                          <p:stCondLst>
                                            <p:cond delay="0"/>
                                          </p:stCondLst>
                                        </p:cTn>
                                        <p:tgtEl>
                                          <p:spTgt spid="85"/>
                                        </p:tgtEl>
                                        <p:attrNameLst>
                                          <p:attrName>style.visibility</p:attrName>
                                        </p:attrNameLst>
                                      </p:cBhvr>
                                      <p:to>
                                        <p:strVal val="visible"/>
                                      </p:to>
                                    </p:set>
                                    <p:animEffect transition="in" filter="barn(outHorizontal)">
                                      <p:cBhvr>
                                        <p:cTn id="97" dur="500"/>
                                        <p:tgtEl>
                                          <p:spTgt spid="85"/>
                                        </p:tgtEl>
                                      </p:cBhvr>
                                    </p:animEffect>
                                  </p:childTnLst>
                                </p:cTn>
                              </p:par>
                            </p:childTnLst>
                          </p:cTn>
                        </p:par>
                        <p:par>
                          <p:cTn id="98" fill="hold">
                            <p:stCondLst>
                              <p:cond delay="8350"/>
                            </p:stCondLst>
                            <p:childTnLst>
                              <p:par>
                                <p:cTn id="99" presetID="2" presetClass="entr" presetSubtype="2" accel="50000" decel="50000" fill="hold" grpId="0" nodeType="afterEffect">
                                  <p:stCondLst>
                                    <p:cond delay="0"/>
                                  </p:stCondLst>
                                  <p:childTnLst>
                                    <p:set>
                                      <p:cBhvr>
                                        <p:cTn id="100" dur="1" fill="hold">
                                          <p:stCondLst>
                                            <p:cond delay="0"/>
                                          </p:stCondLst>
                                        </p:cTn>
                                        <p:tgtEl>
                                          <p:spTgt spid="82"/>
                                        </p:tgtEl>
                                        <p:attrNameLst>
                                          <p:attrName>style.visibility</p:attrName>
                                        </p:attrNameLst>
                                      </p:cBhvr>
                                      <p:to>
                                        <p:strVal val="visible"/>
                                      </p:to>
                                    </p:set>
                                    <p:anim calcmode="lin" valueType="num">
                                      <p:cBhvr additive="base">
                                        <p:cTn id="101" dur="1000" fill="hold"/>
                                        <p:tgtEl>
                                          <p:spTgt spid="82"/>
                                        </p:tgtEl>
                                        <p:attrNameLst>
                                          <p:attrName>ppt_x</p:attrName>
                                        </p:attrNameLst>
                                      </p:cBhvr>
                                      <p:tavLst>
                                        <p:tav tm="0">
                                          <p:val>
                                            <p:strVal val="1+#ppt_w/2"/>
                                          </p:val>
                                        </p:tav>
                                        <p:tav tm="100000">
                                          <p:val>
                                            <p:strVal val="#ppt_x"/>
                                          </p:val>
                                        </p:tav>
                                      </p:tavLst>
                                    </p:anim>
                                    <p:anim calcmode="lin" valueType="num">
                                      <p:cBhvr additive="base">
                                        <p:cTn id="102" dur="1000" fill="hold"/>
                                        <p:tgtEl>
                                          <p:spTgt spid="82"/>
                                        </p:tgtEl>
                                        <p:attrNameLst>
                                          <p:attrName>ppt_y</p:attrName>
                                        </p:attrNameLst>
                                      </p:cBhvr>
                                      <p:tavLst>
                                        <p:tav tm="0">
                                          <p:val>
                                            <p:strVal val="#ppt_y"/>
                                          </p:val>
                                        </p:tav>
                                        <p:tav tm="100000">
                                          <p:val>
                                            <p:strVal val="#ppt_y"/>
                                          </p:val>
                                        </p:tav>
                                      </p:tavLst>
                                    </p:anim>
                                  </p:childTnLst>
                                </p:cTn>
                              </p:par>
                              <p:par>
                                <p:cTn id="103" presetID="2" presetClass="entr" presetSubtype="2" accel="50000" decel="50000" fill="hold" nodeType="withEffect">
                                  <p:stCondLst>
                                    <p:cond delay="0"/>
                                  </p:stCondLst>
                                  <p:childTnLst>
                                    <p:set>
                                      <p:cBhvr>
                                        <p:cTn id="104" dur="1" fill="hold">
                                          <p:stCondLst>
                                            <p:cond delay="0"/>
                                          </p:stCondLst>
                                        </p:cTn>
                                        <p:tgtEl>
                                          <p:spTgt spid="79"/>
                                        </p:tgtEl>
                                        <p:attrNameLst>
                                          <p:attrName>style.visibility</p:attrName>
                                        </p:attrNameLst>
                                      </p:cBhvr>
                                      <p:to>
                                        <p:strVal val="visible"/>
                                      </p:to>
                                    </p:set>
                                    <p:anim calcmode="lin" valueType="num">
                                      <p:cBhvr additive="base">
                                        <p:cTn id="105" dur="1000" fill="hold"/>
                                        <p:tgtEl>
                                          <p:spTgt spid="79"/>
                                        </p:tgtEl>
                                        <p:attrNameLst>
                                          <p:attrName>ppt_x</p:attrName>
                                        </p:attrNameLst>
                                      </p:cBhvr>
                                      <p:tavLst>
                                        <p:tav tm="0">
                                          <p:val>
                                            <p:strVal val="1+#ppt_w/2"/>
                                          </p:val>
                                        </p:tav>
                                        <p:tav tm="100000">
                                          <p:val>
                                            <p:strVal val="#ppt_x"/>
                                          </p:val>
                                        </p:tav>
                                      </p:tavLst>
                                    </p:anim>
                                    <p:anim calcmode="lin" valueType="num">
                                      <p:cBhvr additive="base">
                                        <p:cTn id="106" dur="1000" fill="hold"/>
                                        <p:tgtEl>
                                          <p:spTgt spid="7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6" grpId="0"/>
      <p:bldP spid="17" grpId="0" animBg="1"/>
      <p:bldP spid="74" grpId="0"/>
      <p:bldP spid="78" grpId="0"/>
      <p:bldP spid="82" grpId="0"/>
    </p:bldLst>
  </p:timing>
</p:sld>
</file>

<file path=ppt/theme/theme1.xml><?xml version="1.0" encoding="utf-8"?>
<a:theme xmlns:a="http://schemas.openxmlformats.org/drawingml/2006/main" name="第一PPT，www.1ppt.com">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Office Theme</Template>
  <TotalTime>18</TotalTime>
  <Words>4103</Words>
  <Application>Microsoft Office PowerPoint</Application>
  <PresentationFormat>全屏显示(16:9)</PresentationFormat>
  <Paragraphs>309</Paragraphs>
  <Slides>27</Slides>
  <Notes>0</Notes>
  <HiddenSlides>0</HiddenSlides>
  <MMClips>0</MMClips>
  <ScaleCrop>false</ScaleCrop>
  <HeadingPairs>
    <vt:vector size="4" baseType="variant">
      <vt:variant>
        <vt:lpstr>主题</vt:lpstr>
      </vt:variant>
      <vt:variant>
        <vt:i4>2</vt:i4>
      </vt:variant>
      <vt:variant>
        <vt:lpstr>幻灯片标题</vt:lpstr>
      </vt:variant>
      <vt:variant>
        <vt:i4>27</vt:i4>
      </vt:variant>
    </vt:vector>
  </HeadingPairs>
  <TitlesOfParts>
    <vt:vector size="29"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微立体</dc:title>
  <dc:creator>第一PPT</dc:creator>
  <cp:keywords>www.1ppt.com</cp:keywords>
  <cp:lastModifiedBy>Windows User</cp:lastModifiedBy>
  <cp:revision>5</cp:revision>
  <dcterms:created xsi:type="dcterms:W3CDTF">2016-11-28T05:24:40Z</dcterms:created>
  <dcterms:modified xsi:type="dcterms:W3CDTF">2018-10-12T08:35:06Z</dcterms:modified>
</cp:coreProperties>
</file>